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/>
    <p:restoredTop sz="94682"/>
  </p:normalViewPr>
  <p:slideViewPr>
    <p:cSldViewPr snapToGrid="0" snapToObjects="1">
      <p:cViewPr varScale="1">
        <p:scale>
          <a:sx n="112" d="100"/>
          <a:sy n="11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E79CA-E371-C34F-B171-A470D39E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5" y="1198217"/>
            <a:ext cx="5530756" cy="307119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6A2F025-6C97-A843-9FB2-0A99D1D2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37" y="3919520"/>
            <a:ext cx="4205868" cy="167832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 rtl="1"/>
            <a:r>
              <a:rPr lang="he-IL" sz="2800" b="1" dirty="0">
                <a:latin typeface="Comix No2 CLM Medium" charset="0"/>
                <a:ea typeface="Comix No2 CLM Medium" charset="0"/>
                <a:cs typeface="Comix No2 CLM Medium" charset="0"/>
              </a:rPr>
              <a:t>מגישה: הדר פור</a:t>
            </a:r>
            <a:endParaRPr lang="en-US" sz="2800" b="1" dirty="0">
              <a:latin typeface="Comix No2 CLM Medium" charset="0"/>
              <a:ea typeface="Comix No2 CLM Medium" charset="0"/>
              <a:cs typeface="Comix No2 CL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DDD3-7E90-3546-B209-8EE184AB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09E5-58F5-5E41-8754-8A35F568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מציאת מקום חנייה פנוי הפכה </a:t>
            </a:r>
            <a:r>
              <a:rPr lang="he-IL">
                <a:latin typeface="Gabriola" pitchFamily="82" charset="0"/>
              </a:rPr>
              <a:t>למשימה כמעט </a:t>
            </a:r>
            <a:r>
              <a:rPr lang="he-IL" dirty="0">
                <a:latin typeface="Gabriola" pitchFamily="82" charset="0"/>
              </a:rPr>
              <a:t>בלתי אפשרית הלוקחת זמן רב וצורכת דלק רב.</a:t>
            </a:r>
          </a:p>
          <a:p>
            <a:pPr algn="r" rtl="1">
              <a:buFont typeface="Wingdings" pitchFamily="2" charset="2"/>
              <a:buChar char="Ø"/>
            </a:pPr>
            <a:endParaRPr lang="he-IL" dirty="0">
              <a:latin typeface="Gabriola" pitchFamily="82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עם השנים הבעיה רק תלך ותחמיר.</a:t>
            </a:r>
          </a:p>
          <a:p>
            <a:pPr algn="r" rtl="1">
              <a:buFont typeface="Wingdings" pitchFamily="2" charset="2"/>
              <a:buChar char="Ø"/>
            </a:pPr>
            <a:endParaRPr lang="he-IL" dirty="0">
              <a:latin typeface="Gabriola" pitchFamily="82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הקצאת מקומות חנייה חדשים לא תפתור את הבעיה בצורה מלאה ואף עשויה להוביל לבעיות נוספות. כך שיש למצוא פתרון תוכנתי לנושא.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8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0B00-3C69-6949-A854-74B21DAC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9EA-0D34-C74F-A5F7-C8B58E39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itchFamily="2" charset="2"/>
              <a:buChar char="Ø"/>
            </a:pPr>
            <a:r>
              <a:rPr lang="he-IL" sz="2400" b="1" dirty="0"/>
              <a:t>אפליקציה שתמצא לך חנייה עוד לפני שיצאת מהבית</a:t>
            </a:r>
            <a:endParaRPr lang="en-US" sz="2400" b="1" dirty="0"/>
          </a:p>
          <a:p>
            <a:pPr marL="0" indent="0" algn="just" rtl="1">
              <a:buNone/>
            </a:pPr>
            <a:endParaRPr lang="en-US" dirty="0"/>
          </a:p>
          <a:p>
            <a:pPr marL="0" indent="0" algn="just" rtl="1">
              <a:buNone/>
            </a:pPr>
            <a:r>
              <a:rPr lang="he-IL" dirty="0"/>
              <a:t>מטרת האפליקציה היא להתריע לנהגים על רחובות וחניונים בהם יוכלו למצוא חניות פנויות, עוד לפני שיצאו מהבית.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55A2-7758-0E46-AB11-0D94B3A4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סקר שוק</a:t>
            </a:r>
            <a:endParaRPr lang="en-US" dirty="0"/>
          </a:p>
        </p:txBody>
      </p:sp>
      <p:graphicFrame>
        <p:nvGraphicFramePr>
          <p:cNvPr id="4" name="Content Placeholder 13">
            <a:extLst>
              <a:ext uri="{FF2B5EF4-FFF2-40B4-BE49-F238E27FC236}">
                <a16:creationId xmlns:a16="http://schemas.microsoft.com/office/drawing/2014/main" id="{7899F01E-2C92-624C-8B65-9AE4F9357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15297"/>
              </p:ext>
            </p:extLst>
          </p:nvPr>
        </p:nvGraphicFramePr>
        <p:xfrm>
          <a:off x="5009731" y="1396786"/>
          <a:ext cx="5455562" cy="405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380">
                  <a:extLst>
                    <a:ext uri="{9D8B030D-6E8A-4147-A177-3AD203B41FA5}">
                      <a16:colId xmlns:a16="http://schemas.microsoft.com/office/drawing/2014/main" val="305659046"/>
                    </a:ext>
                  </a:extLst>
                </a:gridCol>
                <a:gridCol w="770197">
                  <a:extLst>
                    <a:ext uri="{9D8B030D-6E8A-4147-A177-3AD203B41FA5}">
                      <a16:colId xmlns:a16="http://schemas.microsoft.com/office/drawing/2014/main" val="708883911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82177221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3659981471"/>
                    </a:ext>
                  </a:extLst>
                </a:gridCol>
                <a:gridCol w="634246">
                  <a:extLst>
                    <a:ext uri="{9D8B030D-6E8A-4147-A177-3AD203B41FA5}">
                      <a16:colId xmlns:a16="http://schemas.microsoft.com/office/drawing/2014/main" val="1538297825"/>
                    </a:ext>
                  </a:extLst>
                </a:gridCol>
                <a:gridCol w="630160">
                  <a:extLst>
                    <a:ext uri="{9D8B030D-6E8A-4147-A177-3AD203B41FA5}">
                      <a16:colId xmlns:a16="http://schemas.microsoft.com/office/drawing/2014/main" val="2216850855"/>
                    </a:ext>
                  </a:extLst>
                </a:gridCol>
                <a:gridCol w="1047351">
                  <a:extLst>
                    <a:ext uri="{9D8B030D-6E8A-4147-A177-3AD203B41FA5}">
                      <a16:colId xmlns:a16="http://schemas.microsoft.com/office/drawing/2014/main" val="1062004175"/>
                    </a:ext>
                  </a:extLst>
                </a:gridCol>
              </a:tblGrid>
              <a:tr h="450587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Park It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חניונים חכמים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Parker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Pango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Polly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Repark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214091712"/>
                  </a:ext>
                </a:extLst>
              </a:tr>
              <a:tr h="75097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הצגת מיקום חניה אחרון של הנהג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4011535548"/>
                  </a:ext>
                </a:extLst>
              </a:tr>
              <a:tr h="75097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הצגת חניונים הנמצאים באזור היעד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3247793093"/>
                  </a:ext>
                </a:extLst>
              </a:tr>
              <a:tr h="90117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מידע על תפוסת חניות ברחובות עוד לפני תחילת הנסיעה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247246697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שירות השכרת חניות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11351447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תשלום על חניה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986816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91CE38-08A3-2047-ADF9-BB6B06E65450}"/>
              </a:ext>
            </a:extLst>
          </p:cNvPr>
          <p:cNvSpPr txBox="1"/>
          <p:nvPr/>
        </p:nvSpPr>
        <p:spPr>
          <a:xfrm>
            <a:off x="793465" y="5600660"/>
            <a:ext cx="1089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 </a:t>
            </a:r>
            <a:endParaRPr lang="en-US" dirty="0"/>
          </a:p>
          <a:p>
            <a:pPr algn="r"/>
            <a:r>
              <a:rPr lang="he-IL" b="1" u="sng" dirty="0"/>
              <a:t>קריטריונים למתן ציון: </a:t>
            </a:r>
            <a:r>
              <a:rPr lang="he-IL" dirty="0"/>
              <a:t> </a:t>
            </a:r>
            <a:endParaRPr lang="en-US" dirty="0"/>
          </a:p>
          <a:p>
            <a:pPr lvl="0" algn="r" rtl="1"/>
            <a:r>
              <a:rPr lang="he-IL" dirty="0"/>
              <a:t>0- אלמנט לא קיים במערכת, 3- אלמנט קיים באופן חלקי\ אלמנט קיים באופן לא מדוייק, 5- אלמנט קיים באופן מדוייק ומלא</a:t>
            </a:r>
            <a:endParaRPr lang="en-US" dirty="0"/>
          </a:p>
          <a:p>
            <a:pPr rtl="1"/>
            <a:r>
              <a:rPr lang="he-IL" dirty="0"/>
              <a:t> 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601-9B53-0E4F-AE81-93935F7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סקר שוק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DC96-5A7B-6B41-AD87-00561C1A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en-US" dirty="0" err="1"/>
              <a:t>Pango</a:t>
            </a:r>
            <a:r>
              <a:rPr lang="he-IL" dirty="0"/>
              <a:t> ו-</a:t>
            </a:r>
            <a:r>
              <a:rPr lang="en-US" dirty="0"/>
              <a:t>Parker</a:t>
            </a:r>
            <a:r>
              <a:rPr lang="he-IL" dirty="0"/>
              <a:t> נותנות בעיקר שירות תשלום על חניות.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en-US" dirty="0"/>
              <a:t>Repark</a:t>
            </a:r>
            <a:r>
              <a:rPr lang="he-IL" dirty="0"/>
              <a:t> עוסקת בעיקר במתן שירות של השכרת חניות.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חניונים חכמים מציגים אילו חניות תפוסות\פנויות באותו רגע. אולם לא ניתן לדעת את תפוסת החניות בכל חניון לפני יציאה מהבית.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marL="160020" indent="-342900" algn="r" rt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Polly</a:t>
            </a:r>
            <a:r>
              <a:rPr lang="he-IL" dirty="0"/>
              <a:t> ו-</a:t>
            </a:r>
            <a:r>
              <a:rPr lang="en-US" dirty="0"/>
              <a:t>Park It</a:t>
            </a:r>
            <a:r>
              <a:rPr lang="he-IL" dirty="0"/>
              <a:t> מציגות מידע על תפוסת חניות ברחובות עוד לפני תחילת הנסיעה. אולם   פולי בניגוד ל-</a:t>
            </a:r>
            <a:r>
              <a:rPr lang="en-US" dirty="0"/>
              <a:t>Park It </a:t>
            </a:r>
            <a:r>
              <a:rPr lang="he-IL" dirty="0"/>
              <a:t> מציגה את אחוזי תפוסת החניות רק ברחוב שבו נמצא היעד ולא ברחובות נוספים הנמצאים בקרבת היעד.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endParaRPr lang="en-US" dirty="0"/>
          </a:p>
          <a:p>
            <a:pPr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0B4A-3682-6F4D-B576-B3A7B9F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5DFE-A0C9-D249-99C9-8C588617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he-IL" dirty="0"/>
              <a:t>מציאת חנייה: בהתאם לנתונים שיזין הנהג, האפליקציה תמצא לו חמישה רחובות אופטימליים בהם יוכל להחנות.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שירות איפה חניתי: מציג למשתמש את המיקום האחרון בו חנה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הצגת סטטיסטיקות: הצגת מפת תפוסת החניות בעיר לפי שעה שיזין המשתמש.</a:t>
            </a:r>
            <a:endParaRPr lang="en-US" dirty="0"/>
          </a:p>
          <a:p>
            <a:pPr algn="r" rtl="1">
              <a:buFont typeface="Wingdings" pitchFamily="2" charset="2"/>
              <a:buChar char="Ø"/>
            </a:pPr>
            <a:endParaRPr lang="en-US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אפשרות להפעלת אפליקציית ניווט</a:t>
            </a:r>
          </a:p>
          <a:p>
            <a:pPr algn="r" rtl="1"/>
            <a:endParaRPr lang="he-IL" dirty="0"/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F6B-FD87-4C41-899A-8D9EABC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Wireframe</a:t>
            </a:r>
          </a:p>
        </p:txBody>
      </p:sp>
      <p:pic>
        <p:nvPicPr>
          <p:cNvPr id="1030" name="Picture 6" descr="https://documents.lucidchart.com/documents/07a102a3-6b5b-4ad9-85f2-14e20880d89f/pages/0_0?a=658&amp;x=669&amp;y=-20&amp;w=1560&amp;h=1309&amp;store=1&amp;accept=image%2F*&amp;auth=LCA%200941f47ca4e73e8214f46ae0abc7502a55c26a58-ts%3D1561279119">
            <a:extLst>
              <a:ext uri="{FF2B5EF4-FFF2-40B4-BE49-F238E27FC236}">
                <a16:creationId xmlns:a16="http://schemas.microsoft.com/office/drawing/2014/main" id="{1B13EFEB-EF05-554E-9B42-ED68EFF8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5" y="0"/>
            <a:ext cx="817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EDE-171F-4048-BAFE-2A943C18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Seq</a:t>
            </a:r>
            <a:r>
              <a:rPr lang="en-US" dirty="0"/>
              <a:t> Diagram</a:t>
            </a:r>
          </a:p>
        </p:txBody>
      </p:sp>
      <p:pic>
        <p:nvPicPr>
          <p:cNvPr id="2050" name="Picture 2" descr="https://documents.lucidchart.com/documents/519cd9c0-57e4-4790-9cbc-aa8ce6317003/pages/0_0?a=4023&amp;x=-5&amp;y=-38&amp;w=1807&amp;h=826&amp;store=1&amp;accept=image%2F*&amp;auth=LCA%205e9bd6b9f0a949b6961c7425ce693661e174c2fe-ts%3D1559572094">
            <a:extLst>
              <a:ext uri="{FF2B5EF4-FFF2-40B4-BE49-F238E27FC236}">
                <a16:creationId xmlns:a16="http://schemas.microsoft.com/office/drawing/2014/main" id="{45F13106-44B3-3541-819C-5FB889BE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6" y="1538319"/>
            <a:ext cx="8244344" cy="377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093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171</TotalTime>
  <Words>215</Words>
  <Application>Microsoft Macintosh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Mincho</vt:lpstr>
      <vt:lpstr>Comix No2 CLM Medium</vt:lpstr>
      <vt:lpstr>Corbel</vt:lpstr>
      <vt:lpstr>Gabriola</vt:lpstr>
      <vt:lpstr>Gisha</vt:lpstr>
      <vt:lpstr>Times New Roman</vt:lpstr>
      <vt:lpstr>Wingdings</vt:lpstr>
      <vt:lpstr>Wingdings 2</vt:lpstr>
      <vt:lpstr>Frame</vt:lpstr>
      <vt:lpstr>PowerPoint Presentation</vt:lpstr>
      <vt:lpstr>מבוא</vt:lpstr>
      <vt:lpstr>Park It</vt:lpstr>
      <vt:lpstr>סקר שוק</vt:lpstr>
      <vt:lpstr>סקר שוק</vt:lpstr>
      <vt:lpstr>Features</vt:lpstr>
      <vt:lpstr>Wireframe</vt:lpstr>
      <vt:lpstr>Seq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2019-05-26T12:13:41Z</dcterms:created>
  <dcterms:modified xsi:type="dcterms:W3CDTF">2019-08-02T08:40:22Z</dcterms:modified>
</cp:coreProperties>
</file>