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06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darPur/TwitterB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5731-2383-E748-9B89-F5A69DAAD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Cooper Black" panose="0208090404030B020404" pitchFamily="18" charset="77"/>
              </a:rPr>
              <a:t>Twitter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37386-E839-BD4A-A48F-CD9F02109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Author: </a:t>
            </a:r>
          </a:p>
          <a:p>
            <a:r>
              <a:rPr lang="en-US" dirty="0">
                <a:latin typeface="Cooper Black" panose="0208090404030B020404" pitchFamily="18" charset="77"/>
              </a:rPr>
              <a:t>	</a:t>
            </a:r>
            <a:r>
              <a:rPr lang="en-US" dirty="0" err="1">
                <a:latin typeface="Cooper Black" panose="0208090404030B020404" pitchFamily="18" charset="77"/>
              </a:rPr>
              <a:t>Hadar</a:t>
            </a:r>
            <a:r>
              <a:rPr lang="en-US" dirty="0">
                <a:latin typeface="Cooper Black" panose="0208090404030B020404" pitchFamily="18" charset="77"/>
              </a:rPr>
              <a:t> </a:t>
            </a:r>
            <a:r>
              <a:rPr lang="en-US" dirty="0" err="1">
                <a:latin typeface="Cooper Black" panose="0208090404030B020404" pitchFamily="18" charset="77"/>
              </a:rPr>
              <a:t>Pur</a:t>
            </a:r>
            <a:r>
              <a:rPr lang="en-US" dirty="0">
                <a:latin typeface="Cooper Black" panose="0208090404030B020404" pitchFamily="18" charset="77"/>
              </a:rPr>
              <a:t> - 308248533</a:t>
            </a:r>
          </a:p>
        </p:txBody>
      </p:sp>
    </p:spTree>
    <p:extLst>
      <p:ext uri="{BB962C8B-B14F-4D97-AF65-F5344CB8AC3E}">
        <p14:creationId xmlns:p14="http://schemas.microsoft.com/office/powerpoint/2010/main" val="405547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D8C3-C353-A745-916B-B8A20A4A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cap="none" dirty="0" err="1">
                <a:latin typeface="Cooper Black" panose="0208090404030B020404" pitchFamily="18" charset="77"/>
              </a:rPr>
              <a:t>config.js</a:t>
            </a:r>
            <a:r>
              <a:rPr lang="en-US" cap="none" dirty="0">
                <a:latin typeface="Cooper Black" panose="0208090404030B020404" pitchFamily="18" charset="77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5C4-4EE8-5449-915B-3756EC18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77"/>
              </a:rPr>
              <a:t>In </a:t>
            </a:r>
            <a:r>
              <a:rPr lang="en-US" dirty="0" err="1">
                <a:latin typeface="Arial Rounded MT Bold" panose="020F0704030504030204" pitchFamily="34" charset="77"/>
              </a:rPr>
              <a:t>config.js</a:t>
            </a:r>
            <a:r>
              <a:rPr lang="en-US" dirty="0">
                <a:latin typeface="Arial Rounded MT Bold" panose="020F0704030504030204" pitchFamily="34" charset="77"/>
              </a:rPr>
              <a:t> file we must to declare </a:t>
            </a:r>
            <a:r>
              <a:rPr lang="en-US" dirty="0" err="1">
                <a:latin typeface="Arial Rounded MT Bold" panose="020F0704030504030204" pitchFamily="34" charset="77"/>
              </a:rPr>
              <a:t>vars</a:t>
            </a:r>
            <a:r>
              <a:rPr lang="en-US" dirty="0">
                <a:latin typeface="Arial Rounded MT Bold" panose="020F0704030504030204" pitchFamily="34" charset="77"/>
              </a:rPr>
              <a:t> to granting permissions from Twitter API:</a:t>
            </a:r>
          </a:p>
          <a:p>
            <a:pPr lvl="1"/>
            <a:r>
              <a:rPr lang="en-US" dirty="0">
                <a:latin typeface="Arial Rounded MT Bold" panose="020F0704030504030204" pitchFamily="34" charset="77"/>
              </a:rPr>
              <a:t> </a:t>
            </a:r>
            <a:r>
              <a:rPr lang="en-US" dirty="0" err="1">
                <a:latin typeface="Arial Rounded MT Bold" panose="020F0704030504030204" pitchFamily="34" charset="77"/>
              </a:rPr>
              <a:t>consumer_key</a:t>
            </a:r>
            <a:endParaRPr lang="en-US" dirty="0">
              <a:latin typeface="Arial Rounded MT Bold" panose="020F0704030504030204" pitchFamily="34" charset="77"/>
            </a:endParaRPr>
          </a:p>
          <a:p>
            <a:pPr lvl="1"/>
            <a:r>
              <a:rPr lang="en-US" dirty="0" err="1">
                <a:latin typeface="Arial Rounded MT Bold" panose="020F0704030504030204" pitchFamily="34" charset="77"/>
              </a:rPr>
              <a:t>consumer_secret</a:t>
            </a:r>
            <a:endParaRPr lang="en-US" dirty="0">
              <a:latin typeface="Arial Rounded MT Bold" panose="020F0704030504030204" pitchFamily="34" charset="77"/>
            </a:endParaRPr>
          </a:p>
          <a:p>
            <a:pPr lvl="1"/>
            <a:r>
              <a:rPr lang="en-US" dirty="0" err="1">
                <a:latin typeface="Arial Rounded MT Bold" panose="020F0704030504030204" pitchFamily="34" charset="77"/>
              </a:rPr>
              <a:t>access_token</a:t>
            </a:r>
            <a:endParaRPr lang="en-US" dirty="0">
              <a:latin typeface="Arial Rounded MT Bold" panose="020F0704030504030204" pitchFamily="34" charset="77"/>
            </a:endParaRPr>
          </a:p>
          <a:p>
            <a:pPr lvl="1"/>
            <a:r>
              <a:rPr lang="en-US" dirty="0" err="1">
                <a:latin typeface="Arial Rounded MT Bold" panose="020F0704030504030204" pitchFamily="34" charset="77"/>
              </a:rPr>
              <a:t>access_token_secret</a:t>
            </a:r>
            <a:endParaRPr lang="en-US" dirty="0">
              <a:latin typeface="Arial Rounded MT Bold" panose="020F0704030504030204" pitchFamily="34" charset="77"/>
            </a:endParaRPr>
          </a:p>
          <a:p>
            <a:pPr lvl="1"/>
            <a:endParaRPr lang="en-US" dirty="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77"/>
              </a:rPr>
              <a:t>Those </a:t>
            </a:r>
            <a:r>
              <a:rPr lang="en-US" dirty="0" err="1">
                <a:latin typeface="Arial Rounded MT Bold" panose="020F0704030504030204" pitchFamily="34" charset="77"/>
              </a:rPr>
              <a:t>vars</a:t>
            </a:r>
            <a:r>
              <a:rPr lang="en-US" dirty="0">
                <a:latin typeface="Arial Rounded MT Bold" panose="020F0704030504030204" pitchFamily="34" charset="77"/>
              </a:rPr>
              <a:t> we generate after we create an application on our Twitter account.</a:t>
            </a:r>
          </a:p>
        </p:txBody>
      </p:sp>
    </p:spTree>
    <p:extLst>
      <p:ext uri="{BB962C8B-B14F-4D97-AF65-F5344CB8AC3E}">
        <p14:creationId xmlns:p14="http://schemas.microsoft.com/office/powerpoint/2010/main" val="7483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942E-1F45-6246-9EFC-CF9E0ACC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cap="none" dirty="0" err="1">
                <a:latin typeface="Cooper Black" panose="0208090404030B020404" pitchFamily="18" charset="77"/>
              </a:rPr>
              <a:t>bot.js</a:t>
            </a:r>
            <a:r>
              <a:rPr lang="en-US" cap="none" dirty="0">
                <a:latin typeface="Cooper Black" panose="0208090404030B020404" pitchFamily="18" charset="77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4D0C-8194-CF4C-900A-46D2C0DD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77"/>
              </a:rPr>
              <a:t>On </a:t>
            </a:r>
            <a:r>
              <a:rPr lang="en-US" dirty="0" err="1">
                <a:latin typeface="Arial Rounded MT Bold" panose="020F0704030504030204" pitchFamily="34" charset="77"/>
              </a:rPr>
              <a:t>bot.js</a:t>
            </a:r>
            <a:r>
              <a:rPr lang="en-US" dirty="0">
                <a:latin typeface="Arial Rounded MT Bold" panose="020F0704030504030204" pitchFamily="34" charset="77"/>
              </a:rPr>
              <a:t> file we need first to require the dependency and </a:t>
            </a:r>
            <a:r>
              <a:rPr lang="en-US" dirty="0" err="1">
                <a:latin typeface="Arial Rounded MT Bold" panose="020F0704030504030204" pitchFamily="34" charset="77"/>
              </a:rPr>
              <a:t>config.js</a:t>
            </a:r>
            <a:r>
              <a:rPr lang="en-US" dirty="0">
                <a:latin typeface="Arial Rounded MT Bold" panose="020F0704030504030204" pitchFamily="34" charset="77"/>
              </a:rPr>
              <a:t> file:</a:t>
            </a:r>
          </a:p>
          <a:p>
            <a:pPr lvl="1"/>
            <a:r>
              <a:rPr lang="en-US" dirty="0" err="1">
                <a:latin typeface="Arial Rounded MT Bold" panose="020F0704030504030204" pitchFamily="34" charset="77"/>
              </a:rPr>
              <a:t>var</a:t>
            </a:r>
            <a:r>
              <a:rPr lang="en-US" dirty="0">
                <a:latin typeface="Arial Rounded MT Bold" panose="020F0704030504030204" pitchFamily="34" charset="77"/>
              </a:rPr>
              <a:t> twit = require(’twit’);</a:t>
            </a:r>
          </a:p>
          <a:p>
            <a:pPr lvl="1"/>
            <a:r>
              <a:rPr lang="en-US" dirty="0" err="1">
                <a:latin typeface="Arial Rounded MT Bold" panose="020F0704030504030204" pitchFamily="34" charset="77"/>
              </a:rPr>
              <a:t>var</a:t>
            </a:r>
            <a:r>
              <a:rPr lang="en-US" dirty="0">
                <a:latin typeface="Arial Rounded MT Bold" panose="020F0704030504030204" pitchFamily="34" charset="77"/>
              </a:rPr>
              <a:t> config = require(’./</a:t>
            </a:r>
            <a:r>
              <a:rPr lang="en-US" dirty="0" err="1">
                <a:latin typeface="Arial Rounded MT Bold" panose="020F0704030504030204" pitchFamily="34" charset="77"/>
              </a:rPr>
              <a:t>config.js</a:t>
            </a:r>
            <a:r>
              <a:rPr lang="en-US" dirty="0">
                <a:latin typeface="Arial Rounded MT Bold" panose="020F0704030504030204" pitchFamily="34" charset="77"/>
              </a:rPr>
              <a:t>’);</a:t>
            </a:r>
          </a:p>
          <a:p>
            <a:pPr lvl="1"/>
            <a:endParaRPr lang="en-US" dirty="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77"/>
              </a:rPr>
              <a:t>After that we pass our twitter account configuration from </a:t>
            </a:r>
            <a:r>
              <a:rPr lang="en-US" dirty="0" err="1">
                <a:latin typeface="Arial Rounded MT Bold" panose="020F0704030504030204" pitchFamily="34" charset="77"/>
              </a:rPr>
              <a:t>config.js</a:t>
            </a:r>
            <a:r>
              <a:rPr lang="en-US" dirty="0">
                <a:latin typeface="Arial Rounded MT Bold" panose="020F0704030504030204" pitchFamily="34" charset="77"/>
              </a:rPr>
              <a:t> to twit by:</a:t>
            </a:r>
          </a:p>
          <a:p>
            <a:pPr lvl="1"/>
            <a:r>
              <a:rPr lang="en-US" dirty="0" err="1">
                <a:latin typeface="Arial Rounded MT Bold" panose="020F0704030504030204" pitchFamily="34" charset="77"/>
              </a:rPr>
              <a:t>var</a:t>
            </a:r>
            <a:r>
              <a:rPr lang="en-US" dirty="0">
                <a:latin typeface="Arial Rounded MT Bold" panose="020F0704030504030204" pitchFamily="34" charset="77"/>
              </a:rPr>
              <a:t> Twitter = new twit(config);</a:t>
            </a:r>
          </a:p>
          <a:p>
            <a:pPr lvl="1"/>
            <a:endParaRPr lang="en-US" dirty="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77"/>
              </a:rPr>
              <a:t>And now, the fun begin </a:t>
            </a:r>
            <a:r>
              <a:rPr lang="en-US" dirty="0">
                <a:latin typeface="Arial Rounded MT Bold" panose="020F0704030504030204" pitchFamily="34" charset="77"/>
                <a:sym typeface="Wingdings" pitchFamily="2" charset="2"/>
              </a:rPr>
              <a:t></a:t>
            </a:r>
            <a:br>
              <a:rPr lang="en-US" dirty="0">
                <a:latin typeface="Arial Rounded MT Bold" panose="020F0704030504030204" pitchFamily="34" charset="77"/>
              </a:rPr>
            </a:br>
            <a:r>
              <a:rPr lang="en-US" dirty="0">
                <a:latin typeface="Arial Rounded MT Bold" panose="020F0704030504030204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236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4679-784D-6E46-81BC-6B9EDD7A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cap="none" dirty="0">
                <a:latin typeface="Cooper Black" panose="0208090404030B020404" pitchFamily="18" charset="77"/>
              </a:rPr>
              <a:t>#</a:t>
            </a:r>
            <a:r>
              <a:rPr lang="en-US" cap="none" dirty="0" err="1">
                <a:latin typeface="Cooper Black" panose="0208090404030B020404" pitchFamily="18" charset="77"/>
              </a:rPr>
              <a:t>federer</a:t>
            </a:r>
            <a:r>
              <a:rPr lang="en-US" cap="none" dirty="0">
                <a:latin typeface="Cooper Black" panose="0208090404030B020404" pitchFamily="18" charset="77"/>
              </a:rPr>
              <a:t> And #</a:t>
            </a:r>
            <a:r>
              <a:rPr lang="en-US" cap="none" dirty="0" err="1">
                <a:latin typeface="Cooper Black" panose="0208090404030B020404" pitchFamily="18" charset="77"/>
              </a:rPr>
              <a:t>rogerfederer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11F7-F3F2-EB41-BD0E-8EE24B04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77"/>
              </a:rPr>
              <a:t>My big love in life is tennis, like most of you know already, so I decide to search twits about the Tennis King: Roger Federer.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77"/>
              </a:rPr>
              <a:t>The search done by :</a:t>
            </a:r>
          </a:p>
          <a:p>
            <a:pPr lvl="1"/>
            <a:r>
              <a:rPr lang="en-US" dirty="0" err="1">
                <a:latin typeface="Arial Rounded MT Bold" panose="020F0704030504030204" pitchFamily="34" charset="77"/>
              </a:rPr>
              <a:t>var</a:t>
            </a:r>
            <a:r>
              <a:rPr lang="en-US" dirty="0">
                <a:latin typeface="Arial Rounded MT Bold" panose="020F0704030504030204" pitchFamily="34" charset="77"/>
              </a:rPr>
              <a:t> stream = </a:t>
            </a:r>
            <a:r>
              <a:rPr lang="en-US" dirty="0" err="1">
                <a:latin typeface="Arial Rounded MT Bold" panose="020F0704030504030204" pitchFamily="34" charset="77"/>
              </a:rPr>
              <a:t>Twitter.stream</a:t>
            </a:r>
            <a:r>
              <a:rPr lang="en-US" dirty="0">
                <a:latin typeface="Arial Rounded MT Bold" panose="020F0704030504030204" pitchFamily="34" charset="77"/>
              </a:rPr>
              <a:t>('statuses/filter', { track: ['</a:t>
            </a:r>
            <a:r>
              <a:rPr lang="en-US" dirty="0" err="1">
                <a:latin typeface="Arial Rounded MT Bold" panose="020F0704030504030204" pitchFamily="34" charset="77"/>
              </a:rPr>
              <a:t>federer</a:t>
            </a:r>
            <a:r>
              <a:rPr lang="en-US" dirty="0">
                <a:latin typeface="Arial Rounded MT Bold" panose="020F0704030504030204" pitchFamily="34" charset="77"/>
              </a:rPr>
              <a:t>', '</a:t>
            </a:r>
            <a:r>
              <a:rPr lang="en-US" dirty="0" err="1">
                <a:latin typeface="Arial Rounded MT Bold" panose="020F0704030504030204" pitchFamily="34" charset="77"/>
              </a:rPr>
              <a:t>rogerfederer</a:t>
            </a:r>
            <a:r>
              <a:rPr lang="en-US" dirty="0">
                <a:latin typeface="Arial Rounded MT Bold" panose="020F0704030504030204" pitchFamily="34" charset="77"/>
              </a:rPr>
              <a:t>'] });</a:t>
            </a:r>
          </a:p>
          <a:p>
            <a:pPr lvl="1"/>
            <a:r>
              <a:rPr lang="en-US" dirty="0" err="1">
                <a:latin typeface="Arial Rounded MT Bold" panose="020F0704030504030204" pitchFamily="34" charset="77"/>
              </a:rPr>
              <a:t>stream.on</a:t>
            </a:r>
            <a:r>
              <a:rPr lang="en-US" dirty="0">
                <a:latin typeface="Arial Rounded MT Bold" panose="020F0704030504030204" pitchFamily="34" charset="77"/>
              </a:rPr>
              <a:t>('tweet', retweet);</a:t>
            </a:r>
          </a:p>
          <a:p>
            <a:pPr lvl="1"/>
            <a:endParaRPr lang="en-US" dirty="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77"/>
              </a:rPr>
              <a:t>retweet is a function that called when there is a new tweet who contains the keywords above, and retweet “GO Federer!!” with an awesome gif: 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2D36A-644D-D649-8D2F-983477CF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15" y="5275944"/>
            <a:ext cx="2241938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6B85-94CB-DB48-9918-17DF7BC0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cap="none" dirty="0">
                <a:latin typeface="Cooper Black" panose="0208090404030B020404" pitchFamily="18" charset="77"/>
              </a:rPr>
              <a:t>Git Repository: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7889-31ED-204B-B680-8350027E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77"/>
                <a:hlinkClick r:id="rId2"/>
              </a:rPr>
              <a:t>https://</a:t>
            </a:r>
            <a:r>
              <a:rPr lang="en-US" dirty="0" err="1">
                <a:latin typeface="Arial Rounded MT Bold" panose="020F0704030504030204" pitchFamily="34" charset="77"/>
                <a:hlinkClick r:id="rId2"/>
              </a:rPr>
              <a:t>github.com</a:t>
            </a:r>
            <a:r>
              <a:rPr lang="en-US" dirty="0">
                <a:latin typeface="Arial Rounded MT Bold" panose="020F0704030504030204" pitchFamily="34" charset="77"/>
                <a:hlinkClick r:id="rId2"/>
              </a:rPr>
              <a:t>/</a:t>
            </a:r>
            <a:r>
              <a:rPr lang="en-US" dirty="0" err="1">
                <a:latin typeface="Arial Rounded MT Bold" panose="020F0704030504030204" pitchFamily="34" charset="77"/>
                <a:hlinkClick r:id="rId2"/>
              </a:rPr>
              <a:t>HadarPur</a:t>
            </a:r>
            <a:r>
              <a:rPr lang="en-US" dirty="0">
                <a:latin typeface="Arial Rounded MT Bold" panose="020F0704030504030204" pitchFamily="34" charset="77"/>
                <a:hlinkClick r:id="rId2"/>
              </a:rPr>
              <a:t>/</a:t>
            </a:r>
            <a:r>
              <a:rPr lang="en-US" dirty="0" err="1">
                <a:latin typeface="Arial Rounded MT Bold" panose="020F0704030504030204" pitchFamily="34" charset="77"/>
                <a:hlinkClick r:id="rId2"/>
              </a:rPr>
              <a:t>TwitterBot</a:t>
            </a:r>
            <a:endParaRPr lang="en-US" dirty="0"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64251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34</TotalTime>
  <Words>231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Century Gothic</vt:lpstr>
      <vt:lpstr>Cooper Black</vt:lpstr>
      <vt:lpstr>Wingdings</vt:lpstr>
      <vt:lpstr>Vapor Trail</vt:lpstr>
      <vt:lpstr>Twitter Bot</vt:lpstr>
      <vt:lpstr>config.js:</vt:lpstr>
      <vt:lpstr>bot.js:</vt:lpstr>
      <vt:lpstr>#federer And #rogerfederer </vt:lpstr>
      <vt:lpstr>Git Repository: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Bot</dc:title>
  <dc:creator>Microsoft Office User</dc:creator>
  <cp:lastModifiedBy>Microsoft Office User</cp:lastModifiedBy>
  <cp:revision>8</cp:revision>
  <dcterms:created xsi:type="dcterms:W3CDTF">2019-03-11T13:45:21Z</dcterms:created>
  <dcterms:modified xsi:type="dcterms:W3CDTF">2019-03-11T15:28:56Z</dcterms:modified>
</cp:coreProperties>
</file>