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5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766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8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023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3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93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23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828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0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0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7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54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273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31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9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71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14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007DA1-FED4-46A7-B3AC-8B2E2BFE812A}" type="datetimeFigureOut">
              <a:rPr lang="he-IL" smtClean="0"/>
              <a:t>ט"ז/סיון/תשע"ט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4908-A672-4211-BFF1-8C8221659D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105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BE10EB7-11E0-423D-82C4-3E771FF7F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31153" r="4056" b="21568"/>
          <a:stretch/>
        </p:blipFill>
        <p:spPr>
          <a:xfrm>
            <a:off x="6409037" y="2402254"/>
            <a:ext cx="2940909" cy="31582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1EF9447-6040-43ED-AD60-ACE190F3A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500" r="95000">
                        <a14:foregroundMark x1="77000" y1="50500" x2="77000" y2="50500"/>
                        <a14:foregroundMark x1="87500" y1="49500" x2="87500" y2="49500"/>
                        <a14:foregroundMark x1="95000" y1="45000" x2="95000" y2="45000"/>
                        <a14:foregroundMark x1="49000" y1="72000" x2="49000" y2="72000"/>
                        <a14:foregroundMark x1="22500" y1="50500" x2="22500" y2="50500"/>
                        <a14:foregroundMark x1="14000" y1="49500" x2="14000" y2="49500"/>
                        <a14:foregroundMark x1="6000" y1="40500" x2="6000" y2="40500"/>
                        <a14:backgroundMark x1="88500" y1="50000" x2="88500" y2="50000"/>
                        <a14:backgroundMark x1="88500" y1="50000" x2="88500" y2="50000"/>
                        <a14:backgroundMark x1="88500" y1="48000" x2="88500" y2="48000"/>
                        <a14:backgroundMark x1="88500" y1="48500" x2="88500" y2="48500"/>
                        <a14:backgroundMark x1="3500" y1="48500" x2="3500" y2="4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6440">
            <a:off x="1218457" y="1494466"/>
            <a:ext cx="1178321" cy="1178321"/>
          </a:xfrm>
          <a:prstGeom prst="rect">
            <a:avLst/>
          </a:prstGeom>
        </p:spPr>
      </p:pic>
      <p:pic>
        <p:nvPicPr>
          <p:cNvPr id="1026" name="Picture 2" descr="×ª××¦××ª ×ª××× × ×¢×××¨ âªnotification bellâ¬â">
            <a:extLst>
              <a:ext uri="{FF2B5EF4-FFF2-40B4-BE49-F238E27FC236}">
                <a16:creationId xmlns:a16="http://schemas.microsoft.com/office/drawing/2014/main" id="{3057EA28-64BB-4881-835E-85C7312E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81" b="89972" l="6477" r="92614">
                        <a14:foregroundMark x1="50227" y1="9322" x2="50227" y2="9322"/>
                        <a14:foregroundMark x1="83068" y1="32062" x2="83068" y2="32062"/>
                        <a14:foregroundMark x1="92614" y1="29237" x2="92614" y2="29237"/>
                        <a14:foregroundMark x1="16136" y1="33192" x2="16136" y2="33192"/>
                        <a14:foregroundMark x1="6477" y1="30932" x2="6477" y2="30932"/>
                        <a14:foregroundMark x1="53068" y1="87288" x2="53068" y2="87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8549">
            <a:off x="6494227" y="2607430"/>
            <a:ext cx="1216117" cy="9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D75AE69F-60AE-43F0-8A49-42B380807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3" b="21568"/>
          <a:stretch/>
        </p:blipFill>
        <p:spPr>
          <a:xfrm>
            <a:off x="2594443" y="338676"/>
            <a:ext cx="3249826" cy="31582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2" descr="×ª××¦××ª ×ª××× × ×¢×××¨ âªnotification bellâ¬â">
            <a:extLst>
              <a:ext uri="{FF2B5EF4-FFF2-40B4-BE49-F238E27FC236}">
                <a16:creationId xmlns:a16="http://schemas.microsoft.com/office/drawing/2014/main" id="{E7FB137A-B95D-4643-9FBC-C0A77A2B6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81" b="89972" l="6477" r="92614">
                        <a14:foregroundMark x1="50227" y1="9322" x2="50227" y2="9322"/>
                        <a14:foregroundMark x1="83068" y1="32062" x2="83068" y2="32062"/>
                        <a14:foregroundMark x1="92614" y1="29237" x2="92614" y2="29237"/>
                        <a14:foregroundMark x1="16136" y1="33192" x2="16136" y2="33192"/>
                        <a14:foregroundMark x1="6477" y1="30932" x2="6477" y2="30932"/>
                        <a14:foregroundMark x1="53068" y1="87288" x2="53068" y2="87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8549">
            <a:off x="2856745" y="1340806"/>
            <a:ext cx="1216117" cy="9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0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3C1CCD5-7219-4B2F-B754-838A3810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58968B83-F606-4039-99E8-2392BE07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24" y="290640"/>
            <a:ext cx="9404723" cy="1400530"/>
          </a:xfrm>
        </p:spPr>
        <p:txBody>
          <a:bodyPr/>
          <a:lstStyle/>
          <a:p>
            <a:r>
              <a:rPr lang="en-US" dirty="0"/>
              <a:t>Google play icon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067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3CF0A-65EA-42CD-8D45-3C42A218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7B6AC7F7-5B27-4235-AE58-D95F8364C0D4}"/>
              </a:ext>
            </a:extLst>
          </p:cNvPr>
          <p:cNvSpPr/>
          <p:nvPr/>
        </p:nvSpPr>
        <p:spPr>
          <a:xfrm>
            <a:off x="4712043" y="3080951"/>
            <a:ext cx="1598142" cy="156519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" name="Picture 2" descr="×ª××¦××ª ×ª××× × ×¢×××¨ âªnotification bellâ¬â">
            <a:extLst>
              <a:ext uri="{FF2B5EF4-FFF2-40B4-BE49-F238E27FC236}">
                <a16:creationId xmlns:a16="http://schemas.microsoft.com/office/drawing/2014/main" id="{BDAC0984-54E0-4E32-BB5B-C8E30654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81" b="89972" l="6477" r="92614">
                        <a14:foregroundMark x1="50227" y1="9322" x2="50227" y2="9322"/>
                        <a14:foregroundMark x1="83068" y1="32062" x2="83068" y2="32062"/>
                        <a14:foregroundMark x1="92614" y1="29237" x2="92614" y2="29237"/>
                        <a14:foregroundMark x1="16136" y1="33192" x2="16136" y2="33192"/>
                        <a14:foregroundMark x1="6477" y1="30932" x2="6477" y2="30932"/>
                        <a14:foregroundMark x1="53068" y1="87288" x2="53068" y2="87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55" y="3374335"/>
            <a:ext cx="1216117" cy="97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4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3</Words>
  <Application>Microsoft Office PowerPoint</Application>
  <PresentationFormat>מסך רחב</PresentationFormat>
  <Paragraphs>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יונים</vt:lpstr>
      <vt:lpstr>מצגת של PowerPoint‏</vt:lpstr>
      <vt:lpstr>Google play icon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ג'יימס בונד</dc:creator>
  <cp:lastModifiedBy>ג'יימס בונד</cp:lastModifiedBy>
  <cp:revision>8</cp:revision>
  <dcterms:created xsi:type="dcterms:W3CDTF">2019-06-18T19:55:55Z</dcterms:created>
  <dcterms:modified xsi:type="dcterms:W3CDTF">2019-06-19T13:15:02Z</dcterms:modified>
</cp:coreProperties>
</file>