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828"/>
    <a:srgbClr val="A8A8A8"/>
    <a:srgbClr val="E45353"/>
    <a:srgbClr val="AD4848"/>
    <a:srgbClr val="FF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>
        <p:scale>
          <a:sx n="150" d="100"/>
          <a:sy n="150" d="100"/>
        </p:scale>
        <p:origin x="-5304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62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50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398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86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2160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293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43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236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34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265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87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18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151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70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511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730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829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50CB1D-2FF0-4DEB-975C-A7F4A7E51994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71FA3-9D3D-4D2C-8005-52A6382540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714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תמונה 15">
            <a:extLst>
              <a:ext uri="{FF2B5EF4-FFF2-40B4-BE49-F238E27FC236}">
                <a16:creationId xmlns:a16="http://schemas.microsoft.com/office/drawing/2014/main" id="{BABCD7AB-8530-4660-A392-6A6F5284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23" y="1489042"/>
            <a:ext cx="562053" cy="476316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ABF5E01F-2A87-4722-A19F-A86796826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85" y="1529173"/>
            <a:ext cx="210727" cy="210727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3CA7A5AF-B808-4553-BA9B-43BC4A79C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85" y="1529173"/>
            <a:ext cx="210727" cy="210727"/>
          </a:xfrm>
          <a:prstGeom prst="rect">
            <a:avLst/>
          </a:prstGeom>
        </p:spPr>
      </p:pic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500B2AC0-BA7A-489A-9C6E-E0F25C53A883}"/>
              </a:ext>
            </a:extLst>
          </p:cNvPr>
          <p:cNvCxnSpPr>
            <a:cxnSpLocks/>
          </p:cNvCxnSpPr>
          <p:nvPr/>
        </p:nvCxnSpPr>
        <p:spPr>
          <a:xfrm flipH="1">
            <a:off x="8981485" y="1529173"/>
            <a:ext cx="210727" cy="211581"/>
          </a:xfrm>
          <a:prstGeom prst="line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30389EA1-0DFF-4DCD-BE58-8A87C93E2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721" y="1529173"/>
            <a:ext cx="210727" cy="210727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F029C0CF-3116-4062-A9A3-4F2B8AFF2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178" y="2616599"/>
            <a:ext cx="2981741" cy="781159"/>
          </a:xfrm>
          <a:prstGeom prst="rect">
            <a:avLst/>
          </a:prstGeom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841B80C4-7104-4D91-B0B7-61615F00D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42" y="2131975"/>
            <a:ext cx="225442" cy="225442"/>
          </a:xfrm>
          <a:prstGeom prst="rect">
            <a:avLst/>
          </a:prstGeom>
        </p:spPr>
      </p:pic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89950A9E-3CDA-432E-B176-A61B88C0D818}"/>
              </a:ext>
            </a:extLst>
          </p:cNvPr>
          <p:cNvCxnSpPr>
            <a:cxnSpLocks/>
          </p:cNvCxnSpPr>
          <p:nvPr/>
        </p:nvCxnSpPr>
        <p:spPr>
          <a:xfrm flipH="1">
            <a:off x="9008602" y="2131975"/>
            <a:ext cx="210727" cy="211581"/>
          </a:xfrm>
          <a:prstGeom prst="line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 1">
            <a:extLst>
              <a:ext uri="{FF2B5EF4-FFF2-40B4-BE49-F238E27FC236}">
                <a16:creationId xmlns:a16="http://schemas.microsoft.com/office/drawing/2014/main" id="{F0ECC00E-6112-4FF3-B1B4-C5CD8DDA7C25}"/>
              </a:ext>
            </a:extLst>
          </p:cNvPr>
          <p:cNvSpPr/>
          <p:nvPr/>
        </p:nvSpPr>
        <p:spPr>
          <a:xfrm>
            <a:off x="8513981" y="27364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949C16-2A2F-48D7-B399-2273CC2F7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33" y="2118114"/>
            <a:ext cx="225442" cy="225442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5AFFC21B-0BBE-48C4-A6A0-365877345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14" y="2773113"/>
            <a:ext cx="216000" cy="216000"/>
          </a:xfrm>
          <a:prstGeom prst="rect">
            <a:avLst/>
          </a:prstGeom>
        </p:spPr>
      </p:pic>
      <p:sp>
        <p:nvSpPr>
          <p:cNvPr id="53" name="מלבן 52">
            <a:extLst>
              <a:ext uri="{FF2B5EF4-FFF2-40B4-BE49-F238E27FC236}">
                <a16:creationId xmlns:a16="http://schemas.microsoft.com/office/drawing/2014/main" id="{5A8E3462-BB15-4687-882F-590461F112A5}"/>
              </a:ext>
            </a:extLst>
          </p:cNvPr>
          <p:cNvSpPr/>
          <p:nvPr/>
        </p:nvSpPr>
        <p:spPr>
          <a:xfrm>
            <a:off x="8987264" y="27364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55" name="תמונה 54">
            <a:extLst>
              <a:ext uri="{FF2B5EF4-FFF2-40B4-BE49-F238E27FC236}">
                <a16:creationId xmlns:a16="http://schemas.microsoft.com/office/drawing/2014/main" id="{D054B325-5BED-4446-9472-6B8D404B2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97" y="2773113"/>
            <a:ext cx="216000" cy="216000"/>
          </a:xfrm>
          <a:prstGeom prst="rect">
            <a:avLst/>
          </a:prstGeom>
        </p:spPr>
      </p:pic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004FC6A6-AC09-430C-8C7A-A44DDC1589E9}"/>
              </a:ext>
            </a:extLst>
          </p:cNvPr>
          <p:cNvCxnSpPr>
            <a:cxnSpLocks/>
          </p:cNvCxnSpPr>
          <p:nvPr/>
        </p:nvCxnSpPr>
        <p:spPr>
          <a:xfrm flipH="1">
            <a:off x="9018714" y="2777532"/>
            <a:ext cx="210727" cy="211581"/>
          </a:xfrm>
          <a:prstGeom prst="line">
            <a:avLst/>
          </a:prstGeom>
          <a:ln w="19050">
            <a:solidFill>
              <a:srgbClr val="E4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מלבן 55">
            <a:extLst>
              <a:ext uri="{FF2B5EF4-FFF2-40B4-BE49-F238E27FC236}">
                <a16:creationId xmlns:a16="http://schemas.microsoft.com/office/drawing/2014/main" id="{1621D80C-E66D-41F6-AF98-848AC091D7BE}"/>
              </a:ext>
            </a:extLst>
          </p:cNvPr>
          <p:cNvSpPr/>
          <p:nvPr/>
        </p:nvSpPr>
        <p:spPr>
          <a:xfrm>
            <a:off x="8503869" y="3206310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2" name="תמונה 61">
            <a:extLst>
              <a:ext uri="{FF2B5EF4-FFF2-40B4-BE49-F238E27FC236}">
                <a16:creationId xmlns:a16="http://schemas.microsoft.com/office/drawing/2014/main" id="{AAB45EE2-DD27-43C0-A087-E2BE769E0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3" y="3235697"/>
            <a:ext cx="210727" cy="21072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D60781D-E387-4AD5-B33B-A5B15C138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952" y="3660675"/>
            <a:ext cx="212400" cy="212400"/>
          </a:xfrm>
          <a:prstGeom prst="rect">
            <a:avLst/>
          </a:prstGeom>
        </p:spPr>
      </p:pic>
      <p:sp>
        <p:nvSpPr>
          <p:cNvPr id="23" name="מלבן 22">
            <a:extLst>
              <a:ext uri="{FF2B5EF4-FFF2-40B4-BE49-F238E27FC236}">
                <a16:creationId xmlns:a16="http://schemas.microsoft.com/office/drawing/2014/main" id="{A11BAEE7-CE64-4E6E-8913-0B93F765F7B9}"/>
              </a:ext>
            </a:extLst>
          </p:cNvPr>
          <p:cNvSpPr/>
          <p:nvPr/>
        </p:nvSpPr>
        <p:spPr>
          <a:xfrm>
            <a:off x="8977152" y="3206310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65E4DB71-5541-48BD-93BA-B1724A4A3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602" y="3245222"/>
            <a:ext cx="210727" cy="210727"/>
          </a:xfrm>
          <a:prstGeom prst="rect">
            <a:avLst/>
          </a:prstGeom>
        </p:spPr>
      </p:pic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C9F7A013-FD5F-49C0-AF0D-73A49BAF8116}"/>
              </a:ext>
            </a:extLst>
          </p:cNvPr>
          <p:cNvCxnSpPr>
            <a:cxnSpLocks/>
          </p:cNvCxnSpPr>
          <p:nvPr/>
        </p:nvCxnSpPr>
        <p:spPr>
          <a:xfrm flipH="1">
            <a:off x="9003088" y="3245222"/>
            <a:ext cx="210727" cy="211581"/>
          </a:xfrm>
          <a:prstGeom prst="line">
            <a:avLst/>
          </a:prstGeom>
          <a:ln w="19050">
            <a:solidFill>
              <a:srgbClr val="E4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D9DCD79D-7AB2-4B79-88E9-021E2F477422}"/>
              </a:ext>
            </a:extLst>
          </p:cNvPr>
          <p:cNvSpPr/>
          <p:nvPr/>
        </p:nvSpPr>
        <p:spPr>
          <a:xfrm>
            <a:off x="8977152" y="36228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10C52FAE-67F1-48CF-B305-08927DEC810C}"/>
              </a:ext>
            </a:extLst>
          </p:cNvPr>
          <p:cNvCxnSpPr>
            <a:cxnSpLocks/>
          </p:cNvCxnSpPr>
          <p:nvPr/>
        </p:nvCxnSpPr>
        <p:spPr>
          <a:xfrm flipH="1">
            <a:off x="9003088" y="3661797"/>
            <a:ext cx="210727" cy="211581"/>
          </a:xfrm>
          <a:prstGeom prst="line">
            <a:avLst/>
          </a:prstGeom>
          <a:ln w="19050">
            <a:solidFill>
              <a:srgbClr val="E4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7">
            <a:extLst>
              <a:ext uri="{FF2B5EF4-FFF2-40B4-BE49-F238E27FC236}">
                <a16:creationId xmlns:a16="http://schemas.microsoft.com/office/drawing/2014/main" id="{61A49E4E-F69D-4009-9B1E-57B3071B9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80208" y1="62025" x2="80208" y2="62025"/>
                        <a14:foregroundMark x1="82292" y1="58228" x2="82292" y2="58228"/>
                        <a14:foregroundMark x1="83333" y1="56962" x2="83333" y2="56962"/>
                        <a14:foregroundMark x1="83333" y1="56962" x2="83333" y2="56962"/>
                        <a14:foregroundMark x1="83333" y1="56962" x2="83333" y2="56962"/>
                        <a14:foregroundMark x1="83333" y1="58228" x2="83333" y2="58228"/>
                        <a14:foregroundMark x1="82292" y1="60759" x2="82292" y2="60759"/>
                        <a14:foregroundMark x1="80729" y1="62025" x2="80208" y2="63291"/>
                        <a14:foregroundMark x1="81250" y1="60759" x2="80729" y2="62025"/>
                        <a14:foregroundMark x1="80208" y1="63291" x2="80208" y2="63291"/>
                        <a14:backgroundMark x1="26042" y1="11392" x2="26042" y2="11392"/>
                        <a14:backgroundMark x1="22917" y1="17722" x2="22917" y2="17722"/>
                        <a14:backgroundMark x1="80208" y1="12658" x2="80208" y2="12658"/>
                        <a14:backgroundMark x1="83333" y1="16456" x2="83333" y2="16456"/>
                        <a14:backgroundMark x1="83333" y1="60759" x2="83333" y2="60759"/>
                        <a14:backgroundMark x1="80208" y1="63291" x2="80208" y2="63291"/>
                        <a14:backgroundMark x1="82292" y1="58228" x2="82292" y2="58228"/>
                        <a14:backgroundMark x1="82292" y1="62025" x2="82292" y2="62025"/>
                        <a14:backgroundMark x1="52083" y1="67089" x2="52083" y2="67089"/>
                        <a14:backgroundMark x1="27083" y1="62025" x2="27083" y2="62025"/>
                        <a14:backgroundMark x1="23958" y1="59494" x2="23958" y2="59494"/>
                        <a14:backgroundMark x1="80208" y1="60759" x2="80208" y2="60759"/>
                        <a14:backgroundMark x1="83333" y1="56962" x2="83333" y2="56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1330" y="3660675"/>
            <a:ext cx="288000" cy="237000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56CC23E9-CB56-4F9A-A3C2-31ECD74AED39}"/>
              </a:ext>
            </a:extLst>
          </p:cNvPr>
          <p:cNvSpPr/>
          <p:nvPr/>
        </p:nvSpPr>
        <p:spPr>
          <a:xfrm>
            <a:off x="8503869" y="36228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549C2F8-E482-4B0D-A146-43FD64EAFA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2143" y1="31818" x2="32143" y2="77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8475" y="4064040"/>
            <a:ext cx="266700" cy="209550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7DAD9D10-6BE7-4482-9F01-F8B4CFE08DA2}"/>
              </a:ext>
            </a:extLst>
          </p:cNvPr>
          <p:cNvSpPr/>
          <p:nvPr/>
        </p:nvSpPr>
        <p:spPr>
          <a:xfrm>
            <a:off x="8501330" y="4021070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0A802B7-1916-48A9-954F-6542524550C9}"/>
              </a:ext>
            </a:extLst>
          </p:cNvPr>
          <p:cNvSpPr/>
          <p:nvPr/>
        </p:nvSpPr>
        <p:spPr>
          <a:xfrm>
            <a:off x="8969965" y="4027990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D5290205-2D5B-4DEF-B072-10FA561FD9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73" y="4064040"/>
            <a:ext cx="216000" cy="21600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8522989-54A4-4E68-B7D2-2E7A5FCCDB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331" y="4426115"/>
            <a:ext cx="252000" cy="252000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87F463DE-86F9-4C45-A18B-7A7D112D2F98}"/>
              </a:ext>
            </a:extLst>
          </p:cNvPr>
          <p:cNvSpPr/>
          <p:nvPr/>
        </p:nvSpPr>
        <p:spPr>
          <a:xfrm>
            <a:off x="8501330" y="440249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9551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587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יונים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משתמש</dc:creator>
  <cp:lastModifiedBy>משתמש</cp:lastModifiedBy>
  <cp:revision>22</cp:revision>
  <dcterms:created xsi:type="dcterms:W3CDTF">2020-09-30T11:36:24Z</dcterms:created>
  <dcterms:modified xsi:type="dcterms:W3CDTF">2020-11-04T12:34:19Z</dcterms:modified>
</cp:coreProperties>
</file>