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3" r:id="rId16"/>
    <p:sldId id="269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1B22B0-74CB-6553-9131-B98B1883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Theater Information System</a:t>
            </a:r>
            <a:endParaRPr lang="he-IL" b="1" dirty="0">
              <a:solidFill>
                <a:schemeClr val="accent1">
                  <a:lumMod val="50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19388EC-906E-F27D-2225-AB0BD3F82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Final Project of Course 10127 Database Systems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322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“CREATE TABLE”</a:t>
            </a:r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commands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7E2DA0F-F301-582B-47DD-E6FD10B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4" y="1342013"/>
            <a:ext cx="5546716" cy="55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2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“CREATE TABLE”</a:t>
            </a:r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commands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34D8031-1001-ED5A-1CD6-51BFDCFF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9" y="1172527"/>
            <a:ext cx="5431786" cy="55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“SELECT”</a:t>
            </a:r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commands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58A57A6-B1C9-4791-AF7B-5A303A88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8" y="1559319"/>
            <a:ext cx="9449757" cy="257346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D12B184-D4A7-6EE8-7CE6-129FDD83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26" y="4510143"/>
            <a:ext cx="3707933" cy="15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“SELECT”</a:t>
            </a:r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commands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865C7A7-40F3-8135-A54D-0763A8BB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67406"/>
            <a:ext cx="7829550" cy="33051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23E05D5-0AA9-6E5B-F788-7FE7971FC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4499967"/>
            <a:ext cx="3416757" cy="20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Triggers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955515C-2703-A8C9-E907-069C5DCB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571625"/>
            <a:ext cx="9116407" cy="30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0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Triggers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468D97D-108B-D329-3D62-601EE15E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3" y="1367406"/>
            <a:ext cx="8428868" cy="44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0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Stored Procedures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3864E6-F443-0505-9261-14B81898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" y="1421934"/>
            <a:ext cx="9296278" cy="35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2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Stored Procedures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AEE5A36-0D80-BB8B-D1AE-4C2B7318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92712"/>
            <a:ext cx="8105775" cy="47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511728"/>
            <a:ext cx="8733367" cy="821772"/>
          </a:xfrm>
        </p:spPr>
        <p:txBody>
          <a:bodyPr>
            <a:normAutofit fontScale="90000"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INSERT / UPDATE / DELETE commands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76D5C45-1C8A-D3C7-7D5B-E34A7157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5213236"/>
            <a:ext cx="6419850" cy="13430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BC11DA7-A739-D063-E97F-E8890505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595381"/>
            <a:ext cx="7505700" cy="11811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EDBC819-9507-4A31-52D2-FA2427BE7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" y="1782183"/>
            <a:ext cx="86772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1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1B22B0-74CB-6553-9131-B98B1883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129" y="3429000"/>
            <a:ext cx="5312664" cy="211455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Thank you for listening!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690F01-D1DB-BE7D-8CCD-8113FD36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 fontScale="90000"/>
          </a:bodyPr>
          <a:lstStyle/>
          <a:p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General description of the system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BC0BFF-4C4F-A6E5-7512-17359E28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1" y="1602297"/>
            <a:ext cx="8967831" cy="437195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The “</a:t>
            </a:r>
            <a:r>
              <a:rPr lang="en-US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Afeka</a:t>
            </a: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 Theater “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The theater consists of three halls: “Ficus Hall”, “</a:t>
            </a:r>
            <a:r>
              <a:rPr lang="en-US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HaKiriya</a:t>
            </a: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 Hall” and “</a:t>
            </a:r>
            <a:r>
              <a:rPr lang="en-US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Mapat</a:t>
            </a: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 Hall”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The theater operates a subscription packages for its customers 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latin typeface="David" panose="020E0502060401010101" pitchFamily="34" charset="-79"/>
              </a:rPr>
              <a:t>There is </a:t>
            </a: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schedule holds the information about the shows scheduled 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Reservations manage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8507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 fontScale="90000"/>
          </a:bodyPr>
          <a:lstStyle/>
          <a:p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Requi</a:t>
            </a:r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rements for the current project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BC0BFF-4C4F-A6E5-7512-17359E28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1" y="1602297"/>
            <a:ext cx="8967831" cy="437195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Data Integrity Requirements</a:t>
            </a: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Reservation Management Requirements</a:t>
            </a:r>
            <a:endParaRPr lang="en-US" sz="2000" dirty="0">
              <a:latin typeface="David" panose="020E0502060401010101" pitchFamily="34" charset="-79"/>
              <a:ea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Theater Management Requirements</a:t>
            </a: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Schedule Management Requirements</a:t>
            </a: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Customer Management Requirements</a:t>
            </a: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Ticket Management Requirements</a:t>
            </a: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Subscription Management Requirements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 fontScale="90000"/>
          </a:bodyPr>
          <a:lstStyle/>
          <a:p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Description of 2 user types of the system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BC0BFF-4C4F-A6E5-7512-17359E28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1" y="1602297"/>
            <a:ext cx="8967831" cy="4371953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Customers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</a:rPr>
              <a:t>Theater 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staff members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6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 fontScale="90000"/>
          </a:bodyPr>
          <a:lstStyle/>
          <a:p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Description of system entities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BC0BFF-4C4F-A6E5-7512-17359E28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33" y="1754697"/>
            <a:ext cx="3707933" cy="507534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Hall </a:t>
            </a: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Schedule </a:t>
            </a: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Seat </a:t>
            </a: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Reservation</a:t>
            </a:r>
          </a:p>
          <a:p>
            <a:pPr algn="l" rtl="0">
              <a:lnSpc>
                <a:spcPct val="150000"/>
              </a:lnSpc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Tickets in Reservation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</a:rPr>
              <a:t>Theater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</a:rPr>
              <a:t>Customer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</a:rPr>
              <a:t>Customer Phone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</a:rPr>
              <a:t>Subscription Package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</a:rPr>
              <a:t>Subscriptions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</a:rPr>
              <a:t>Shows </a:t>
            </a:r>
          </a:p>
        </p:txBody>
      </p:sp>
    </p:spTree>
    <p:extLst>
      <p:ext uri="{BB962C8B-B14F-4D97-AF65-F5344CB8AC3E}">
        <p14:creationId xmlns:p14="http://schemas.microsoft.com/office/powerpoint/2010/main" val="126727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ERD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8" name="מציין מיקום תוכן 7" descr="תמונה שמכילה טקסט, תרשים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2FDBAFD0-028D-A441-0DF6-6A8DE06DE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04" y="1171543"/>
            <a:ext cx="7222733" cy="5397208"/>
          </a:xfrm>
        </p:spPr>
      </p:pic>
    </p:spTree>
    <p:extLst>
      <p:ext uri="{BB962C8B-B14F-4D97-AF65-F5344CB8AC3E}">
        <p14:creationId xmlns:p14="http://schemas.microsoft.com/office/powerpoint/2010/main" val="15985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Tables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מציין מיקום תוכן 6" descr="תמונה שמכילה טקסט, צילום מסך, מקביל, תרשים&#10;&#10;התיאור נוצר באופן אוטומטי">
            <a:extLst>
              <a:ext uri="{FF2B5EF4-FFF2-40B4-BE49-F238E27FC236}">
                <a16:creationId xmlns:a16="http://schemas.microsoft.com/office/drawing/2014/main" id="{2336B76E-CF4E-30E1-BEAE-AD4736D5A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48" y="163047"/>
            <a:ext cx="4982547" cy="6694953"/>
          </a:xfrm>
        </p:spPr>
      </p:pic>
    </p:spTree>
    <p:extLst>
      <p:ext uri="{BB962C8B-B14F-4D97-AF65-F5344CB8AC3E}">
        <p14:creationId xmlns:p14="http://schemas.microsoft.com/office/powerpoint/2010/main" val="128826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“CREATE TABLE”</a:t>
            </a:r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commands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128634F-71A1-34E3-ADBA-034A7A59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593296"/>
            <a:ext cx="5886450" cy="51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6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7DB78E-7C9B-18BF-E93D-A24F167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728"/>
            <a:ext cx="8558946" cy="855678"/>
          </a:xfrm>
        </p:spPr>
        <p:txBody>
          <a:bodyPr>
            <a:normAutofit/>
          </a:bodyPr>
          <a:lstStyle/>
          <a:p>
            <a:pPr rtl="0"/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	“CREATE TABLE”</a:t>
            </a:r>
            <a:r>
              <a:rPr lang="en-US" sz="40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commands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92AA94C0-20D4-E2CC-F499-936CD0CD4448}"/>
              </a:ext>
            </a:extLst>
          </p:cNvPr>
          <p:cNvSpPr txBox="1">
            <a:spLocks/>
          </p:cNvSpPr>
          <p:nvPr/>
        </p:nvSpPr>
        <p:spPr>
          <a:xfrm>
            <a:off x="731241" y="1754697"/>
            <a:ext cx="3707933" cy="368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endParaRPr lang="en-US" dirty="0">
              <a:latin typeface="David" panose="020E0502060401010101" pitchFamily="34" charset="-79"/>
              <a:ea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C632AF5-6533-A4F3-173F-A1A3C226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7" y="1654809"/>
            <a:ext cx="6815251" cy="49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5122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183</Words>
  <Application>Microsoft Office PowerPoint</Application>
  <PresentationFormat>מסך רחב</PresentationFormat>
  <Paragraphs>45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Arial</vt:lpstr>
      <vt:lpstr>Calibri</vt:lpstr>
      <vt:lpstr>David</vt:lpstr>
      <vt:lpstr>Trebuchet MS</vt:lpstr>
      <vt:lpstr>Wingdings 3</vt:lpstr>
      <vt:lpstr>פיאה</vt:lpstr>
      <vt:lpstr>Theater Information System</vt:lpstr>
      <vt:lpstr>General description of the system </vt:lpstr>
      <vt:lpstr>Requirements for the current project </vt:lpstr>
      <vt:lpstr> Description of 2 user types of the system </vt:lpstr>
      <vt:lpstr> Description of system entities </vt:lpstr>
      <vt:lpstr> ERD</vt:lpstr>
      <vt:lpstr> Tables</vt:lpstr>
      <vt:lpstr> “CREATE TABLE” commands</vt:lpstr>
      <vt:lpstr> “CREATE TABLE” commands</vt:lpstr>
      <vt:lpstr> “CREATE TABLE” commands</vt:lpstr>
      <vt:lpstr> “CREATE TABLE” commands</vt:lpstr>
      <vt:lpstr> “SELECT” commands</vt:lpstr>
      <vt:lpstr> “SELECT” commands</vt:lpstr>
      <vt:lpstr> Triggers</vt:lpstr>
      <vt:lpstr> Triggers</vt:lpstr>
      <vt:lpstr> Stored Procedures</vt:lpstr>
      <vt:lpstr> Stored Procedures</vt:lpstr>
      <vt:lpstr>INSERT / UPDATE / DELETE commands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Hadar Zimberg</dc:creator>
  <cp:lastModifiedBy>Hadar Zimberg</cp:lastModifiedBy>
  <cp:revision>3</cp:revision>
  <dcterms:created xsi:type="dcterms:W3CDTF">2023-05-31T12:00:15Z</dcterms:created>
  <dcterms:modified xsi:type="dcterms:W3CDTF">2023-05-31T14:16:42Z</dcterms:modified>
</cp:coreProperties>
</file>