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1" r:id="rId5"/>
    <p:sldId id="257" r:id="rId6"/>
    <p:sldId id="260" r:id="rId7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das.babayov@gmail.com" userId="65773eb92009844d" providerId="LiveId" clId="{456EAAA0-F2CF-4380-88AA-4F97E7384059}"/>
    <pc:docChg chg="custSel modSld">
      <pc:chgData name="hadas.babayov@gmail.com" userId="65773eb92009844d" providerId="LiveId" clId="{456EAAA0-F2CF-4380-88AA-4F97E7384059}" dt="2021-06-06T07:49:20.702" v="5" actId="1076"/>
      <pc:docMkLst>
        <pc:docMk/>
      </pc:docMkLst>
      <pc:sldChg chg="delSp modSp mod">
        <pc:chgData name="hadas.babayov@gmail.com" userId="65773eb92009844d" providerId="LiveId" clId="{456EAAA0-F2CF-4380-88AA-4F97E7384059}" dt="2021-06-06T07:49:20.702" v="5" actId="1076"/>
        <pc:sldMkLst>
          <pc:docMk/>
          <pc:sldMk cId="1114837662" sldId="256"/>
        </pc:sldMkLst>
        <pc:spChg chg="mod">
          <ac:chgData name="hadas.babayov@gmail.com" userId="65773eb92009844d" providerId="LiveId" clId="{456EAAA0-F2CF-4380-88AA-4F97E7384059}" dt="2021-06-06T07:46:22.149" v="0" actId="14100"/>
          <ac:spMkLst>
            <pc:docMk/>
            <pc:sldMk cId="1114837662" sldId="256"/>
            <ac:spMk id="3" creationId="{7CD31460-CC8F-4229-8502-B386711F8516}"/>
          </ac:spMkLst>
        </pc:spChg>
        <pc:picChg chg="mod">
          <ac:chgData name="hadas.babayov@gmail.com" userId="65773eb92009844d" providerId="LiveId" clId="{456EAAA0-F2CF-4380-88AA-4F97E7384059}" dt="2021-06-06T07:49:20.702" v="5" actId="1076"/>
          <ac:picMkLst>
            <pc:docMk/>
            <pc:sldMk cId="1114837662" sldId="256"/>
            <ac:picMk id="5" creationId="{49EDC22B-A948-40D9-90A5-D4BF470999A4}"/>
          </ac:picMkLst>
        </pc:picChg>
        <pc:picChg chg="del">
          <ac:chgData name="hadas.babayov@gmail.com" userId="65773eb92009844d" providerId="LiveId" clId="{456EAAA0-F2CF-4380-88AA-4F97E7384059}" dt="2021-06-06T07:49:09.400" v="1" actId="478"/>
          <ac:picMkLst>
            <pc:docMk/>
            <pc:sldMk cId="1114837662" sldId="256"/>
            <ac:picMk id="7" creationId="{BDC0E372-821C-42A6-A66A-F599B995F27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F210B-F28C-4B29-B240-6DB6A584F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77DC7C-8A3C-43B8-88A4-6892AB486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96193-653D-4FBA-BA2C-88850AFA6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9D55-DE78-49AC-8FE5-E2A605F147EB}" type="datetimeFigureOut">
              <a:rPr lang="he-IL" smtClean="0"/>
              <a:t>כ"ו/סיון/תשפ"א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BFCB1-13C4-428C-B816-9FE090B0E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BED16-F2EA-4A24-8681-8E58E3BA8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DCF1-0647-48D0-AA39-AF7181261BC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1748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8A747-8B3C-44B6-BFDD-67B787D5F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C7C88D-43A5-4137-8F85-74C3EBC14E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E6775-0F08-42DA-9249-574379E02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9D55-DE78-49AC-8FE5-E2A605F147EB}" type="datetimeFigureOut">
              <a:rPr lang="he-IL" smtClean="0"/>
              <a:t>כ"ו/סיון/תשפ"א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85A3F-B022-4BAC-A20E-E16DC9F4F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ABC1E-3CD8-45C8-ACD1-C7D1CB927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DCF1-0647-48D0-AA39-AF7181261BC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6938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A1FBDE-1EC5-4D5A-B345-4217BA0500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320A5-B0B8-4773-92E7-D3C88A392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5D277-5369-439B-9375-B5BA438E9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9D55-DE78-49AC-8FE5-E2A605F147EB}" type="datetimeFigureOut">
              <a:rPr lang="he-IL" smtClean="0"/>
              <a:t>כ"ו/סיון/תשפ"א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2D4D5-9287-4A83-8A8B-136D5C04A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2B1AA-259A-4C45-A574-57E2F7571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DCF1-0647-48D0-AA39-AF7181261BC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832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73DE8-EFFB-40FE-AD60-6A790C7F0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8D678-FBC0-4B96-8D98-A6EC7320D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35868-A29B-4993-983C-DE2E57974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9D55-DE78-49AC-8FE5-E2A605F147EB}" type="datetimeFigureOut">
              <a:rPr lang="he-IL" smtClean="0"/>
              <a:t>כ"ו/סיון/תשפ"א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7A75B-F3AA-4374-92DD-740D66BE0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A60DC-9424-4F04-8FA2-5EBA5FF69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DCF1-0647-48D0-AA39-AF7181261BC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208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DB378-8E7B-4425-9F46-9ABA08AE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918D1-5073-48D7-B94D-0A2B0CD63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008F2-4516-464A-80AD-030D7729A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9D55-DE78-49AC-8FE5-E2A605F147EB}" type="datetimeFigureOut">
              <a:rPr lang="he-IL" smtClean="0"/>
              <a:t>כ"ו/סיון/תשפ"א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57154-1239-48C7-A6F1-3512EB058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B39A7-1AF1-4806-AE21-1DB6FF46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DCF1-0647-48D0-AA39-AF7181261BC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9179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B9497-E2B5-4E91-A483-3D64B06C1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8A8E5-4918-474B-AAFD-F7863EE34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95F70-B370-4978-A001-4263C5B85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F5614-5CE8-4E60-8609-11CD315B6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9D55-DE78-49AC-8FE5-E2A605F147EB}" type="datetimeFigureOut">
              <a:rPr lang="he-IL" smtClean="0"/>
              <a:t>כ"ו/סיון/תשפ"א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5BDB3-2576-4E68-AC4C-BDDEB4698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A491C-0F62-4E34-8566-D195666D0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DCF1-0647-48D0-AA39-AF7181261BC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343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76E4-C6E6-4831-AC29-D6399C84A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23DF8-7F1A-4D84-A86B-D7F69BC4D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6CA773-4FF5-4970-A5FC-1DF4785A4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739FE0-FC21-4BF2-AB61-F2329A8E1F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50AA1E-7C65-4184-8D71-6168A6D6BC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9CF9C-3CD9-49DA-A3B0-74D22904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9D55-DE78-49AC-8FE5-E2A605F147EB}" type="datetimeFigureOut">
              <a:rPr lang="he-IL" smtClean="0"/>
              <a:t>כ"ו/סיון/תשפ"א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7827EE-C54F-4D43-82DA-A55CD0963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E7DDA5-D123-4FE8-B8DB-6BAC9912D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DCF1-0647-48D0-AA39-AF7181261BC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946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DB23E-9BDE-41FC-8DDB-78907DE27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3C1BB1-8FFB-4227-8526-73CE43618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9D55-DE78-49AC-8FE5-E2A605F147EB}" type="datetimeFigureOut">
              <a:rPr lang="he-IL" smtClean="0"/>
              <a:t>כ"ו/סיון/תשפ"א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2C8FB0-AD2A-4E2B-99AD-E8EC6856A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E62B23-73BC-4301-9B09-08681953C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DCF1-0647-48D0-AA39-AF7181261BC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617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095BC8-95AA-4FF3-8C33-485932B4E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9D55-DE78-49AC-8FE5-E2A605F147EB}" type="datetimeFigureOut">
              <a:rPr lang="he-IL" smtClean="0"/>
              <a:t>כ"ו/סיון/תשפ"א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7FB337-B8F5-4AE9-9E54-EA81F9596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982D4-9CB6-4D92-B0C9-CBD7BF324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DCF1-0647-48D0-AA39-AF7181261BC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3672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29437-9DA9-457E-98BE-D5DE457EE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2CB58-05F6-4DE2-B6D9-70870095B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A58CB-5142-425C-8A6B-8328377A8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25011-EA58-40E3-A052-3370D0CD7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9D55-DE78-49AC-8FE5-E2A605F147EB}" type="datetimeFigureOut">
              <a:rPr lang="he-IL" smtClean="0"/>
              <a:t>כ"ו/סיון/תשפ"א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0726A-224A-415E-BE60-208EAADC9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744C0-E90F-4268-ABDC-10320193D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DCF1-0647-48D0-AA39-AF7181261BC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658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1C280-E547-40B7-9E4B-D68B598B9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F4113C-DDBE-4F0F-BA0F-EFE43F0A1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AA831-B503-4844-B876-6828C7E8D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A6D19-EEA0-4077-8353-71A2CB020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9D55-DE78-49AC-8FE5-E2A605F147EB}" type="datetimeFigureOut">
              <a:rPr lang="he-IL" smtClean="0"/>
              <a:t>כ"ו/סיון/תשפ"א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29FC5-836D-4969-B659-ADD05731A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61B81-EF59-4CF6-B95E-2634FD0A6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DCF1-0647-48D0-AA39-AF7181261BC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411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6EE551-C893-40EA-9953-34C5D5C76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421FB-2488-4242-82ED-2A6713FCC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C9FE6-065A-43BB-B470-7B7ADDC912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29D55-DE78-49AC-8FE5-E2A605F147EB}" type="datetimeFigureOut">
              <a:rPr lang="he-IL" smtClean="0"/>
              <a:t>כ"ו/סיון/תשפ"א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3FAB0-B5F6-49AC-9975-31C4D309DA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A991A-05A5-441A-BD82-9E04DE72E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BDCF1-0647-48D0-AA39-AF7181261BC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9809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E558F-9BCA-4A94-9167-1E1DB10283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Android App Remote Control Joystick</a:t>
            </a:r>
            <a:endParaRPr lang="he-IL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31460-CC8F-4229-8502-B386711F85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9500" y="3703638"/>
            <a:ext cx="2266950" cy="1084262"/>
          </a:xfrm>
        </p:spPr>
        <p:txBody>
          <a:bodyPr/>
          <a:lstStyle/>
          <a:p>
            <a:pPr algn="l"/>
            <a:r>
              <a:rPr lang="en-US" dirty="0"/>
              <a:t>Liav Trabelsy</a:t>
            </a:r>
          </a:p>
          <a:p>
            <a:pPr algn="l"/>
            <a:r>
              <a:rPr lang="en-US" dirty="0"/>
              <a:t>Hadas Babayov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EDC22B-A948-40D9-90A5-D4BF470999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0" y="3741738"/>
            <a:ext cx="2002098" cy="213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837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FB7114-6C13-49C1-AE32-C10EC5C94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8775" y="723899"/>
            <a:ext cx="9144000" cy="1014413"/>
          </a:xfrm>
        </p:spPr>
        <p:txBody>
          <a:bodyPr/>
          <a:lstStyle/>
          <a:p>
            <a:r>
              <a:rPr lang="en-US" b="1" dirty="0"/>
              <a:t>MVVM architecture</a:t>
            </a:r>
            <a:endParaRPr lang="he-IL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36B8E0-80A2-4D20-A025-38DE4D4AA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017" y="2462739"/>
            <a:ext cx="10172383" cy="327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141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E558F-9BCA-4A94-9167-1E1DB1028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71550"/>
            <a:ext cx="9144000" cy="1100138"/>
          </a:xfrm>
        </p:spPr>
        <p:txBody>
          <a:bodyPr/>
          <a:lstStyle/>
          <a:p>
            <a:r>
              <a:rPr lang="en-US" b="1" dirty="0"/>
              <a:t>MVVM in our application</a:t>
            </a:r>
            <a:endParaRPr lang="he-IL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4CB607-EB66-4010-9681-FB110FC42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594" y="2526347"/>
            <a:ext cx="2690812" cy="290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269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338A8BD-8B80-4A59-9667-1477C4027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39" y="381000"/>
            <a:ext cx="5821841" cy="6096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75F751-AFF3-4902-A28D-381AD7AB75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650" y="2962275"/>
            <a:ext cx="6751411" cy="368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921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F1FD9CA-E3EC-4E11-90D5-02681358A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4600" y="939702"/>
            <a:ext cx="9144000" cy="82073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application screen</a:t>
            </a:r>
            <a:endParaRPr lang="he-IL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677BA3-2001-4CD2-9C99-D42326620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75" y="390500"/>
            <a:ext cx="2986225" cy="62674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0AE209-30C4-4609-BD7E-4E90B70E4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5959" y="2009775"/>
            <a:ext cx="3140841" cy="15525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7A99530-D485-4B2D-9FEA-6C626EC46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6656" y="2103438"/>
            <a:ext cx="3118688" cy="351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693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E558F-9BCA-4A94-9167-1E1DB1028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0650" y="655638"/>
            <a:ext cx="9144000" cy="3983037"/>
          </a:xfrm>
        </p:spPr>
        <p:txBody>
          <a:bodyPr>
            <a:normAutofit/>
          </a:bodyPr>
          <a:lstStyle/>
          <a:p>
            <a:r>
              <a:rPr lang="en-US" sz="8800" b="1" dirty="0"/>
              <a:t>Thanks for </a:t>
            </a:r>
            <a:br>
              <a:rPr lang="en-US" sz="8800" b="1" dirty="0"/>
            </a:br>
            <a:r>
              <a:rPr lang="en-US" sz="8800" b="1" dirty="0"/>
              <a:t>watching </a:t>
            </a:r>
            <a:r>
              <a:rPr lang="en-US" sz="8800" b="1" dirty="0">
                <a:sym typeface="Wingdings" panose="05000000000000000000" pitchFamily="2" charset="2"/>
              </a:rPr>
              <a:t></a:t>
            </a:r>
            <a:endParaRPr lang="he-IL" sz="8800" b="1" dirty="0"/>
          </a:p>
        </p:txBody>
      </p:sp>
    </p:spTree>
    <p:extLst>
      <p:ext uri="{BB962C8B-B14F-4D97-AF65-F5344CB8AC3E}">
        <p14:creationId xmlns:p14="http://schemas.microsoft.com/office/powerpoint/2010/main" val="2321872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23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Android App Remote Control Joystick</vt:lpstr>
      <vt:lpstr>MVVM architecture</vt:lpstr>
      <vt:lpstr>MVVM in our application</vt:lpstr>
      <vt:lpstr>PowerPoint Presentation</vt:lpstr>
      <vt:lpstr>The application screen</vt:lpstr>
      <vt:lpstr>Thanks for  watching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App Remote Control Joystick</dc:title>
  <dc:creator>hadas.babayov@gmail.com</dc:creator>
  <cp:lastModifiedBy>hadas.babayov@gmail.com</cp:lastModifiedBy>
  <cp:revision>6</cp:revision>
  <dcterms:created xsi:type="dcterms:W3CDTF">2021-06-06T06:13:30Z</dcterms:created>
  <dcterms:modified xsi:type="dcterms:W3CDTF">2021-06-06T07:49:22Z</dcterms:modified>
</cp:coreProperties>
</file>