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5C930F-5AFA-48A0-9210-332A73F9F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C1963F-30A2-4E5F-B112-8B3BC98F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528BFA-F136-488F-8FF2-1ED1353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1F7B4C-8203-4EBC-9B5B-E07A869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0F0216-79F1-43AB-A5EB-E49CE326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250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AB37A6-C51D-451B-8F36-71C5A9A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6DFF67-EB52-4DC9-AFDA-59758CDA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1F89EB-6579-47BF-B95D-13C9A17D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16CD15-D0E7-40B6-8143-3C93CEC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531F63-0891-459A-8AD5-B5FCDEEC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5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6ADD514-AA69-4442-BFAF-EB6A057D3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ABA2B7-6B76-46CE-9399-56EC03C5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3AB518-CBF4-4703-BA9A-84DEA4B8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A1DC20-B693-4923-979B-A7600DA9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A843C9-B627-492C-A818-8904F830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1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6010F-9028-4DF6-8767-65A5EBDB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53579F-9B34-49D7-9A27-E5941A0C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98EAA4-CA88-4999-A143-301F68A0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92483-DB42-4DDC-B62E-EE8F796A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50EA17-FF6E-4E7A-9832-4D1AEF13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29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78B06-FDCF-4AC0-88FB-9C4E054C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A7FBAB-9D3D-4D69-A2C8-3123B7AB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11C904-1688-4AB0-9D92-460570BB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9B0664-0361-4FE8-A465-8F050199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6AB677-7140-4FA3-A68C-CC9AAF0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1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4A7421-55B0-486C-88A0-36C289E6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8739F2-D9F7-4E25-A6D6-D5F87FA9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F8FF02-00DE-467D-9FDC-6FCAEAA2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78508F-546A-4AF1-8516-17D13083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5C41BC-52FE-4CEB-AE1E-6F30A100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C5568-FFF6-4CA5-B4E4-901B6F92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9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EE16EB-9EE0-4125-9FD8-AA1F910B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1B1998-A897-428B-BE8F-2B594D28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A2921B-BA93-4840-88A0-3A256AF1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F22C79B-5B2A-4F29-8BE3-979ECC103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1B32618-D7ED-4CEA-9515-54268A388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3B5AA0-E6DA-477C-92FF-AF469812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27EB8FD-72BB-4DC4-A6A4-656FC7EB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49FFFC-7F35-4880-92FE-6EDF5F4E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1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19E8A-563B-4ACB-B929-972DEF10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6F5EA37-2681-4A9F-BB85-D5060324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37C3CD-D471-4CE7-A38A-5AFD4646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782346-4709-4DF0-A0B6-64572849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2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F5F208E-5BD5-4ED7-8BDD-CE0039FF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C6B385-D361-4313-8B23-A8D193D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7F78343-0A4E-4A70-A260-C7A97CB1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65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BE3E3A-FAF4-4090-B56A-7143BB1D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266116-E244-46BD-8D57-6A91FEC6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CDD6A6-627C-4948-A626-CF09A65C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C68634-65DE-4185-BDB4-933427E8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284FCB-94E9-4B30-8D9E-6AFE013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288BA8-618E-48D3-B341-3574DFA4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9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02A60-0C5C-4F69-A5AE-D234A94B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C92D32-D72D-442F-9AE8-FC51FE6E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97618C-0B0E-45E5-AD93-0D961E32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6DCA02-48A5-4F2F-AEAB-74E717EF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08CC00-277D-4EB8-AF6C-D80F2DB2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31B9D4-E014-42E5-B682-EBBF7EC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93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A995DFE-C161-40AC-BB47-1B05E5BF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829FD6-4221-4155-B567-D62DE60A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836340-2143-4FF4-8427-734FE916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8F4D-280E-4561-BCF1-631283347A32}" type="datetimeFigureOut">
              <a:rPr lang="he-IL" smtClean="0"/>
              <a:t>ט"ו/כסלו/תשפ"ג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B141B2-F86D-4A14-9D8B-4C48E984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96C2E7-E90B-4ADE-B498-A57575B56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97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5F86C2-C630-46CE-9F51-483EBA858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D4F59D-AC48-4715-A977-62E9C60D0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7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1EF8E0-E4C1-4283-81EC-F60BAEC0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3D02D0-C2A0-4FA1-B756-F7979A24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9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9DD5B12-FB27-4B52-8B4B-60FCD4345326}"/>
              </a:ext>
            </a:extLst>
          </p:cNvPr>
          <p:cNvSpPr txBox="1"/>
          <p:nvPr/>
        </p:nvSpPr>
        <p:spPr>
          <a:xfrm>
            <a:off x="-167640" y="1954178"/>
            <a:ext cx="8732520" cy="1200329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en-US" sz="7200" dirty="0">
                <a:solidFill>
                  <a:srgbClr val="A50021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tudio   port</a:t>
            </a:r>
            <a:endParaRPr lang="he-IL" sz="7200" dirty="0">
              <a:solidFill>
                <a:srgbClr val="A50021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99C9809-C780-4782-AFB3-4495B1E528B5}"/>
              </a:ext>
            </a:extLst>
          </p:cNvPr>
          <p:cNvSpPr/>
          <p:nvPr/>
        </p:nvSpPr>
        <p:spPr>
          <a:xfrm rot="20680263">
            <a:off x="5902461" y="1975209"/>
            <a:ext cx="1240787" cy="1033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he-IL" sz="11500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357136F-EC69-4DD1-8F65-FB03F14DD70D}"/>
              </a:ext>
            </a:extLst>
          </p:cNvPr>
          <p:cNvSpPr/>
          <p:nvPr/>
        </p:nvSpPr>
        <p:spPr>
          <a:xfrm rot="20680263">
            <a:off x="3311660" y="1975208"/>
            <a:ext cx="1240787" cy="1033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he-IL" sz="11500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A6141F3-4620-44B3-9156-43261B075EC4}"/>
              </a:ext>
            </a:extLst>
          </p:cNvPr>
          <p:cNvSpPr txBox="1"/>
          <p:nvPr/>
        </p:nvSpPr>
        <p:spPr>
          <a:xfrm>
            <a:off x="4583571" y="3139092"/>
            <a:ext cx="47580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Proffesional . Service . Results</a:t>
            </a:r>
            <a:endParaRPr lang="he-IL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FCD9DE0-2477-4273-A960-146EE9AE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5" b="89565" l="9434" r="90566">
                        <a14:foregroundMark x1="90566" y1="51304" x2="87736" y2="46957"/>
                        <a14:backgroundMark x1="92453" y1="66957" x2="91509" y2="67826"/>
                        <a14:backgroundMark x1="93396" y1="64348" x2="90566" y2="6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9930">
            <a:off x="2285104" y="1881361"/>
            <a:ext cx="1452634" cy="151931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7461068E-2A67-4EDF-900B-3DE1F8F4C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5" b="89565" l="9434" r="90566">
                        <a14:foregroundMark x1="90566" y1="51304" x2="87736" y2="46957"/>
                        <a14:backgroundMark x1="92453" y1="66957" x2="91509" y2="67826"/>
                        <a14:backgroundMark x1="93396" y1="64348" x2="90566" y2="6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54656">
            <a:off x="8484511" y="2033610"/>
            <a:ext cx="1281630" cy="13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419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Office PowerPoint</Application>
  <PresentationFormat>מסך רחב</PresentationFormat>
  <Paragraphs>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הדסה</dc:creator>
  <cp:lastModifiedBy>הדסה</cp:lastModifiedBy>
  <cp:revision>3</cp:revision>
  <dcterms:created xsi:type="dcterms:W3CDTF">2022-12-06T18:48:32Z</dcterms:created>
  <dcterms:modified xsi:type="dcterms:W3CDTF">2022-12-09T09:59:20Z</dcterms:modified>
</cp:coreProperties>
</file>