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D6F2C-6A53-47DD-BFB5-A6A91E82CCC6}" type="datetimeFigureOut">
              <a:rPr lang="he-IL" smtClean="0"/>
              <a:t>ח'/טבת/תשפ"ה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0C16-92AD-4F4C-96C0-F569149BD8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0398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D6F2C-6A53-47DD-BFB5-A6A91E82CCC6}" type="datetimeFigureOut">
              <a:rPr lang="he-IL" smtClean="0"/>
              <a:t>ח'/טבת/תשפ"ה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0C16-92AD-4F4C-96C0-F569149BD8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4393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D6F2C-6A53-47DD-BFB5-A6A91E82CCC6}" type="datetimeFigureOut">
              <a:rPr lang="he-IL" smtClean="0"/>
              <a:t>ח'/טבת/תשפ"ה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0C16-92AD-4F4C-96C0-F569149BD8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1306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D6F2C-6A53-47DD-BFB5-A6A91E82CCC6}" type="datetimeFigureOut">
              <a:rPr lang="he-IL" smtClean="0"/>
              <a:t>ח'/טבת/תשפ"ה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0C16-92AD-4F4C-96C0-F569149BD8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9505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D6F2C-6A53-47DD-BFB5-A6A91E82CCC6}" type="datetimeFigureOut">
              <a:rPr lang="he-IL" smtClean="0"/>
              <a:t>ח'/טבת/תשפ"ה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0C16-92AD-4F4C-96C0-F569149BD8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59261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D6F2C-6A53-47DD-BFB5-A6A91E82CCC6}" type="datetimeFigureOut">
              <a:rPr lang="he-IL" smtClean="0"/>
              <a:t>ח'/טבת/תשפ"ה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0C16-92AD-4F4C-96C0-F569149BD8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3532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D6F2C-6A53-47DD-BFB5-A6A91E82CCC6}" type="datetimeFigureOut">
              <a:rPr lang="he-IL" smtClean="0"/>
              <a:t>ח'/טבת/תשפ"ה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0C16-92AD-4F4C-96C0-F569149BD8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6167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D6F2C-6A53-47DD-BFB5-A6A91E82CCC6}" type="datetimeFigureOut">
              <a:rPr lang="he-IL" smtClean="0"/>
              <a:t>ח'/טבת/תשפ"ה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0C16-92AD-4F4C-96C0-F569149BD8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6923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D6F2C-6A53-47DD-BFB5-A6A91E82CCC6}" type="datetimeFigureOut">
              <a:rPr lang="he-IL" smtClean="0"/>
              <a:t>ח'/טבת/תשפ"ה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0C16-92AD-4F4C-96C0-F569149BD8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0582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D6F2C-6A53-47DD-BFB5-A6A91E82CCC6}" type="datetimeFigureOut">
              <a:rPr lang="he-IL" smtClean="0"/>
              <a:t>ח'/טבת/תשפ"ה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0C16-92AD-4F4C-96C0-F569149BD8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3039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D6F2C-6A53-47DD-BFB5-A6A91E82CCC6}" type="datetimeFigureOut">
              <a:rPr lang="he-IL" smtClean="0"/>
              <a:t>ח'/טבת/תשפ"ה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0C16-92AD-4F4C-96C0-F569149BD8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5711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D6F2C-6A53-47DD-BFB5-A6A91E82CCC6}" type="datetimeFigureOut">
              <a:rPr lang="he-IL" smtClean="0"/>
              <a:t>ח'/טבת/תשפ"ה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60C16-92AD-4F4C-96C0-F569149BD8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5985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876556"/>
            <a:ext cx="9144000" cy="97190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 Router</a:t>
            </a:r>
            <a:endParaRPr lang="he-IL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700981" y="2331961"/>
            <a:ext cx="9144000" cy="1655762"/>
          </a:xfrm>
        </p:spPr>
        <p:txBody>
          <a:bodyPr/>
          <a:lstStyle/>
          <a:p>
            <a:pPr algn="r"/>
            <a:r>
              <a:rPr lang="en-US" b="1" dirty="0"/>
              <a:t>React Router</a:t>
            </a:r>
            <a:r>
              <a:rPr lang="en-US" dirty="0"/>
              <a:t> </a:t>
            </a:r>
            <a:r>
              <a:rPr lang="he-IL" dirty="0"/>
              <a:t> היא ספרייה פופולרית לניהול ניווט </a:t>
            </a:r>
            <a:r>
              <a:rPr lang="en-US" dirty="0"/>
              <a:t>(routing) </a:t>
            </a:r>
            <a:r>
              <a:rPr lang="he-IL" dirty="0"/>
              <a:t> באפליקציות </a:t>
            </a:r>
            <a:r>
              <a:rPr lang="he-IL" dirty="0" err="1"/>
              <a:t>ריאקט</a:t>
            </a:r>
            <a:r>
              <a:rPr lang="he-IL" dirty="0"/>
              <a:t>.</a:t>
            </a:r>
            <a:br>
              <a:rPr lang="he-IL" dirty="0"/>
            </a:br>
            <a:r>
              <a:rPr lang="he-IL" dirty="0"/>
              <a:t>באמצעותה ניתן ליצור חוויית משתמש עשירה עם ניווט בין דפים שונים, מבלי לטעון מחדש את הדף כולו.</a:t>
            </a:r>
          </a:p>
          <a:p>
            <a:endParaRPr lang="he-IL" dirty="0"/>
          </a:p>
        </p:txBody>
      </p:sp>
      <p:pic>
        <p:nvPicPr>
          <p:cNvPr id="1028" name="Picture 4" descr="C:\Users\IMOE001\AppData\Local\Microsoft\Windows\Clipboard\HistoryData\{B92F93E3-7BEF-4DC6-B2CC-1BD403B611F6}\{710E01CB-8639-414D-9DC3-AB60F02BA5C6}\ResourceMap\{7C205FB2-EA26-4BF9-912D-D12B1A5F1BD6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57" y="4471221"/>
            <a:ext cx="4212425" cy="221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345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שימוש ב </a:t>
            </a:r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Bootstrap</a:t>
            </a:r>
            <a:r>
              <a:rPr lang="he-IL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</a:t>
            </a: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594" y="1372091"/>
            <a:ext cx="10361206" cy="2356779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07" y="4569695"/>
            <a:ext cx="2143125" cy="2143125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594" y="3635088"/>
            <a:ext cx="10361206" cy="98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105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שיעורי בית 😎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676" y="1913772"/>
            <a:ext cx="9775718" cy="317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967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useNavigate</a:t>
            </a:r>
            <a:endParaRPr lang="he-IL" sz="4800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38317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useNavigate</a:t>
            </a:r>
            <a:r>
              <a:rPr lang="he-IL" dirty="0"/>
              <a:t> הוא </a:t>
            </a:r>
            <a:r>
              <a:rPr lang="en-US" dirty="0"/>
              <a:t>hook</a:t>
            </a:r>
            <a:r>
              <a:rPr lang="he-IL" dirty="0"/>
              <a:t> שמגיע מ- </a:t>
            </a:r>
            <a:r>
              <a:rPr lang="en-US" dirty="0"/>
              <a:t>React Router</a:t>
            </a:r>
            <a:r>
              <a:rPr lang="he-IL" dirty="0"/>
              <a:t> ומאפשר לנו לנתב את המשתמשים בצורה תכנותית לדפים שונים באפליקציה.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b="1" dirty="0">
                <a:solidFill>
                  <a:schemeClr val="accent4">
                    <a:lumMod val="75000"/>
                  </a:schemeClr>
                </a:solidFill>
              </a:rPr>
              <a:t>מתי נשתמש בו?</a:t>
            </a:r>
          </a:p>
          <a:p>
            <a:r>
              <a:rPr lang="he-IL" sz="2400" dirty="0"/>
              <a:t>כאשר ניווט מתרחש כתוצאה מאירוע (למשל לחיצת כפתור)</a:t>
            </a:r>
          </a:p>
          <a:p>
            <a:r>
              <a:rPr lang="he-IL" sz="2400" dirty="0"/>
              <a:t>כאשר רוצים לבצע ניווט מותנה בהתאם לתנאי.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20"/>
          <a:stretch/>
        </p:blipFill>
        <p:spPr>
          <a:xfrm>
            <a:off x="228600" y="2763818"/>
            <a:ext cx="4038600" cy="4094182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735" y="4463005"/>
            <a:ext cx="7265065" cy="173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666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3" y="1781244"/>
            <a:ext cx="7592868" cy="5076756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148816"/>
            <a:ext cx="10515600" cy="736088"/>
          </a:xfrm>
        </p:spPr>
        <p:txBody>
          <a:bodyPr/>
          <a:lstStyle/>
          <a:p>
            <a:pPr algn="ctr"/>
            <a:r>
              <a:rPr lang="he-IL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שימוש בסיסי ב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useNavigate</a:t>
            </a:r>
            <a:endParaRPr lang="he-IL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884904"/>
            <a:ext cx="10515600" cy="529205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he-IL" dirty="0"/>
              <a:t>נייבא את </a:t>
            </a:r>
            <a:r>
              <a:rPr lang="en-US" dirty="0" err="1"/>
              <a:t>useNavigate</a:t>
            </a:r>
            <a:r>
              <a:rPr lang="he-IL" dirty="0"/>
              <a:t> מ </a:t>
            </a:r>
            <a:r>
              <a:rPr lang="en-US" dirty="0"/>
              <a:t>react-router-</a:t>
            </a:r>
            <a:r>
              <a:rPr lang="en-US" dirty="0" err="1"/>
              <a:t>dom</a:t>
            </a:r>
            <a:r>
              <a:rPr lang="he-IL" dirty="0"/>
              <a:t> .</a:t>
            </a:r>
          </a:p>
          <a:p>
            <a:pPr marL="514350" indent="-514350">
              <a:buFont typeface="+mj-lt"/>
              <a:buAutoNum type="arabicPeriod"/>
            </a:pPr>
            <a:r>
              <a:rPr lang="he-IL" dirty="0"/>
              <a:t>נקרא לפונקציה ונשתמש בה לניווט:</a:t>
            </a:r>
          </a:p>
        </p:txBody>
      </p:sp>
    </p:spTree>
    <p:extLst>
      <p:ext uri="{BB962C8B-B14F-4D97-AF65-F5344CB8AC3E}">
        <p14:creationId xmlns:p14="http://schemas.microsoft.com/office/powerpoint/2010/main" val="652962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89822"/>
            <a:ext cx="10515600" cy="736088"/>
          </a:xfrm>
        </p:spPr>
        <p:txBody>
          <a:bodyPr/>
          <a:lstStyle/>
          <a:p>
            <a:r>
              <a:rPr lang="he-IL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מה קורה מאחורי הקלעים כשמשתמשים ב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navigate</a:t>
            </a:r>
            <a:r>
              <a:rPr lang="he-IL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005" y="663051"/>
            <a:ext cx="11471990" cy="3053543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38" y="3634230"/>
            <a:ext cx="11467732" cy="268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274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שגיאות וטיפים לשימוש נכון ב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useNavigate</a:t>
            </a:r>
            <a:endParaRPr lang="he-IL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b="1" dirty="0"/>
              <a:t>שגיאה נפוצה: </a:t>
            </a:r>
            <a:r>
              <a:rPr lang="he-IL" dirty="0"/>
              <a:t>שימוש ב </a:t>
            </a:r>
            <a:r>
              <a:rPr lang="en-US" dirty="0" err="1"/>
              <a:t>useNavigate</a:t>
            </a:r>
            <a:r>
              <a:rPr lang="he-IL" dirty="0"/>
              <a:t> מחוץ לקונטקסט של </a:t>
            </a:r>
            <a:r>
              <a:rPr lang="en-US" dirty="0"/>
              <a:t>Router</a:t>
            </a:r>
            <a:r>
              <a:rPr lang="he-IL" dirty="0"/>
              <a:t>.</a:t>
            </a:r>
          </a:p>
          <a:p>
            <a:pPr marL="0" indent="0">
              <a:buNone/>
            </a:pPr>
            <a:r>
              <a:rPr lang="he-IL" b="1" dirty="0"/>
              <a:t>פתרון:</a:t>
            </a:r>
            <a:r>
              <a:rPr lang="he-IL" dirty="0"/>
              <a:t> יש לוודא </a:t>
            </a:r>
            <a:r>
              <a:rPr lang="he-IL" dirty="0" err="1"/>
              <a:t>שהקומפוננטה</a:t>
            </a:r>
            <a:r>
              <a:rPr lang="he-IL" dirty="0"/>
              <a:t> עטופה ב </a:t>
            </a:r>
            <a:r>
              <a:rPr lang="en-US" dirty="0" err="1"/>
              <a:t>BrowserRouter</a:t>
            </a:r>
            <a:r>
              <a:rPr lang="he-IL" dirty="0"/>
              <a:t> או </a:t>
            </a:r>
            <a:r>
              <a:rPr lang="en-US" dirty="0"/>
              <a:t>Router</a:t>
            </a:r>
            <a:r>
              <a:rPr lang="he-IL" dirty="0"/>
              <a:t> 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b="1" dirty="0"/>
              <a:t>טיפ:</a:t>
            </a:r>
            <a:r>
              <a:rPr lang="he-IL" dirty="0"/>
              <a:t> נשתמש במשתנים עבור נתיבים כדי להימנע משגיאת הקלדה:</a:t>
            </a: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827" y="4127993"/>
            <a:ext cx="4717798" cy="218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673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>
                <a:solidFill>
                  <a:schemeClr val="accent4">
                    <a:lumMod val="75000"/>
                  </a:schemeClr>
                </a:solidFill>
              </a:rPr>
              <a:t>שעורי בית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הוסיפי לאתר התדמית של </a:t>
            </a:r>
            <a:r>
              <a:rPr lang="en-US" dirty="0" err="1"/>
              <a:t>TechFlow</a:t>
            </a:r>
            <a:r>
              <a:rPr lang="he-IL" dirty="0"/>
              <a:t> קומפוננטה של תודה למשתמש  על יצירת קשר עם החברה, ועדכני כך שבעת לחיצה על כפתור השליחה בטופס יצירת הקשר, האפליקציה תעביר את המשתמש לדף המתאים.</a:t>
            </a:r>
          </a:p>
          <a:p>
            <a:endParaRPr lang="he-IL" dirty="0"/>
          </a:p>
          <a:p>
            <a:r>
              <a:rPr lang="he-IL" dirty="0"/>
              <a:t>בהצלחה!</a:t>
            </a:r>
          </a:p>
        </p:txBody>
      </p:sp>
    </p:spTree>
    <p:extLst>
      <p:ext uri="{BB962C8B-B14F-4D97-AF65-F5344CB8AC3E}">
        <p14:creationId xmlns:p14="http://schemas.microsoft.com/office/powerpoint/2010/main" val="1044597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422787"/>
            <a:ext cx="10515600" cy="5754176"/>
          </a:xfrm>
        </p:spPr>
        <p:txBody>
          <a:bodyPr/>
          <a:lstStyle/>
          <a:p>
            <a:pPr marL="0" indent="0">
              <a:buNone/>
            </a:pPr>
            <a:r>
              <a:rPr lang="he-IL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נתחיל בהתקנת </a:t>
            </a:r>
            <a:r>
              <a:rPr lang="he-IL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הספריה</a:t>
            </a:r>
            <a:r>
              <a:rPr lang="he-IL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0" indent="0" algn="l" rtl="0">
              <a:buNone/>
            </a:pPr>
            <a:r>
              <a:rPr lang="en-US" dirty="0"/>
              <a:t>npm install react-router-</a:t>
            </a:r>
            <a:r>
              <a:rPr lang="en-US" dirty="0" err="1"/>
              <a:t>dom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he-IL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לאחר ההתקנה, נייבא את הרכיבים הדרושים בקובץ הראשי של האפליקציה </a:t>
            </a:r>
          </a:p>
          <a:p>
            <a:pPr marL="0" indent="0">
              <a:buNone/>
            </a:pPr>
            <a:r>
              <a:rPr lang="he-IL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(למשל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App.js</a:t>
            </a:r>
            <a:r>
              <a:rPr lang="he-IL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):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he-IL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25919"/>
            <a:ext cx="9256596" cy="454236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591" y="5261795"/>
            <a:ext cx="31242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746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876" y="387560"/>
            <a:ext cx="10229246" cy="4902195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9" r="23271"/>
          <a:stretch/>
        </p:blipFill>
        <p:spPr>
          <a:xfrm>
            <a:off x="383459" y="3470787"/>
            <a:ext cx="3588774" cy="309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980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344129"/>
            <a:ext cx="10515600" cy="5832834"/>
          </a:xfrm>
        </p:spPr>
        <p:txBody>
          <a:bodyPr/>
          <a:lstStyle/>
          <a:p>
            <a:pPr marL="0" indent="0">
              <a:buNone/>
            </a:pPr>
            <a:r>
              <a:rPr lang="he-IL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דוגמא בסיסית:</a:t>
            </a:r>
          </a:p>
          <a:p>
            <a:pPr marL="0" indent="0">
              <a:buNone/>
            </a:pPr>
            <a:r>
              <a:rPr lang="he-IL" dirty="0"/>
              <a:t>נגדיר 3 קומפוננטות: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6371"/>
            <a:ext cx="6767636" cy="428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854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521110"/>
            <a:ext cx="10515600" cy="5626357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נוסיף אפשרות ניווט ביניהן עם </a:t>
            </a:r>
            <a:r>
              <a:rPr lang="en-US" dirty="0"/>
              <a:t>React Router</a:t>
            </a:r>
            <a:r>
              <a:rPr lang="he-IL" dirty="0"/>
              <a:t> :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3328"/>
            <a:ext cx="8990150" cy="458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19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155" y="0"/>
            <a:ext cx="10102097" cy="3912462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843" y="3735482"/>
            <a:ext cx="10847062" cy="294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717" y="269730"/>
            <a:ext cx="10293656" cy="392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430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010" y="240447"/>
            <a:ext cx="10710760" cy="2915707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316" y="2928981"/>
            <a:ext cx="3852454" cy="787613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7" y="3994638"/>
            <a:ext cx="7244345" cy="5675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07458" y="5122607"/>
            <a:ext cx="9389807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 </a:t>
            </a:r>
            <a:r>
              <a:rPr lang="he-IL" sz="2400" dirty="0"/>
              <a:t> - מאפיין חובה המציין את ה </a:t>
            </a:r>
            <a:r>
              <a:rPr lang="en-US" sz="2400" dirty="0"/>
              <a:t>URL </a:t>
            </a:r>
            <a:r>
              <a:rPr lang="he-IL" sz="2400" dirty="0"/>
              <a:t> שאליו יש לנווט כאשר הקישור נלחץ.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400" dirty="0"/>
              <a:t>הטקסט בתוך </a:t>
            </a:r>
            <a:r>
              <a:rPr lang="en-US" sz="2400" dirty="0"/>
              <a:t>Link</a:t>
            </a:r>
            <a:r>
              <a:rPr lang="he-IL" sz="2400" dirty="0"/>
              <a:t> – הטקסט שיופיע כקישור בדף.</a:t>
            </a:r>
          </a:p>
        </p:txBody>
      </p:sp>
    </p:spTree>
    <p:extLst>
      <p:ext uri="{BB962C8B-B14F-4D97-AF65-F5344CB8AC3E}">
        <p14:creationId xmlns:p14="http://schemas.microsoft.com/office/powerpoint/2010/main" val="3169524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442452"/>
            <a:ext cx="10515600" cy="5734511"/>
          </a:xfrm>
        </p:spPr>
        <p:txBody>
          <a:bodyPr/>
          <a:lstStyle/>
          <a:p>
            <a:pPr marL="0" indent="0">
              <a:buNone/>
            </a:pPr>
            <a:r>
              <a:rPr lang="he-IL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נעדכן את הקוד:</a:t>
            </a:r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32" y="919548"/>
            <a:ext cx="7470058" cy="535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70193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250</Words>
  <Application>Microsoft Office PowerPoint</Application>
  <PresentationFormat>מסך רחב</PresentationFormat>
  <Paragraphs>35</Paragraphs>
  <Slides>16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ערכת נושא Office</vt:lpstr>
      <vt:lpstr>React Router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שימוש ב Bootstrap :</vt:lpstr>
      <vt:lpstr>שיעורי בית 😎</vt:lpstr>
      <vt:lpstr>useNavigate</vt:lpstr>
      <vt:lpstr>שימוש בסיסי ב useNavigate</vt:lpstr>
      <vt:lpstr>מה קורה מאחורי הקלעים כשמשתמשים ב navigate ?</vt:lpstr>
      <vt:lpstr>שגיאות וטיפים לשימוש נכון ב useNavigate</vt:lpstr>
      <vt:lpstr>שעורי בית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Router</dc:title>
  <dc:creator>IMOE001</dc:creator>
  <cp:lastModifiedBy>הדסה אבימור</cp:lastModifiedBy>
  <cp:revision>13</cp:revision>
  <dcterms:created xsi:type="dcterms:W3CDTF">2024-12-18T07:47:13Z</dcterms:created>
  <dcterms:modified xsi:type="dcterms:W3CDTF">2025-01-08T10:46:26Z</dcterms:modified>
</cp:coreProperties>
</file>