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438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2276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94029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52370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56301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46932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533392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08998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50647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33248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98149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2347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A8634-1E87-4E0F-8D28-54492834EB28}" type="datetimeFigureOut">
              <a:rPr lang="he-IL" smtClean="0"/>
              <a:t>כ"ח/שבט/תשפ"ה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A4BF2-575B-4679-9E83-594514419EE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5386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533832" y="345615"/>
            <a:ext cx="9144000" cy="115872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HOC</a:t>
            </a:r>
            <a:r>
              <a:rPr lang="he-IL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בריאקט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52" y="4456331"/>
            <a:ext cx="5125513" cy="2401669"/>
          </a:xfrm>
          <a:prstGeom prst="rect">
            <a:avLst/>
          </a:prstGeom>
        </p:spPr>
      </p:pic>
      <p:sp>
        <p:nvSpPr>
          <p:cNvPr id="5" name="כותרת משנה 4"/>
          <p:cNvSpPr>
            <a:spLocks noGrp="1"/>
          </p:cNvSpPr>
          <p:nvPr>
            <p:ph type="subTitle" idx="1"/>
          </p:nvPr>
        </p:nvSpPr>
        <p:spPr>
          <a:xfrm>
            <a:off x="855406" y="2133601"/>
            <a:ext cx="10353368" cy="3065206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/>
              <a:t>HOC</a:t>
            </a:r>
            <a:r>
              <a:rPr lang="en-US" sz="2800" dirty="0"/>
              <a:t> (Higher-Order Components) </a:t>
            </a:r>
            <a:r>
              <a:rPr lang="he-IL" sz="2800" dirty="0"/>
              <a:t> הוא קונספט בריאקט שמאפשר לנו </a:t>
            </a:r>
            <a:r>
              <a:rPr lang="he-IL" sz="2800" b="1" dirty="0"/>
              <a:t>לשדרג קומפוננטות</a:t>
            </a:r>
            <a:r>
              <a:rPr lang="he-IL" sz="2800" dirty="0"/>
              <a:t> ולבצע עליהם שינויים או להוסיף להם תכונות, בלי לשנות את הקומפוננטה המקורית עצמה. זה נעשה באמצעות </a:t>
            </a:r>
            <a:r>
              <a:rPr lang="he-IL" sz="2800" b="1" dirty="0"/>
              <a:t>עטיפה </a:t>
            </a:r>
            <a:r>
              <a:rPr lang="en-US" sz="2800" b="1" dirty="0"/>
              <a:t>(wrapping)</a:t>
            </a:r>
            <a:r>
              <a:rPr lang="en-US" sz="2800" dirty="0"/>
              <a:t> </a:t>
            </a:r>
            <a:r>
              <a:rPr lang="he-IL" sz="2800" dirty="0"/>
              <a:t> של קומפוננטה קיימת בקומפוננטה חדשה. נוכל להשתמש בזה במקרים כמו הוספת יכולות ניהול </a:t>
            </a:r>
            <a:r>
              <a:rPr lang="en-US" sz="2800" dirty="0"/>
              <a:t>state </a:t>
            </a:r>
            <a:r>
              <a:rPr lang="he-IL" sz="2800" dirty="0"/>
              <a:t> , בדיקות הרשאות, או טעינת נתונים בצורה אוטומטית.</a:t>
            </a: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084467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393290"/>
            <a:ext cx="10515600" cy="5783673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שימוש ב </a:t>
            </a:r>
            <a:r>
              <a:rPr lang="en-US" dirty="0"/>
              <a:t>hook</a:t>
            </a:r>
            <a:r>
              <a:rPr lang="he-IL" dirty="0"/>
              <a:t> שיצרנו בתוך קומפוננטה:</a:t>
            </a:r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213" y="1159112"/>
            <a:ext cx="9645678" cy="519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10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e-IL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תרגיל 😊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צרו </a:t>
            </a:r>
            <a:r>
              <a:rPr lang="en-US" dirty="0"/>
              <a:t>hook </a:t>
            </a:r>
            <a:r>
              <a:rPr lang="he-IL" dirty="0"/>
              <a:t> בשם </a:t>
            </a:r>
            <a:r>
              <a:rPr lang="en-US" dirty="0" err="1"/>
              <a:t>useLocalStorage</a:t>
            </a:r>
            <a:r>
              <a:rPr lang="he-IL" dirty="0"/>
              <a:t> שמאפשר לשמור נתון ספציפי ב </a:t>
            </a:r>
            <a:r>
              <a:rPr lang="en-US" dirty="0" err="1"/>
              <a:t>localStorage</a:t>
            </a:r>
            <a:r>
              <a:rPr lang="he-IL" dirty="0"/>
              <a:t> ולקבל את הערך שלו.</a:t>
            </a:r>
          </a:p>
          <a:p>
            <a:pPr marL="0" indent="0">
              <a:buNone/>
            </a:pPr>
            <a:r>
              <a:rPr lang="he-IL" dirty="0"/>
              <a:t>ה </a:t>
            </a:r>
            <a:r>
              <a:rPr lang="en-US" dirty="0"/>
              <a:t>hook</a:t>
            </a:r>
            <a:r>
              <a:rPr lang="he-IL" dirty="0"/>
              <a:t> יחזיר משתנה – של הנתון הנשמר, ופונקציה – להחלפת הערך בנתון הנשמר.</a:t>
            </a:r>
          </a:p>
          <a:p>
            <a:pPr marL="0" indent="0">
              <a:buNone/>
            </a:pPr>
            <a:endParaRPr lang="he-IL" dirty="0"/>
          </a:p>
          <a:p>
            <a:pPr marL="0" indent="0" algn="ctr">
              <a:buNone/>
            </a:pPr>
            <a:r>
              <a:rPr lang="he-IL" sz="3200" b="1" dirty="0"/>
              <a:t>בהצלחה!</a:t>
            </a:r>
          </a:p>
        </p:txBody>
      </p:sp>
    </p:spTree>
    <p:extLst>
      <p:ext uri="{BB962C8B-B14F-4D97-AF65-F5344CB8AC3E}">
        <p14:creationId xmlns:p14="http://schemas.microsoft.com/office/powerpoint/2010/main" val="18969150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08704" y="550606"/>
            <a:ext cx="10515600" cy="502659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he-IL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חשוב לדעת:</a:t>
            </a:r>
          </a:p>
          <a:p>
            <a:pPr marL="0" indent="0" algn="ctr">
              <a:buNone/>
            </a:pPr>
            <a:endParaRPr lang="he-IL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e-IL" dirty="0"/>
              <a:t>היום, </a:t>
            </a:r>
            <a:r>
              <a:rPr lang="en-US" b="1" dirty="0"/>
              <a:t>Higher-Order Components (HOC)</a:t>
            </a:r>
            <a:r>
              <a:rPr lang="en-US" dirty="0"/>
              <a:t> </a:t>
            </a:r>
            <a:r>
              <a:rPr lang="he-IL" dirty="0"/>
              <a:t>לא נחשבים לבחירה הראשונית בהשוואה לכלים מודרניים כמו </a:t>
            </a:r>
            <a:r>
              <a:rPr lang="en-US" b="1" dirty="0"/>
              <a:t>Custom Hooks</a:t>
            </a:r>
            <a:r>
              <a:rPr lang="en-US" dirty="0"/>
              <a:t> </a:t>
            </a:r>
            <a:r>
              <a:rPr lang="he-IL" dirty="0"/>
              <a:t> ו-</a:t>
            </a:r>
            <a:r>
              <a:rPr lang="en-US" b="1" dirty="0"/>
              <a:t>Context API</a:t>
            </a:r>
            <a:r>
              <a:rPr lang="en-US" dirty="0"/>
              <a:t>. </a:t>
            </a:r>
            <a:r>
              <a:rPr lang="he-IL" dirty="0"/>
              <a:t> .</a:t>
            </a:r>
          </a:p>
          <a:p>
            <a:pPr marL="0" indent="0">
              <a:buNone/>
            </a:pPr>
            <a:r>
              <a:rPr lang="he-IL" dirty="0"/>
              <a:t>עם המעבר מ-</a:t>
            </a:r>
            <a:r>
              <a:rPr lang="en-US" dirty="0"/>
              <a:t> Class Components </a:t>
            </a:r>
            <a:r>
              <a:rPr lang="he-IL" dirty="0"/>
              <a:t>ל-</a:t>
            </a:r>
            <a:r>
              <a:rPr lang="en-US" dirty="0"/>
              <a:t>Function Components, </a:t>
            </a:r>
            <a:r>
              <a:rPr lang="he-IL" dirty="0"/>
              <a:t> הפוקוס עבר לשיטות עבודה גמישות יותר ומודרניות שמאפשרות ניהול לוגיקה בצורה פשוטה ומובנת יותר. </a:t>
            </a:r>
          </a:p>
          <a:p>
            <a:pPr marL="0" indent="0">
              <a:buNone/>
            </a:pPr>
            <a:r>
              <a:rPr lang="he-IL" dirty="0"/>
              <a:t>לכן, </a:t>
            </a:r>
            <a:r>
              <a:rPr lang="en-US" dirty="0"/>
              <a:t> </a:t>
            </a:r>
            <a:r>
              <a:rPr lang="en-US" b="1" dirty="0"/>
              <a:t>HOC</a:t>
            </a:r>
            <a:r>
              <a:rPr lang="en-US" dirty="0"/>
              <a:t> </a:t>
            </a:r>
            <a:r>
              <a:rPr lang="he-IL" dirty="0"/>
              <a:t>הוא פחות בשימוש כיום, בעיקר בפרויקטים חדשים, ובמקום זאת אנו רואים העדפה ל-</a:t>
            </a:r>
            <a:r>
              <a:rPr lang="en-US" b="1" dirty="0"/>
              <a:t>Custom Hooks</a:t>
            </a:r>
            <a:r>
              <a:rPr lang="en-US" dirty="0"/>
              <a:t> </a:t>
            </a:r>
            <a:r>
              <a:rPr lang="he-IL" dirty="0"/>
              <a:t> ולגישות אחרות שמספקות פתרונות דומים.</a:t>
            </a:r>
          </a:p>
          <a:p>
            <a:pPr marL="0" indent="0">
              <a:buNone/>
            </a:pPr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58" y="4728087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741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759541" y="262295"/>
            <a:ext cx="10515600" cy="54207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e-IL" sz="3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למה בכל זאת ללמוד?</a:t>
            </a:r>
          </a:p>
          <a:p>
            <a:pPr marL="0" indent="0">
              <a:buNone/>
            </a:pPr>
            <a:endParaRPr lang="he-IL" sz="3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he-IL" dirty="0"/>
              <a:t>למרות ש-</a:t>
            </a:r>
            <a:r>
              <a:rPr lang="en-US" b="1" dirty="0"/>
              <a:t>Higher-Order Components (HOC)</a:t>
            </a:r>
            <a:r>
              <a:rPr lang="en-US" dirty="0"/>
              <a:t> </a:t>
            </a:r>
            <a:r>
              <a:rPr lang="he-IL" dirty="0"/>
              <a:t> פחות בשימוש כיום בפרויקטים חדשים, יש להם ערך חשוב בהבנה של האופן שבו </a:t>
            </a:r>
            <a:r>
              <a:rPr lang="en-US" dirty="0"/>
              <a:t>React </a:t>
            </a:r>
            <a:r>
              <a:rPr lang="he-IL" dirty="0"/>
              <a:t>התפתח.</a:t>
            </a:r>
          </a:p>
          <a:p>
            <a:pPr marL="0" indent="0">
              <a:buNone/>
            </a:pPr>
            <a:r>
              <a:rPr lang="he-IL" dirty="0"/>
              <a:t> לימוד </a:t>
            </a:r>
            <a:r>
              <a:rPr lang="en-US" dirty="0"/>
              <a:t>HOC </a:t>
            </a:r>
            <a:r>
              <a:rPr lang="he-IL" dirty="0"/>
              <a:t> מספק הבנה מעמיקה של עקרונות כמו קומפוזיציה ושיתוף לוגיקה בין רכיבים בצורה גמישה.</a:t>
            </a:r>
          </a:p>
          <a:p>
            <a:pPr marL="0" indent="0">
              <a:buNone/>
            </a:pPr>
            <a:r>
              <a:rPr lang="he-IL" dirty="0"/>
              <a:t> בנוסף, יש עדיין פרויקטים קיימים וספריות שמשתמשות ב-</a:t>
            </a:r>
            <a:r>
              <a:rPr lang="en-US" dirty="0"/>
              <a:t> HOC, </a:t>
            </a:r>
            <a:r>
              <a:rPr lang="he-IL" dirty="0"/>
              <a:t>ויכולת להבין ולתחזק קוד ישן תוכל להיות מועילה.</a:t>
            </a:r>
          </a:p>
          <a:p>
            <a:pPr marL="0" indent="0">
              <a:buNone/>
            </a:pPr>
            <a:r>
              <a:rPr lang="he-IL" dirty="0"/>
              <a:t> הבנת </a:t>
            </a:r>
            <a:r>
              <a:rPr lang="en-US" dirty="0"/>
              <a:t>HOC </a:t>
            </a:r>
            <a:r>
              <a:rPr lang="he-IL" dirty="0"/>
              <a:t> גם תעזור להבין איך גישות מודרניות כמו </a:t>
            </a:r>
            <a:r>
              <a:rPr lang="en-US" dirty="0"/>
              <a:t> </a:t>
            </a:r>
            <a:r>
              <a:rPr lang="en-US" b="1" dirty="0"/>
              <a:t>Custom Hooks</a:t>
            </a:r>
            <a:r>
              <a:rPr lang="en-US" dirty="0"/>
              <a:t> </a:t>
            </a:r>
            <a:r>
              <a:rPr lang="he-IL" dirty="0"/>
              <a:t>נבנו מתוך עקרונות דומים, ותספק בסיס חזק יותר לעבודה עם 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React </a:t>
            </a:r>
            <a:r>
              <a:rPr lang="he-IL" dirty="0"/>
              <a:t>באופן כללי.</a:t>
            </a:r>
          </a:p>
          <a:p>
            <a:endParaRPr lang="he-IL" dirty="0"/>
          </a:p>
        </p:txBody>
      </p:sp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50" y="4432043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948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107" y="3746090"/>
            <a:ext cx="4667865" cy="3111910"/>
          </a:xfrm>
          <a:prstGeom prst="rect">
            <a:avLst/>
          </a:prstGeom>
        </p:spPr>
      </p:pic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Higher-Order Components (HOC) </a:t>
            </a:r>
            <a:r>
              <a:rPr lang="he-IL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מה זה?</a:t>
            </a:r>
            <a:br>
              <a:rPr lang="he-IL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he-IL" dirty="0">
              <a:solidFill>
                <a:srgbClr val="6600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1533833"/>
            <a:ext cx="10515600" cy="4810279"/>
          </a:xfrm>
        </p:spPr>
        <p:txBody>
          <a:bodyPr/>
          <a:lstStyle/>
          <a:p>
            <a:r>
              <a:rPr lang="en-US" b="1" dirty="0"/>
              <a:t>Higher-Order Component (HOC)</a:t>
            </a:r>
            <a:r>
              <a:rPr lang="en-US" dirty="0"/>
              <a:t> </a:t>
            </a:r>
            <a:r>
              <a:rPr lang="he-IL" dirty="0"/>
              <a:t> הוא </a:t>
            </a:r>
            <a:r>
              <a:rPr lang="he-IL" b="1" dirty="0"/>
              <a:t>פונקציה שמקבלת קומפוננטה</a:t>
            </a:r>
            <a:r>
              <a:rPr lang="he-IL" dirty="0"/>
              <a:t> ומחזירה קומפוננטה חדשה, שמורכבת מהקומפוננטה המקורית עם </a:t>
            </a:r>
            <a:r>
              <a:rPr lang="he-IL" b="1" dirty="0"/>
              <a:t>שינויים או תוספות</a:t>
            </a:r>
            <a:r>
              <a:rPr lang="he-IL" dirty="0"/>
              <a:t> כלשהן.</a:t>
            </a:r>
          </a:p>
          <a:p>
            <a:r>
              <a:rPr lang="he-IL" dirty="0"/>
              <a:t>במילים פשוטות: </a:t>
            </a:r>
            <a:r>
              <a:rPr lang="en-US" dirty="0"/>
              <a:t>HOC </a:t>
            </a:r>
            <a:r>
              <a:rPr lang="he-IL" dirty="0"/>
              <a:t> הוא </a:t>
            </a:r>
            <a:r>
              <a:rPr lang="he-IL" b="1" dirty="0"/>
              <a:t>פונקציה שמספקת שדרוג לקומפוננטה קיימת</a:t>
            </a:r>
            <a:r>
              <a:rPr lang="he-IL" dirty="0"/>
              <a:t>. במקום לשנות את הקומפוננטה עצמה, </a:t>
            </a:r>
            <a:r>
              <a:rPr lang="en-US" dirty="0"/>
              <a:t>HOC </a:t>
            </a:r>
            <a:r>
              <a:rPr lang="he-IL" dirty="0"/>
              <a:t> עוטף אותה ומוסיף לה פונקציות נוספות, לדוגמה – הוספת ניהול </a:t>
            </a:r>
            <a:r>
              <a:rPr lang="en-US" dirty="0"/>
              <a:t>state </a:t>
            </a:r>
            <a:r>
              <a:rPr lang="he-IL" dirty="0"/>
              <a:t> או הוספת תכונות נוספות כמו בדיקות הרשאות.</a:t>
            </a:r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70090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תמונה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667" y="1542019"/>
            <a:ext cx="7459805" cy="4191830"/>
          </a:xfrm>
          <a:prstGeom prst="rect">
            <a:avLst/>
          </a:prstGeom>
        </p:spPr>
      </p:pic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491612"/>
            <a:ext cx="10515600" cy="6292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e-IL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דוגמא</a:t>
            </a:r>
            <a:r>
              <a:rPr lang="he-IL" dirty="0"/>
              <a:t>: </a:t>
            </a:r>
            <a:r>
              <a:rPr lang="en-US" dirty="0"/>
              <a:t>HOC</a:t>
            </a:r>
            <a:r>
              <a:rPr lang="he-IL" dirty="0"/>
              <a:t> שמוסיף את הפונקציה של הצגת הודעת "ברוך הבא" לכל קומפוננטה שאנחנו מעבירים לו.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יצרנו פה בעצם </a:t>
            </a:r>
            <a:r>
              <a:rPr lang="en-US" dirty="0"/>
              <a:t>HOC</a:t>
            </a:r>
            <a:r>
              <a:rPr lang="he-IL" dirty="0"/>
              <a:t> שיכול לקבל כל רכיב </a:t>
            </a:r>
            <a:r>
              <a:rPr lang="he-IL" dirty="0" err="1"/>
              <a:t>ריאקט</a:t>
            </a:r>
            <a:r>
              <a:rPr lang="he-IL" dirty="0"/>
              <a:t> ולעבוד עליו באותה צורה.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>
              <a:solidFill>
                <a:srgbClr val="7030A0"/>
              </a:solidFill>
            </a:endParaRP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116990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838200" y="619432"/>
            <a:ext cx="10515600" cy="5557531"/>
          </a:xfrm>
        </p:spPr>
        <p:txBody>
          <a:bodyPr/>
          <a:lstStyle/>
          <a:p>
            <a:pPr marL="0" indent="0">
              <a:buNone/>
            </a:pPr>
            <a:r>
              <a:rPr lang="he-IL" dirty="0"/>
              <a:t>ננסה אותו על קומפוננטה פשוטה:</a:t>
            </a:r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endParaRPr lang="he-IL" dirty="0"/>
          </a:p>
          <a:p>
            <a:pPr marL="0" indent="0">
              <a:buNone/>
            </a:pPr>
            <a:r>
              <a:rPr lang="he-IL" dirty="0"/>
              <a:t>נעטוף את הקומפוננטה </a:t>
            </a:r>
            <a:r>
              <a:rPr lang="en-US" dirty="0" err="1"/>
              <a:t>UserProfile</a:t>
            </a:r>
            <a:r>
              <a:rPr lang="he-IL" dirty="0"/>
              <a:t> ב </a:t>
            </a:r>
            <a:r>
              <a:rPr lang="en-US" dirty="0"/>
              <a:t>HOC</a:t>
            </a:r>
            <a:r>
              <a:rPr lang="he-IL" dirty="0"/>
              <a:t> שיצרנו:</a:t>
            </a:r>
          </a:p>
        </p:txBody>
      </p:sp>
      <p:pic>
        <p:nvPicPr>
          <p:cNvPr id="5" name="תמונה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560" y="1116760"/>
            <a:ext cx="5903151" cy="1695265"/>
          </a:xfrm>
          <a:prstGeom prst="rect">
            <a:avLst/>
          </a:prstGeom>
        </p:spPr>
      </p:pic>
      <p:pic>
        <p:nvPicPr>
          <p:cNvPr id="6" name="תמונה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12" y="4071804"/>
            <a:ext cx="10771292" cy="8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19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78" y="561308"/>
            <a:ext cx="10333496" cy="4600628"/>
          </a:xfrm>
          <a:prstGeom prst="rect">
            <a:avLst/>
          </a:prstGeom>
        </p:spPr>
      </p:pic>
      <p:pic>
        <p:nvPicPr>
          <p:cNvPr id="7" name="תמונה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67711"/>
            <a:ext cx="4380578" cy="219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284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 Hooks</a:t>
            </a:r>
            <a:endParaRPr lang="he-IL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מציין מיקום תוכן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9" t="14694" r="14215" b="26123"/>
          <a:stretch/>
        </p:blipFill>
        <p:spPr>
          <a:xfrm>
            <a:off x="88643" y="4674480"/>
            <a:ext cx="2585731" cy="1962295"/>
          </a:xfrm>
        </p:spPr>
      </p:pic>
      <p:pic>
        <p:nvPicPr>
          <p:cNvPr id="5" name="תמונה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169" y="1647967"/>
            <a:ext cx="10643061" cy="306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24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/>
          <p:cNvPicPr>
            <a:picLocks noChangeAspect="1"/>
          </p:cNvPicPr>
          <p:nvPr/>
        </p:nvPicPr>
        <p:blipFill rotWithShape="1">
          <a:blip r:embed="rId2"/>
          <a:srcRect l="58543" t="-1572" b="68697"/>
          <a:stretch/>
        </p:blipFill>
        <p:spPr>
          <a:xfrm>
            <a:off x="8485239" y="373626"/>
            <a:ext cx="3235854" cy="658762"/>
          </a:xfrm>
          <a:prstGeom prst="rect">
            <a:avLst/>
          </a:prstGeom>
        </p:spPr>
      </p:pic>
      <p:grpSp>
        <p:nvGrpSpPr>
          <p:cNvPr id="9" name="קבוצה 8"/>
          <p:cNvGrpSpPr/>
          <p:nvPr/>
        </p:nvGrpSpPr>
        <p:grpSpPr>
          <a:xfrm>
            <a:off x="191642" y="228162"/>
            <a:ext cx="5835532" cy="6629838"/>
            <a:chOff x="162145" y="1092390"/>
            <a:chExt cx="5235765" cy="5646125"/>
          </a:xfrm>
        </p:grpSpPr>
        <p:pic>
          <p:nvPicPr>
            <p:cNvPr id="7" name="תמונה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2145" y="1092390"/>
              <a:ext cx="5235765" cy="4769703"/>
            </a:xfrm>
            <a:prstGeom prst="rect">
              <a:avLst/>
            </a:prstGeom>
          </p:spPr>
        </p:pic>
        <p:pic>
          <p:nvPicPr>
            <p:cNvPr id="8" name="תמונה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51753" y="5862093"/>
              <a:ext cx="2819795" cy="876422"/>
            </a:xfrm>
            <a:prstGeom prst="rect">
              <a:avLst/>
            </a:prstGeom>
          </p:spPr>
        </p:pic>
      </p:grpSp>
      <p:pic>
        <p:nvPicPr>
          <p:cNvPr id="10" name="תמונה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3703" y="4201655"/>
            <a:ext cx="9478297" cy="16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726574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392</Words>
  <Application>Microsoft Office PowerPoint</Application>
  <PresentationFormat>מסך רחב</PresentationFormat>
  <Paragraphs>44</Paragraphs>
  <Slides>11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Times New Roman</vt:lpstr>
      <vt:lpstr>ערכת נושא Office</vt:lpstr>
      <vt:lpstr>HOC בריאקט</vt:lpstr>
      <vt:lpstr>מצגת של PowerPoint‏</vt:lpstr>
      <vt:lpstr>מצגת של PowerPoint‏</vt:lpstr>
      <vt:lpstr> Higher-Order Components (HOC) מה זה? </vt:lpstr>
      <vt:lpstr>מצגת של PowerPoint‏</vt:lpstr>
      <vt:lpstr>מצגת של PowerPoint‏</vt:lpstr>
      <vt:lpstr>מצגת של PowerPoint‏</vt:lpstr>
      <vt:lpstr>Custom Hooks</vt:lpstr>
      <vt:lpstr>מצגת של PowerPoint‏</vt:lpstr>
      <vt:lpstr>מצגת של PowerPoint‏</vt:lpstr>
      <vt:lpstr>תרגיל 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HOC בריאקט</dc:title>
  <dc:creator>IMOE001</dc:creator>
  <cp:lastModifiedBy>הדסה אבימור</cp:lastModifiedBy>
  <cp:revision>12</cp:revision>
  <dcterms:created xsi:type="dcterms:W3CDTF">2025-02-12T07:36:22Z</dcterms:created>
  <dcterms:modified xsi:type="dcterms:W3CDTF">2025-02-26T13:20:43Z</dcterms:modified>
</cp:coreProperties>
</file>