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Abril Fatface"/>
      <p:regular r:id="rId42"/>
    </p:embeddedFont>
    <p:embeddedFont>
      <p:font typeface="Cabin"/>
      <p:regular r:id="rId43"/>
      <p:bold r:id="rId44"/>
      <p:italic r:id="rId45"/>
      <p:boldItalic r:id="rId46"/>
    </p:embeddedFont>
    <p:embeddedFont>
      <p:font typeface="Anaheim"/>
      <p:regular r:id="rId47"/>
    </p:embeddedFont>
    <p:embeddedFont>
      <p:font typeface="Bebas Neue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6B0706-89E5-437E-9E70-11B27F230945}">
  <a:tblStyle styleId="{716B0706-89E5-437E-9E70-11B27F2309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AbrilFatface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Cabin-bold.fntdata"/><Relationship Id="rId21" Type="http://schemas.openxmlformats.org/officeDocument/2006/relationships/slide" Target="slides/slide15.xml"/><Relationship Id="rId43" Type="http://schemas.openxmlformats.org/officeDocument/2006/relationships/font" Target="fonts/Cabin-regular.fntdata"/><Relationship Id="rId24" Type="http://schemas.openxmlformats.org/officeDocument/2006/relationships/slide" Target="slides/slide18.xml"/><Relationship Id="rId46" Type="http://schemas.openxmlformats.org/officeDocument/2006/relationships/font" Target="fonts/Cabin-boldItalic.fntdata"/><Relationship Id="rId23" Type="http://schemas.openxmlformats.org/officeDocument/2006/relationships/slide" Target="slides/slide17.xml"/><Relationship Id="rId45" Type="http://schemas.openxmlformats.org/officeDocument/2006/relationships/font" Target="fonts/Cabin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BebasNeue-regular.fntdata"/><Relationship Id="rId25" Type="http://schemas.openxmlformats.org/officeDocument/2006/relationships/slide" Target="slides/slide19.xml"/><Relationship Id="rId47" Type="http://schemas.openxmlformats.org/officeDocument/2006/relationships/font" Target="fonts/Anaheim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f5f7a97881_0_18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f5f7a97881_0_18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10de3f7f6c5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10de3f7f6c5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10de3f7f6c5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10de3f7f6c5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0de3f7f6c5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0de3f7f6c5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10de3f7f6c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10de3f7f6c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10de3f7f6c5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10de3f7f6c5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10de3f7f6c5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10de3f7f6c5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10de3f7f6c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10de3f7f6c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10de3f7f6c5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10de3f7f6c5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0de3f7f6c5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10de3f7f6c5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10de3f7f6c5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10de3f7f6c5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f5ba09318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f5ba09318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0de3f7f6c5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10de3f7f6c5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10de3f7f6c5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10de3f7f6c5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10de3f7f6c5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10de3f7f6c5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10de3f7f6c5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10de3f7f6c5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10de3f7f6c5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10de3f7f6c5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10de3f7f6c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10de3f7f6c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10deef77d0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10deef77d0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10deef77d0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10deef77d0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10deef77d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10deef77d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10deef77d0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10deef77d0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f5ba093187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f5ba093187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10deef77d0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10deef77d0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10de3f7f6c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10de3f7f6c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f5f7a97881_0_19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f5f7a97881_0_19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10deef77d0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10deef77d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10deef77d0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10deef77d0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f5f7a97881_0_19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f5f7a97881_0_19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0de3f7f6c5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10de3f7f6c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10de3f7f6c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10de3f7f6c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10de3f7f6c5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10de3f7f6c5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0de3f7f6c5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0de3f7f6c5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10de3f7f6c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10de3f7f6c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10de3f7f6c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10de3f7f6c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07050" y="1485752"/>
            <a:ext cx="6729900" cy="16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21250" y="3127500"/>
            <a:ext cx="6101400" cy="3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114250" y="-1234900"/>
            <a:ext cx="1704064" cy="2124881"/>
            <a:chOff x="-114250" y="-1234900"/>
            <a:chExt cx="1704064" cy="2124881"/>
          </a:xfrm>
        </p:grpSpPr>
        <p:sp>
          <p:nvSpPr>
            <p:cNvPr id="12" name="Google Shape;12;p2"/>
            <p:cNvSpPr/>
            <p:nvPr/>
          </p:nvSpPr>
          <p:spPr>
            <a:xfrm>
              <a:off x="-114250" y="-732777"/>
              <a:ext cx="1704064" cy="1622758"/>
            </a:xfrm>
            <a:custGeom>
              <a:rect b="b" l="l" r="r" t="t"/>
              <a:pathLst>
                <a:path extrusionOk="0" h="50954" w="53507">
                  <a:moveTo>
                    <a:pt x="39189" y="0"/>
                  </a:moveTo>
                  <a:cubicBezTo>
                    <a:pt x="36942" y="0"/>
                    <a:pt x="34928" y="158"/>
                    <a:pt x="34440" y="595"/>
                  </a:cubicBezTo>
                  <a:cubicBezTo>
                    <a:pt x="31037" y="3656"/>
                    <a:pt x="45415" y="32902"/>
                    <a:pt x="32256" y="33080"/>
                  </a:cubicBezTo>
                  <a:cubicBezTo>
                    <a:pt x="32230" y="33080"/>
                    <a:pt x="32205" y="33081"/>
                    <a:pt x="32180" y="33081"/>
                  </a:cubicBezTo>
                  <a:cubicBezTo>
                    <a:pt x="23994" y="33081"/>
                    <a:pt x="26498" y="13961"/>
                    <a:pt x="26683" y="9036"/>
                  </a:cubicBezTo>
                  <a:cubicBezTo>
                    <a:pt x="26884" y="3715"/>
                    <a:pt x="28608" y="1650"/>
                    <a:pt x="23221" y="899"/>
                  </a:cubicBezTo>
                  <a:cubicBezTo>
                    <a:pt x="20068" y="464"/>
                    <a:pt x="16740" y="324"/>
                    <a:pt x="13407" y="324"/>
                  </a:cubicBezTo>
                  <a:cubicBezTo>
                    <a:pt x="10141" y="324"/>
                    <a:pt x="6872" y="458"/>
                    <a:pt x="3760" y="580"/>
                  </a:cubicBezTo>
                  <a:cubicBezTo>
                    <a:pt x="3136" y="4793"/>
                    <a:pt x="1383" y="8775"/>
                    <a:pt x="1" y="12773"/>
                  </a:cubicBezTo>
                  <a:lnTo>
                    <a:pt x="2965" y="33162"/>
                  </a:lnTo>
                  <a:cubicBezTo>
                    <a:pt x="2972" y="33161"/>
                    <a:pt x="2978" y="33161"/>
                    <a:pt x="2985" y="33161"/>
                  </a:cubicBezTo>
                  <a:cubicBezTo>
                    <a:pt x="4394" y="33161"/>
                    <a:pt x="7021" y="42027"/>
                    <a:pt x="8337" y="43854"/>
                  </a:cubicBezTo>
                  <a:cubicBezTo>
                    <a:pt x="11131" y="47740"/>
                    <a:pt x="13858" y="49969"/>
                    <a:pt x="18599" y="50675"/>
                  </a:cubicBezTo>
                  <a:cubicBezTo>
                    <a:pt x="19903" y="50870"/>
                    <a:pt x="21216" y="50954"/>
                    <a:pt x="22535" y="50954"/>
                  </a:cubicBezTo>
                  <a:cubicBezTo>
                    <a:pt x="29170" y="50954"/>
                    <a:pt x="35942" y="48822"/>
                    <a:pt x="42413" y="47911"/>
                  </a:cubicBezTo>
                  <a:cubicBezTo>
                    <a:pt x="50349" y="46789"/>
                    <a:pt x="53507" y="43185"/>
                    <a:pt x="53373" y="35086"/>
                  </a:cubicBezTo>
                  <a:cubicBezTo>
                    <a:pt x="53254" y="27753"/>
                    <a:pt x="51880" y="20865"/>
                    <a:pt x="50772" y="13650"/>
                  </a:cubicBezTo>
                  <a:cubicBezTo>
                    <a:pt x="50089" y="9169"/>
                    <a:pt x="50705" y="1954"/>
                    <a:pt x="46329" y="543"/>
                  </a:cubicBezTo>
                  <a:cubicBezTo>
                    <a:pt x="45498" y="273"/>
                    <a:pt x="42141" y="0"/>
                    <a:pt x="391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78541" y="-987166"/>
              <a:ext cx="703671" cy="1683045"/>
            </a:xfrm>
            <a:custGeom>
              <a:rect b="b" l="l" r="r" t="t"/>
              <a:pathLst>
                <a:path extrusionOk="0" h="52847" w="22095">
                  <a:moveTo>
                    <a:pt x="2315" y="1"/>
                  </a:moveTo>
                  <a:lnTo>
                    <a:pt x="2315" y="1"/>
                  </a:lnTo>
                  <a:cubicBezTo>
                    <a:pt x="2108" y="400"/>
                    <a:pt x="2000" y="1196"/>
                    <a:pt x="1944" y="2275"/>
                  </a:cubicBezTo>
                  <a:lnTo>
                    <a:pt x="1944" y="2275"/>
                  </a:lnTo>
                  <a:cubicBezTo>
                    <a:pt x="2060" y="1515"/>
                    <a:pt x="2183" y="757"/>
                    <a:pt x="2315" y="1"/>
                  </a:cubicBezTo>
                  <a:close/>
                  <a:moveTo>
                    <a:pt x="1944" y="2275"/>
                  </a:moveTo>
                  <a:cubicBezTo>
                    <a:pt x="1" y="15046"/>
                    <a:pt x="233" y="28375"/>
                    <a:pt x="829" y="41202"/>
                  </a:cubicBezTo>
                  <a:cubicBezTo>
                    <a:pt x="1174" y="48573"/>
                    <a:pt x="6426" y="52847"/>
                    <a:pt x="13343" y="52847"/>
                  </a:cubicBezTo>
                  <a:cubicBezTo>
                    <a:pt x="14158" y="52847"/>
                    <a:pt x="14997" y="52788"/>
                    <a:pt x="15853" y="52667"/>
                  </a:cubicBezTo>
                  <a:cubicBezTo>
                    <a:pt x="17428" y="52444"/>
                    <a:pt x="22095" y="52102"/>
                    <a:pt x="19516" y="49316"/>
                  </a:cubicBezTo>
                  <a:cubicBezTo>
                    <a:pt x="18968" y="48725"/>
                    <a:pt x="17483" y="48606"/>
                    <a:pt x="15895" y="48606"/>
                  </a:cubicBezTo>
                  <a:cubicBezTo>
                    <a:pt x="14828" y="48606"/>
                    <a:pt x="13714" y="48660"/>
                    <a:pt x="12807" y="48660"/>
                  </a:cubicBezTo>
                  <a:cubicBezTo>
                    <a:pt x="12244" y="48660"/>
                    <a:pt x="11761" y="48639"/>
                    <a:pt x="11417" y="48573"/>
                  </a:cubicBezTo>
                  <a:cubicBezTo>
                    <a:pt x="2493" y="46856"/>
                    <a:pt x="2330" y="40132"/>
                    <a:pt x="1966" y="32382"/>
                  </a:cubicBezTo>
                  <a:cubicBezTo>
                    <a:pt x="1713" y="26995"/>
                    <a:pt x="1067" y="21883"/>
                    <a:pt x="1579" y="16481"/>
                  </a:cubicBezTo>
                  <a:cubicBezTo>
                    <a:pt x="2075" y="11234"/>
                    <a:pt x="1778" y="5494"/>
                    <a:pt x="1944" y="2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04510" y="-1234900"/>
              <a:ext cx="260226" cy="1784033"/>
            </a:xfrm>
            <a:custGeom>
              <a:rect b="b" l="l" r="r" t="t"/>
              <a:pathLst>
                <a:path extrusionOk="0" h="56018" w="8171">
                  <a:moveTo>
                    <a:pt x="3980" y="0"/>
                  </a:moveTo>
                  <a:lnTo>
                    <a:pt x="279" y="8523"/>
                  </a:lnTo>
                  <a:cubicBezTo>
                    <a:pt x="3081" y="15321"/>
                    <a:pt x="2598" y="24676"/>
                    <a:pt x="3155" y="32047"/>
                  </a:cubicBezTo>
                  <a:cubicBezTo>
                    <a:pt x="3541" y="37092"/>
                    <a:pt x="5228" y="42145"/>
                    <a:pt x="4262" y="47160"/>
                  </a:cubicBezTo>
                  <a:cubicBezTo>
                    <a:pt x="3884" y="49117"/>
                    <a:pt x="1" y="56018"/>
                    <a:pt x="2501" y="56018"/>
                  </a:cubicBezTo>
                  <a:cubicBezTo>
                    <a:pt x="2802" y="56018"/>
                    <a:pt x="3195" y="55918"/>
                    <a:pt x="3697" y="55698"/>
                  </a:cubicBezTo>
                  <a:cubicBezTo>
                    <a:pt x="8170" y="53736"/>
                    <a:pt x="6320" y="38660"/>
                    <a:pt x="6127" y="34417"/>
                  </a:cubicBezTo>
                  <a:cubicBezTo>
                    <a:pt x="5607" y="23064"/>
                    <a:pt x="3556" y="11398"/>
                    <a:pt x="3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75442" y="-308728"/>
              <a:ext cx="230321" cy="530548"/>
            </a:xfrm>
            <a:custGeom>
              <a:rect b="b" l="l" r="r" t="t"/>
              <a:pathLst>
                <a:path extrusionOk="0" h="16659" w="7232">
                  <a:moveTo>
                    <a:pt x="1755" y="0"/>
                  </a:moveTo>
                  <a:lnTo>
                    <a:pt x="1755" y="0"/>
                  </a:lnTo>
                  <a:cubicBezTo>
                    <a:pt x="1762" y="1850"/>
                    <a:pt x="0" y="16658"/>
                    <a:pt x="3657" y="16658"/>
                  </a:cubicBezTo>
                  <a:cubicBezTo>
                    <a:pt x="4099" y="16658"/>
                    <a:pt x="4620" y="16442"/>
                    <a:pt x="5233" y="15960"/>
                  </a:cubicBezTo>
                  <a:cubicBezTo>
                    <a:pt x="7232" y="14393"/>
                    <a:pt x="5508" y="9726"/>
                    <a:pt x="5084" y="7869"/>
                  </a:cubicBezTo>
                  <a:cubicBezTo>
                    <a:pt x="4363" y="4659"/>
                    <a:pt x="4423" y="1122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4547049" y="-848177"/>
            <a:ext cx="1368970" cy="1609424"/>
            <a:chOff x="4547049" y="-848177"/>
            <a:chExt cx="1368970" cy="1609424"/>
          </a:xfrm>
        </p:grpSpPr>
        <p:sp>
          <p:nvSpPr>
            <p:cNvPr id="17" name="Google Shape;17;p2"/>
            <p:cNvSpPr/>
            <p:nvPr/>
          </p:nvSpPr>
          <p:spPr>
            <a:xfrm>
              <a:off x="4547049" y="-848177"/>
              <a:ext cx="1368970" cy="1609424"/>
            </a:xfrm>
            <a:custGeom>
              <a:rect b="b" l="l" r="r" t="t"/>
              <a:pathLst>
                <a:path extrusionOk="0" h="42027" w="35748">
                  <a:moveTo>
                    <a:pt x="4035" y="1"/>
                  </a:moveTo>
                  <a:cubicBezTo>
                    <a:pt x="3203" y="3582"/>
                    <a:pt x="0" y="7223"/>
                    <a:pt x="1338" y="11131"/>
                  </a:cubicBezTo>
                  <a:cubicBezTo>
                    <a:pt x="2423" y="14289"/>
                    <a:pt x="6420" y="17135"/>
                    <a:pt x="8330" y="19981"/>
                  </a:cubicBezTo>
                  <a:cubicBezTo>
                    <a:pt x="11250" y="24320"/>
                    <a:pt x="13932" y="29514"/>
                    <a:pt x="15664" y="34269"/>
                  </a:cubicBezTo>
                  <a:cubicBezTo>
                    <a:pt x="16228" y="31282"/>
                    <a:pt x="18101" y="28362"/>
                    <a:pt x="18442" y="25338"/>
                  </a:cubicBezTo>
                  <a:cubicBezTo>
                    <a:pt x="18896" y="21326"/>
                    <a:pt x="14861" y="19543"/>
                    <a:pt x="12000" y="17343"/>
                  </a:cubicBezTo>
                  <a:cubicBezTo>
                    <a:pt x="9459" y="15396"/>
                    <a:pt x="5358" y="12439"/>
                    <a:pt x="4436" y="9281"/>
                  </a:cubicBezTo>
                  <a:cubicBezTo>
                    <a:pt x="3708" y="6755"/>
                    <a:pt x="4875" y="4043"/>
                    <a:pt x="5060" y="1524"/>
                  </a:cubicBezTo>
                  <a:cubicBezTo>
                    <a:pt x="5402" y="1402"/>
                    <a:pt x="5776" y="1352"/>
                    <a:pt x="6168" y="1352"/>
                  </a:cubicBezTo>
                  <a:cubicBezTo>
                    <a:pt x="7594" y="1352"/>
                    <a:pt x="9266" y="2014"/>
                    <a:pt x="10537" y="2312"/>
                  </a:cubicBezTo>
                  <a:cubicBezTo>
                    <a:pt x="15077" y="3367"/>
                    <a:pt x="21028" y="5886"/>
                    <a:pt x="23844" y="9890"/>
                  </a:cubicBezTo>
                  <a:cubicBezTo>
                    <a:pt x="25620" y="12424"/>
                    <a:pt x="25472" y="15857"/>
                    <a:pt x="25048" y="18777"/>
                  </a:cubicBezTo>
                  <a:cubicBezTo>
                    <a:pt x="24565" y="22099"/>
                    <a:pt x="23852" y="25643"/>
                    <a:pt x="22306" y="28637"/>
                  </a:cubicBezTo>
                  <a:cubicBezTo>
                    <a:pt x="21541" y="30123"/>
                    <a:pt x="20805" y="31409"/>
                    <a:pt x="21043" y="33125"/>
                  </a:cubicBezTo>
                  <a:cubicBezTo>
                    <a:pt x="21459" y="36112"/>
                    <a:pt x="22158" y="39077"/>
                    <a:pt x="22760" y="42027"/>
                  </a:cubicBezTo>
                  <a:cubicBezTo>
                    <a:pt x="23421" y="41380"/>
                    <a:pt x="24283" y="41024"/>
                    <a:pt x="25100" y="40526"/>
                  </a:cubicBezTo>
                  <a:cubicBezTo>
                    <a:pt x="26177" y="39865"/>
                    <a:pt x="27062" y="38958"/>
                    <a:pt x="28035" y="38163"/>
                  </a:cubicBezTo>
                  <a:cubicBezTo>
                    <a:pt x="28763" y="37569"/>
                    <a:pt x="29536" y="37041"/>
                    <a:pt x="30153" y="36313"/>
                  </a:cubicBezTo>
                  <a:cubicBezTo>
                    <a:pt x="31208" y="35057"/>
                    <a:pt x="31535" y="33497"/>
                    <a:pt x="32330" y="32115"/>
                  </a:cubicBezTo>
                  <a:cubicBezTo>
                    <a:pt x="32597" y="31647"/>
                    <a:pt x="32999" y="31297"/>
                    <a:pt x="33273" y="30844"/>
                  </a:cubicBezTo>
                  <a:cubicBezTo>
                    <a:pt x="33742" y="30056"/>
                    <a:pt x="34017" y="29091"/>
                    <a:pt x="34336" y="28236"/>
                  </a:cubicBezTo>
                  <a:cubicBezTo>
                    <a:pt x="35116" y="26170"/>
                    <a:pt x="35711" y="24840"/>
                    <a:pt x="35718" y="22908"/>
                  </a:cubicBezTo>
                  <a:cubicBezTo>
                    <a:pt x="35748" y="16682"/>
                    <a:pt x="30740" y="9824"/>
                    <a:pt x="26698" y="5403"/>
                  </a:cubicBezTo>
                  <a:cubicBezTo>
                    <a:pt x="25685" y="4296"/>
                    <a:pt x="23801" y="1480"/>
                    <a:pt x="22433" y="1480"/>
                  </a:cubicBezTo>
                  <a:cubicBezTo>
                    <a:pt x="22395" y="1480"/>
                    <a:pt x="22358" y="1482"/>
                    <a:pt x="22321" y="1487"/>
                  </a:cubicBezTo>
                  <a:lnTo>
                    <a:pt x="4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29943" y="237928"/>
              <a:ext cx="461570" cy="420939"/>
            </a:xfrm>
            <a:custGeom>
              <a:rect b="b" l="l" r="r" t="t"/>
              <a:pathLst>
                <a:path extrusionOk="0" h="10992" w="12053">
                  <a:moveTo>
                    <a:pt x="6011" y="1"/>
                  </a:moveTo>
                  <a:cubicBezTo>
                    <a:pt x="3500" y="1"/>
                    <a:pt x="1232" y="1740"/>
                    <a:pt x="661" y="4297"/>
                  </a:cubicBezTo>
                  <a:cubicBezTo>
                    <a:pt x="0" y="7255"/>
                    <a:pt x="1865" y="10197"/>
                    <a:pt x="4822" y="10858"/>
                  </a:cubicBezTo>
                  <a:cubicBezTo>
                    <a:pt x="5226" y="10948"/>
                    <a:pt x="5629" y="10992"/>
                    <a:pt x="6026" y="10992"/>
                  </a:cubicBezTo>
                  <a:cubicBezTo>
                    <a:pt x="8544" y="10992"/>
                    <a:pt x="10812" y="9252"/>
                    <a:pt x="11384" y="6697"/>
                  </a:cubicBezTo>
                  <a:cubicBezTo>
                    <a:pt x="12052" y="3733"/>
                    <a:pt x="10187" y="798"/>
                    <a:pt x="7223" y="136"/>
                  </a:cubicBezTo>
                  <a:cubicBezTo>
                    <a:pt x="6816" y="45"/>
                    <a:pt x="6411" y="1"/>
                    <a:pt x="6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96943" y="384555"/>
              <a:ext cx="128097" cy="128058"/>
            </a:xfrm>
            <a:custGeom>
              <a:rect b="b" l="l" r="r" t="t"/>
              <a:pathLst>
                <a:path extrusionOk="0" h="3344" w="3345">
                  <a:moveTo>
                    <a:pt x="1673" y="0"/>
                  </a:moveTo>
                  <a:cubicBezTo>
                    <a:pt x="744" y="0"/>
                    <a:pt x="1" y="743"/>
                    <a:pt x="1" y="1672"/>
                  </a:cubicBezTo>
                  <a:cubicBezTo>
                    <a:pt x="1" y="2594"/>
                    <a:pt x="744" y="3344"/>
                    <a:pt x="1673" y="3344"/>
                  </a:cubicBezTo>
                  <a:cubicBezTo>
                    <a:pt x="2594" y="3344"/>
                    <a:pt x="3344" y="2594"/>
                    <a:pt x="3344" y="1672"/>
                  </a:cubicBezTo>
                  <a:cubicBezTo>
                    <a:pt x="3344" y="743"/>
                    <a:pt x="2594" y="0"/>
                    <a:pt x="1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2026626" y="-210475"/>
            <a:ext cx="2329220" cy="1180518"/>
            <a:chOff x="2026626" y="-210475"/>
            <a:chExt cx="2329220" cy="1180518"/>
          </a:xfrm>
        </p:grpSpPr>
        <p:sp>
          <p:nvSpPr>
            <p:cNvPr id="21" name="Google Shape;21;p2"/>
            <p:cNvSpPr/>
            <p:nvPr/>
          </p:nvSpPr>
          <p:spPr>
            <a:xfrm>
              <a:off x="4102869" y="113573"/>
              <a:ext cx="252977" cy="362539"/>
            </a:xfrm>
            <a:custGeom>
              <a:rect b="b" l="l" r="r" t="t"/>
              <a:pathLst>
                <a:path extrusionOk="0" h="9467" w="6606">
                  <a:moveTo>
                    <a:pt x="1330" y="1"/>
                  </a:moveTo>
                  <a:cubicBezTo>
                    <a:pt x="1234" y="1383"/>
                    <a:pt x="632" y="2742"/>
                    <a:pt x="394" y="4109"/>
                  </a:cubicBezTo>
                  <a:cubicBezTo>
                    <a:pt x="0" y="6383"/>
                    <a:pt x="2712" y="7238"/>
                    <a:pt x="4184" y="8278"/>
                  </a:cubicBezTo>
                  <a:cubicBezTo>
                    <a:pt x="4652" y="8597"/>
                    <a:pt x="5075" y="9392"/>
                    <a:pt x="5655" y="9467"/>
                  </a:cubicBezTo>
                  <a:cubicBezTo>
                    <a:pt x="6606" y="7736"/>
                    <a:pt x="6428" y="4028"/>
                    <a:pt x="5172" y="2490"/>
                  </a:cubicBezTo>
                  <a:cubicBezTo>
                    <a:pt x="4206" y="1308"/>
                    <a:pt x="2883" y="268"/>
                    <a:pt x="1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01718" y="420650"/>
              <a:ext cx="173323" cy="301305"/>
            </a:xfrm>
            <a:custGeom>
              <a:rect b="b" l="l" r="r" t="t"/>
              <a:pathLst>
                <a:path extrusionOk="0" h="7868" w="4526">
                  <a:moveTo>
                    <a:pt x="2005" y="1"/>
                  </a:moveTo>
                  <a:cubicBezTo>
                    <a:pt x="2002" y="1"/>
                    <a:pt x="2000" y="2"/>
                    <a:pt x="1999" y="5"/>
                  </a:cubicBezTo>
                  <a:cubicBezTo>
                    <a:pt x="1412" y="1313"/>
                    <a:pt x="0" y="3676"/>
                    <a:pt x="676" y="5021"/>
                  </a:cubicBezTo>
                  <a:cubicBezTo>
                    <a:pt x="1256" y="6165"/>
                    <a:pt x="2185" y="7042"/>
                    <a:pt x="3113" y="7866"/>
                  </a:cubicBezTo>
                  <a:cubicBezTo>
                    <a:pt x="3114" y="7867"/>
                    <a:pt x="3115" y="7867"/>
                    <a:pt x="3116" y="7867"/>
                  </a:cubicBezTo>
                  <a:cubicBezTo>
                    <a:pt x="3212" y="7867"/>
                    <a:pt x="4236" y="5389"/>
                    <a:pt x="4324" y="5132"/>
                  </a:cubicBezTo>
                  <a:cubicBezTo>
                    <a:pt x="4510" y="4560"/>
                    <a:pt x="4525" y="3943"/>
                    <a:pt x="4354" y="3356"/>
                  </a:cubicBezTo>
                  <a:cubicBezTo>
                    <a:pt x="4250" y="2977"/>
                    <a:pt x="4087" y="2606"/>
                    <a:pt x="3886" y="2264"/>
                  </a:cubicBezTo>
                  <a:cubicBezTo>
                    <a:pt x="3712" y="1982"/>
                    <a:pt x="2129" y="1"/>
                    <a:pt x="2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2700000">
              <a:off x="3725793" y="95836"/>
              <a:ext cx="301637" cy="330663"/>
            </a:xfrm>
            <a:custGeom>
              <a:rect b="b" l="l" r="r" t="t"/>
              <a:pathLst>
                <a:path extrusionOk="0" h="8635" w="7877">
                  <a:moveTo>
                    <a:pt x="7476" y="1"/>
                  </a:moveTo>
                  <a:lnTo>
                    <a:pt x="7476" y="1"/>
                  </a:lnTo>
                  <a:cubicBezTo>
                    <a:pt x="6198" y="275"/>
                    <a:pt x="4897" y="506"/>
                    <a:pt x="3783" y="1241"/>
                  </a:cubicBezTo>
                  <a:cubicBezTo>
                    <a:pt x="1598" y="2668"/>
                    <a:pt x="1" y="5194"/>
                    <a:pt x="142" y="7840"/>
                  </a:cubicBezTo>
                  <a:cubicBezTo>
                    <a:pt x="157" y="8107"/>
                    <a:pt x="186" y="8375"/>
                    <a:pt x="238" y="8635"/>
                  </a:cubicBezTo>
                  <a:cubicBezTo>
                    <a:pt x="1613" y="7646"/>
                    <a:pt x="3471" y="7817"/>
                    <a:pt x="4771" y="6770"/>
                  </a:cubicBezTo>
                  <a:cubicBezTo>
                    <a:pt x="5588" y="6108"/>
                    <a:pt x="6153" y="4659"/>
                    <a:pt x="6472" y="3708"/>
                  </a:cubicBezTo>
                  <a:cubicBezTo>
                    <a:pt x="6710" y="3010"/>
                    <a:pt x="7877" y="662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26626" y="-210475"/>
              <a:ext cx="1704057" cy="1180518"/>
            </a:xfrm>
            <a:custGeom>
              <a:rect b="b" l="l" r="r" t="t"/>
              <a:pathLst>
                <a:path extrusionOk="0" h="21816" w="31491">
                  <a:moveTo>
                    <a:pt x="28508" y="0"/>
                  </a:moveTo>
                  <a:cubicBezTo>
                    <a:pt x="28417" y="0"/>
                    <a:pt x="28326" y="2"/>
                    <a:pt x="28236" y="6"/>
                  </a:cubicBezTo>
                  <a:lnTo>
                    <a:pt x="0" y="1960"/>
                  </a:lnTo>
                  <a:cubicBezTo>
                    <a:pt x="899" y="4107"/>
                    <a:pt x="580" y="7124"/>
                    <a:pt x="944" y="9435"/>
                  </a:cubicBezTo>
                  <a:cubicBezTo>
                    <a:pt x="1390" y="12192"/>
                    <a:pt x="2445" y="14785"/>
                    <a:pt x="3188" y="17452"/>
                  </a:cubicBezTo>
                  <a:cubicBezTo>
                    <a:pt x="3388" y="18175"/>
                    <a:pt x="3644" y="21815"/>
                    <a:pt x="4851" y="21815"/>
                  </a:cubicBezTo>
                  <a:cubicBezTo>
                    <a:pt x="4897" y="21815"/>
                    <a:pt x="4945" y="21810"/>
                    <a:pt x="4993" y="21799"/>
                  </a:cubicBezTo>
                  <a:cubicBezTo>
                    <a:pt x="6309" y="21494"/>
                    <a:pt x="6754" y="16271"/>
                    <a:pt x="7735" y="15112"/>
                  </a:cubicBezTo>
                  <a:cubicBezTo>
                    <a:pt x="8946" y="15929"/>
                    <a:pt x="10135" y="16427"/>
                    <a:pt x="11213" y="17512"/>
                  </a:cubicBezTo>
                  <a:cubicBezTo>
                    <a:pt x="12283" y="18596"/>
                    <a:pt x="13784" y="20276"/>
                    <a:pt x="15114" y="20959"/>
                  </a:cubicBezTo>
                  <a:cubicBezTo>
                    <a:pt x="15114" y="20959"/>
                    <a:pt x="15114" y="20959"/>
                    <a:pt x="15114" y="20959"/>
                  </a:cubicBezTo>
                  <a:cubicBezTo>
                    <a:pt x="15202" y="20959"/>
                    <a:pt x="16534" y="15281"/>
                    <a:pt x="16979" y="14844"/>
                  </a:cubicBezTo>
                  <a:cubicBezTo>
                    <a:pt x="17296" y="14531"/>
                    <a:pt x="17693" y="14409"/>
                    <a:pt x="18125" y="14409"/>
                  </a:cubicBezTo>
                  <a:cubicBezTo>
                    <a:pt x="19282" y="14409"/>
                    <a:pt x="20690" y="15282"/>
                    <a:pt x="21496" y="15699"/>
                  </a:cubicBezTo>
                  <a:cubicBezTo>
                    <a:pt x="23606" y="16783"/>
                    <a:pt x="25524" y="18381"/>
                    <a:pt x="27894" y="18894"/>
                  </a:cubicBezTo>
                  <a:cubicBezTo>
                    <a:pt x="29699" y="12883"/>
                    <a:pt x="29766" y="6262"/>
                    <a:pt x="31490" y="244"/>
                  </a:cubicBezTo>
                  <a:cubicBezTo>
                    <a:pt x="30511" y="203"/>
                    <a:pt x="29489" y="0"/>
                    <a:pt x="28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514328" y="252595"/>
              <a:ext cx="264610" cy="328950"/>
            </a:xfrm>
            <a:custGeom>
              <a:rect b="b" l="l" r="r" t="t"/>
              <a:pathLst>
                <a:path extrusionOk="0" h="6079" w="4890">
                  <a:moveTo>
                    <a:pt x="4889" y="0"/>
                  </a:moveTo>
                  <a:lnTo>
                    <a:pt x="4889" y="0"/>
                  </a:lnTo>
                  <a:cubicBezTo>
                    <a:pt x="3990" y="414"/>
                    <a:pt x="1348" y="1875"/>
                    <a:pt x="90" y="1875"/>
                  </a:cubicBezTo>
                  <a:cubicBezTo>
                    <a:pt x="59" y="1875"/>
                    <a:pt x="29" y="1874"/>
                    <a:pt x="0" y="1873"/>
                  </a:cubicBezTo>
                  <a:lnTo>
                    <a:pt x="0" y="1873"/>
                  </a:lnTo>
                  <a:cubicBezTo>
                    <a:pt x="1486" y="2831"/>
                    <a:pt x="1895" y="5112"/>
                    <a:pt x="3522" y="6078"/>
                  </a:cubicBezTo>
                  <a:cubicBezTo>
                    <a:pt x="4652" y="4696"/>
                    <a:pt x="4823" y="1694"/>
                    <a:pt x="4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427174" y="-384064"/>
            <a:ext cx="3719413" cy="1665316"/>
            <a:chOff x="6427174" y="-384064"/>
            <a:chExt cx="3719413" cy="1665316"/>
          </a:xfrm>
        </p:grpSpPr>
        <p:sp>
          <p:nvSpPr>
            <p:cNvPr id="27" name="Google Shape;27;p2"/>
            <p:cNvSpPr/>
            <p:nvPr/>
          </p:nvSpPr>
          <p:spPr>
            <a:xfrm>
              <a:off x="6427174" y="-384064"/>
              <a:ext cx="3719413" cy="1665316"/>
            </a:xfrm>
            <a:custGeom>
              <a:rect b="b" l="l" r="r" t="t"/>
              <a:pathLst>
                <a:path extrusionOk="0" h="51099" w="111368">
                  <a:moveTo>
                    <a:pt x="7416" y="1"/>
                  </a:moveTo>
                  <a:lnTo>
                    <a:pt x="7413" y="2"/>
                  </a:lnTo>
                  <a:lnTo>
                    <a:pt x="7413" y="2"/>
                  </a:lnTo>
                  <a:cubicBezTo>
                    <a:pt x="7414" y="1"/>
                    <a:pt x="7415" y="1"/>
                    <a:pt x="7416" y="1"/>
                  </a:cubicBezTo>
                  <a:close/>
                  <a:moveTo>
                    <a:pt x="7413" y="2"/>
                  </a:moveTo>
                  <a:cubicBezTo>
                    <a:pt x="7080" y="90"/>
                    <a:pt x="6754" y="164"/>
                    <a:pt x="6421" y="239"/>
                  </a:cubicBezTo>
                  <a:cubicBezTo>
                    <a:pt x="6420" y="248"/>
                    <a:pt x="6419" y="257"/>
                    <a:pt x="6419" y="267"/>
                  </a:cubicBezTo>
                  <a:lnTo>
                    <a:pt x="6419" y="267"/>
                  </a:lnTo>
                  <a:lnTo>
                    <a:pt x="7413" y="2"/>
                  </a:lnTo>
                  <a:close/>
                  <a:moveTo>
                    <a:pt x="6419" y="267"/>
                  </a:moveTo>
                  <a:lnTo>
                    <a:pt x="1" y="1977"/>
                  </a:lnTo>
                  <a:cubicBezTo>
                    <a:pt x="3070" y="4563"/>
                    <a:pt x="4712" y="6495"/>
                    <a:pt x="5730" y="10619"/>
                  </a:cubicBezTo>
                  <a:cubicBezTo>
                    <a:pt x="6510" y="13806"/>
                    <a:pt x="6227" y="17417"/>
                    <a:pt x="8798" y="19832"/>
                  </a:cubicBezTo>
                  <a:cubicBezTo>
                    <a:pt x="13494" y="24253"/>
                    <a:pt x="22307" y="24469"/>
                    <a:pt x="28258" y="24469"/>
                  </a:cubicBezTo>
                  <a:cubicBezTo>
                    <a:pt x="32192" y="24469"/>
                    <a:pt x="36897" y="23916"/>
                    <a:pt x="41498" y="23916"/>
                  </a:cubicBezTo>
                  <a:cubicBezTo>
                    <a:pt x="47865" y="23916"/>
                    <a:pt x="54031" y="24975"/>
                    <a:pt x="57668" y="30027"/>
                  </a:cubicBezTo>
                  <a:cubicBezTo>
                    <a:pt x="60016" y="33289"/>
                    <a:pt x="62007" y="36729"/>
                    <a:pt x="64125" y="40139"/>
                  </a:cubicBezTo>
                  <a:cubicBezTo>
                    <a:pt x="67134" y="44984"/>
                    <a:pt x="69973" y="45957"/>
                    <a:pt x="75679" y="47302"/>
                  </a:cubicBezTo>
                  <a:cubicBezTo>
                    <a:pt x="81609" y="48699"/>
                    <a:pt x="87486" y="48863"/>
                    <a:pt x="93512" y="49479"/>
                  </a:cubicBezTo>
                  <a:cubicBezTo>
                    <a:pt x="96557" y="49791"/>
                    <a:pt x="100990" y="51099"/>
                    <a:pt x="104454" y="51099"/>
                  </a:cubicBezTo>
                  <a:cubicBezTo>
                    <a:pt x="105124" y="51099"/>
                    <a:pt x="105757" y="51050"/>
                    <a:pt x="106337" y="50936"/>
                  </a:cubicBezTo>
                  <a:cubicBezTo>
                    <a:pt x="108529" y="50497"/>
                    <a:pt x="110082" y="48766"/>
                    <a:pt x="111367" y="46596"/>
                  </a:cubicBezTo>
                  <a:cubicBezTo>
                    <a:pt x="110539" y="46281"/>
                    <a:pt x="109680" y="46167"/>
                    <a:pt x="108808" y="46167"/>
                  </a:cubicBezTo>
                  <a:cubicBezTo>
                    <a:pt x="106786" y="46167"/>
                    <a:pt x="104689" y="46779"/>
                    <a:pt x="102711" y="46909"/>
                  </a:cubicBezTo>
                  <a:cubicBezTo>
                    <a:pt x="101826" y="46968"/>
                    <a:pt x="100949" y="46995"/>
                    <a:pt x="100078" y="46995"/>
                  </a:cubicBezTo>
                  <a:cubicBezTo>
                    <a:pt x="94919" y="46995"/>
                    <a:pt x="89964" y="46029"/>
                    <a:pt x="84878" y="44910"/>
                  </a:cubicBezTo>
                  <a:cubicBezTo>
                    <a:pt x="79060" y="43639"/>
                    <a:pt x="73822" y="42220"/>
                    <a:pt x="68531" y="39404"/>
                  </a:cubicBezTo>
                  <a:cubicBezTo>
                    <a:pt x="64801" y="37413"/>
                    <a:pt x="63226" y="33422"/>
                    <a:pt x="60989" y="29982"/>
                  </a:cubicBezTo>
                  <a:cubicBezTo>
                    <a:pt x="58604" y="26312"/>
                    <a:pt x="56397" y="21705"/>
                    <a:pt x="51909" y="20501"/>
                  </a:cubicBezTo>
                  <a:cubicBezTo>
                    <a:pt x="48671" y="19637"/>
                    <a:pt x="45096" y="19433"/>
                    <a:pt x="41467" y="19433"/>
                  </a:cubicBezTo>
                  <a:cubicBezTo>
                    <a:pt x="38205" y="19433"/>
                    <a:pt x="34901" y="19598"/>
                    <a:pt x="31761" y="19598"/>
                  </a:cubicBezTo>
                  <a:cubicBezTo>
                    <a:pt x="30644" y="19598"/>
                    <a:pt x="29548" y="19577"/>
                    <a:pt x="28481" y="19520"/>
                  </a:cubicBezTo>
                  <a:cubicBezTo>
                    <a:pt x="22812" y="19216"/>
                    <a:pt x="15798" y="19587"/>
                    <a:pt x="12016" y="14609"/>
                  </a:cubicBezTo>
                  <a:cubicBezTo>
                    <a:pt x="9309" y="11042"/>
                    <a:pt x="6114" y="4922"/>
                    <a:pt x="6419" y="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220423">
              <a:off x="8421875" y="-63222"/>
              <a:ext cx="824679" cy="549135"/>
            </a:xfrm>
            <a:custGeom>
              <a:rect b="b" l="l" r="r" t="t"/>
              <a:pathLst>
                <a:path extrusionOk="0" h="16850" w="24692">
                  <a:moveTo>
                    <a:pt x="24580" y="1"/>
                  </a:moveTo>
                  <a:lnTo>
                    <a:pt x="862" y="1479"/>
                  </a:lnTo>
                  <a:cubicBezTo>
                    <a:pt x="0" y="6205"/>
                    <a:pt x="1264" y="12825"/>
                    <a:pt x="5781" y="15248"/>
                  </a:cubicBezTo>
                  <a:cubicBezTo>
                    <a:pt x="7343" y="16083"/>
                    <a:pt x="11068" y="16849"/>
                    <a:pt x="14065" y="16849"/>
                  </a:cubicBezTo>
                  <a:cubicBezTo>
                    <a:pt x="15545" y="16849"/>
                    <a:pt x="16847" y="16663"/>
                    <a:pt x="17625" y="16206"/>
                  </a:cubicBezTo>
                  <a:cubicBezTo>
                    <a:pt x="20062" y="14780"/>
                    <a:pt x="21742" y="8501"/>
                    <a:pt x="22767" y="6041"/>
                  </a:cubicBezTo>
                  <a:cubicBezTo>
                    <a:pt x="23525" y="4243"/>
                    <a:pt x="24692" y="1984"/>
                    <a:pt x="24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>
            <a:off x="401827" y="4068373"/>
            <a:ext cx="1351531" cy="1258630"/>
          </a:xfrm>
          <a:custGeom>
            <a:rect b="b" l="l" r="r" t="t"/>
            <a:pathLst>
              <a:path extrusionOk="0" h="42446" w="45579">
                <a:moveTo>
                  <a:pt x="41915" y="0"/>
                </a:moveTo>
                <a:cubicBezTo>
                  <a:pt x="36779" y="0"/>
                  <a:pt x="27699" y="8166"/>
                  <a:pt x="25502" y="9879"/>
                </a:cubicBezTo>
                <a:cubicBezTo>
                  <a:pt x="19899" y="14240"/>
                  <a:pt x="13710" y="18327"/>
                  <a:pt x="7758" y="22228"/>
                </a:cubicBezTo>
                <a:cubicBezTo>
                  <a:pt x="1" y="27303"/>
                  <a:pt x="521" y="33433"/>
                  <a:pt x="5180" y="41027"/>
                </a:cubicBezTo>
                <a:cubicBezTo>
                  <a:pt x="5585" y="42143"/>
                  <a:pt x="6837" y="42445"/>
                  <a:pt x="8240" y="42445"/>
                </a:cubicBezTo>
                <a:cubicBezTo>
                  <a:pt x="9639" y="42445"/>
                  <a:pt x="11189" y="42145"/>
                  <a:pt x="12201" y="42052"/>
                </a:cubicBezTo>
                <a:cubicBezTo>
                  <a:pt x="12989" y="41985"/>
                  <a:pt x="15411" y="42060"/>
                  <a:pt x="16043" y="41502"/>
                </a:cubicBezTo>
                <a:cubicBezTo>
                  <a:pt x="17239" y="40440"/>
                  <a:pt x="16853" y="36153"/>
                  <a:pt x="16964" y="34778"/>
                </a:cubicBezTo>
                <a:cubicBezTo>
                  <a:pt x="17254" y="31070"/>
                  <a:pt x="17470" y="27422"/>
                  <a:pt x="20419" y="24702"/>
                </a:cubicBezTo>
                <a:cubicBezTo>
                  <a:pt x="22968" y="22347"/>
                  <a:pt x="26995" y="20668"/>
                  <a:pt x="29982" y="18862"/>
                </a:cubicBezTo>
                <a:cubicBezTo>
                  <a:pt x="33452" y="16767"/>
                  <a:pt x="40080" y="14738"/>
                  <a:pt x="42837" y="11736"/>
                </a:cubicBezTo>
                <a:cubicBezTo>
                  <a:pt x="44338" y="10102"/>
                  <a:pt x="45579" y="7419"/>
                  <a:pt x="45489" y="4767"/>
                </a:cubicBezTo>
                <a:cubicBezTo>
                  <a:pt x="45369" y="1285"/>
                  <a:pt x="43953" y="0"/>
                  <a:pt x="419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-356500" y="2785203"/>
            <a:ext cx="1902119" cy="2111258"/>
            <a:chOff x="-356500" y="2785203"/>
            <a:chExt cx="1902119" cy="2111258"/>
          </a:xfrm>
        </p:grpSpPr>
        <p:sp>
          <p:nvSpPr>
            <p:cNvPr id="31" name="Google Shape;31;p2"/>
            <p:cNvSpPr/>
            <p:nvPr/>
          </p:nvSpPr>
          <p:spPr>
            <a:xfrm>
              <a:off x="-356500" y="2785203"/>
              <a:ext cx="1902119" cy="2111258"/>
            </a:xfrm>
            <a:custGeom>
              <a:rect b="b" l="l" r="r" t="t"/>
              <a:pathLst>
                <a:path extrusionOk="0" h="71200" w="64147">
                  <a:moveTo>
                    <a:pt x="25627" y="1"/>
                  </a:moveTo>
                  <a:cubicBezTo>
                    <a:pt x="17611" y="1"/>
                    <a:pt x="10229" y="6202"/>
                    <a:pt x="3366" y="9298"/>
                  </a:cubicBezTo>
                  <a:lnTo>
                    <a:pt x="101" y="69872"/>
                  </a:lnTo>
                  <a:lnTo>
                    <a:pt x="101" y="69872"/>
                  </a:lnTo>
                  <a:cubicBezTo>
                    <a:pt x="8002" y="65361"/>
                    <a:pt x="14850" y="58591"/>
                    <a:pt x="22685" y="53374"/>
                  </a:cubicBezTo>
                  <a:cubicBezTo>
                    <a:pt x="31326" y="47616"/>
                    <a:pt x="39648" y="41954"/>
                    <a:pt x="47532" y="35155"/>
                  </a:cubicBezTo>
                  <a:cubicBezTo>
                    <a:pt x="52392" y="30965"/>
                    <a:pt x="64146" y="17478"/>
                    <a:pt x="51834" y="13741"/>
                  </a:cubicBezTo>
                  <a:cubicBezTo>
                    <a:pt x="51276" y="13571"/>
                    <a:pt x="50660" y="13498"/>
                    <a:pt x="49999" y="13498"/>
                  </a:cubicBezTo>
                  <a:cubicBezTo>
                    <a:pt x="45644" y="13498"/>
                    <a:pt x="39360" y="16695"/>
                    <a:pt x="34993" y="16695"/>
                  </a:cubicBezTo>
                  <a:cubicBezTo>
                    <a:pt x="32096" y="16695"/>
                    <a:pt x="30043" y="15287"/>
                    <a:pt x="29959" y="10605"/>
                  </a:cubicBezTo>
                  <a:cubicBezTo>
                    <a:pt x="29870" y="5731"/>
                    <a:pt x="33608" y="359"/>
                    <a:pt x="26341" y="17"/>
                  </a:cubicBezTo>
                  <a:cubicBezTo>
                    <a:pt x="26102" y="6"/>
                    <a:pt x="25864" y="1"/>
                    <a:pt x="25627" y="1"/>
                  </a:cubicBezTo>
                  <a:close/>
                  <a:moveTo>
                    <a:pt x="101" y="69872"/>
                  </a:moveTo>
                  <a:cubicBezTo>
                    <a:pt x="68" y="69891"/>
                    <a:pt x="34" y="69910"/>
                    <a:pt x="0" y="69929"/>
                  </a:cubicBezTo>
                  <a:cubicBezTo>
                    <a:pt x="30" y="70353"/>
                    <a:pt x="37" y="70776"/>
                    <a:pt x="30" y="71200"/>
                  </a:cubicBezTo>
                  <a:lnTo>
                    <a:pt x="101" y="69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181135" y="2919173"/>
              <a:ext cx="694728" cy="802960"/>
            </a:xfrm>
            <a:custGeom>
              <a:rect b="b" l="l" r="r" t="t"/>
              <a:pathLst>
                <a:path extrusionOk="0" h="27079" w="23429">
                  <a:moveTo>
                    <a:pt x="18330" y="1"/>
                  </a:moveTo>
                  <a:cubicBezTo>
                    <a:pt x="17919" y="1"/>
                    <a:pt x="17289" y="221"/>
                    <a:pt x="16281" y="596"/>
                  </a:cubicBezTo>
                  <a:cubicBezTo>
                    <a:pt x="11087" y="2521"/>
                    <a:pt x="5722" y="5315"/>
                    <a:pt x="1442" y="8918"/>
                  </a:cubicBezTo>
                  <a:lnTo>
                    <a:pt x="140" y="26314"/>
                  </a:lnTo>
                  <a:lnTo>
                    <a:pt x="140" y="26314"/>
                  </a:lnTo>
                  <a:cubicBezTo>
                    <a:pt x="255" y="26152"/>
                    <a:pt x="456" y="26096"/>
                    <a:pt x="698" y="26096"/>
                  </a:cubicBezTo>
                  <a:cubicBezTo>
                    <a:pt x="1215" y="26096"/>
                    <a:pt x="1916" y="26355"/>
                    <a:pt x="2349" y="26409"/>
                  </a:cubicBezTo>
                  <a:cubicBezTo>
                    <a:pt x="3021" y="26496"/>
                    <a:pt x="3710" y="26528"/>
                    <a:pt x="4405" y="26528"/>
                  </a:cubicBezTo>
                  <a:cubicBezTo>
                    <a:pt x="5729" y="26528"/>
                    <a:pt x="7073" y="26413"/>
                    <a:pt x="8360" y="26350"/>
                  </a:cubicBezTo>
                  <a:cubicBezTo>
                    <a:pt x="12937" y="26112"/>
                    <a:pt x="16711" y="23408"/>
                    <a:pt x="20077" y="20435"/>
                  </a:cubicBezTo>
                  <a:cubicBezTo>
                    <a:pt x="21162" y="19469"/>
                    <a:pt x="23429" y="17983"/>
                    <a:pt x="22871" y="16312"/>
                  </a:cubicBezTo>
                  <a:cubicBezTo>
                    <a:pt x="22477" y="15115"/>
                    <a:pt x="21118" y="14298"/>
                    <a:pt x="20390" y="13339"/>
                  </a:cubicBezTo>
                  <a:cubicBezTo>
                    <a:pt x="18963" y="11452"/>
                    <a:pt x="19557" y="9364"/>
                    <a:pt x="19706" y="7202"/>
                  </a:cubicBezTo>
                  <a:cubicBezTo>
                    <a:pt x="19840" y="5315"/>
                    <a:pt x="19498" y="3635"/>
                    <a:pt x="19245" y="1793"/>
                  </a:cubicBezTo>
                  <a:cubicBezTo>
                    <a:pt x="19074" y="520"/>
                    <a:pt x="18961" y="1"/>
                    <a:pt x="18330" y="1"/>
                  </a:cubicBezTo>
                  <a:close/>
                  <a:moveTo>
                    <a:pt x="140" y="26314"/>
                  </a:moveTo>
                  <a:lnTo>
                    <a:pt x="140" y="26314"/>
                  </a:lnTo>
                  <a:cubicBezTo>
                    <a:pt x="32" y="26464"/>
                    <a:pt x="0" y="26706"/>
                    <a:pt x="82" y="27078"/>
                  </a:cubicBezTo>
                  <a:lnTo>
                    <a:pt x="140" y="263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78704" y="3491911"/>
              <a:ext cx="1159620" cy="864281"/>
            </a:xfrm>
            <a:custGeom>
              <a:rect b="b" l="l" r="r" t="t"/>
              <a:pathLst>
                <a:path extrusionOk="0" h="29147" w="39107">
                  <a:moveTo>
                    <a:pt x="35635" y="0"/>
                  </a:moveTo>
                  <a:cubicBezTo>
                    <a:pt x="34308" y="0"/>
                    <a:pt x="32845" y="334"/>
                    <a:pt x="31795" y="563"/>
                  </a:cubicBezTo>
                  <a:cubicBezTo>
                    <a:pt x="27887" y="1418"/>
                    <a:pt x="24595" y="3141"/>
                    <a:pt x="21385" y="5512"/>
                  </a:cubicBezTo>
                  <a:cubicBezTo>
                    <a:pt x="18026" y="8001"/>
                    <a:pt x="15106" y="11047"/>
                    <a:pt x="11384" y="13031"/>
                  </a:cubicBezTo>
                  <a:cubicBezTo>
                    <a:pt x="8746" y="14436"/>
                    <a:pt x="5722" y="15045"/>
                    <a:pt x="2913" y="15996"/>
                  </a:cubicBezTo>
                  <a:cubicBezTo>
                    <a:pt x="1932" y="16330"/>
                    <a:pt x="699" y="16657"/>
                    <a:pt x="0" y="17400"/>
                  </a:cubicBezTo>
                  <a:lnTo>
                    <a:pt x="2586" y="28152"/>
                  </a:lnTo>
                  <a:cubicBezTo>
                    <a:pt x="2445" y="28419"/>
                    <a:pt x="2378" y="28732"/>
                    <a:pt x="2393" y="29044"/>
                  </a:cubicBezTo>
                  <a:cubicBezTo>
                    <a:pt x="2551" y="29115"/>
                    <a:pt x="2738" y="29147"/>
                    <a:pt x="2946" y="29147"/>
                  </a:cubicBezTo>
                  <a:cubicBezTo>
                    <a:pt x="4139" y="29147"/>
                    <a:pt x="6008" y="28117"/>
                    <a:pt x="6799" y="27788"/>
                  </a:cubicBezTo>
                  <a:cubicBezTo>
                    <a:pt x="8672" y="26993"/>
                    <a:pt x="10589" y="26413"/>
                    <a:pt x="12498" y="25722"/>
                  </a:cubicBezTo>
                  <a:cubicBezTo>
                    <a:pt x="17202" y="24028"/>
                    <a:pt x="21831" y="21650"/>
                    <a:pt x="25613" y="18344"/>
                  </a:cubicBezTo>
                  <a:cubicBezTo>
                    <a:pt x="28488" y="15825"/>
                    <a:pt x="30643" y="12637"/>
                    <a:pt x="33615" y="10200"/>
                  </a:cubicBezTo>
                  <a:cubicBezTo>
                    <a:pt x="35911" y="8313"/>
                    <a:pt x="39106" y="5802"/>
                    <a:pt x="38906" y="2525"/>
                  </a:cubicBezTo>
                  <a:cubicBezTo>
                    <a:pt x="38789" y="540"/>
                    <a:pt x="37322" y="0"/>
                    <a:pt x="3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71232" y="3642991"/>
              <a:ext cx="439806" cy="276005"/>
            </a:xfrm>
            <a:custGeom>
              <a:rect b="b" l="l" r="r" t="t"/>
              <a:pathLst>
                <a:path extrusionOk="0" h="9308" w="14832">
                  <a:moveTo>
                    <a:pt x="11228" y="75"/>
                  </a:moveTo>
                  <a:cubicBezTo>
                    <a:pt x="8932" y="662"/>
                    <a:pt x="6502" y="2386"/>
                    <a:pt x="4645" y="3783"/>
                  </a:cubicBezTo>
                  <a:cubicBezTo>
                    <a:pt x="3292" y="4801"/>
                    <a:pt x="1" y="6837"/>
                    <a:pt x="365" y="8872"/>
                  </a:cubicBezTo>
                  <a:cubicBezTo>
                    <a:pt x="1135" y="9174"/>
                    <a:pt x="1894" y="9308"/>
                    <a:pt x="2638" y="9308"/>
                  </a:cubicBezTo>
                  <a:cubicBezTo>
                    <a:pt x="6477" y="9308"/>
                    <a:pt x="9941" y="5764"/>
                    <a:pt x="12654" y="3493"/>
                  </a:cubicBezTo>
                  <a:cubicBezTo>
                    <a:pt x="13234" y="3010"/>
                    <a:pt x="14832" y="2029"/>
                    <a:pt x="14661" y="1033"/>
                  </a:cubicBezTo>
                  <a:cubicBezTo>
                    <a:pt x="14490" y="1"/>
                    <a:pt x="13331" y="357"/>
                    <a:pt x="11228" y="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2781" y="3095695"/>
              <a:ext cx="235115" cy="390494"/>
            </a:xfrm>
            <a:custGeom>
              <a:rect b="b" l="l" r="r" t="t"/>
              <a:pathLst>
                <a:path extrusionOk="0" h="13169" w="7929">
                  <a:moveTo>
                    <a:pt x="4125" y="1"/>
                  </a:moveTo>
                  <a:cubicBezTo>
                    <a:pt x="2795" y="127"/>
                    <a:pt x="365" y="1019"/>
                    <a:pt x="120" y="2572"/>
                  </a:cubicBezTo>
                  <a:cubicBezTo>
                    <a:pt x="1" y="3337"/>
                    <a:pt x="447" y="4607"/>
                    <a:pt x="543" y="5388"/>
                  </a:cubicBezTo>
                  <a:cubicBezTo>
                    <a:pt x="684" y="6562"/>
                    <a:pt x="729" y="7676"/>
                    <a:pt x="781" y="8850"/>
                  </a:cubicBezTo>
                  <a:cubicBezTo>
                    <a:pt x="855" y="10277"/>
                    <a:pt x="863" y="10864"/>
                    <a:pt x="1903" y="11726"/>
                  </a:cubicBezTo>
                  <a:cubicBezTo>
                    <a:pt x="2536" y="12245"/>
                    <a:pt x="4048" y="13169"/>
                    <a:pt x="5135" y="13169"/>
                  </a:cubicBezTo>
                  <a:cubicBezTo>
                    <a:pt x="5323" y="13169"/>
                    <a:pt x="5499" y="13141"/>
                    <a:pt x="5655" y="13078"/>
                  </a:cubicBezTo>
                  <a:cubicBezTo>
                    <a:pt x="7929" y="12164"/>
                    <a:pt x="5469" y="6562"/>
                    <a:pt x="5247" y="4868"/>
                  </a:cubicBezTo>
                  <a:cubicBezTo>
                    <a:pt x="5083" y="3515"/>
                    <a:pt x="5313" y="1747"/>
                    <a:pt x="4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2919588" y="3892111"/>
            <a:ext cx="2960982" cy="2286940"/>
            <a:chOff x="2919588" y="3892111"/>
            <a:chExt cx="2960982" cy="2286940"/>
          </a:xfrm>
        </p:grpSpPr>
        <p:sp>
          <p:nvSpPr>
            <p:cNvPr id="37" name="Google Shape;37;p2"/>
            <p:cNvSpPr/>
            <p:nvPr/>
          </p:nvSpPr>
          <p:spPr>
            <a:xfrm rot="-1070996">
              <a:off x="3096370" y="4254112"/>
              <a:ext cx="2607417" cy="1562938"/>
            </a:xfrm>
            <a:custGeom>
              <a:rect b="b" l="l" r="r" t="t"/>
              <a:pathLst>
                <a:path extrusionOk="0" h="52704" w="87925">
                  <a:moveTo>
                    <a:pt x="51292" y="0"/>
                  </a:moveTo>
                  <a:cubicBezTo>
                    <a:pt x="46713" y="0"/>
                    <a:pt x="42103" y="1626"/>
                    <a:pt x="38542" y="4414"/>
                  </a:cubicBezTo>
                  <a:cubicBezTo>
                    <a:pt x="33489" y="8367"/>
                    <a:pt x="26862" y="13784"/>
                    <a:pt x="23496" y="19245"/>
                  </a:cubicBezTo>
                  <a:cubicBezTo>
                    <a:pt x="22069" y="21556"/>
                    <a:pt x="21415" y="24112"/>
                    <a:pt x="19528" y="26207"/>
                  </a:cubicBezTo>
                  <a:cubicBezTo>
                    <a:pt x="16704" y="29320"/>
                    <a:pt x="12224" y="30368"/>
                    <a:pt x="9370" y="33348"/>
                  </a:cubicBezTo>
                  <a:cubicBezTo>
                    <a:pt x="5559" y="37330"/>
                    <a:pt x="1435" y="45831"/>
                    <a:pt x="1" y="51218"/>
                  </a:cubicBezTo>
                  <a:lnTo>
                    <a:pt x="9266" y="52704"/>
                  </a:lnTo>
                  <a:cubicBezTo>
                    <a:pt x="11213" y="49828"/>
                    <a:pt x="11696" y="46143"/>
                    <a:pt x="13309" y="43052"/>
                  </a:cubicBezTo>
                  <a:cubicBezTo>
                    <a:pt x="15114" y="39552"/>
                    <a:pt x="17707" y="37152"/>
                    <a:pt x="20226" y="34254"/>
                  </a:cubicBezTo>
                  <a:cubicBezTo>
                    <a:pt x="23340" y="30673"/>
                    <a:pt x="24179" y="26556"/>
                    <a:pt x="26327" y="22462"/>
                  </a:cubicBezTo>
                  <a:cubicBezTo>
                    <a:pt x="29403" y="16592"/>
                    <a:pt x="36157" y="10477"/>
                    <a:pt x="41589" y="6628"/>
                  </a:cubicBezTo>
                  <a:cubicBezTo>
                    <a:pt x="45156" y="4100"/>
                    <a:pt x="48387" y="3025"/>
                    <a:pt x="51312" y="3025"/>
                  </a:cubicBezTo>
                  <a:cubicBezTo>
                    <a:pt x="59399" y="3025"/>
                    <a:pt x="65150" y="11250"/>
                    <a:pt x="69237" y="19735"/>
                  </a:cubicBezTo>
                  <a:cubicBezTo>
                    <a:pt x="72373" y="26252"/>
                    <a:pt x="77581" y="32077"/>
                    <a:pt x="79313" y="39091"/>
                  </a:cubicBezTo>
                  <a:cubicBezTo>
                    <a:pt x="80063" y="42116"/>
                    <a:pt x="77997" y="48662"/>
                    <a:pt x="79001" y="50705"/>
                  </a:cubicBezTo>
                  <a:cubicBezTo>
                    <a:pt x="79542" y="51809"/>
                    <a:pt x="80553" y="52362"/>
                    <a:pt x="81639" y="52362"/>
                  </a:cubicBezTo>
                  <a:cubicBezTo>
                    <a:pt x="82563" y="52362"/>
                    <a:pt x="83543" y="51961"/>
                    <a:pt x="84336" y="51158"/>
                  </a:cubicBezTo>
                  <a:cubicBezTo>
                    <a:pt x="87924" y="47532"/>
                    <a:pt x="83593" y="38029"/>
                    <a:pt x="82292" y="34291"/>
                  </a:cubicBezTo>
                  <a:cubicBezTo>
                    <a:pt x="80331" y="28681"/>
                    <a:pt x="78384" y="21831"/>
                    <a:pt x="75092" y="16919"/>
                  </a:cubicBezTo>
                  <a:cubicBezTo>
                    <a:pt x="69965" y="9281"/>
                    <a:pt x="62171" y="639"/>
                    <a:pt x="52489" y="37"/>
                  </a:cubicBezTo>
                  <a:cubicBezTo>
                    <a:pt x="52091" y="12"/>
                    <a:pt x="51692" y="0"/>
                    <a:pt x="51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1322493">
              <a:off x="4297311" y="4666441"/>
              <a:ext cx="1076628" cy="1067899"/>
            </a:xfrm>
            <a:custGeom>
              <a:rect b="b" l="l" r="r" t="t"/>
              <a:pathLst>
                <a:path extrusionOk="0" h="40006" w="40333">
                  <a:moveTo>
                    <a:pt x="18816" y="0"/>
                  </a:moveTo>
                  <a:cubicBezTo>
                    <a:pt x="16014" y="0"/>
                    <a:pt x="13097" y="675"/>
                    <a:pt x="10210" y="2066"/>
                  </a:cubicBezTo>
                  <a:cubicBezTo>
                    <a:pt x="4994" y="4585"/>
                    <a:pt x="4162" y="8360"/>
                    <a:pt x="3337" y="13702"/>
                  </a:cubicBezTo>
                  <a:cubicBezTo>
                    <a:pt x="2817" y="17068"/>
                    <a:pt x="1" y="25598"/>
                    <a:pt x="3604" y="27404"/>
                  </a:cubicBezTo>
                  <a:lnTo>
                    <a:pt x="24729" y="40006"/>
                  </a:lnTo>
                  <a:cubicBezTo>
                    <a:pt x="40333" y="38906"/>
                    <a:pt x="39508" y="17685"/>
                    <a:pt x="33423" y="8293"/>
                  </a:cubicBezTo>
                  <a:cubicBezTo>
                    <a:pt x="29920" y="2891"/>
                    <a:pt x="24617" y="0"/>
                    <a:pt x="18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1322493">
              <a:off x="4387008" y="4855727"/>
              <a:ext cx="501997" cy="405821"/>
            </a:xfrm>
            <a:custGeom>
              <a:rect b="b" l="l" r="r" t="t"/>
              <a:pathLst>
                <a:path extrusionOk="0" h="15203" w="18806">
                  <a:moveTo>
                    <a:pt x="10086" y="0"/>
                  </a:moveTo>
                  <a:cubicBezTo>
                    <a:pt x="4352" y="0"/>
                    <a:pt x="1" y="7354"/>
                    <a:pt x="2317" y="12389"/>
                  </a:cubicBezTo>
                  <a:lnTo>
                    <a:pt x="14176" y="14611"/>
                  </a:lnTo>
                  <a:cubicBezTo>
                    <a:pt x="14436" y="15003"/>
                    <a:pt x="14737" y="15202"/>
                    <a:pt x="15081" y="15202"/>
                  </a:cubicBezTo>
                  <a:cubicBezTo>
                    <a:pt x="15200" y="15202"/>
                    <a:pt x="15325" y="15179"/>
                    <a:pt x="15454" y="15131"/>
                  </a:cubicBezTo>
                  <a:cubicBezTo>
                    <a:pt x="17126" y="12783"/>
                    <a:pt x="18805" y="10695"/>
                    <a:pt x="17832" y="7671"/>
                  </a:cubicBezTo>
                  <a:cubicBezTo>
                    <a:pt x="17104" y="5412"/>
                    <a:pt x="14384" y="947"/>
                    <a:pt x="11962" y="263"/>
                  </a:cubicBezTo>
                  <a:cubicBezTo>
                    <a:pt x="11325" y="84"/>
                    <a:pt x="10698" y="0"/>
                    <a:pt x="10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7788915" y="2257765"/>
            <a:ext cx="2090594" cy="2090594"/>
            <a:chOff x="7788915" y="2257765"/>
            <a:chExt cx="2090594" cy="2090594"/>
          </a:xfrm>
        </p:grpSpPr>
        <p:sp>
          <p:nvSpPr>
            <p:cNvPr id="41" name="Google Shape;41;p2"/>
            <p:cNvSpPr/>
            <p:nvPr/>
          </p:nvSpPr>
          <p:spPr>
            <a:xfrm rot="-8100000">
              <a:off x="8068768" y="2590233"/>
              <a:ext cx="1530888" cy="1425658"/>
            </a:xfrm>
            <a:custGeom>
              <a:rect b="b" l="l" r="r" t="t"/>
              <a:pathLst>
                <a:path extrusionOk="0" h="42446" w="45579">
                  <a:moveTo>
                    <a:pt x="41915" y="0"/>
                  </a:moveTo>
                  <a:cubicBezTo>
                    <a:pt x="36779" y="0"/>
                    <a:pt x="27699" y="8166"/>
                    <a:pt x="25502" y="9879"/>
                  </a:cubicBezTo>
                  <a:cubicBezTo>
                    <a:pt x="19899" y="14240"/>
                    <a:pt x="13710" y="18327"/>
                    <a:pt x="7758" y="22228"/>
                  </a:cubicBezTo>
                  <a:cubicBezTo>
                    <a:pt x="1" y="27303"/>
                    <a:pt x="521" y="33433"/>
                    <a:pt x="5180" y="41027"/>
                  </a:cubicBezTo>
                  <a:cubicBezTo>
                    <a:pt x="5585" y="42143"/>
                    <a:pt x="6837" y="42445"/>
                    <a:pt x="8240" y="42445"/>
                  </a:cubicBezTo>
                  <a:cubicBezTo>
                    <a:pt x="9639" y="42445"/>
                    <a:pt x="11189" y="42145"/>
                    <a:pt x="12201" y="42052"/>
                  </a:cubicBezTo>
                  <a:cubicBezTo>
                    <a:pt x="12989" y="41985"/>
                    <a:pt x="15411" y="42060"/>
                    <a:pt x="16043" y="41502"/>
                  </a:cubicBezTo>
                  <a:cubicBezTo>
                    <a:pt x="17239" y="40440"/>
                    <a:pt x="16853" y="36153"/>
                    <a:pt x="16964" y="34778"/>
                  </a:cubicBezTo>
                  <a:cubicBezTo>
                    <a:pt x="17254" y="31070"/>
                    <a:pt x="17470" y="27422"/>
                    <a:pt x="20419" y="24702"/>
                  </a:cubicBezTo>
                  <a:cubicBezTo>
                    <a:pt x="22968" y="22347"/>
                    <a:pt x="26995" y="20668"/>
                    <a:pt x="29982" y="18862"/>
                  </a:cubicBezTo>
                  <a:cubicBezTo>
                    <a:pt x="33452" y="16767"/>
                    <a:pt x="40080" y="14738"/>
                    <a:pt x="42837" y="11736"/>
                  </a:cubicBezTo>
                  <a:cubicBezTo>
                    <a:pt x="44338" y="10102"/>
                    <a:pt x="45579" y="7419"/>
                    <a:pt x="45489" y="4767"/>
                  </a:cubicBezTo>
                  <a:cubicBezTo>
                    <a:pt x="45369" y="1285"/>
                    <a:pt x="43953" y="0"/>
                    <a:pt x="419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8100000">
              <a:off x="8450922" y="2818726"/>
              <a:ext cx="999297" cy="978742"/>
            </a:xfrm>
            <a:custGeom>
              <a:rect b="b" l="l" r="r" t="t"/>
              <a:pathLst>
                <a:path extrusionOk="0" h="29140" w="29752">
                  <a:moveTo>
                    <a:pt x="27755" y="0"/>
                  </a:moveTo>
                  <a:cubicBezTo>
                    <a:pt x="25820" y="0"/>
                    <a:pt x="20253" y="3912"/>
                    <a:pt x="19111" y="4545"/>
                  </a:cubicBezTo>
                  <a:cubicBezTo>
                    <a:pt x="15381" y="6611"/>
                    <a:pt x="11525" y="8097"/>
                    <a:pt x="8879" y="11559"/>
                  </a:cubicBezTo>
                  <a:cubicBezTo>
                    <a:pt x="7601" y="13224"/>
                    <a:pt x="6286" y="14806"/>
                    <a:pt x="4755" y="16255"/>
                  </a:cubicBezTo>
                  <a:cubicBezTo>
                    <a:pt x="3775" y="17184"/>
                    <a:pt x="758" y="18863"/>
                    <a:pt x="386" y="20297"/>
                  </a:cubicBezTo>
                  <a:cubicBezTo>
                    <a:pt x="0" y="21769"/>
                    <a:pt x="1679" y="24206"/>
                    <a:pt x="2199" y="25350"/>
                  </a:cubicBezTo>
                  <a:cubicBezTo>
                    <a:pt x="2757" y="26576"/>
                    <a:pt x="3106" y="28003"/>
                    <a:pt x="3849" y="29139"/>
                  </a:cubicBezTo>
                  <a:cubicBezTo>
                    <a:pt x="5276" y="28723"/>
                    <a:pt x="5915" y="28597"/>
                    <a:pt x="6457" y="28538"/>
                  </a:cubicBezTo>
                  <a:cubicBezTo>
                    <a:pt x="6494" y="26242"/>
                    <a:pt x="6071" y="23842"/>
                    <a:pt x="6249" y="21449"/>
                  </a:cubicBezTo>
                  <a:cubicBezTo>
                    <a:pt x="6509" y="17949"/>
                    <a:pt x="8426" y="15535"/>
                    <a:pt x="10908" y="13172"/>
                  </a:cubicBezTo>
                  <a:cubicBezTo>
                    <a:pt x="15054" y="9226"/>
                    <a:pt x="20552" y="6982"/>
                    <a:pt x="25234" y="3839"/>
                  </a:cubicBezTo>
                  <a:cubicBezTo>
                    <a:pt x="25627" y="3572"/>
                    <a:pt x="29751" y="912"/>
                    <a:pt x="28146" y="79"/>
                  </a:cubicBezTo>
                  <a:cubicBezTo>
                    <a:pt x="28042" y="25"/>
                    <a:pt x="27910" y="0"/>
                    <a:pt x="2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6254343" y="4324899"/>
            <a:ext cx="1269656" cy="967936"/>
            <a:chOff x="6254343" y="4324899"/>
            <a:chExt cx="1269656" cy="967936"/>
          </a:xfrm>
        </p:grpSpPr>
        <p:sp>
          <p:nvSpPr>
            <p:cNvPr id="44" name="Google Shape;44;p2"/>
            <p:cNvSpPr/>
            <p:nvPr/>
          </p:nvSpPr>
          <p:spPr>
            <a:xfrm flipH="1">
              <a:off x="6627566" y="4324899"/>
              <a:ext cx="527703" cy="809590"/>
            </a:xfrm>
            <a:custGeom>
              <a:rect b="b" l="l" r="r" t="t"/>
              <a:pathLst>
                <a:path extrusionOk="0" h="21615" w="14089">
                  <a:moveTo>
                    <a:pt x="14089" y="0"/>
                  </a:moveTo>
                  <a:lnTo>
                    <a:pt x="14089" y="0"/>
                  </a:lnTo>
                  <a:cubicBezTo>
                    <a:pt x="11941" y="112"/>
                    <a:pt x="9497" y="2222"/>
                    <a:pt x="7981" y="3552"/>
                  </a:cubicBezTo>
                  <a:cubicBezTo>
                    <a:pt x="5596" y="5632"/>
                    <a:pt x="2973" y="8203"/>
                    <a:pt x="1212" y="10804"/>
                  </a:cubicBezTo>
                  <a:cubicBezTo>
                    <a:pt x="1" y="12580"/>
                    <a:pt x="328" y="14363"/>
                    <a:pt x="870" y="16377"/>
                  </a:cubicBezTo>
                  <a:cubicBezTo>
                    <a:pt x="1227" y="17692"/>
                    <a:pt x="1806" y="21035"/>
                    <a:pt x="3203" y="21615"/>
                  </a:cubicBezTo>
                  <a:cubicBezTo>
                    <a:pt x="5707" y="20010"/>
                    <a:pt x="6948" y="18301"/>
                    <a:pt x="8501" y="17075"/>
                  </a:cubicBezTo>
                  <a:cubicBezTo>
                    <a:pt x="9222" y="16503"/>
                    <a:pt x="10389" y="15960"/>
                    <a:pt x="10872" y="15203"/>
                  </a:cubicBezTo>
                  <a:cubicBezTo>
                    <a:pt x="11065" y="14905"/>
                    <a:pt x="11028" y="14400"/>
                    <a:pt x="11102" y="14081"/>
                  </a:cubicBezTo>
                  <a:cubicBezTo>
                    <a:pt x="11592" y="11926"/>
                    <a:pt x="11904" y="9704"/>
                    <a:pt x="12380" y="7542"/>
                  </a:cubicBezTo>
                  <a:cubicBezTo>
                    <a:pt x="12930" y="5053"/>
                    <a:pt x="13108" y="2370"/>
                    <a:pt x="14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6254343" y="4766958"/>
              <a:ext cx="519913" cy="469386"/>
            </a:xfrm>
            <a:custGeom>
              <a:rect b="b" l="l" r="r" t="t"/>
              <a:pathLst>
                <a:path extrusionOk="0" h="12532" w="13881">
                  <a:moveTo>
                    <a:pt x="9322" y="1"/>
                  </a:moveTo>
                  <a:cubicBezTo>
                    <a:pt x="8263" y="1"/>
                    <a:pt x="7273" y="133"/>
                    <a:pt x="6598" y="465"/>
                  </a:cubicBezTo>
                  <a:cubicBezTo>
                    <a:pt x="5127" y="1193"/>
                    <a:pt x="3886" y="3942"/>
                    <a:pt x="3024" y="5265"/>
                  </a:cubicBezTo>
                  <a:cubicBezTo>
                    <a:pt x="1910" y="7003"/>
                    <a:pt x="914" y="8816"/>
                    <a:pt x="37" y="10689"/>
                  </a:cubicBezTo>
                  <a:cubicBezTo>
                    <a:pt x="216" y="12361"/>
                    <a:pt x="112" y="12457"/>
                    <a:pt x="0" y="12532"/>
                  </a:cubicBezTo>
                  <a:cubicBezTo>
                    <a:pt x="3247" y="10652"/>
                    <a:pt x="7430" y="9790"/>
                    <a:pt x="10618" y="7754"/>
                  </a:cubicBezTo>
                  <a:cubicBezTo>
                    <a:pt x="12468" y="6565"/>
                    <a:pt x="13880" y="2857"/>
                    <a:pt x="13843" y="710"/>
                  </a:cubicBezTo>
                  <a:cubicBezTo>
                    <a:pt x="12785" y="321"/>
                    <a:pt x="10969" y="1"/>
                    <a:pt x="9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7253724" y="4580292"/>
              <a:ext cx="270275" cy="712544"/>
            </a:xfrm>
            <a:custGeom>
              <a:rect b="b" l="l" r="r" t="t"/>
              <a:pathLst>
                <a:path extrusionOk="0" h="19024" w="7216">
                  <a:moveTo>
                    <a:pt x="3210" y="1"/>
                  </a:moveTo>
                  <a:cubicBezTo>
                    <a:pt x="2328" y="1"/>
                    <a:pt x="1369" y="317"/>
                    <a:pt x="558" y="374"/>
                  </a:cubicBezTo>
                  <a:cubicBezTo>
                    <a:pt x="877" y="1377"/>
                    <a:pt x="446" y="2759"/>
                    <a:pt x="372" y="3784"/>
                  </a:cubicBezTo>
                  <a:cubicBezTo>
                    <a:pt x="172" y="6868"/>
                    <a:pt x="1" y="11586"/>
                    <a:pt x="1821" y="14246"/>
                  </a:cubicBezTo>
                  <a:cubicBezTo>
                    <a:pt x="3159" y="16200"/>
                    <a:pt x="5425" y="17538"/>
                    <a:pt x="7067" y="19024"/>
                  </a:cubicBezTo>
                  <a:lnTo>
                    <a:pt x="7216" y="16839"/>
                  </a:lnTo>
                  <a:cubicBezTo>
                    <a:pt x="6294" y="14432"/>
                    <a:pt x="6532" y="11489"/>
                    <a:pt x="6242" y="8971"/>
                  </a:cubicBezTo>
                  <a:cubicBezTo>
                    <a:pt x="6049" y="7284"/>
                    <a:pt x="6198" y="1681"/>
                    <a:pt x="4630" y="441"/>
                  </a:cubicBezTo>
                  <a:cubicBezTo>
                    <a:pt x="4213" y="109"/>
                    <a:pt x="3725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 flipH="1" rot="-1506683">
            <a:off x="7919674" y="4221028"/>
            <a:ext cx="1268085" cy="1174499"/>
          </a:xfrm>
          <a:custGeom>
            <a:rect b="b" l="l" r="r" t="t"/>
            <a:pathLst>
              <a:path extrusionOk="0" h="29480" w="31829">
                <a:moveTo>
                  <a:pt x="11189" y="0"/>
                </a:moveTo>
                <a:cubicBezTo>
                  <a:pt x="8035" y="0"/>
                  <a:pt x="5220" y="5226"/>
                  <a:pt x="3627" y="7865"/>
                </a:cubicBezTo>
                <a:cubicBezTo>
                  <a:pt x="1" y="13861"/>
                  <a:pt x="4043" y="22614"/>
                  <a:pt x="4496" y="29479"/>
                </a:cubicBezTo>
                <a:lnTo>
                  <a:pt x="21051" y="28246"/>
                </a:lnTo>
                <a:cubicBezTo>
                  <a:pt x="21305" y="28313"/>
                  <a:pt x="21589" y="28345"/>
                  <a:pt x="21898" y="28345"/>
                </a:cubicBezTo>
                <a:cubicBezTo>
                  <a:pt x="25370" y="28345"/>
                  <a:pt x="31829" y="24360"/>
                  <a:pt x="29945" y="22688"/>
                </a:cubicBezTo>
                <a:cubicBezTo>
                  <a:pt x="28660" y="21551"/>
                  <a:pt x="28935" y="17257"/>
                  <a:pt x="28236" y="15094"/>
                </a:cubicBezTo>
                <a:cubicBezTo>
                  <a:pt x="26839" y="10777"/>
                  <a:pt x="24759" y="9499"/>
                  <a:pt x="20494" y="8578"/>
                </a:cubicBezTo>
                <a:cubicBezTo>
                  <a:pt x="18287" y="8095"/>
                  <a:pt x="17009" y="8831"/>
                  <a:pt x="15538" y="6995"/>
                </a:cubicBezTo>
                <a:cubicBezTo>
                  <a:pt x="14252" y="5405"/>
                  <a:pt x="15255" y="2671"/>
                  <a:pt x="13606" y="1103"/>
                </a:cubicBezTo>
                <a:cubicBezTo>
                  <a:pt x="12788" y="327"/>
                  <a:pt x="11978" y="0"/>
                  <a:pt x="11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2"/>
          <p:cNvGrpSpPr/>
          <p:nvPr/>
        </p:nvGrpSpPr>
        <p:grpSpPr>
          <a:xfrm>
            <a:off x="1974662" y="4068371"/>
            <a:ext cx="959067" cy="959028"/>
            <a:chOff x="1974662" y="4068371"/>
            <a:chExt cx="959067" cy="959028"/>
          </a:xfrm>
        </p:grpSpPr>
        <p:sp>
          <p:nvSpPr>
            <p:cNvPr id="49" name="Google Shape;49;p2"/>
            <p:cNvSpPr/>
            <p:nvPr/>
          </p:nvSpPr>
          <p:spPr>
            <a:xfrm>
              <a:off x="1974662" y="4068371"/>
              <a:ext cx="959067" cy="959028"/>
            </a:xfrm>
            <a:custGeom>
              <a:rect b="b" l="l" r="r" t="t"/>
              <a:pathLst>
                <a:path extrusionOk="0" h="25004" w="25005">
                  <a:moveTo>
                    <a:pt x="12506" y="0"/>
                  </a:moveTo>
                  <a:cubicBezTo>
                    <a:pt x="5596" y="0"/>
                    <a:pt x="1" y="5603"/>
                    <a:pt x="1" y="12505"/>
                  </a:cubicBezTo>
                  <a:cubicBezTo>
                    <a:pt x="1" y="19408"/>
                    <a:pt x="5596" y="25003"/>
                    <a:pt x="12506" y="25003"/>
                  </a:cubicBezTo>
                  <a:cubicBezTo>
                    <a:pt x="19409" y="25003"/>
                    <a:pt x="25004" y="19408"/>
                    <a:pt x="25004" y="12505"/>
                  </a:cubicBezTo>
                  <a:cubicBezTo>
                    <a:pt x="25004" y="5603"/>
                    <a:pt x="19409" y="0"/>
                    <a:pt x="1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83819" y="4210440"/>
              <a:ext cx="740750" cy="675086"/>
            </a:xfrm>
            <a:custGeom>
              <a:rect b="b" l="l" r="r" t="t"/>
              <a:pathLst>
                <a:path extrusionOk="0" h="17601" w="19313">
                  <a:moveTo>
                    <a:pt x="9657" y="0"/>
                  </a:moveTo>
                  <a:cubicBezTo>
                    <a:pt x="7405" y="0"/>
                    <a:pt x="5154" y="858"/>
                    <a:pt x="3434" y="2575"/>
                  </a:cubicBezTo>
                  <a:cubicBezTo>
                    <a:pt x="1" y="6015"/>
                    <a:pt x="1" y="11588"/>
                    <a:pt x="3434" y="15021"/>
                  </a:cubicBezTo>
                  <a:cubicBezTo>
                    <a:pt x="5154" y="16741"/>
                    <a:pt x="7405" y="17601"/>
                    <a:pt x="9657" y="17601"/>
                  </a:cubicBezTo>
                  <a:cubicBezTo>
                    <a:pt x="11908" y="17601"/>
                    <a:pt x="14159" y="16741"/>
                    <a:pt x="15880" y="15021"/>
                  </a:cubicBezTo>
                  <a:cubicBezTo>
                    <a:pt x="19312" y="11588"/>
                    <a:pt x="19312" y="6015"/>
                    <a:pt x="15880" y="2575"/>
                  </a:cubicBezTo>
                  <a:cubicBezTo>
                    <a:pt x="14159" y="858"/>
                    <a:pt x="11908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322385" y="4416064"/>
              <a:ext cx="263652" cy="263652"/>
            </a:xfrm>
            <a:custGeom>
              <a:rect b="b" l="l" r="r" t="t"/>
              <a:pathLst>
                <a:path extrusionOk="0" h="6874" w="6874">
                  <a:moveTo>
                    <a:pt x="3440" y="0"/>
                  </a:moveTo>
                  <a:cubicBezTo>
                    <a:pt x="1538" y="0"/>
                    <a:pt x="0" y="1538"/>
                    <a:pt x="0" y="3440"/>
                  </a:cubicBezTo>
                  <a:cubicBezTo>
                    <a:pt x="0" y="5335"/>
                    <a:pt x="1538" y="6873"/>
                    <a:pt x="3440" y="6873"/>
                  </a:cubicBezTo>
                  <a:cubicBezTo>
                    <a:pt x="5335" y="6873"/>
                    <a:pt x="6873" y="5335"/>
                    <a:pt x="6873" y="3440"/>
                  </a:cubicBezTo>
                  <a:cubicBezTo>
                    <a:pt x="6873" y="1538"/>
                    <a:pt x="5335" y="0"/>
                    <a:pt x="3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47261" y="2004942"/>
            <a:ext cx="1159800" cy="759083"/>
            <a:chOff x="8047261" y="2004942"/>
            <a:chExt cx="1159800" cy="759083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557928" y="2004942"/>
              <a:ext cx="649134" cy="430758"/>
            </a:xfrm>
            <a:custGeom>
              <a:rect b="b" l="l" r="r" t="t"/>
              <a:pathLst>
                <a:path extrusionOk="0" h="9416" w="14995">
                  <a:moveTo>
                    <a:pt x="13932" y="1"/>
                  </a:moveTo>
                  <a:lnTo>
                    <a:pt x="0" y="7424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558071" y="2333312"/>
              <a:ext cx="648831" cy="430713"/>
            </a:xfrm>
            <a:custGeom>
              <a:rect b="b" l="l" r="r" t="t"/>
              <a:pathLst>
                <a:path extrusionOk="0" h="9415" w="14988">
                  <a:moveTo>
                    <a:pt x="13925" y="1"/>
                  </a:moveTo>
                  <a:lnTo>
                    <a:pt x="1" y="7424"/>
                  </a:lnTo>
                  <a:lnTo>
                    <a:pt x="1056" y="9415"/>
                  </a:lnTo>
                  <a:lnTo>
                    <a:pt x="14988" y="1992"/>
                  </a:lnTo>
                  <a:lnTo>
                    <a:pt x="13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047261" y="2244609"/>
              <a:ext cx="649177" cy="430713"/>
            </a:xfrm>
            <a:custGeom>
              <a:rect b="b" l="l" r="r" t="t"/>
              <a:pathLst>
                <a:path extrusionOk="0" h="9415" w="14996">
                  <a:moveTo>
                    <a:pt x="13932" y="0"/>
                  </a:moveTo>
                  <a:lnTo>
                    <a:pt x="1" y="7423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363777" y="1840466"/>
            <a:ext cx="461574" cy="650710"/>
            <a:chOff x="996477" y="2275054"/>
            <a:chExt cx="461574" cy="650710"/>
          </a:xfrm>
        </p:grpSpPr>
        <p:sp>
          <p:nvSpPr>
            <p:cNvPr id="57" name="Google Shape;57;p2"/>
            <p:cNvSpPr/>
            <p:nvPr/>
          </p:nvSpPr>
          <p:spPr>
            <a:xfrm>
              <a:off x="1091213" y="2662169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96477" y="2756906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373628" y="2429412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326260" y="2476780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09742" y="2275054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62374" y="2322422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023289" y="4122399"/>
            <a:ext cx="461574" cy="496352"/>
            <a:chOff x="996477" y="2429412"/>
            <a:chExt cx="461574" cy="496352"/>
          </a:xfrm>
        </p:grpSpPr>
        <p:sp>
          <p:nvSpPr>
            <p:cNvPr id="64" name="Google Shape;64;p2"/>
            <p:cNvSpPr/>
            <p:nvPr/>
          </p:nvSpPr>
          <p:spPr>
            <a:xfrm>
              <a:off x="1091213" y="2662169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96477" y="2756906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373628" y="2429412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26260" y="2476780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7379773" y="722002"/>
            <a:ext cx="610648" cy="379857"/>
            <a:chOff x="7379773" y="722002"/>
            <a:chExt cx="610648" cy="379857"/>
          </a:xfrm>
        </p:grpSpPr>
        <p:sp>
          <p:nvSpPr>
            <p:cNvPr id="69" name="Google Shape;69;p2"/>
            <p:cNvSpPr/>
            <p:nvPr/>
          </p:nvSpPr>
          <p:spPr>
            <a:xfrm>
              <a:off x="7379773" y="732626"/>
              <a:ext cx="306838" cy="306821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61686" y="722002"/>
              <a:ext cx="128735" cy="128727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788922" y="970062"/>
              <a:ext cx="131791" cy="131797"/>
              <a:chOff x="1326260" y="2429412"/>
              <a:chExt cx="131791" cy="131797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1373628" y="2429412"/>
                <a:ext cx="37057" cy="131797"/>
              </a:xfrm>
              <a:custGeom>
                <a:rect b="b" l="l" r="r" t="t"/>
                <a:pathLst>
                  <a:path extrusionOk="0" h="2646" w="744">
                    <a:moveTo>
                      <a:pt x="372" y="0"/>
                    </a:moveTo>
                    <a:cubicBezTo>
                      <a:pt x="164" y="0"/>
                      <a:pt x="0" y="595"/>
                      <a:pt x="0" y="1323"/>
                    </a:cubicBezTo>
                    <a:cubicBezTo>
                      <a:pt x="0" y="2051"/>
                      <a:pt x="164" y="2645"/>
                      <a:pt x="372" y="2645"/>
                    </a:cubicBezTo>
                    <a:cubicBezTo>
                      <a:pt x="572" y="2645"/>
                      <a:pt x="743" y="2051"/>
                      <a:pt x="743" y="1323"/>
                    </a:cubicBezTo>
                    <a:cubicBezTo>
                      <a:pt x="743" y="595"/>
                      <a:pt x="572" y="0"/>
                      <a:pt x="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326260" y="2476780"/>
                <a:ext cx="131791" cy="37059"/>
              </a:xfrm>
              <a:custGeom>
                <a:rect b="b" l="l" r="r" t="t"/>
                <a:pathLst>
                  <a:path extrusionOk="0" h="744" w="2646">
                    <a:moveTo>
                      <a:pt x="1323" y="0"/>
                    </a:moveTo>
                    <a:cubicBezTo>
                      <a:pt x="595" y="0"/>
                      <a:pt x="0" y="171"/>
                      <a:pt x="0" y="372"/>
                    </a:cubicBezTo>
                    <a:cubicBezTo>
                      <a:pt x="0" y="580"/>
                      <a:pt x="595" y="743"/>
                      <a:pt x="1323" y="743"/>
                    </a:cubicBezTo>
                    <a:cubicBezTo>
                      <a:pt x="2051" y="743"/>
                      <a:pt x="2645" y="580"/>
                      <a:pt x="2645" y="372"/>
                    </a:cubicBezTo>
                    <a:cubicBezTo>
                      <a:pt x="2645" y="171"/>
                      <a:pt x="2051" y="0"/>
                      <a:pt x="1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1"/>
          <p:cNvSpPr txBox="1"/>
          <p:nvPr>
            <p:ph hasCustomPrompt="1" type="title"/>
          </p:nvPr>
        </p:nvSpPr>
        <p:spPr>
          <a:xfrm>
            <a:off x="1631850" y="1343000"/>
            <a:ext cx="5880300" cy="16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6" name="Google Shape;396;p11"/>
          <p:cNvSpPr txBox="1"/>
          <p:nvPr>
            <p:ph idx="1" type="subTitle"/>
          </p:nvPr>
        </p:nvSpPr>
        <p:spPr>
          <a:xfrm>
            <a:off x="1923300" y="2988675"/>
            <a:ext cx="52974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7" name="Google Shape;397;p11"/>
          <p:cNvGrpSpPr/>
          <p:nvPr/>
        </p:nvGrpSpPr>
        <p:grpSpPr>
          <a:xfrm>
            <a:off x="5948913" y="4313971"/>
            <a:ext cx="702787" cy="684339"/>
            <a:chOff x="5948913" y="4313971"/>
            <a:chExt cx="702787" cy="684339"/>
          </a:xfrm>
        </p:grpSpPr>
        <p:sp>
          <p:nvSpPr>
            <p:cNvPr id="398" name="Google Shape;398;p11"/>
            <p:cNvSpPr/>
            <p:nvPr/>
          </p:nvSpPr>
          <p:spPr>
            <a:xfrm rot="10800000">
              <a:off x="5948913" y="4559815"/>
              <a:ext cx="252977" cy="362539"/>
            </a:xfrm>
            <a:custGeom>
              <a:rect b="b" l="l" r="r" t="t"/>
              <a:pathLst>
                <a:path extrusionOk="0" h="9467" w="6606">
                  <a:moveTo>
                    <a:pt x="1330" y="1"/>
                  </a:moveTo>
                  <a:cubicBezTo>
                    <a:pt x="1234" y="1383"/>
                    <a:pt x="632" y="2742"/>
                    <a:pt x="394" y="4109"/>
                  </a:cubicBezTo>
                  <a:cubicBezTo>
                    <a:pt x="0" y="6383"/>
                    <a:pt x="2712" y="7238"/>
                    <a:pt x="4184" y="8278"/>
                  </a:cubicBezTo>
                  <a:cubicBezTo>
                    <a:pt x="4652" y="8597"/>
                    <a:pt x="5075" y="9392"/>
                    <a:pt x="5655" y="9467"/>
                  </a:cubicBezTo>
                  <a:cubicBezTo>
                    <a:pt x="6606" y="7736"/>
                    <a:pt x="6428" y="4028"/>
                    <a:pt x="5172" y="2490"/>
                  </a:cubicBezTo>
                  <a:cubicBezTo>
                    <a:pt x="4206" y="1308"/>
                    <a:pt x="2883" y="268"/>
                    <a:pt x="1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 rot="10800000">
              <a:off x="6129718" y="4313971"/>
              <a:ext cx="173323" cy="301305"/>
            </a:xfrm>
            <a:custGeom>
              <a:rect b="b" l="l" r="r" t="t"/>
              <a:pathLst>
                <a:path extrusionOk="0" h="7868" w="4526">
                  <a:moveTo>
                    <a:pt x="2005" y="1"/>
                  </a:moveTo>
                  <a:cubicBezTo>
                    <a:pt x="2002" y="1"/>
                    <a:pt x="2000" y="2"/>
                    <a:pt x="1999" y="5"/>
                  </a:cubicBezTo>
                  <a:cubicBezTo>
                    <a:pt x="1412" y="1313"/>
                    <a:pt x="0" y="3676"/>
                    <a:pt x="676" y="5021"/>
                  </a:cubicBezTo>
                  <a:cubicBezTo>
                    <a:pt x="1256" y="6165"/>
                    <a:pt x="2185" y="7042"/>
                    <a:pt x="3113" y="7866"/>
                  </a:cubicBezTo>
                  <a:cubicBezTo>
                    <a:pt x="3114" y="7867"/>
                    <a:pt x="3115" y="7867"/>
                    <a:pt x="3116" y="7867"/>
                  </a:cubicBezTo>
                  <a:cubicBezTo>
                    <a:pt x="3212" y="7867"/>
                    <a:pt x="4236" y="5389"/>
                    <a:pt x="4324" y="5132"/>
                  </a:cubicBezTo>
                  <a:cubicBezTo>
                    <a:pt x="4510" y="4560"/>
                    <a:pt x="4525" y="3943"/>
                    <a:pt x="4354" y="3356"/>
                  </a:cubicBezTo>
                  <a:cubicBezTo>
                    <a:pt x="4250" y="2977"/>
                    <a:pt x="4087" y="2606"/>
                    <a:pt x="3886" y="2264"/>
                  </a:cubicBezTo>
                  <a:cubicBezTo>
                    <a:pt x="3712" y="1982"/>
                    <a:pt x="2129" y="1"/>
                    <a:pt x="2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 rot="8100000">
              <a:off x="6277329" y="4609427"/>
              <a:ext cx="301637" cy="330663"/>
            </a:xfrm>
            <a:custGeom>
              <a:rect b="b" l="l" r="r" t="t"/>
              <a:pathLst>
                <a:path extrusionOk="0" h="8635" w="7877">
                  <a:moveTo>
                    <a:pt x="7476" y="1"/>
                  </a:moveTo>
                  <a:lnTo>
                    <a:pt x="7476" y="1"/>
                  </a:lnTo>
                  <a:cubicBezTo>
                    <a:pt x="6198" y="275"/>
                    <a:pt x="4897" y="506"/>
                    <a:pt x="3783" y="1241"/>
                  </a:cubicBezTo>
                  <a:cubicBezTo>
                    <a:pt x="1598" y="2668"/>
                    <a:pt x="1" y="5194"/>
                    <a:pt x="142" y="7840"/>
                  </a:cubicBezTo>
                  <a:cubicBezTo>
                    <a:pt x="157" y="8107"/>
                    <a:pt x="186" y="8375"/>
                    <a:pt x="238" y="8635"/>
                  </a:cubicBezTo>
                  <a:cubicBezTo>
                    <a:pt x="1613" y="7646"/>
                    <a:pt x="3471" y="7817"/>
                    <a:pt x="4771" y="6770"/>
                  </a:cubicBezTo>
                  <a:cubicBezTo>
                    <a:pt x="5588" y="6108"/>
                    <a:pt x="6153" y="4659"/>
                    <a:pt x="6472" y="3708"/>
                  </a:cubicBezTo>
                  <a:cubicBezTo>
                    <a:pt x="6710" y="3010"/>
                    <a:pt x="7877" y="662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11"/>
          <p:cNvGrpSpPr/>
          <p:nvPr/>
        </p:nvGrpSpPr>
        <p:grpSpPr>
          <a:xfrm>
            <a:off x="3150953" y="3988254"/>
            <a:ext cx="1368970" cy="1609424"/>
            <a:chOff x="3150953" y="3988254"/>
            <a:chExt cx="1368970" cy="1609424"/>
          </a:xfrm>
        </p:grpSpPr>
        <p:sp>
          <p:nvSpPr>
            <p:cNvPr id="402" name="Google Shape;402;p11"/>
            <p:cNvSpPr/>
            <p:nvPr/>
          </p:nvSpPr>
          <p:spPr>
            <a:xfrm rot="10800000">
              <a:off x="3150953" y="3988254"/>
              <a:ext cx="1368970" cy="1609424"/>
            </a:xfrm>
            <a:custGeom>
              <a:rect b="b" l="l" r="r" t="t"/>
              <a:pathLst>
                <a:path extrusionOk="0" h="42027" w="35748">
                  <a:moveTo>
                    <a:pt x="4035" y="1"/>
                  </a:moveTo>
                  <a:cubicBezTo>
                    <a:pt x="3203" y="3582"/>
                    <a:pt x="0" y="7223"/>
                    <a:pt x="1338" y="11131"/>
                  </a:cubicBezTo>
                  <a:cubicBezTo>
                    <a:pt x="2423" y="14289"/>
                    <a:pt x="6420" y="17135"/>
                    <a:pt x="8330" y="19981"/>
                  </a:cubicBezTo>
                  <a:cubicBezTo>
                    <a:pt x="11250" y="24320"/>
                    <a:pt x="13932" y="29514"/>
                    <a:pt x="15664" y="34269"/>
                  </a:cubicBezTo>
                  <a:cubicBezTo>
                    <a:pt x="16228" y="31282"/>
                    <a:pt x="18101" y="28362"/>
                    <a:pt x="18442" y="25338"/>
                  </a:cubicBezTo>
                  <a:cubicBezTo>
                    <a:pt x="18896" y="21326"/>
                    <a:pt x="14861" y="19543"/>
                    <a:pt x="12000" y="17343"/>
                  </a:cubicBezTo>
                  <a:cubicBezTo>
                    <a:pt x="9459" y="15396"/>
                    <a:pt x="5358" y="12439"/>
                    <a:pt x="4436" y="9281"/>
                  </a:cubicBezTo>
                  <a:cubicBezTo>
                    <a:pt x="3708" y="6755"/>
                    <a:pt x="4875" y="4043"/>
                    <a:pt x="5060" y="1524"/>
                  </a:cubicBezTo>
                  <a:cubicBezTo>
                    <a:pt x="5402" y="1402"/>
                    <a:pt x="5776" y="1352"/>
                    <a:pt x="6168" y="1352"/>
                  </a:cubicBezTo>
                  <a:cubicBezTo>
                    <a:pt x="7594" y="1352"/>
                    <a:pt x="9266" y="2014"/>
                    <a:pt x="10537" y="2312"/>
                  </a:cubicBezTo>
                  <a:cubicBezTo>
                    <a:pt x="15077" y="3367"/>
                    <a:pt x="21028" y="5886"/>
                    <a:pt x="23844" y="9890"/>
                  </a:cubicBezTo>
                  <a:cubicBezTo>
                    <a:pt x="25620" y="12424"/>
                    <a:pt x="25472" y="15857"/>
                    <a:pt x="25048" y="18777"/>
                  </a:cubicBezTo>
                  <a:cubicBezTo>
                    <a:pt x="24565" y="22099"/>
                    <a:pt x="23852" y="25643"/>
                    <a:pt x="22306" y="28637"/>
                  </a:cubicBezTo>
                  <a:cubicBezTo>
                    <a:pt x="21541" y="30123"/>
                    <a:pt x="20805" y="31409"/>
                    <a:pt x="21043" y="33125"/>
                  </a:cubicBezTo>
                  <a:cubicBezTo>
                    <a:pt x="21459" y="36112"/>
                    <a:pt x="22158" y="39077"/>
                    <a:pt x="22760" y="42027"/>
                  </a:cubicBezTo>
                  <a:cubicBezTo>
                    <a:pt x="23421" y="41380"/>
                    <a:pt x="24283" y="41024"/>
                    <a:pt x="25100" y="40526"/>
                  </a:cubicBezTo>
                  <a:cubicBezTo>
                    <a:pt x="26177" y="39865"/>
                    <a:pt x="27062" y="38958"/>
                    <a:pt x="28035" y="38163"/>
                  </a:cubicBezTo>
                  <a:cubicBezTo>
                    <a:pt x="28763" y="37569"/>
                    <a:pt x="29536" y="37041"/>
                    <a:pt x="30153" y="36313"/>
                  </a:cubicBezTo>
                  <a:cubicBezTo>
                    <a:pt x="31208" y="35057"/>
                    <a:pt x="31535" y="33497"/>
                    <a:pt x="32330" y="32115"/>
                  </a:cubicBezTo>
                  <a:cubicBezTo>
                    <a:pt x="32597" y="31647"/>
                    <a:pt x="32999" y="31297"/>
                    <a:pt x="33273" y="30844"/>
                  </a:cubicBezTo>
                  <a:cubicBezTo>
                    <a:pt x="33742" y="30056"/>
                    <a:pt x="34017" y="29091"/>
                    <a:pt x="34336" y="28236"/>
                  </a:cubicBezTo>
                  <a:cubicBezTo>
                    <a:pt x="35116" y="26170"/>
                    <a:pt x="35711" y="24840"/>
                    <a:pt x="35718" y="22908"/>
                  </a:cubicBezTo>
                  <a:cubicBezTo>
                    <a:pt x="35748" y="16682"/>
                    <a:pt x="30740" y="9824"/>
                    <a:pt x="26698" y="5403"/>
                  </a:cubicBezTo>
                  <a:cubicBezTo>
                    <a:pt x="25685" y="4296"/>
                    <a:pt x="23801" y="1480"/>
                    <a:pt x="22433" y="1480"/>
                  </a:cubicBezTo>
                  <a:cubicBezTo>
                    <a:pt x="22395" y="1480"/>
                    <a:pt x="22358" y="1482"/>
                    <a:pt x="22321" y="1487"/>
                  </a:cubicBezTo>
                  <a:lnTo>
                    <a:pt x="4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 rot="10800000">
              <a:off x="3375458" y="4090635"/>
              <a:ext cx="461570" cy="420939"/>
            </a:xfrm>
            <a:custGeom>
              <a:rect b="b" l="l" r="r" t="t"/>
              <a:pathLst>
                <a:path extrusionOk="0" h="10992" w="12053">
                  <a:moveTo>
                    <a:pt x="6011" y="1"/>
                  </a:moveTo>
                  <a:cubicBezTo>
                    <a:pt x="3500" y="1"/>
                    <a:pt x="1232" y="1740"/>
                    <a:pt x="661" y="4297"/>
                  </a:cubicBezTo>
                  <a:cubicBezTo>
                    <a:pt x="0" y="7255"/>
                    <a:pt x="1865" y="10197"/>
                    <a:pt x="4822" y="10858"/>
                  </a:cubicBezTo>
                  <a:cubicBezTo>
                    <a:pt x="5226" y="10948"/>
                    <a:pt x="5629" y="10992"/>
                    <a:pt x="6026" y="10992"/>
                  </a:cubicBezTo>
                  <a:cubicBezTo>
                    <a:pt x="8544" y="10992"/>
                    <a:pt x="10812" y="9252"/>
                    <a:pt x="11384" y="6697"/>
                  </a:cubicBezTo>
                  <a:cubicBezTo>
                    <a:pt x="12052" y="3733"/>
                    <a:pt x="10187" y="798"/>
                    <a:pt x="7223" y="136"/>
                  </a:cubicBezTo>
                  <a:cubicBezTo>
                    <a:pt x="6816" y="45"/>
                    <a:pt x="6411" y="1"/>
                    <a:pt x="6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 rot="10800000">
              <a:off x="3541932" y="4236888"/>
              <a:ext cx="128097" cy="128058"/>
            </a:xfrm>
            <a:custGeom>
              <a:rect b="b" l="l" r="r" t="t"/>
              <a:pathLst>
                <a:path extrusionOk="0" h="3344" w="3345">
                  <a:moveTo>
                    <a:pt x="1673" y="0"/>
                  </a:moveTo>
                  <a:cubicBezTo>
                    <a:pt x="744" y="0"/>
                    <a:pt x="1" y="743"/>
                    <a:pt x="1" y="1672"/>
                  </a:cubicBezTo>
                  <a:cubicBezTo>
                    <a:pt x="1" y="2594"/>
                    <a:pt x="744" y="3344"/>
                    <a:pt x="1673" y="3344"/>
                  </a:cubicBezTo>
                  <a:cubicBezTo>
                    <a:pt x="2594" y="3344"/>
                    <a:pt x="3344" y="2594"/>
                    <a:pt x="3344" y="1672"/>
                  </a:cubicBezTo>
                  <a:cubicBezTo>
                    <a:pt x="3344" y="743"/>
                    <a:pt x="2594" y="0"/>
                    <a:pt x="1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11"/>
          <p:cNvGrpSpPr/>
          <p:nvPr/>
        </p:nvGrpSpPr>
        <p:grpSpPr>
          <a:xfrm>
            <a:off x="6697426" y="4202708"/>
            <a:ext cx="1704057" cy="1180518"/>
            <a:chOff x="6697426" y="4202708"/>
            <a:chExt cx="1704057" cy="1180518"/>
          </a:xfrm>
        </p:grpSpPr>
        <p:sp>
          <p:nvSpPr>
            <p:cNvPr id="406" name="Google Shape;406;p11"/>
            <p:cNvSpPr/>
            <p:nvPr/>
          </p:nvSpPr>
          <p:spPr>
            <a:xfrm rot="10800000">
              <a:off x="6697426" y="4202708"/>
              <a:ext cx="1704057" cy="1180518"/>
            </a:xfrm>
            <a:custGeom>
              <a:rect b="b" l="l" r="r" t="t"/>
              <a:pathLst>
                <a:path extrusionOk="0" h="21816" w="31491">
                  <a:moveTo>
                    <a:pt x="28508" y="0"/>
                  </a:moveTo>
                  <a:cubicBezTo>
                    <a:pt x="28417" y="0"/>
                    <a:pt x="28326" y="2"/>
                    <a:pt x="28236" y="6"/>
                  </a:cubicBezTo>
                  <a:lnTo>
                    <a:pt x="0" y="1960"/>
                  </a:lnTo>
                  <a:cubicBezTo>
                    <a:pt x="899" y="4107"/>
                    <a:pt x="580" y="7124"/>
                    <a:pt x="944" y="9435"/>
                  </a:cubicBezTo>
                  <a:cubicBezTo>
                    <a:pt x="1390" y="12192"/>
                    <a:pt x="2445" y="14785"/>
                    <a:pt x="3188" y="17452"/>
                  </a:cubicBezTo>
                  <a:cubicBezTo>
                    <a:pt x="3388" y="18175"/>
                    <a:pt x="3644" y="21815"/>
                    <a:pt x="4851" y="21815"/>
                  </a:cubicBezTo>
                  <a:cubicBezTo>
                    <a:pt x="4897" y="21815"/>
                    <a:pt x="4945" y="21810"/>
                    <a:pt x="4993" y="21799"/>
                  </a:cubicBezTo>
                  <a:cubicBezTo>
                    <a:pt x="6309" y="21494"/>
                    <a:pt x="6754" y="16271"/>
                    <a:pt x="7735" y="15112"/>
                  </a:cubicBezTo>
                  <a:cubicBezTo>
                    <a:pt x="8946" y="15929"/>
                    <a:pt x="10135" y="16427"/>
                    <a:pt x="11213" y="17512"/>
                  </a:cubicBezTo>
                  <a:cubicBezTo>
                    <a:pt x="12283" y="18596"/>
                    <a:pt x="13784" y="20276"/>
                    <a:pt x="15114" y="20959"/>
                  </a:cubicBezTo>
                  <a:cubicBezTo>
                    <a:pt x="15114" y="20959"/>
                    <a:pt x="15114" y="20959"/>
                    <a:pt x="15114" y="20959"/>
                  </a:cubicBezTo>
                  <a:cubicBezTo>
                    <a:pt x="15202" y="20959"/>
                    <a:pt x="16534" y="15281"/>
                    <a:pt x="16979" y="14844"/>
                  </a:cubicBezTo>
                  <a:cubicBezTo>
                    <a:pt x="17296" y="14531"/>
                    <a:pt x="17693" y="14409"/>
                    <a:pt x="18125" y="14409"/>
                  </a:cubicBezTo>
                  <a:cubicBezTo>
                    <a:pt x="19282" y="14409"/>
                    <a:pt x="20690" y="15282"/>
                    <a:pt x="21496" y="15699"/>
                  </a:cubicBezTo>
                  <a:cubicBezTo>
                    <a:pt x="23606" y="16783"/>
                    <a:pt x="25524" y="18381"/>
                    <a:pt x="27894" y="18894"/>
                  </a:cubicBezTo>
                  <a:cubicBezTo>
                    <a:pt x="29699" y="12883"/>
                    <a:pt x="29766" y="6262"/>
                    <a:pt x="31490" y="244"/>
                  </a:cubicBezTo>
                  <a:cubicBezTo>
                    <a:pt x="30511" y="203"/>
                    <a:pt x="29489" y="0"/>
                    <a:pt x="28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 rot="10800000">
              <a:off x="7649171" y="4591207"/>
              <a:ext cx="264610" cy="328950"/>
            </a:xfrm>
            <a:custGeom>
              <a:rect b="b" l="l" r="r" t="t"/>
              <a:pathLst>
                <a:path extrusionOk="0" h="6079" w="4890">
                  <a:moveTo>
                    <a:pt x="4889" y="0"/>
                  </a:moveTo>
                  <a:lnTo>
                    <a:pt x="4889" y="0"/>
                  </a:lnTo>
                  <a:cubicBezTo>
                    <a:pt x="3990" y="414"/>
                    <a:pt x="1348" y="1875"/>
                    <a:pt x="90" y="1875"/>
                  </a:cubicBezTo>
                  <a:cubicBezTo>
                    <a:pt x="59" y="1875"/>
                    <a:pt x="29" y="1874"/>
                    <a:pt x="0" y="1873"/>
                  </a:cubicBezTo>
                  <a:lnTo>
                    <a:pt x="0" y="1873"/>
                  </a:lnTo>
                  <a:cubicBezTo>
                    <a:pt x="1486" y="2831"/>
                    <a:pt x="1895" y="5112"/>
                    <a:pt x="3522" y="6078"/>
                  </a:cubicBezTo>
                  <a:cubicBezTo>
                    <a:pt x="4652" y="4696"/>
                    <a:pt x="4823" y="1694"/>
                    <a:pt x="4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11"/>
          <p:cNvSpPr/>
          <p:nvPr/>
        </p:nvSpPr>
        <p:spPr>
          <a:xfrm rot="-10579606">
            <a:off x="158671" y="4273507"/>
            <a:ext cx="1448198" cy="964330"/>
          </a:xfrm>
          <a:custGeom>
            <a:rect b="b" l="l" r="r" t="t"/>
            <a:pathLst>
              <a:path extrusionOk="0" h="16850" w="24692">
                <a:moveTo>
                  <a:pt x="24580" y="1"/>
                </a:moveTo>
                <a:lnTo>
                  <a:pt x="862" y="1479"/>
                </a:lnTo>
                <a:cubicBezTo>
                  <a:pt x="0" y="6205"/>
                  <a:pt x="1264" y="12825"/>
                  <a:pt x="5781" y="15248"/>
                </a:cubicBezTo>
                <a:cubicBezTo>
                  <a:pt x="7343" y="16083"/>
                  <a:pt x="11068" y="16849"/>
                  <a:pt x="14065" y="16849"/>
                </a:cubicBezTo>
                <a:cubicBezTo>
                  <a:pt x="15545" y="16849"/>
                  <a:pt x="16847" y="16663"/>
                  <a:pt x="17625" y="16206"/>
                </a:cubicBezTo>
                <a:cubicBezTo>
                  <a:pt x="20062" y="14780"/>
                  <a:pt x="21742" y="8501"/>
                  <a:pt x="22767" y="6041"/>
                </a:cubicBezTo>
                <a:cubicBezTo>
                  <a:pt x="23525" y="4243"/>
                  <a:pt x="24692" y="1984"/>
                  <a:pt x="245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1"/>
          <p:cNvSpPr/>
          <p:nvPr/>
        </p:nvSpPr>
        <p:spPr>
          <a:xfrm rot="-6272473">
            <a:off x="7985775" y="2083468"/>
            <a:ext cx="1351524" cy="1258623"/>
          </a:xfrm>
          <a:custGeom>
            <a:rect b="b" l="l" r="r" t="t"/>
            <a:pathLst>
              <a:path extrusionOk="0" h="42446" w="45579">
                <a:moveTo>
                  <a:pt x="41915" y="0"/>
                </a:moveTo>
                <a:cubicBezTo>
                  <a:pt x="36779" y="0"/>
                  <a:pt x="27699" y="8166"/>
                  <a:pt x="25502" y="9879"/>
                </a:cubicBezTo>
                <a:cubicBezTo>
                  <a:pt x="19899" y="14240"/>
                  <a:pt x="13710" y="18327"/>
                  <a:pt x="7758" y="22228"/>
                </a:cubicBezTo>
                <a:cubicBezTo>
                  <a:pt x="1" y="27303"/>
                  <a:pt x="521" y="33433"/>
                  <a:pt x="5180" y="41027"/>
                </a:cubicBezTo>
                <a:cubicBezTo>
                  <a:pt x="5585" y="42143"/>
                  <a:pt x="6837" y="42445"/>
                  <a:pt x="8240" y="42445"/>
                </a:cubicBezTo>
                <a:cubicBezTo>
                  <a:pt x="9639" y="42445"/>
                  <a:pt x="11189" y="42145"/>
                  <a:pt x="12201" y="42052"/>
                </a:cubicBezTo>
                <a:cubicBezTo>
                  <a:pt x="12989" y="41985"/>
                  <a:pt x="15411" y="42060"/>
                  <a:pt x="16043" y="41502"/>
                </a:cubicBezTo>
                <a:cubicBezTo>
                  <a:pt x="17239" y="40440"/>
                  <a:pt x="16853" y="36153"/>
                  <a:pt x="16964" y="34778"/>
                </a:cubicBezTo>
                <a:cubicBezTo>
                  <a:pt x="17254" y="31070"/>
                  <a:pt x="17470" y="27422"/>
                  <a:pt x="20419" y="24702"/>
                </a:cubicBezTo>
                <a:cubicBezTo>
                  <a:pt x="22968" y="22347"/>
                  <a:pt x="26995" y="20668"/>
                  <a:pt x="29982" y="18862"/>
                </a:cubicBezTo>
                <a:cubicBezTo>
                  <a:pt x="33452" y="16767"/>
                  <a:pt x="40080" y="14738"/>
                  <a:pt x="42837" y="11736"/>
                </a:cubicBezTo>
                <a:cubicBezTo>
                  <a:pt x="44338" y="10102"/>
                  <a:pt x="45579" y="7419"/>
                  <a:pt x="45489" y="4767"/>
                </a:cubicBezTo>
                <a:cubicBezTo>
                  <a:pt x="45369" y="1285"/>
                  <a:pt x="43953" y="0"/>
                  <a:pt x="419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11"/>
          <p:cNvGrpSpPr/>
          <p:nvPr/>
        </p:nvGrpSpPr>
        <p:grpSpPr>
          <a:xfrm>
            <a:off x="4224126" y="-1081887"/>
            <a:ext cx="2960982" cy="2286940"/>
            <a:chOff x="4224126" y="-1081887"/>
            <a:chExt cx="2960982" cy="2286940"/>
          </a:xfrm>
        </p:grpSpPr>
        <p:sp>
          <p:nvSpPr>
            <p:cNvPr id="411" name="Google Shape;411;p11"/>
            <p:cNvSpPr/>
            <p:nvPr/>
          </p:nvSpPr>
          <p:spPr>
            <a:xfrm rot="9729004">
              <a:off x="4400909" y="-719886"/>
              <a:ext cx="2607417" cy="1562938"/>
            </a:xfrm>
            <a:custGeom>
              <a:rect b="b" l="l" r="r" t="t"/>
              <a:pathLst>
                <a:path extrusionOk="0" h="52704" w="87925">
                  <a:moveTo>
                    <a:pt x="51292" y="0"/>
                  </a:moveTo>
                  <a:cubicBezTo>
                    <a:pt x="46713" y="0"/>
                    <a:pt x="42103" y="1626"/>
                    <a:pt x="38542" y="4414"/>
                  </a:cubicBezTo>
                  <a:cubicBezTo>
                    <a:pt x="33489" y="8367"/>
                    <a:pt x="26862" y="13784"/>
                    <a:pt x="23496" y="19245"/>
                  </a:cubicBezTo>
                  <a:cubicBezTo>
                    <a:pt x="22069" y="21556"/>
                    <a:pt x="21415" y="24112"/>
                    <a:pt x="19528" y="26207"/>
                  </a:cubicBezTo>
                  <a:cubicBezTo>
                    <a:pt x="16704" y="29320"/>
                    <a:pt x="12224" y="30368"/>
                    <a:pt x="9370" y="33348"/>
                  </a:cubicBezTo>
                  <a:cubicBezTo>
                    <a:pt x="5559" y="37330"/>
                    <a:pt x="1435" y="45831"/>
                    <a:pt x="1" y="51218"/>
                  </a:cubicBezTo>
                  <a:lnTo>
                    <a:pt x="9266" y="52704"/>
                  </a:lnTo>
                  <a:cubicBezTo>
                    <a:pt x="11213" y="49828"/>
                    <a:pt x="11696" y="46143"/>
                    <a:pt x="13309" y="43052"/>
                  </a:cubicBezTo>
                  <a:cubicBezTo>
                    <a:pt x="15114" y="39552"/>
                    <a:pt x="17707" y="37152"/>
                    <a:pt x="20226" y="34254"/>
                  </a:cubicBezTo>
                  <a:cubicBezTo>
                    <a:pt x="23340" y="30673"/>
                    <a:pt x="24179" y="26556"/>
                    <a:pt x="26327" y="22462"/>
                  </a:cubicBezTo>
                  <a:cubicBezTo>
                    <a:pt x="29403" y="16592"/>
                    <a:pt x="36157" y="10477"/>
                    <a:pt x="41589" y="6628"/>
                  </a:cubicBezTo>
                  <a:cubicBezTo>
                    <a:pt x="45156" y="4100"/>
                    <a:pt x="48387" y="3025"/>
                    <a:pt x="51312" y="3025"/>
                  </a:cubicBezTo>
                  <a:cubicBezTo>
                    <a:pt x="59399" y="3025"/>
                    <a:pt x="65150" y="11250"/>
                    <a:pt x="69237" y="19735"/>
                  </a:cubicBezTo>
                  <a:cubicBezTo>
                    <a:pt x="72373" y="26252"/>
                    <a:pt x="77581" y="32077"/>
                    <a:pt x="79313" y="39091"/>
                  </a:cubicBezTo>
                  <a:cubicBezTo>
                    <a:pt x="80063" y="42116"/>
                    <a:pt x="77997" y="48662"/>
                    <a:pt x="79001" y="50705"/>
                  </a:cubicBezTo>
                  <a:cubicBezTo>
                    <a:pt x="79542" y="51809"/>
                    <a:pt x="80553" y="52362"/>
                    <a:pt x="81639" y="52362"/>
                  </a:cubicBezTo>
                  <a:cubicBezTo>
                    <a:pt x="82563" y="52362"/>
                    <a:pt x="83543" y="51961"/>
                    <a:pt x="84336" y="51158"/>
                  </a:cubicBezTo>
                  <a:cubicBezTo>
                    <a:pt x="87924" y="47532"/>
                    <a:pt x="83593" y="38029"/>
                    <a:pt x="82292" y="34291"/>
                  </a:cubicBezTo>
                  <a:cubicBezTo>
                    <a:pt x="80331" y="28681"/>
                    <a:pt x="78384" y="21831"/>
                    <a:pt x="75092" y="16919"/>
                  </a:cubicBezTo>
                  <a:cubicBezTo>
                    <a:pt x="69965" y="9281"/>
                    <a:pt x="62171" y="639"/>
                    <a:pt x="52489" y="37"/>
                  </a:cubicBezTo>
                  <a:cubicBezTo>
                    <a:pt x="52091" y="12"/>
                    <a:pt x="51692" y="0"/>
                    <a:pt x="51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 rot="9477507">
              <a:off x="4924720" y="-561589"/>
              <a:ext cx="1076628" cy="1067899"/>
            </a:xfrm>
            <a:custGeom>
              <a:rect b="b" l="l" r="r" t="t"/>
              <a:pathLst>
                <a:path extrusionOk="0" h="40006" w="40333">
                  <a:moveTo>
                    <a:pt x="18816" y="0"/>
                  </a:moveTo>
                  <a:cubicBezTo>
                    <a:pt x="16014" y="0"/>
                    <a:pt x="13097" y="675"/>
                    <a:pt x="10210" y="2066"/>
                  </a:cubicBezTo>
                  <a:cubicBezTo>
                    <a:pt x="4994" y="4585"/>
                    <a:pt x="4162" y="8360"/>
                    <a:pt x="3337" y="13702"/>
                  </a:cubicBezTo>
                  <a:cubicBezTo>
                    <a:pt x="2817" y="17068"/>
                    <a:pt x="1" y="25598"/>
                    <a:pt x="3604" y="27404"/>
                  </a:cubicBezTo>
                  <a:lnTo>
                    <a:pt x="24729" y="40006"/>
                  </a:lnTo>
                  <a:cubicBezTo>
                    <a:pt x="40333" y="38906"/>
                    <a:pt x="39508" y="17685"/>
                    <a:pt x="33423" y="8293"/>
                  </a:cubicBezTo>
                  <a:cubicBezTo>
                    <a:pt x="29920" y="2891"/>
                    <a:pt x="24617" y="0"/>
                    <a:pt x="18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 rot="9477507">
              <a:off x="5409654" y="-88797"/>
              <a:ext cx="501997" cy="405821"/>
            </a:xfrm>
            <a:custGeom>
              <a:rect b="b" l="l" r="r" t="t"/>
              <a:pathLst>
                <a:path extrusionOk="0" h="15203" w="18806">
                  <a:moveTo>
                    <a:pt x="10086" y="0"/>
                  </a:moveTo>
                  <a:cubicBezTo>
                    <a:pt x="4352" y="0"/>
                    <a:pt x="1" y="7354"/>
                    <a:pt x="2317" y="12389"/>
                  </a:cubicBezTo>
                  <a:lnTo>
                    <a:pt x="14176" y="14611"/>
                  </a:lnTo>
                  <a:cubicBezTo>
                    <a:pt x="14436" y="15003"/>
                    <a:pt x="14737" y="15202"/>
                    <a:pt x="15081" y="15202"/>
                  </a:cubicBezTo>
                  <a:cubicBezTo>
                    <a:pt x="15200" y="15202"/>
                    <a:pt x="15325" y="15179"/>
                    <a:pt x="15454" y="15131"/>
                  </a:cubicBezTo>
                  <a:cubicBezTo>
                    <a:pt x="17126" y="12783"/>
                    <a:pt x="18805" y="10695"/>
                    <a:pt x="17832" y="7671"/>
                  </a:cubicBezTo>
                  <a:cubicBezTo>
                    <a:pt x="17104" y="5412"/>
                    <a:pt x="14384" y="947"/>
                    <a:pt x="11962" y="263"/>
                  </a:cubicBezTo>
                  <a:cubicBezTo>
                    <a:pt x="11325" y="84"/>
                    <a:pt x="10698" y="0"/>
                    <a:pt x="10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11"/>
          <p:cNvGrpSpPr/>
          <p:nvPr/>
        </p:nvGrpSpPr>
        <p:grpSpPr>
          <a:xfrm>
            <a:off x="-458750" y="1009218"/>
            <a:ext cx="2090594" cy="2090594"/>
            <a:chOff x="-458750" y="1009218"/>
            <a:chExt cx="2090594" cy="2090594"/>
          </a:xfrm>
        </p:grpSpPr>
        <p:sp>
          <p:nvSpPr>
            <p:cNvPr id="415" name="Google Shape;415;p11"/>
            <p:cNvSpPr/>
            <p:nvPr/>
          </p:nvSpPr>
          <p:spPr>
            <a:xfrm rot="2700000">
              <a:off x="-178897" y="1341686"/>
              <a:ext cx="1530888" cy="1425658"/>
            </a:xfrm>
            <a:custGeom>
              <a:rect b="b" l="l" r="r" t="t"/>
              <a:pathLst>
                <a:path extrusionOk="0" h="42446" w="45579">
                  <a:moveTo>
                    <a:pt x="41915" y="0"/>
                  </a:moveTo>
                  <a:cubicBezTo>
                    <a:pt x="36779" y="0"/>
                    <a:pt x="27699" y="8166"/>
                    <a:pt x="25502" y="9879"/>
                  </a:cubicBezTo>
                  <a:cubicBezTo>
                    <a:pt x="19899" y="14240"/>
                    <a:pt x="13710" y="18327"/>
                    <a:pt x="7758" y="22228"/>
                  </a:cubicBezTo>
                  <a:cubicBezTo>
                    <a:pt x="1" y="27303"/>
                    <a:pt x="521" y="33433"/>
                    <a:pt x="5180" y="41027"/>
                  </a:cubicBezTo>
                  <a:cubicBezTo>
                    <a:pt x="5585" y="42143"/>
                    <a:pt x="6837" y="42445"/>
                    <a:pt x="8240" y="42445"/>
                  </a:cubicBezTo>
                  <a:cubicBezTo>
                    <a:pt x="9639" y="42445"/>
                    <a:pt x="11189" y="42145"/>
                    <a:pt x="12201" y="42052"/>
                  </a:cubicBezTo>
                  <a:cubicBezTo>
                    <a:pt x="12989" y="41985"/>
                    <a:pt x="15411" y="42060"/>
                    <a:pt x="16043" y="41502"/>
                  </a:cubicBezTo>
                  <a:cubicBezTo>
                    <a:pt x="17239" y="40440"/>
                    <a:pt x="16853" y="36153"/>
                    <a:pt x="16964" y="34778"/>
                  </a:cubicBezTo>
                  <a:cubicBezTo>
                    <a:pt x="17254" y="31070"/>
                    <a:pt x="17470" y="27422"/>
                    <a:pt x="20419" y="24702"/>
                  </a:cubicBezTo>
                  <a:cubicBezTo>
                    <a:pt x="22968" y="22347"/>
                    <a:pt x="26995" y="20668"/>
                    <a:pt x="29982" y="18862"/>
                  </a:cubicBezTo>
                  <a:cubicBezTo>
                    <a:pt x="33452" y="16767"/>
                    <a:pt x="40080" y="14738"/>
                    <a:pt x="42837" y="11736"/>
                  </a:cubicBezTo>
                  <a:cubicBezTo>
                    <a:pt x="44338" y="10102"/>
                    <a:pt x="45579" y="7419"/>
                    <a:pt x="45489" y="4767"/>
                  </a:cubicBezTo>
                  <a:cubicBezTo>
                    <a:pt x="45369" y="1285"/>
                    <a:pt x="43953" y="0"/>
                    <a:pt x="419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 rot="2700000">
              <a:off x="-29461" y="1560108"/>
              <a:ext cx="999297" cy="978742"/>
            </a:xfrm>
            <a:custGeom>
              <a:rect b="b" l="l" r="r" t="t"/>
              <a:pathLst>
                <a:path extrusionOk="0" h="29140" w="29752">
                  <a:moveTo>
                    <a:pt x="27755" y="0"/>
                  </a:moveTo>
                  <a:cubicBezTo>
                    <a:pt x="25820" y="0"/>
                    <a:pt x="20253" y="3912"/>
                    <a:pt x="19111" y="4545"/>
                  </a:cubicBezTo>
                  <a:cubicBezTo>
                    <a:pt x="15381" y="6611"/>
                    <a:pt x="11525" y="8097"/>
                    <a:pt x="8879" y="11559"/>
                  </a:cubicBezTo>
                  <a:cubicBezTo>
                    <a:pt x="7601" y="13224"/>
                    <a:pt x="6286" y="14806"/>
                    <a:pt x="4755" y="16255"/>
                  </a:cubicBezTo>
                  <a:cubicBezTo>
                    <a:pt x="3775" y="17184"/>
                    <a:pt x="758" y="18863"/>
                    <a:pt x="386" y="20297"/>
                  </a:cubicBezTo>
                  <a:cubicBezTo>
                    <a:pt x="0" y="21769"/>
                    <a:pt x="1679" y="24206"/>
                    <a:pt x="2199" y="25350"/>
                  </a:cubicBezTo>
                  <a:cubicBezTo>
                    <a:pt x="2757" y="26576"/>
                    <a:pt x="3106" y="28003"/>
                    <a:pt x="3849" y="29139"/>
                  </a:cubicBezTo>
                  <a:cubicBezTo>
                    <a:pt x="5276" y="28723"/>
                    <a:pt x="5915" y="28597"/>
                    <a:pt x="6457" y="28538"/>
                  </a:cubicBezTo>
                  <a:cubicBezTo>
                    <a:pt x="6494" y="26242"/>
                    <a:pt x="6071" y="23842"/>
                    <a:pt x="6249" y="21449"/>
                  </a:cubicBezTo>
                  <a:cubicBezTo>
                    <a:pt x="6509" y="17949"/>
                    <a:pt x="8426" y="15535"/>
                    <a:pt x="10908" y="13172"/>
                  </a:cubicBezTo>
                  <a:cubicBezTo>
                    <a:pt x="15054" y="9226"/>
                    <a:pt x="20552" y="6982"/>
                    <a:pt x="25234" y="3839"/>
                  </a:cubicBezTo>
                  <a:cubicBezTo>
                    <a:pt x="25627" y="3572"/>
                    <a:pt x="29751" y="912"/>
                    <a:pt x="28146" y="79"/>
                  </a:cubicBezTo>
                  <a:cubicBezTo>
                    <a:pt x="28042" y="25"/>
                    <a:pt x="27910" y="0"/>
                    <a:pt x="2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1"/>
          <p:cNvGrpSpPr/>
          <p:nvPr/>
        </p:nvGrpSpPr>
        <p:grpSpPr>
          <a:xfrm>
            <a:off x="2165060" y="-120085"/>
            <a:ext cx="1269656" cy="967936"/>
            <a:chOff x="2165060" y="-120085"/>
            <a:chExt cx="1269656" cy="967936"/>
          </a:xfrm>
        </p:grpSpPr>
        <p:sp>
          <p:nvSpPr>
            <p:cNvPr id="418" name="Google Shape;418;p11"/>
            <p:cNvSpPr/>
            <p:nvPr/>
          </p:nvSpPr>
          <p:spPr>
            <a:xfrm flipH="1" rot="10800000">
              <a:off x="2533789" y="38262"/>
              <a:ext cx="527703" cy="809590"/>
            </a:xfrm>
            <a:custGeom>
              <a:rect b="b" l="l" r="r" t="t"/>
              <a:pathLst>
                <a:path extrusionOk="0" h="21615" w="14089">
                  <a:moveTo>
                    <a:pt x="14089" y="0"/>
                  </a:moveTo>
                  <a:lnTo>
                    <a:pt x="14089" y="0"/>
                  </a:lnTo>
                  <a:cubicBezTo>
                    <a:pt x="11941" y="112"/>
                    <a:pt x="9497" y="2222"/>
                    <a:pt x="7981" y="3552"/>
                  </a:cubicBezTo>
                  <a:cubicBezTo>
                    <a:pt x="5596" y="5632"/>
                    <a:pt x="2973" y="8203"/>
                    <a:pt x="1212" y="10804"/>
                  </a:cubicBezTo>
                  <a:cubicBezTo>
                    <a:pt x="1" y="12580"/>
                    <a:pt x="328" y="14363"/>
                    <a:pt x="870" y="16377"/>
                  </a:cubicBezTo>
                  <a:cubicBezTo>
                    <a:pt x="1227" y="17692"/>
                    <a:pt x="1806" y="21035"/>
                    <a:pt x="3203" y="21615"/>
                  </a:cubicBezTo>
                  <a:cubicBezTo>
                    <a:pt x="5707" y="20010"/>
                    <a:pt x="6948" y="18301"/>
                    <a:pt x="8501" y="17075"/>
                  </a:cubicBezTo>
                  <a:cubicBezTo>
                    <a:pt x="9222" y="16503"/>
                    <a:pt x="10389" y="15960"/>
                    <a:pt x="10872" y="15203"/>
                  </a:cubicBezTo>
                  <a:cubicBezTo>
                    <a:pt x="11065" y="14905"/>
                    <a:pt x="11028" y="14400"/>
                    <a:pt x="11102" y="14081"/>
                  </a:cubicBezTo>
                  <a:cubicBezTo>
                    <a:pt x="11592" y="11926"/>
                    <a:pt x="11904" y="9704"/>
                    <a:pt x="12380" y="7542"/>
                  </a:cubicBezTo>
                  <a:cubicBezTo>
                    <a:pt x="12930" y="5053"/>
                    <a:pt x="13108" y="2370"/>
                    <a:pt x="14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 flipH="1" rot="10800000">
              <a:off x="2914803" y="-63593"/>
              <a:ext cx="519913" cy="469386"/>
            </a:xfrm>
            <a:custGeom>
              <a:rect b="b" l="l" r="r" t="t"/>
              <a:pathLst>
                <a:path extrusionOk="0" h="12532" w="13881">
                  <a:moveTo>
                    <a:pt x="9322" y="1"/>
                  </a:moveTo>
                  <a:cubicBezTo>
                    <a:pt x="8263" y="1"/>
                    <a:pt x="7273" y="133"/>
                    <a:pt x="6598" y="465"/>
                  </a:cubicBezTo>
                  <a:cubicBezTo>
                    <a:pt x="5127" y="1193"/>
                    <a:pt x="3886" y="3942"/>
                    <a:pt x="3024" y="5265"/>
                  </a:cubicBezTo>
                  <a:cubicBezTo>
                    <a:pt x="1910" y="7003"/>
                    <a:pt x="914" y="8816"/>
                    <a:pt x="37" y="10689"/>
                  </a:cubicBezTo>
                  <a:cubicBezTo>
                    <a:pt x="216" y="12361"/>
                    <a:pt x="112" y="12457"/>
                    <a:pt x="0" y="12532"/>
                  </a:cubicBezTo>
                  <a:cubicBezTo>
                    <a:pt x="3247" y="10652"/>
                    <a:pt x="7430" y="9790"/>
                    <a:pt x="10618" y="7754"/>
                  </a:cubicBezTo>
                  <a:cubicBezTo>
                    <a:pt x="12468" y="6565"/>
                    <a:pt x="13880" y="2857"/>
                    <a:pt x="13843" y="710"/>
                  </a:cubicBezTo>
                  <a:cubicBezTo>
                    <a:pt x="12785" y="321"/>
                    <a:pt x="10969" y="1"/>
                    <a:pt x="9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 flipH="1" rot="10800000">
              <a:off x="2165060" y="-120085"/>
              <a:ext cx="270275" cy="712544"/>
            </a:xfrm>
            <a:custGeom>
              <a:rect b="b" l="l" r="r" t="t"/>
              <a:pathLst>
                <a:path extrusionOk="0" h="19024" w="7216">
                  <a:moveTo>
                    <a:pt x="3210" y="1"/>
                  </a:moveTo>
                  <a:cubicBezTo>
                    <a:pt x="2328" y="1"/>
                    <a:pt x="1369" y="317"/>
                    <a:pt x="558" y="374"/>
                  </a:cubicBezTo>
                  <a:cubicBezTo>
                    <a:pt x="877" y="1377"/>
                    <a:pt x="446" y="2759"/>
                    <a:pt x="372" y="3784"/>
                  </a:cubicBezTo>
                  <a:cubicBezTo>
                    <a:pt x="172" y="6868"/>
                    <a:pt x="1" y="11586"/>
                    <a:pt x="1821" y="14246"/>
                  </a:cubicBezTo>
                  <a:cubicBezTo>
                    <a:pt x="3159" y="16200"/>
                    <a:pt x="5425" y="17538"/>
                    <a:pt x="7067" y="19024"/>
                  </a:cubicBezTo>
                  <a:lnTo>
                    <a:pt x="7216" y="16839"/>
                  </a:lnTo>
                  <a:cubicBezTo>
                    <a:pt x="6294" y="14432"/>
                    <a:pt x="6532" y="11489"/>
                    <a:pt x="6242" y="8971"/>
                  </a:cubicBezTo>
                  <a:cubicBezTo>
                    <a:pt x="6049" y="7284"/>
                    <a:pt x="6198" y="1681"/>
                    <a:pt x="4630" y="441"/>
                  </a:cubicBezTo>
                  <a:cubicBezTo>
                    <a:pt x="4213" y="109"/>
                    <a:pt x="3725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11"/>
          <p:cNvSpPr/>
          <p:nvPr/>
        </p:nvSpPr>
        <p:spPr>
          <a:xfrm flipH="1" rot="9293317">
            <a:off x="164625" y="-283701"/>
            <a:ext cx="1268085" cy="1174499"/>
          </a:xfrm>
          <a:custGeom>
            <a:rect b="b" l="l" r="r" t="t"/>
            <a:pathLst>
              <a:path extrusionOk="0" h="29480" w="31829">
                <a:moveTo>
                  <a:pt x="11189" y="0"/>
                </a:moveTo>
                <a:cubicBezTo>
                  <a:pt x="8035" y="0"/>
                  <a:pt x="5220" y="5226"/>
                  <a:pt x="3627" y="7865"/>
                </a:cubicBezTo>
                <a:cubicBezTo>
                  <a:pt x="1" y="13861"/>
                  <a:pt x="4043" y="22614"/>
                  <a:pt x="4496" y="29479"/>
                </a:cubicBezTo>
                <a:lnTo>
                  <a:pt x="21051" y="28246"/>
                </a:lnTo>
                <a:cubicBezTo>
                  <a:pt x="21305" y="28313"/>
                  <a:pt x="21589" y="28345"/>
                  <a:pt x="21898" y="28345"/>
                </a:cubicBezTo>
                <a:cubicBezTo>
                  <a:pt x="25370" y="28345"/>
                  <a:pt x="31829" y="24360"/>
                  <a:pt x="29945" y="22688"/>
                </a:cubicBezTo>
                <a:cubicBezTo>
                  <a:pt x="28660" y="21551"/>
                  <a:pt x="28935" y="17257"/>
                  <a:pt x="28236" y="15094"/>
                </a:cubicBezTo>
                <a:cubicBezTo>
                  <a:pt x="26839" y="10777"/>
                  <a:pt x="24759" y="9499"/>
                  <a:pt x="20494" y="8578"/>
                </a:cubicBezTo>
                <a:cubicBezTo>
                  <a:pt x="18287" y="8095"/>
                  <a:pt x="17009" y="8831"/>
                  <a:pt x="15538" y="6995"/>
                </a:cubicBezTo>
                <a:cubicBezTo>
                  <a:pt x="14252" y="5405"/>
                  <a:pt x="15255" y="2671"/>
                  <a:pt x="13606" y="1103"/>
                </a:cubicBezTo>
                <a:cubicBezTo>
                  <a:pt x="12788" y="327"/>
                  <a:pt x="11978" y="0"/>
                  <a:pt x="11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" name="Google Shape;422;p11"/>
          <p:cNvGrpSpPr/>
          <p:nvPr/>
        </p:nvGrpSpPr>
        <p:grpSpPr>
          <a:xfrm>
            <a:off x="7136330" y="145352"/>
            <a:ext cx="959067" cy="959028"/>
            <a:chOff x="7136330" y="145352"/>
            <a:chExt cx="959067" cy="959028"/>
          </a:xfrm>
        </p:grpSpPr>
        <p:sp>
          <p:nvSpPr>
            <p:cNvPr id="423" name="Google Shape;423;p11"/>
            <p:cNvSpPr/>
            <p:nvPr/>
          </p:nvSpPr>
          <p:spPr>
            <a:xfrm rot="10800000">
              <a:off x="7136330" y="145352"/>
              <a:ext cx="959067" cy="959028"/>
            </a:xfrm>
            <a:custGeom>
              <a:rect b="b" l="l" r="r" t="t"/>
              <a:pathLst>
                <a:path extrusionOk="0" h="25004" w="25005">
                  <a:moveTo>
                    <a:pt x="12506" y="0"/>
                  </a:moveTo>
                  <a:cubicBezTo>
                    <a:pt x="5596" y="0"/>
                    <a:pt x="1" y="5603"/>
                    <a:pt x="1" y="12505"/>
                  </a:cubicBezTo>
                  <a:cubicBezTo>
                    <a:pt x="1" y="19408"/>
                    <a:pt x="5596" y="25003"/>
                    <a:pt x="12506" y="25003"/>
                  </a:cubicBezTo>
                  <a:cubicBezTo>
                    <a:pt x="19409" y="25003"/>
                    <a:pt x="25004" y="19408"/>
                    <a:pt x="25004" y="12505"/>
                  </a:cubicBezTo>
                  <a:cubicBezTo>
                    <a:pt x="25004" y="5603"/>
                    <a:pt x="19409" y="0"/>
                    <a:pt x="1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 rot="10800000">
              <a:off x="7245489" y="287225"/>
              <a:ext cx="740750" cy="675086"/>
            </a:xfrm>
            <a:custGeom>
              <a:rect b="b" l="l" r="r" t="t"/>
              <a:pathLst>
                <a:path extrusionOk="0" h="17601" w="19313">
                  <a:moveTo>
                    <a:pt x="9657" y="0"/>
                  </a:moveTo>
                  <a:cubicBezTo>
                    <a:pt x="7405" y="0"/>
                    <a:pt x="5154" y="858"/>
                    <a:pt x="3434" y="2575"/>
                  </a:cubicBezTo>
                  <a:cubicBezTo>
                    <a:pt x="1" y="6015"/>
                    <a:pt x="1" y="11588"/>
                    <a:pt x="3434" y="15021"/>
                  </a:cubicBezTo>
                  <a:cubicBezTo>
                    <a:pt x="5154" y="16741"/>
                    <a:pt x="7405" y="17601"/>
                    <a:pt x="9657" y="17601"/>
                  </a:cubicBezTo>
                  <a:cubicBezTo>
                    <a:pt x="11908" y="17601"/>
                    <a:pt x="14159" y="16741"/>
                    <a:pt x="15880" y="15021"/>
                  </a:cubicBezTo>
                  <a:cubicBezTo>
                    <a:pt x="19312" y="11588"/>
                    <a:pt x="19312" y="6015"/>
                    <a:pt x="15880" y="2575"/>
                  </a:cubicBezTo>
                  <a:cubicBezTo>
                    <a:pt x="14159" y="858"/>
                    <a:pt x="11908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 rot="10800000">
              <a:off x="7484022" y="493035"/>
              <a:ext cx="263652" cy="263652"/>
            </a:xfrm>
            <a:custGeom>
              <a:rect b="b" l="l" r="r" t="t"/>
              <a:pathLst>
                <a:path extrusionOk="0" h="6874" w="6874">
                  <a:moveTo>
                    <a:pt x="3440" y="0"/>
                  </a:moveTo>
                  <a:cubicBezTo>
                    <a:pt x="1538" y="0"/>
                    <a:pt x="0" y="1538"/>
                    <a:pt x="0" y="3440"/>
                  </a:cubicBezTo>
                  <a:cubicBezTo>
                    <a:pt x="0" y="5335"/>
                    <a:pt x="1538" y="6873"/>
                    <a:pt x="3440" y="6873"/>
                  </a:cubicBezTo>
                  <a:cubicBezTo>
                    <a:pt x="5335" y="6873"/>
                    <a:pt x="6873" y="5335"/>
                    <a:pt x="6873" y="3440"/>
                  </a:cubicBezTo>
                  <a:cubicBezTo>
                    <a:pt x="6873" y="1538"/>
                    <a:pt x="5335" y="0"/>
                    <a:pt x="3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11"/>
          <p:cNvGrpSpPr/>
          <p:nvPr/>
        </p:nvGrpSpPr>
        <p:grpSpPr>
          <a:xfrm rot="10800000">
            <a:off x="418383" y="3338600"/>
            <a:ext cx="461574" cy="650710"/>
            <a:chOff x="996477" y="2275054"/>
            <a:chExt cx="461574" cy="650710"/>
          </a:xfrm>
        </p:grpSpPr>
        <p:sp>
          <p:nvSpPr>
            <p:cNvPr id="427" name="Google Shape;427;p11"/>
            <p:cNvSpPr/>
            <p:nvPr/>
          </p:nvSpPr>
          <p:spPr>
            <a:xfrm>
              <a:off x="1091213" y="2662169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996477" y="2756906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373628" y="2429412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1326260" y="2476780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1109742" y="2275054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1062374" y="2322422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11"/>
          <p:cNvGrpSpPr/>
          <p:nvPr/>
        </p:nvGrpSpPr>
        <p:grpSpPr>
          <a:xfrm>
            <a:off x="7736613" y="3572817"/>
            <a:ext cx="818523" cy="381194"/>
            <a:chOff x="7736613" y="3572817"/>
            <a:chExt cx="818523" cy="381194"/>
          </a:xfrm>
        </p:grpSpPr>
        <p:sp>
          <p:nvSpPr>
            <p:cNvPr id="434" name="Google Shape;434;p11"/>
            <p:cNvSpPr/>
            <p:nvPr/>
          </p:nvSpPr>
          <p:spPr>
            <a:xfrm rot="10800000">
              <a:off x="8248298" y="3572817"/>
              <a:ext cx="306838" cy="306821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 rot="10800000">
              <a:off x="7736613" y="3825284"/>
              <a:ext cx="128735" cy="128727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11"/>
          <p:cNvGrpSpPr/>
          <p:nvPr/>
        </p:nvGrpSpPr>
        <p:grpSpPr>
          <a:xfrm rot="10800000">
            <a:off x="8041421" y="1312475"/>
            <a:ext cx="461574" cy="496352"/>
            <a:chOff x="996477" y="2429412"/>
            <a:chExt cx="461574" cy="496352"/>
          </a:xfrm>
        </p:grpSpPr>
        <p:sp>
          <p:nvSpPr>
            <p:cNvPr id="437" name="Google Shape;437;p11"/>
            <p:cNvSpPr/>
            <p:nvPr/>
          </p:nvSpPr>
          <p:spPr>
            <a:xfrm>
              <a:off x="1091213" y="2662169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996477" y="2756906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1373628" y="2429412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1326260" y="2476780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3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4" name="Google Shape;444;p13"/>
          <p:cNvSpPr txBox="1"/>
          <p:nvPr>
            <p:ph idx="1" type="subTitle"/>
          </p:nvPr>
        </p:nvSpPr>
        <p:spPr>
          <a:xfrm>
            <a:off x="1436113" y="2101793"/>
            <a:ext cx="17733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13"/>
          <p:cNvSpPr txBox="1"/>
          <p:nvPr>
            <p:ph idx="2" type="title"/>
          </p:nvPr>
        </p:nvSpPr>
        <p:spPr>
          <a:xfrm>
            <a:off x="1436125" y="1525450"/>
            <a:ext cx="177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6" name="Google Shape;446;p13"/>
          <p:cNvSpPr txBox="1"/>
          <p:nvPr>
            <p:ph idx="3" type="subTitle"/>
          </p:nvPr>
        </p:nvSpPr>
        <p:spPr>
          <a:xfrm>
            <a:off x="4006013" y="2101793"/>
            <a:ext cx="17733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13"/>
          <p:cNvSpPr txBox="1"/>
          <p:nvPr>
            <p:ph idx="4" type="title"/>
          </p:nvPr>
        </p:nvSpPr>
        <p:spPr>
          <a:xfrm>
            <a:off x="4006025" y="1525450"/>
            <a:ext cx="177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8" name="Google Shape;448;p13"/>
          <p:cNvSpPr txBox="1"/>
          <p:nvPr>
            <p:ph idx="5" type="subTitle"/>
          </p:nvPr>
        </p:nvSpPr>
        <p:spPr>
          <a:xfrm>
            <a:off x="6575913" y="2101793"/>
            <a:ext cx="17733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13"/>
          <p:cNvSpPr txBox="1"/>
          <p:nvPr>
            <p:ph idx="6" type="title"/>
          </p:nvPr>
        </p:nvSpPr>
        <p:spPr>
          <a:xfrm>
            <a:off x="6575925" y="1525450"/>
            <a:ext cx="177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0" name="Google Shape;450;p13"/>
          <p:cNvSpPr txBox="1"/>
          <p:nvPr>
            <p:ph hasCustomPrompt="1" idx="7" type="title"/>
          </p:nvPr>
        </p:nvSpPr>
        <p:spPr>
          <a:xfrm>
            <a:off x="713834" y="1576450"/>
            <a:ext cx="6459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/>
          <p:nvPr>
            <p:ph hasCustomPrompt="1" idx="8" type="title"/>
          </p:nvPr>
        </p:nvSpPr>
        <p:spPr>
          <a:xfrm>
            <a:off x="3284534" y="1576450"/>
            <a:ext cx="6459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452" name="Google Shape;452;p13"/>
          <p:cNvSpPr txBox="1"/>
          <p:nvPr>
            <p:ph hasCustomPrompt="1" idx="9" type="title"/>
          </p:nvPr>
        </p:nvSpPr>
        <p:spPr>
          <a:xfrm>
            <a:off x="5854434" y="1576450"/>
            <a:ext cx="6459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453" name="Google Shape;453;p13"/>
          <p:cNvSpPr txBox="1"/>
          <p:nvPr>
            <p:ph idx="13" type="subTitle"/>
          </p:nvPr>
        </p:nvSpPr>
        <p:spPr>
          <a:xfrm>
            <a:off x="1436113" y="3674693"/>
            <a:ext cx="17733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13"/>
          <p:cNvSpPr txBox="1"/>
          <p:nvPr>
            <p:ph idx="14" type="title"/>
          </p:nvPr>
        </p:nvSpPr>
        <p:spPr>
          <a:xfrm>
            <a:off x="1436125" y="3098350"/>
            <a:ext cx="177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5" name="Google Shape;455;p13"/>
          <p:cNvSpPr txBox="1"/>
          <p:nvPr>
            <p:ph idx="15" type="subTitle"/>
          </p:nvPr>
        </p:nvSpPr>
        <p:spPr>
          <a:xfrm>
            <a:off x="4006013" y="3674693"/>
            <a:ext cx="17733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3"/>
          <p:cNvSpPr txBox="1"/>
          <p:nvPr>
            <p:ph idx="16" type="title"/>
          </p:nvPr>
        </p:nvSpPr>
        <p:spPr>
          <a:xfrm>
            <a:off x="4006025" y="3098350"/>
            <a:ext cx="177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3"/>
          <p:cNvSpPr txBox="1"/>
          <p:nvPr>
            <p:ph idx="17" type="subTitle"/>
          </p:nvPr>
        </p:nvSpPr>
        <p:spPr>
          <a:xfrm>
            <a:off x="6575913" y="3674693"/>
            <a:ext cx="17733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13"/>
          <p:cNvSpPr txBox="1"/>
          <p:nvPr>
            <p:ph idx="18" type="title"/>
          </p:nvPr>
        </p:nvSpPr>
        <p:spPr>
          <a:xfrm>
            <a:off x="6575925" y="3098350"/>
            <a:ext cx="177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9" name="Google Shape;459;p13"/>
          <p:cNvSpPr txBox="1"/>
          <p:nvPr>
            <p:ph hasCustomPrompt="1" idx="19" type="title"/>
          </p:nvPr>
        </p:nvSpPr>
        <p:spPr>
          <a:xfrm>
            <a:off x="713834" y="3149250"/>
            <a:ext cx="6459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460" name="Google Shape;460;p13"/>
          <p:cNvSpPr txBox="1"/>
          <p:nvPr>
            <p:ph hasCustomPrompt="1" idx="20" type="title"/>
          </p:nvPr>
        </p:nvSpPr>
        <p:spPr>
          <a:xfrm>
            <a:off x="3284534" y="3149250"/>
            <a:ext cx="6459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461" name="Google Shape;461;p13"/>
          <p:cNvSpPr txBox="1"/>
          <p:nvPr>
            <p:ph hasCustomPrompt="1" idx="21" type="title"/>
          </p:nvPr>
        </p:nvSpPr>
        <p:spPr>
          <a:xfrm>
            <a:off x="5854434" y="3149250"/>
            <a:ext cx="6459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462" name="Google Shape;462;p13"/>
          <p:cNvSpPr/>
          <p:nvPr/>
        </p:nvSpPr>
        <p:spPr>
          <a:xfrm>
            <a:off x="8581672" y="1664729"/>
            <a:ext cx="1056736" cy="948035"/>
          </a:xfrm>
          <a:custGeom>
            <a:rect b="b" l="l" r="r" t="t"/>
            <a:pathLst>
              <a:path extrusionOk="0" h="13588" w="15146">
                <a:moveTo>
                  <a:pt x="8699" y="1"/>
                </a:moveTo>
                <a:cubicBezTo>
                  <a:pt x="7972" y="1"/>
                  <a:pt x="7226" y="192"/>
                  <a:pt x="6487" y="620"/>
                </a:cubicBezTo>
                <a:cubicBezTo>
                  <a:pt x="0" y="702"/>
                  <a:pt x="869" y="10607"/>
                  <a:pt x="5313" y="12955"/>
                </a:cubicBezTo>
                <a:cubicBezTo>
                  <a:pt x="6133" y="13388"/>
                  <a:pt x="7047" y="13587"/>
                  <a:pt x="7975" y="13587"/>
                </a:cubicBezTo>
                <a:cubicBezTo>
                  <a:pt x="11183" y="13587"/>
                  <a:pt x="14562" y="11211"/>
                  <a:pt x="14839" y="7932"/>
                </a:cubicBezTo>
                <a:cubicBezTo>
                  <a:pt x="15145" y="4293"/>
                  <a:pt x="12143" y="1"/>
                  <a:pt x="86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3"/>
          <p:cNvSpPr/>
          <p:nvPr/>
        </p:nvSpPr>
        <p:spPr>
          <a:xfrm>
            <a:off x="8828935" y="1801965"/>
            <a:ext cx="462854" cy="478692"/>
          </a:xfrm>
          <a:custGeom>
            <a:rect b="b" l="l" r="r" t="t"/>
            <a:pathLst>
              <a:path extrusionOk="0" h="6861" w="6634">
                <a:moveTo>
                  <a:pt x="3324" y="0"/>
                </a:moveTo>
                <a:cubicBezTo>
                  <a:pt x="3072" y="0"/>
                  <a:pt x="2811" y="37"/>
                  <a:pt x="2542" y="117"/>
                </a:cubicBezTo>
                <a:cubicBezTo>
                  <a:pt x="1494" y="429"/>
                  <a:pt x="364" y="1603"/>
                  <a:pt x="201" y="2673"/>
                </a:cubicBezTo>
                <a:cubicBezTo>
                  <a:pt x="0" y="3996"/>
                  <a:pt x="699" y="5720"/>
                  <a:pt x="1851" y="6433"/>
                </a:cubicBezTo>
                <a:cubicBezTo>
                  <a:pt x="2298" y="6715"/>
                  <a:pt x="2859" y="6860"/>
                  <a:pt x="3419" y="6860"/>
                </a:cubicBezTo>
                <a:cubicBezTo>
                  <a:pt x="3964" y="6860"/>
                  <a:pt x="4509" y="6723"/>
                  <a:pt x="4949" y="6440"/>
                </a:cubicBezTo>
                <a:cubicBezTo>
                  <a:pt x="5692" y="5965"/>
                  <a:pt x="6026" y="4954"/>
                  <a:pt x="6212" y="4129"/>
                </a:cubicBezTo>
                <a:cubicBezTo>
                  <a:pt x="6633" y="2234"/>
                  <a:pt x="5276" y="0"/>
                  <a:pt x="33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3"/>
          <p:cNvSpPr/>
          <p:nvPr/>
        </p:nvSpPr>
        <p:spPr>
          <a:xfrm>
            <a:off x="-204076" y="4191696"/>
            <a:ext cx="1394031" cy="1291150"/>
          </a:xfrm>
          <a:custGeom>
            <a:rect b="b" l="l" r="r" t="t"/>
            <a:pathLst>
              <a:path extrusionOk="0" h="29480" w="31829">
                <a:moveTo>
                  <a:pt x="11189" y="0"/>
                </a:moveTo>
                <a:cubicBezTo>
                  <a:pt x="8035" y="0"/>
                  <a:pt x="5220" y="5226"/>
                  <a:pt x="3627" y="7865"/>
                </a:cubicBezTo>
                <a:cubicBezTo>
                  <a:pt x="1" y="13861"/>
                  <a:pt x="4043" y="22614"/>
                  <a:pt x="4496" y="29479"/>
                </a:cubicBezTo>
                <a:lnTo>
                  <a:pt x="21051" y="28246"/>
                </a:lnTo>
                <a:cubicBezTo>
                  <a:pt x="21305" y="28313"/>
                  <a:pt x="21589" y="28345"/>
                  <a:pt x="21898" y="28345"/>
                </a:cubicBezTo>
                <a:cubicBezTo>
                  <a:pt x="25370" y="28345"/>
                  <a:pt x="31829" y="24360"/>
                  <a:pt x="29945" y="22688"/>
                </a:cubicBezTo>
                <a:cubicBezTo>
                  <a:pt x="28660" y="21551"/>
                  <a:pt x="28935" y="17257"/>
                  <a:pt x="28236" y="15094"/>
                </a:cubicBezTo>
                <a:cubicBezTo>
                  <a:pt x="26839" y="10777"/>
                  <a:pt x="24759" y="9499"/>
                  <a:pt x="20494" y="8578"/>
                </a:cubicBezTo>
                <a:cubicBezTo>
                  <a:pt x="18287" y="8095"/>
                  <a:pt x="17009" y="8831"/>
                  <a:pt x="15538" y="6995"/>
                </a:cubicBezTo>
                <a:cubicBezTo>
                  <a:pt x="14252" y="5405"/>
                  <a:pt x="15255" y="2671"/>
                  <a:pt x="13606" y="1103"/>
                </a:cubicBezTo>
                <a:cubicBezTo>
                  <a:pt x="12788" y="327"/>
                  <a:pt x="11978" y="0"/>
                  <a:pt x="11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3"/>
          <p:cNvSpPr/>
          <p:nvPr/>
        </p:nvSpPr>
        <p:spPr>
          <a:xfrm>
            <a:off x="8322400" y="199500"/>
            <a:ext cx="1250683" cy="1082498"/>
          </a:xfrm>
          <a:custGeom>
            <a:rect b="b" l="l" r="r" t="t"/>
            <a:pathLst>
              <a:path extrusionOk="0" h="17095" w="19751">
                <a:moveTo>
                  <a:pt x="14040" y="0"/>
                </a:moveTo>
                <a:cubicBezTo>
                  <a:pt x="13648" y="0"/>
                  <a:pt x="12433" y="468"/>
                  <a:pt x="10893" y="1191"/>
                </a:cubicBezTo>
                <a:cubicBezTo>
                  <a:pt x="10589" y="1332"/>
                  <a:pt x="10277" y="1481"/>
                  <a:pt x="9950" y="1644"/>
                </a:cubicBezTo>
                <a:cubicBezTo>
                  <a:pt x="9155" y="2038"/>
                  <a:pt x="8308" y="2477"/>
                  <a:pt x="7461" y="2945"/>
                </a:cubicBezTo>
                <a:cubicBezTo>
                  <a:pt x="6903" y="3249"/>
                  <a:pt x="6346" y="3561"/>
                  <a:pt x="5804" y="3881"/>
                </a:cubicBezTo>
                <a:cubicBezTo>
                  <a:pt x="5298" y="4178"/>
                  <a:pt x="4815" y="4475"/>
                  <a:pt x="4347" y="4765"/>
                </a:cubicBezTo>
                <a:cubicBezTo>
                  <a:pt x="3344" y="5404"/>
                  <a:pt x="2467" y="6036"/>
                  <a:pt x="1828" y="6593"/>
                </a:cubicBezTo>
                <a:cubicBezTo>
                  <a:pt x="1308" y="7046"/>
                  <a:pt x="959" y="7455"/>
                  <a:pt x="833" y="7789"/>
                </a:cubicBezTo>
                <a:cubicBezTo>
                  <a:pt x="1" y="10033"/>
                  <a:pt x="5009" y="16951"/>
                  <a:pt x="7074" y="17092"/>
                </a:cubicBezTo>
                <a:cubicBezTo>
                  <a:pt x="7093" y="17093"/>
                  <a:pt x="7113" y="17094"/>
                  <a:pt x="7134" y="17094"/>
                </a:cubicBezTo>
                <a:cubicBezTo>
                  <a:pt x="7556" y="17094"/>
                  <a:pt x="8301" y="16809"/>
                  <a:pt x="9222" y="16334"/>
                </a:cubicBezTo>
                <a:cubicBezTo>
                  <a:pt x="9920" y="15978"/>
                  <a:pt x="10730" y="15502"/>
                  <a:pt x="11577" y="14960"/>
                </a:cubicBezTo>
                <a:cubicBezTo>
                  <a:pt x="12253" y="14521"/>
                  <a:pt x="12967" y="14038"/>
                  <a:pt x="13665" y="13533"/>
                </a:cubicBezTo>
                <a:cubicBezTo>
                  <a:pt x="14074" y="13228"/>
                  <a:pt x="14490" y="12924"/>
                  <a:pt x="14891" y="12604"/>
                </a:cubicBezTo>
                <a:cubicBezTo>
                  <a:pt x="15798" y="11906"/>
                  <a:pt x="16659" y="11163"/>
                  <a:pt x="17492" y="10368"/>
                </a:cubicBezTo>
                <a:cubicBezTo>
                  <a:pt x="17900" y="9974"/>
                  <a:pt x="18294" y="9550"/>
                  <a:pt x="18658" y="9112"/>
                </a:cubicBezTo>
                <a:cubicBezTo>
                  <a:pt x="19372" y="8243"/>
                  <a:pt x="19750" y="7485"/>
                  <a:pt x="19617" y="6964"/>
                </a:cubicBezTo>
                <a:cubicBezTo>
                  <a:pt x="18978" y="4475"/>
                  <a:pt x="16882" y="329"/>
                  <a:pt x="14081" y="2"/>
                </a:cubicBezTo>
                <a:cubicBezTo>
                  <a:pt x="14069" y="1"/>
                  <a:pt x="14055" y="0"/>
                  <a:pt x="140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3"/>
          <p:cNvSpPr/>
          <p:nvPr/>
        </p:nvSpPr>
        <p:spPr>
          <a:xfrm>
            <a:off x="8438154" y="501232"/>
            <a:ext cx="617394" cy="732641"/>
          </a:xfrm>
          <a:custGeom>
            <a:rect b="b" l="l" r="r" t="t"/>
            <a:pathLst>
              <a:path extrusionOk="0" h="11570" w="9750">
                <a:moveTo>
                  <a:pt x="2527" y="0"/>
                </a:moveTo>
                <a:cubicBezTo>
                  <a:pt x="1524" y="639"/>
                  <a:pt x="639" y="1271"/>
                  <a:pt x="0" y="1828"/>
                </a:cubicBezTo>
                <a:cubicBezTo>
                  <a:pt x="2148" y="5291"/>
                  <a:pt x="4897" y="8359"/>
                  <a:pt x="7394" y="11569"/>
                </a:cubicBezTo>
                <a:cubicBezTo>
                  <a:pt x="8100" y="11213"/>
                  <a:pt x="8902" y="10737"/>
                  <a:pt x="9749" y="10195"/>
                </a:cubicBezTo>
                <a:cubicBezTo>
                  <a:pt x="9355" y="9489"/>
                  <a:pt x="8947" y="8790"/>
                  <a:pt x="8508" y="8107"/>
                </a:cubicBezTo>
                <a:cubicBezTo>
                  <a:pt x="6703" y="5276"/>
                  <a:pt x="4644" y="2608"/>
                  <a:pt x="25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3"/>
          <p:cNvSpPr/>
          <p:nvPr/>
        </p:nvSpPr>
        <p:spPr>
          <a:xfrm>
            <a:off x="8689861" y="385921"/>
            <a:ext cx="575475" cy="670522"/>
          </a:xfrm>
          <a:custGeom>
            <a:rect b="b" l="l" r="r" t="t"/>
            <a:pathLst>
              <a:path extrusionOk="0" h="10589" w="9088">
                <a:moveTo>
                  <a:pt x="1658" y="1"/>
                </a:moveTo>
                <a:cubicBezTo>
                  <a:pt x="1100" y="305"/>
                  <a:pt x="543" y="617"/>
                  <a:pt x="1" y="937"/>
                </a:cubicBezTo>
                <a:cubicBezTo>
                  <a:pt x="350" y="1568"/>
                  <a:pt x="751" y="2170"/>
                  <a:pt x="1204" y="2742"/>
                </a:cubicBezTo>
                <a:cubicBezTo>
                  <a:pt x="3396" y="5395"/>
                  <a:pt x="5692" y="7929"/>
                  <a:pt x="7862" y="10589"/>
                </a:cubicBezTo>
                <a:cubicBezTo>
                  <a:pt x="8278" y="10284"/>
                  <a:pt x="8687" y="9980"/>
                  <a:pt x="9088" y="9660"/>
                </a:cubicBezTo>
                <a:cubicBezTo>
                  <a:pt x="8523" y="8991"/>
                  <a:pt x="7966" y="8315"/>
                  <a:pt x="7453" y="7624"/>
                </a:cubicBezTo>
                <a:cubicBezTo>
                  <a:pt x="5536" y="5083"/>
                  <a:pt x="3627" y="2512"/>
                  <a:pt x="16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3"/>
          <p:cNvSpPr/>
          <p:nvPr/>
        </p:nvSpPr>
        <p:spPr>
          <a:xfrm>
            <a:off x="8952903" y="275361"/>
            <a:ext cx="551032" cy="580667"/>
          </a:xfrm>
          <a:custGeom>
            <a:rect b="b" l="l" r="r" t="t"/>
            <a:pathLst>
              <a:path extrusionOk="0" h="9170" w="8702">
                <a:moveTo>
                  <a:pt x="936" y="1"/>
                </a:moveTo>
                <a:cubicBezTo>
                  <a:pt x="639" y="142"/>
                  <a:pt x="320" y="290"/>
                  <a:pt x="0" y="454"/>
                </a:cubicBezTo>
                <a:cubicBezTo>
                  <a:pt x="476" y="1033"/>
                  <a:pt x="966" y="1635"/>
                  <a:pt x="1509" y="2215"/>
                </a:cubicBezTo>
                <a:cubicBezTo>
                  <a:pt x="3552" y="4399"/>
                  <a:pt x="5491" y="6874"/>
                  <a:pt x="7535" y="9170"/>
                </a:cubicBezTo>
                <a:cubicBezTo>
                  <a:pt x="7943" y="8776"/>
                  <a:pt x="8337" y="8360"/>
                  <a:pt x="8701" y="7914"/>
                </a:cubicBezTo>
                <a:cubicBezTo>
                  <a:pt x="7951" y="7149"/>
                  <a:pt x="7230" y="6435"/>
                  <a:pt x="6643" y="5789"/>
                </a:cubicBezTo>
                <a:cubicBezTo>
                  <a:pt x="4941" y="3901"/>
                  <a:pt x="2831" y="1999"/>
                  <a:pt x="9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3"/>
          <p:cNvSpPr/>
          <p:nvPr/>
        </p:nvSpPr>
        <p:spPr>
          <a:xfrm>
            <a:off x="8436540" y="4501810"/>
            <a:ext cx="579380" cy="441866"/>
          </a:xfrm>
          <a:custGeom>
            <a:rect b="b" l="l" r="r" t="t"/>
            <a:pathLst>
              <a:path extrusionOk="0" h="10864" w="14245">
                <a:moveTo>
                  <a:pt x="1286" y="1"/>
                </a:moveTo>
                <a:lnTo>
                  <a:pt x="1" y="1851"/>
                </a:lnTo>
                <a:lnTo>
                  <a:pt x="12959" y="10864"/>
                </a:lnTo>
                <a:lnTo>
                  <a:pt x="14245" y="9014"/>
                </a:lnTo>
                <a:lnTo>
                  <a:pt x="1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3"/>
          <p:cNvSpPr/>
          <p:nvPr/>
        </p:nvSpPr>
        <p:spPr>
          <a:xfrm>
            <a:off x="8001053" y="4616346"/>
            <a:ext cx="579664" cy="441866"/>
          </a:xfrm>
          <a:custGeom>
            <a:rect b="b" l="l" r="r" t="t"/>
            <a:pathLst>
              <a:path extrusionOk="0" h="10864" w="14252">
                <a:moveTo>
                  <a:pt x="1293" y="1"/>
                </a:moveTo>
                <a:lnTo>
                  <a:pt x="1" y="1851"/>
                </a:lnTo>
                <a:lnTo>
                  <a:pt x="12967" y="10864"/>
                </a:lnTo>
                <a:lnTo>
                  <a:pt x="14252" y="9006"/>
                </a:lnTo>
                <a:lnTo>
                  <a:pt x="1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3"/>
          <p:cNvSpPr/>
          <p:nvPr/>
        </p:nvSpPr>
        <p:spPr>
          <a:xfrm>
            <a:off x="8347384" y="4207742"/>
            <a:ext cx="579705" cy="441866"/>
          </a:xfrm>
          <a:custGeom>
            <a:rect b="b" l="l" r="r" t="t"/>
            <a:pathLst>
              <a:path extrusionOk="0" h="10864" w="14253">
                <a:moveTo>
                  <a:pt x="1294" y="1"/>
                </a:moveTo>
                <a:lnTo>
                  <a:pt x="1" y="1858"/>
                </a:lnTo>
                <a:lnTo>
                  <a:pt x="12959" y="10864"/>
                </a:lnTo>
                <a:lnTo>
                  <a:pt x="14252" y="9014"/>
                </a:lnTo>
                <a:lnTo>
                  <a:pt x="12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3"/>
          <p:cNvSpPr/>
          <p:nvPr/>
        </p:nvSpPr>
        <p:spPr>
          <a:xfrm>
            <a:off x="4362740" y="4618754"/>
            <a:ext cx="2607196" cy="1562805"/>
          </a:xfrm>
          <a:custGeom>
            <a:rect b="b" l="l" r="r" t="t"/>
            <a:pathLst>
              <a:path extrusionOk="0" h="52704" w="87925">
                <a:moveTo>
                  <a:pt x="51292" y="0"/>
                </a:moveTo>
                <a:cubicBezTo>
                  <a:pt x="46713" y="0"/>
                  <a:pt x="42103" y="1626"/>
                  <a:pt x="38542" y="4414"/>
                </a:cubicBezTo>
                <a:cubicBezTo>
                  <a:pt x="33489" y="8367"/>
                  <a:pt x="26862" y="13784"/>
                  <a:pt x="23496" y="19245"/>
                </a:cubicBezTo>
                <a:cubicBezTo>
                  <a:pt x="22069" y="21556"/>
                  <a:pt x="21415" y="24112"/>
                  <a:pt x="19528" y="26207"/>
                </a:cubicBezTo>
                <a:cubicBezTo>
                  <a:pt x="16704" y="29320"/>
                  <a:pt x="12224" y="30368"/>
                  <a:pt x="9370" y="33348"/>
                </a:cubicBezTo>
                <a:cubicBezTo>
                  <a:pt x="5559" y="37330"/>
                  <a:pt x="1435" y="45831"/>
                  <a:pt x="1" y="51218"/>
                </a:cubicBezTo>
                <a:lnTo>
                  <a:pt x="9266" y="52704"/>
                </a:lnTo>
                <a:cubicBezTo>
                  <a:pt x="11213" y="49828"/>
                  <a:pt x="11696" y="46143"/>
                  <a:pt x="13309" y="43052"/>
                </a:cubicBezTo>
                <a:cubicBezTo>
                  <a:pt x="15114" y="39552"/>
                  <a:pt x="17707" y="37152"/>
                  <a:pt x="20226" y="34254"/>
                </a:cubicBezTo>
                <a:cubicBezTo>
                  <a:pt x="23340" y="30673"/>
                  <a:pt x="24179" y="26556"/>
                  <a:pt x="26327" y="22462"/>
                </a:cubicBezTo>
                <a:cubicBezTo>
                  <a:pt x="29403" y="16592"/>
                  <a:pt x="36157" y="10477"/>
                  <a:pt x="41589" y="6628"/>
                </a:cubicBezTo>
                <a:cubicBezTo>
                  <a:pt x="45156" y="4100"/>
                  <a:pt x="48387" y="3025"/>
                  <a:pt x="51312" y="3025"/>
                </a:cubicBezTo>
                <a:cubicBezTo>
                  <a:pt x="59399" y="3025"/>
                  <a:pt x="65150" y="11250"/>
                  <a:pt x="69237" y="19735"/>
                </a:cubicBezTo>
                <a:cubicBezTo>
                  <a:pt x="72373" y="26252"/>
                  <a:pt x="77581" y="32077"/>
                  <a:pt x="79313" y="39091"/>
                </a:cubicBezTo>
                <a:cubicBezTo>
                  <a:pt x="80063" y="42116"/>
                  <a:pt x="77997" y="48662"/>
                  <a:pt x="79001" y="50705"/>
                </a:cubicBezTo>
                <a:cubicBezTo>
                  <a:pt x="79542" y="51809"/>
                  <a:pt x="80553" y="52362"/>
                  <a:pt x="81639" y="52362"/>
                </a:cubicBezTo>
                <a:cubicBezTo>
                  <a:pt x="82563" y="52362"/>
                  <a:pt x="83543" y="51961"/>
                  <a:pt x="84336" y="51158"/>
                </a:cubicBezTo>
                <a:cubicBezTo>
                  <a:pt x="87924" y="47532"/>
                  <a:pt x="83593" y="38029"/>
                  <a:pt x="82292" y="34291"/>
                </a:cubicBezTo>
                <a:cubicBezTo>
                  <a:pt x="80331" y="28681"/>
                  <a:pt x="78384" y="21831"/>
                  <a:pt x="75092" y="16919"/>
                </a:cubicBezTo>
                <a:cubicBezTo>
                  <a:pt x="69965" y="9281"/>
                  <a:pt x="62171" y="639"/>
                  <a:pt x="52489" y="37"/>
                </a:cubicBezTo>
                <a:cubicBezTo>
                  <a:pt x="52091" y="12"/>
                  <a:pt x="51692" y="0"/>
                  <a:pt x="51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3"/>
          <p:cNvSpPr/>
          <p:nvPr/>
        </p:nvSpPr>
        <p:spPr>
          <a:xfrm rot="196612">
            <a:off x="5473717" y="-156881"/>
            <a:ext cx="2277252" cy="776185"/>
          </a:xfrm>
          <a:custGeom>
            <a:rect b="b" l="l" r="r" t="t"/>
            <a:pathLst>
              <a:path extrusionOk="0" h="20213" w="59303">
                <a:moveTo>
                  <a:pt x="59302" y="82"/>
                </a:moveTo>
                <a:lnTo>
                  <a:pt x="1" y="5031"/>
                </a:lnTo>
                <a:cubicBezTo>
                  <a:pt x="558" y="5336"/>
                  <a:pt x="914" y="7713"/>
                  <a:pt x="1279" y="8828"/>
                </a:cubicBezTo>
                <a:cubicBezTo>
                  <a:pt x="2319" y="12023"/>
                  <a:pt x="3931" y="16058"/>
                  <a:pt x="7030" y="17781"/>
                </a:cubicBezTo>
                <a:cubicBezTo>
                  <a:pt x="9467" y="19141"/>
                  <a:pt x="12744" y="18814"/>
                  <a:pt x="15426" y="18926"/>
                </a:cubicBezTo>
                <a:cubicBezTo>
                  <a:pt x="20642" y="19156"/>
                  <a:pt x="25777" y="19721"/>
                  <a:pt x="30970" y="20070"/>
                </a:cubicBezTo>
                <a:cubicBezTo>
                  <a:pt x="32246" y="20156"/>
                  <a:pt x="33497" y="20213"/>
                  <a:pt x="34712" y="20213"/>
                </a:cubicBezTo>
                <a:cubicBezTo>
                  <a:pt x="40429" y="20213"/>
                  <a:pt x="45372" y="18953"/>
                  <a:pt x="48491" y="13524"/>
                </a:cubicBezTo>
                <a:cubicBezTo>
                  <a:pt x="50601" y="9853"/>
                  <a:pt x="52675" y="6168"/>
                  <a:pt x="54785" y="2497"/>
                </a:cubicBezTo>
                <a:cubicBezTo>
                  <a:pt x="56226" y="1"/>
                  <a:pt x="56219" y="446"/>
                  <a:pt x="59302" y="8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3"/>
          <p:cNvSpPr/>
          <p:nvPr/>
        </p:nvSpPr>
        <p:spPr>
          <a:xfrm rot="196612">
            <a:off x="6309725" y="-181746"/>
            <a:ext cx="948180" cy="647045"/>
          </a:xfrm>
          <a:custGeom>
            <a:rect b="b" l="l" r="r" t="t"/>
            <a:pathLst>
              <a:path extrusionOk="0" h="16850" w="24692">
                <a:moveTo>
                  <a:pt x="24580" y="1"/>
                </a:moveTo>
                <a:lnTo>
                  <a:pt x="862" y="1479"/>
                </a:lnTo>
                <a:cubicBezTo>
                  <a:pt x="0" y="6205"/>
                  <a:pt x="1264" y="12825"/>
                  <a:pt x="5781" y="15248"/>
                </a:cubicBezTo>
                <a:cubicBezTo>
                  <a:pt x="7343" y="16083"/>
                  <a:pt x="11068" y="16849"/>
                  <a:pt x="14065" y="16849"/>
                </a:cubicBezTo>
                <a:cubicBezTo>
                  <a:pt x="15545" y="16849"/>
                  <a:pt x="16847" y="16663"/>
                  <a:pt x="17625" y="16206"/>
                </a:cubicBezTo>
                <a:cubicBezTo>
                  <a:pt x="20062" y="14780"/>
                  <a:pt x="21742" y="8501"/>
                  <a:pt x="22767" y="6041"/>
                </a:cubicBezTo>
                <a:cubicBezTo>
                  <a:pt x="23525" y="4243"/>
                  <a:pt x="24692" y="1984"/>
                  <a:pt x="245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3"/>
          <p:cNvSpPr/>
          <p:nvPr/>
        </p:nvSpPr>
        <p:spPr>
          <a:xfrm>
            <a:off x="1116330" y="4596622"/>
            <a:ext cx="193781" cy="176894"/>
          </a:xfrm>
          <a:custGeom>
            <a:rect b="b" l="l" r="r" t="t"/>
            <a:pathLst>
              <a:path extrusionOk="0" h="3683" w="4035">
                <a:moveTo>
                  <a:pt x="2016" y="1"/>
                </a:moveTo>
                <a:cubicBezTo>
                  <a:pt x="1546" y="1"/>
                  <a:pt x="1074" y="181"/>
                  <a:pt x="713" y="541"/>
                </a:cubicBezTo>
                <a:cubicBezTo>
                  <a:pt x="0" y="1262"/>
                  <a:pt x="0" y="2421"/>
                  <a:pt x="713" y="3142"/>
                </a:cubicBezTo>
                <a:cubicBezTo>
                  <a:pt x="1074" y="3502"/>
                  <a:pt x="1546" y="3683"/>
                  <a:pt x="2016" y="3683"/>
                </a:cubicBezTo>
                <a:cubicBezTo>
                  <a:pt x="2487" y="3683"/>
                  <a:pt x="2957" y="3502"/>
                  <a:pt x="3314" y="3142"/>
                </a:cubicBezTo>
                <a:cubicBezTo>
                  <a:pt x="4035" y="2421"/>
                  <a:pt x="4035" y="1262"/>
                  <a:pt x="3314" y="541"/>
                </a:cubicBezTo>
                <a:cubicBezTo>
                  <a:pt x="2957" y="181"/>
                  <a:pt x="2487" y="1"/>
                  <a:pt x="20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3"/>
          <p:cNvSpPr/>
          <p:nvPr/>
        </p:nvSpPr>
        <p:spPr>
          <a:xfrm>
            <a:off x="1261331" y="4873966"/>
            <a:ext cx="98547" cy="89432"/>
          </a:xfrm>
          <a:custGeom>
            <a:rect b="b" l="l" r="r" t="t"/>
            <a:pathLst>
              <a:path extrusionOk="0" h="1862" w="2052">
                <a:moveTo>
                  <a:pt x="1026" y="0"/>
                </a:moveTo>
                <a:cubicBezTo>
                  <a:pt x="786" y="0"/>
                  <a:pt x="547" y="91"/>
                  <a:pt x="365" y="273"/>
                </a:cubicBezTo>
                <a:cubicBezTo>
                  <a:pt x="0" y="638"/>
                  <a:pt x="0" y="1225"/>
                  <a:pt x="365" y="1589"/>
                </a:cubicBezTo>
                <a:cubicBezTo>
                  <a:pt x="547" y="1771"/>
                  <a:pt x="786" y="1862"/>
                  <a:pt x="1026" y="1862"/>
                </a:cubicBezTo>
                <a:cubicBezTo>
                  <a:pt x="1266" y="1862"/>
                  <a:pt x="1505" y="1771"/>
                  <a:pt x="1687" y="1589"/>
                </a:cubicBezTo>
                <a:cubicBezTo>
                  <a:pt x="2051" y="1225"/>
                  <a:pt x="2051" y="638"/>
                  <a:pt x="1687" y="273"/>
                </a:cubicBezTo>
                <a:cubicBezTo>
                  <a:pt x="1505" y="91"/>
                  <a:pt x="1266" y="0"/>
                  <a:pt x="10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13"/>
          <p:cNvGrpSpPr/>
          <p:nvPr/>
        </p:nvGrpSpPr>
        <p:grpSpPr>
          <a:xfrm>
            <a:off x="186402" y="2322591"/>
            <a:ext cx="461574" cy="650710"/>
            <a:chOff x="996477" y="2275054"/>
            <a:chExt cx="461574" cy="650710"/>
          </a:xfrm>
        </p:grpSpPr>
        <p:sp>
          <p:nvSpPr>
            <p:cNvPr id="478" name="Google Shape;478;p13"/>
            <p:cNvSpPr/>
            <p:nvPr/>
          </p:nvSpPr>
          <p:spPr>
            <a:xfrm>
              <a:off x="1091213" y="2662169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996477" y="2756906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1373628" y="2429412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1326260" y="2476780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1109742" y="2275054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1062374" y="2322422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13"/>
          <p:cNvGrpSpPr/>
          <p:nvPr/>
        </p:nvGrpSpPr>
        <p:grpSpPr>
          <a:xfrm>
            <a:off x="6565624" y="4773516"/>
            <a:ext cx="319477" cy="286155"/>
            <a:chOff x="6565624" y="4773516"/>
            <a:chExt cx="319477" cy="286155"/>
          </a:xfrm>
        </p:grpSpPr>
        <p:sp>
          <p:nvSpPr>
            <p:cNvPr id="485" name="Google Shape;485;p13"/>
            <p:cNvSpPr/>
            <p:nvPr/>
          </p:nvSpPr>
          <p:spPr>
            <a:xfrm>
              <a:off x="6800678" y="4927874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6753310" y="4975243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6612992" y="4773516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6565624" y="4820885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13"/>
          <p:cNvGrpSpPr/>
          <p:nvPr/>
        </p:nvGrpSpPr>
        <p:grpSpPr>
          <a:xfrm>
            <a:off x="7596014" y="431337"/>
            <a:ext cx="461574" cy="496352"/>
            <a:chOff x="996477" y="2429412"/>
            <a:chExt cx="461574" cy="496352"/>
          </a:xfrm>
        </p:grpSpPr>
        <p:sp>
          <p:nvSpPr>
            <p:cNvPr id="490" name="Google Shape;490;p13"/>
            <p:cNvSpPr/>
            <p:nvPr/>
          </p:nvSpPr>
          <p:spPr>
            <a:xfrm>
              <a:off x="1091213" y="2662169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996477" y="2756906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1373628" y="2429412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1326260" y="2476780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4"/>
          <p:cNvSpPr txBox="1"/>
          <p:nvPr>
            <p:ph idx="1" type="subTitle"/>
          </p:nvPr>
        </p:nvSpPr>
        <p:spPr>
          <a:xfrm>
            <a:off x="1398919" y="2141500"/>
            <a:ext cx="2942100" cy="20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lata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400"/>
              <a:buFont typeface="Alata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400"/>
              <a:buFont typeface="Alata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400"/>
              <a:buFont typeface="Alata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400"/>
              <a:buFont typeface="Alata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400"/>
              <a:buFont typeface="Alata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400"/>
              <a:buFont typeface="Alata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400"/>
              <a:buFont typeface="Alata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400"/>
              <a:buFont typeface="Alata"/>
              <a:buChar char="■"/>
              <a:defRPr/>
            </a:lvl9pPr>
          </a:lstStyle>
          <a:p/>
        </p:txBody>
      </p:sp>
      <p:sp>
        <p:nvSpPr>
          <p:cNvPr id="496" name="Google Shape;496;p14"/>
          <p:cNvSpPr txBox="1"/>
          <p:nvPr>
            <p:ph type="title"/>
          </p:nvPr>
        </p:nvSpPr>
        <p:spPr>
          <a:xfrm>
            <a:off x="1706119" y="1659075"/>
            <a:ext cx="23277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7" name="Google Shape;497;p14"/>
          <p:cNvSpPr txBox="1"/>
          <p:nvPr>
            <p:ph idx="2"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8" name="Google Shape;498;p14"/>
          <p:cNvSpPr txBox="1"/>
          <p:nvPr>
            <p:ph idx="3" type="subTitle"/>
          </p:nvPr>
        </p:nvSpPr>
        <p:spPr>
          <a:xfrm>
            <a:off x="4802994" y="2141500"/>
            <a:ext cx="2942100" cy="20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400"/>
              <a:buFont typeface="Alata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400"/>
              <a:buFont typeface="Alata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400"/>
              <a:buFont typeface="Alata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400"/>
              <a:buFont typeface="Alata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400"/>
              <a:buFont typeface="Alata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400"/>
              <a:buFont typeface="Alata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400"/>
              <a:buFont typeface="Alata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400"/>
              <a:buFont typeface="Alata"/>
              <a:buChar char="■"/>
              <a:defRPr/>
            </a:lvl9pPr>
          </a:lstStyle>
          <a:p/>
        </p:txBody>
      </p:sp>
      <p:sp>
        <p:nvSpPr>
          <p:cNvPr id="499" name="Google Shape;499;p14"/>
          <p:cNvSpPr txBox="1"/>
          <p:nvPr>
            <p:ph idx="4" type="title"/>
          </p:nvPr>
        </p:nvSpPr>
        <p:spPr>
          <a:xfrm>
            <a:off x="5110194" y="1659075"/>
            <a:ext cx="23277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0" name="Google Shape;500;p14"/>
          <p:cNvSpPr/>
          <p:nvPr/>
        </p:nvSpPr>
        <p:spPr>
          <a:xfrm rot="5239082">
            <a:off x="-133539" y="2407659"/>
            <a:ext cx="1351530" cy="1258629"/>
          </a:xfrm>
          <a:custGeom>
            <a:rect b="b" l="l" r="r" t="t"/>
            <a:pathLst>
              <a:path extrusionOk="0" h="42446" w="45579">
                <a:moveTo>
                  <a:pt x="41915" y="0"/>
                </a:moveTo>
                <a:cubicBezTo>
                  <a:pt x="36779" y="0"/>
                  <a:pt x="27699" y="8166"/>
                  <a:pt x="25502" y="9879"/>
                </a:cubicBezTo>
                <a:cubicBezTo>
                  <a:pt x="19899" y="14240"/>
                  <a:pt x="13710" y="18327"/>
                  <a:pt x="7758" y="22228"/>
                </a:cubicBezTo>
                <a:cubicBezTo>
                  <a:pt x="1" y="27303"/>
                  <a:pt x="521" y="33433"/>
                  <a:pt x="5180" y="41027"/>
                </a:cubicBezTo>
                <a:cubicBezTo>
                  <a:pt x="5585" y="42143"/>
                  <a:pt x="6837" y="42445"/>
                  <a:pt x="8240" y="42445"/>
                </a:cubicBezTo>
                <a:cubicBezTo>
                  <a:pt x="9639" y="42445"/>
                  <a:pt x="11189" y="42145"/>
                  <a:pt x="12201" y="42052"/>
                </a:cubicBezTo>
                <a:cubicBezTo>
                  <a:pt x="12989" y="41985"/>
                  <a:pt x="15411" y="42060"/>
                  <a:pt x="16043" y="41502"/>
                </a:cubicBezTo>
                <a:cubicBezTo>
                  <a:pt x="17239" y="40440"/>
                  <a:pt x="16853" y="36153"/>
                  <a:pt x="16964" y="34778"/>
                </a:cubicBezTo>
                <a:cubicBezTo>
                  <a:pt x="17254" y="31070"/>
                  <a:pt x="17470" y="27422"/>
                  <a:pt x="20419" y="24702"/>
                </a:cubicBezTo>
                <a:cubicBezTo>
                  <a:pt x="22968" y="22347"/>
                  <a:pt x="26995" y="20668"/>
                  <a:pt x="29982" y="18862"/>
                </a:cubicBezTo>
                <a:cubicBezTo>
                  <a:pt x="33452" y="16767"/>
                  <a:pt x="40080" y="14738"/>
                  <a:pt x="42837" y="11736"/>
                </a:cubicBezTo>
                <a:cubicBezTo>
                  <a:pt x="44338" y="10102"/>
                  <a:pt x="45579" y="7419"/>
                  <a:pt x="45489" y="4767"/>
                </a:cubicBezTo>
                <a:cubicBezTo>
                  <a:pt x="45369" y="1285"/>
                  <a:pt x="43953" y="0"/>
                  <a:pt x="419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14"/>
          <p:cNvGrpSpPr/>
          <p:nvPr/>
        </p:nvGrpSpPr>
        <p:grpSpPr>
          <a:xfrm>
            <a:off x="2971400" y="3939823"/>
            <a:ext cx="2960982" cy="2286940"/>
            <a:chOff x="2971400" y="3939823"/>
            <a:chExt cx="2960982" cy="2286940"/>
          </a:xfrm>
        </p:grpSpPr>
        <p:sp>
          <p:nvSpPr>
            <p:cNvPr id="502" name="Google Shape;502;p14"/>
            <p:cNvSpPr/>
            <p:nvPr/>
          </p:nvSpPr>
          <p:spPr>
            <a:xfrm rot="-1070996">
              <a:off x="3148183" y="4301825"/>
              <a:ext cx="2607417" cy="1562938"/>
            </a:xfrm>
            <a:custGeom>
              <a:rect b="b" l="l" r="r" t="t"/>
              <a:pathLst>
                <a:path extrusionOk="0" h="52704" w="87925">
                  <a:moveTo>
                    <a:pt x="51292" y="0"/>
                  </a:moveTo>
                  <a:cubicBezTo>
                    <a:pt x="46713" y="0"/>
                    <a:pt x="42103" y="1626"/>
                    <a:pt x="38542" y="4414"/>
                  </a:cubicBezTo>
                  <a:cubicBezTo>
                    <a:pt x="33489" y="8367"/>
                    <a:pt x="26862" y="13784"/>
                    <a:pt x="23496" y="19245"/>
                  </a:cubicBezTo>
                  <a:cubicBezTo>
                    <a:pt x="22069" y="21556"/>
                    <a:pt x="21415" y="24112"/>
                    <a:pt x="19528" y="26207"/>
                  </a:cubicBezTo>
                  <a:cubicBezTo>
                    <a:pt x="16704" y="29320"/>
                    <a:pt x="12224" y="30368"/>
                    <a:pt x="9370" y="33348"/>
                  </a:cubicBezTo>
                  <a:cubicBezTo>
                    <a:pt x="5559" y="37330"/>
                    <a:pt x="1435" y="45831"/>
                    <a:pt x="1" y="51218"/>
                  </a:cubicBezTo>
                  <a:lnTo>
                    <a:pt x="9266" y="52704"/>
                  </a:lnTo>
                  <a:cubicBezTo>
                    <a:pt x="11213" y="49828"/>
                    <a:pt x="11696" y="46143"/>
                    <a:pt x="13309" y="43052"/>
                  </a:cubicBezTo>
                  <a:cubicBezTo>
                    <a:pt x="15114" y="39552"/>
                    <a:pt x="17707" y="37152"/>
                    <a:pt x="20226" y="34254"/>
                  </a:cubicBezTo>
                  <a:cubicBezTo>
                    <a:pt x="23340" y="30673"/>
                    <a:pt x="24179" y="26556"/>
                    <a:pt x="26327" y="22462"/>
                  </a:cubicBezTo>
                  <a:cubicBezTo>
                    <a:pt x="29403" y="16592"/>
                    <a:pt x="36157" y="10477"/>
                    <a:pt x="41589" y="6628"/>
                  </a:cubicBezTo>
                  <a:cubicBezTo>
                    <a:pt x="45156" y="4100"/>
                    <a:pt x="48387" y="3025"/>
                    <a:pt x="51312" y="3025"/>
                  </a:cubicBezTo>
                  <a:cubicBezTo>
                    <a:pt x="59399" y="3025"/>
                    <a:pt x="65150" y="11250"/>
                    <a:pt x="69237" y="19735"/>
                  </a:cubicBezTo>
                  <a:cubicBezTo>
                    <a:pt x="72373" y="26252"/>
                    <a:pt x="77581" y="32077"/>
                    <a:pt x="79313" y="39091"/>
                  </a:cubicBezTo>
                  <a:cubicBezTo>
                    <a:pt x="80063" y="42116"/>
                    <a:pt x="77997" y="48662"/>
                    <a:pt x="79001" y="50705"/>
                  </a:cubicBezTo>
                  <a:cubicBezTo>
                    <a:pt x="79542" y="51809"/>
                    <a:pt x="80553" y="52362"/>
                    <a:pt x="81639" y="52362"/>
                  </a:cubicBezTo>
                  <a:cubicBezTo>
                    <a:pt x="82563" y="52362"/>
                    <a:pt x="83543" y="51961"/>
                    <a:pt x="84336" y="51158"/>
                  </a:cubicBezTo>
                  <a:cubicBezTo>
                    <a:pt x="87924" y="47532"/>
                    <a:pt x="83593" y="38029"/>
                    <a:pt x="82292" y="34291"/>
                  </a:cubicBezTo>
                  <a:cubicBezTo>
                    <a:pt x="80331" y="28681"/>
                    <a:pt x="78384" y="21831"/>
                    <a:pt x="75092" y="16919"/>
                  </a:cubicBezTo>
                  <a:cubicBezTo>
                    <a:pt x="69965" y="9281"/>
                    <a:pt x="62171" y="639"/>
                    <a:pt x="52489" y="37"/>
                  </a:cubicBezTo>
                  <a:cubicBezTo>
                    <a:pt x="52091" y="12"/>
                    <a:pt x="51692" y="0"/>
                    <a:pt x="51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 rot="-1322601">
              <a:off x="4272761" y="4595085"/>
              <a:ext cx="984392" cy="976411"/>
            </a:xfrm>
            <a:custGeom>
              <a:rect b="b" l="l" r="r" t="t"/>
              <a:pathLst>
                <a:path extrusionOk="0" h="40006" w="40333">
                  <a:moveTo>
                    <a:pt x="18816" y="0"/>
                  </a:moveTo>
                  <a:cubicBezTo>
                    <a:pt x="16014" y="0"/>
                    <a:pt x="13097" y="675"/>
                    <a:pt x="10210" y="2066"/>
                  </a:cubicBezTo>
                  <a:cubicBezTo>
                    <a:pt x="4994" y="4585"/>
                    <a:pt x="4162" y="8360"/>
                    <a:pt x="3337" y="13702"/>
                  </a:cubicBezTo>
                  <a:cubicBezTo>
                    <a:pt x="2817" y="17068"/>
                    <a:pt x="1" y="25598"/>
                    <a:pt x="3604" y="27404"/>
                  </a:cubicBezTo>
                  <a:lnTo>
                    <a:pt x="24729" y="40006"/>
                  </a:lnTo>
                  <a:cubicBezTo>
                    <a:pt x="40333" y="38906"/>
                    <a:pt x="39508" y="17685"/>
                    <a:pt x="33423" y="8293"/>
                  </a:cubicBezTo>
                  <a:cubicBezTo>
                    <a:pt x="29920" y="2891"/>
                    <a:pt x="24617" y="0"/>
                    <a:pt x="18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 rot="-1322601">
              <a:off x="4354768" y="4768167"/>
              <a:ext cx="458991" cy="371054"/>
            </a:xfrm>
            <a:custGeom>
              <a:rect b="b" l="l" r="r" t="t"/>
              <a:pathLst>
                <a:path extrusionOk="0" h="15203" w="18806">
                  <a:moveTo>
                    <a:pt x="10086" y="0"/>
                  </a:moveTo>
                  <a:cubicBezTo>
                    <a:pt x="4352" y="0"/>
                    <a:pt x="1" y="7354"/>
                    <a:pt x="2317" y="12389"/>
                  </a:cubicBezTo>
                  <a:lnTo>
                    <a:pt x="14176" y="14611"/>
                  </a:lnTo>
                  <a:cubicBezTo>
                    <a:pt x="14436" y="15003"/>
                    <a:pt x="14737" y="15202"/>
                    <a:pt x="15081" y="15202"/>
                  </a:cubicBezTo>
                  <a:cubicBezTo>
                    <a:pt x="15200" y="15202"/>
                    <a:pt x="15325" y="15179"/>
                    <a:pt x="15454" y="15131"/>
                  </a:cubicBezTo>
                  <a:cubicBezTo>
                    <a:pt x="17126" y="12783"/>
                    <a:pt x="18805" y="10695"/>
                    <a:pt x="17832" y="7671"/>
                  </a:cubicBezTo>
                  <a:cubicBezTo>
                    <a:pt x="17104" y="5412"/>
                    <a:pt x="14384" y="947"/>
                    <a:pt x="11962" y="263"/>
                  </a:cubicBezTo>
                  <a:cubicBezTo>
                    <a:pt x="11325" y="84"/>
                    <a:pt x="10698" y="0"/>
                    <a:pt x="10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14"/>
          <p:cNvGrpSpPr/>
          <p:nvPr/>
        </p:nvGrpSpPr>
        <p:grpSpPr>
          <a:xfrm>
            <a:off x="7524027" y="-194485"/>
            <a:ext cx="2090594" cy="2090594"/>
            <a:chOff x="7524027" y="-194485"/>
            <a:chExt cx="2090594" cy="2090594"/>
          </a:xfrm>
        </p:grpSpPr>
        <p:sp>
          <p:nvSpPr>
            <p:cNvPr id="506" name="Google Shape;506;p14"/>
            <p:cNvSpPr/>
            <p:nvPr/>
          </p:nvSpPr>
          <p:spPr>
            <a:xfrm rot="-8100000">
              <a:off x="7803880" y="137983"/>
              <a:ext cx="1530888" cy="1425658"/>
            </a:xfrm>
            <a:custGeom>
              <a:rect b="b" l="l" r="r" t="t"/>
              <a:pathLst>
                <a:path extrusionOk="0" h="42446" w="45579">
                  <a:moveTo>
                    <a:pt x="41915" y="0"/>
                  </a:moveTo>
                  <a:cubicBezTo>
                    <a:pt x="36779" y="0"/>
                    <a:pt x="27699" y="8166"/>
                    <a:pt x="25502" y="9879"/>
                  </a:cubicBezTo>
                  <a:cubicBezTo>
                    <a:pt x="19899" y="14240"/>
                    <a:pt x="13710" y="18327"/>
                    <a:pt x="7758" y="22228"/>
                  </a:cubicBezTo>
                  <a:cubicBezTo>
                    <a:pt x="1" y="27303"/>
                    <a:pt x="521" y="33433"/>
                    <a:pt x="5180" y="41027"/>
                  </a:cubicBezTo>
                  <a:cubicBezTo>
                    <a:pt x="5585" y="42143"/>
                    <a:pt x="6837" y="42445"/>
                    <a:pt x="8240" y="42445"/>
                  </a:cubicBezTo>
                  <a:cubicBezTo>
                    <a:pt x="9639" y="42445"/>
                    <a:pt x="11189" y="42145"/>
                    <a:pt x="12201" y="42052"/>
                  </a:cubicBezTo>
                  <a:cubicBezTo>
                    <a:pt x="12989" y="41985"/>
                    <a:pt x="15411" y="42060"/>
                    <a:pt x="16043" y="41502"/>
                  </a:cubicBezTo>
                  <a:cubicBezTo>
                    <a:pt x="17239" y="40440"/>
                    <a:pt x="16853" y="36153"/>
                    <a:pt x="16964" y="34778"/>
                  </a:cubicBezTo>
                  <a:cubicBezTo>
                    <a:pt x="17254" y="31070"/>
                    <a:pt x="17470" y="27422"/>
                    <a:pt x="20419" y="24702"/>
                  </a:cubicBezTo>
                  <a:cubicBezTo>
                    <a:pt x="22968" y="22347"/>
                    <a:pt x="26995" y="20668"/>
                    <a:pt x="29982" y="18862"/>
                  </a:cubicBezTo>
                  <a:cubicBezTo>
                    <a:pt x="33452" y="16767"/>
                    <a:pt x="40080" y="14738"/>
                    <a:pt x="42837" y="11736"/>
                  </a:cubicBezTo>
                  <a:cubicBezTo>
                    <a:pt x="44338" y="10102"/>
                    <a:pt x="45579" y="7419"/>
                    <a:pt x="45489" y="4767"/>
                  </a:cubicBezTo>
                  <a:cubicBezTo>
                    <a:pt x="45369" y="1285"/>
                    <a:pt x="43953" y="0"/>
                    <a:pt x="419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 rot="-8100000">
              <a:off x="8186035" y="366476"/>
              <a:ext cx="999297" cy="978742"/>
            </a:xfrm>
            <a:custGeom>
              <a:rect b="b" l="l" r="r" t="t"/>
              <a:pathLst>
                <a:path extrusionOk="0" h="29140" w="29752">
                  <a:moveTo>
                    <a:pt x="27755" y="0"/>
                  </a:moveTo>
                  <a:cubicBezTo>
                    <a:pt x="25820" y="0"/>
                    <a:pt x="20253" y="3912"/>
                    <a:pt x="19111" y="4545"/>
                  </a:cubicBezTo>
                  <a:cubicBezTo>
                    <a:pt x="15381" y="6611"/>
                    <a:pt x="11525" y="8097"/>
                    <a:pt x="8879" y="11559"/>
                  </a:cubicBezTo>
                  <a:cubicBezTo>
                    <a:pt x="7601" y="13224"/>
                    <a:pt x="6286" y="14806"/>
                    <a:pt x="4755" y="16255"/>
                  </a:cubicBezTo>
                  <a:cubicBezTo>
                    <a:pt x="3775" y="17184"/>
                    <a:pt x="758" y="18863"/>
                    <a:pt x="386" y="20297"/>
                  </a:cubicBezTo>
                  <a:cubicBezTo>
                    <a:pt x="0" y="21769"/>
                    <a:pt x="1679" y="24206"/>
                    <a:pt x="2199" y="25350"/>
                  </a:cubicBezTo>
                  <a:cubicBezTo>
                    <a:pt x="2757" y="26576"/>
                    <a:pt x="3106" y="28003"/>
                    <a:pt x="3849" y="29139"/>
                  </a:cubicBezTo>
                  <a:cubicBezTo>
                    <a:pt x="5276" y="28723"/>
                    <a:pt x="5915" y="28597"/>
                    <a:pt x="6457" y="28538"/>
                  </a:cubicBezTo>
                  <a:cubicBezTo>
                    <a:pt x="6494" y="26242"/>
                    <a:pt x="6071" y="23842"/>
                    <a:pt x="6249" y="21449"/>
                  </a:cubicBezTo>
                  <a:cubicBezTo>
                    <a:pt x="6509" y="17949"/>
                    <a:pt x="8426" y="15535"/>
                    <a:pt x="10908" y="13172"/>
                  </a:cubicBezTo>
                  <a:cubicBezTo>
                    <a:pt x="15054" y="9226"/>
                    <a:pt x="20552" y="6982"/>
                    <a:pt x="25234" y="3839"/>
                  </a:cubicBezTo>
                  <a:cubicBezTo>
                    <a:pt x="25627" y="3572"/>
                    <a:pt x="29751" y="912"/>
                    <a:pt x="28146" y="79"/>
                  </a:cubicBezTo>
                  <a:cubicBezTo>
                    <a:pt x="28042" y="25"/>
                    <a:pt x="27910" y="0"/>
                    <a:pt x="2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14"/>
          <p:cNvGrpSpPr/>
          <p:nvPr/>
        </p:nvGrpSpPr>
        <p:grpSpPr>
          <a:xfrm>
            <a:off x="7637418" y="4086674"/>
            <a:ext cx="1269656" cy="967936"/>
            <a:chOff x="7637418" y="4086674"/>
            <a:chExt cx="1269656" cy="967936"/>
          </a:xfrm>
        </p:grpSpPr>
        <p:sp>
          <p:nvSpPr>
            <p:cNvPr id="509" name="Google Shape;509;p14"/>
            <p:cNvSpPr/>
            <p:nvPr/>
          </p:nvSpPr>
          <p:spPr>
            <a:xfrm flipH="1">
              <a:off x="8010641" y="4086674"/>
              <a:ext cx="527703" cy="809590"/>
            </a:xfrm>
            <a:custGeom>
              <a:rect b="b" l="l" r="r" t="t"/>
              <a:pathLst>
                <a:path extrusionOk="0" h="21615" w="14089">
                  <a:moveTo>
                    <a:pt x="14089" y="0"/>
                  </a:moveTo>
                  <a:lnTo>
                    <a:pt x="14089" y="0"/>
                  </a:lnTo>
                  <a:cubicBezTo>
                    <a:pt x="11941" y="112"/>
                    <a:pt x="9497" y="2222"/>
                    <a:pt x="7981" y="3552"/>
                  </a:cubicBezTo>
                  <a:cubicBezTo>
                    <a:pt x="5596" y="5632"/>
                    <a:pt x="2973" y="8203"/>
                    <a:pt x="1212" y="10804"/>
                  </a:cubicBezTo>
                  <a:cubicBezTo>
                    <a:pt x="1" y="12580"/>
                    <a:pt x="328" y="14363"/>
                    <a:pt x="870" y="16377"/>
                  </a:cubicBezTo>
                  <a:cubicBezTo>
                    <a:pt x="1227" y="17692"/>
                    <a:pt x="1806" y="21035"/>
                    <a:pt x="3203" y="21615"/>
                  </a:cubicBezTo>
                  <a:cubicBezTo>
                    <a:pt x="5707" y="20010"/>
                    <a:pt x="6948" y="18301"/>
                    <a:pt x="8501" y="17075"/>
                  </a:cubicBezTo>
                  <a:cubicBezTo>
                    <a:pt x="9222" y="16503"/>
                    <a:pt x="10389" y="15960"/>
                    <a:pt x="10872" y="15203"/>
                  </a:cubicBezTo>
                  <a:cubicBezTo>
                    <a:pt x="11065" y="14905"/>
                    <a:pt x="11028" y="14400"/>
                    <a:pt x="11102" y="14081"/>
                  </a:cubicBezTo>
                  <a:cubicBezTo>
                    <a:pt x="11592" y="11926"/>
                    <a:pt x="11904" y="9704"/>
                    <a:pt x="12380" y="7542"/>
                  </a:cubicBezTo>
                  <a:cubicBezTo>
                    <a:pt x="12930" y="5053"/>
                    <a:pt x="13108" y="2370"/>
                    <a:pt x="14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 flipH="1">
              <a:off x="7637418" y="4528733"/>
              <a:ext cx="519913" cy="469386"/>
            </a:xfrm>
            <a:custGeom>
              <a:rect b="b" l="l" r="r" t="t"/>
              <a:pathLst>
                <a:path extrusionOk="0" h="12532" w="13881">
                  <a:moveTo>
                    <a:pt x="9322" y="1"/>
                  </a:moveTo>
                  <a:cubicBezTo>
                    <a:pt x="8263" y="1"/>
                    <a:pt x="7273" y="133"/>
                    <a:pt x="6598" y="465"/>
                  </a:cubicBezTo>
                  <a:cubicBezTo>
                    <a:pt x="5127" y="1193"/>
                    <a:pt x="3886" y="3942"/>
                    <a:pt x="3024" y="5265"/>
                  </a:cubicBezTo>
                  <a:cubicBezTo>
                    <a:pt x="1910" y="7003"/>
                    <a:pt x="914" y="8816"/>
                    <a:pt x="37" y="10689"/>
                  </a:cubicBezTo>
                  <a:cubicBezTo>
                    <a:pt x="216" y="12361"/>
                    <a:pt x="112" y="12457"/>
                    <a:pt x="0" y="12532"/>
                  </a:cubicBezTo>
                  <a:cubicBezTo>
                    <a:pt x="3247" y="10652"/>
                    <a:pt x="7430" y="9790"/>
                    <a:pt x="10618" y="7754"/>
                  </a:cubicBezTo>
                  <a:cubicBezTo>
                    <a:pt x="12468" y="6565"/>
                    <a:pt x="13880" y="2857"/>
                    <a:pt x="13843" y="710"/>
                  </a:cubicBezTo>
                  <a:cubicBezTo>
                    <a:pt x="12785" y="321"/>
                    <a:pt x="10969" y="1"/>
                    <a:pt x="9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 flipH="1">
              <a:off x="8636799" y="4342067"/>
              <a:ext cx="270275" cy="712544"/>
            </a:xfrm>
            <a:custGeom>
              <a:rect b="b" l="l" r="r" t="t"/>
              <a:pathLst>
                <a:path extrusionOk="0" h="19024" w="7216">
                  <a:moveTo>
                    <a:pt x="3210" y="1"/>
                  </a:moveTo>
                  <a:cubicBezTo>
                    <a:pt x="2328" y="1"/>
                    <a:pt x="1369" y="317"/>
                    <a:pt x="558" y="374"/>
                  </a:cubicBezTo>
                  <a:cubicBezTo>
                    <a:pt x="877" y="1377"/>
                    <a:pt x="446" y="2759"/>
                    <a:pt x="372" y="3784"/>
                  </a:cubicBezTo>
                  <a:cubicBezTo>
                    <a:pt x="172" y="6868"/>
                    <a:pt x="1" y="11586"/>
                    <a:pt x="1821" y="14246"/>
                  </a:cubicBezTo>
                  <a:cubicBezTo>
                    <a:pt x="3159" y="16200"/>
                    <a:pt x="5425" y="17538"/>
                    <a:pt x="7067" y="19024"/>
                  </a:cubicBezTo>
                  <a:lnTo>
                    <a:pt x="7216" y="16839"/>
                  </a:lnTo>
                  <a:cubicBezTo>
                    <a:pt x="6294" y="14432"/>
                    <a:pt x="6532" y="11489"/>
                    <a:pt x="6242" y="8971"/>
                  </a:cubicBezTo>
                  <a:cubicBezTo>
                    <a:pt x="6049" y="7284"/>
                    <a:pt x="6198" y="1681"/>
                    <a:pt x="4630" y="441"/>
                  </a:cubicBezTo>
                  <a:cubicBezTo>
                    <a:pt x="4213" y="109"/>
                    <a:pt x="3725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14"/>
          <p:cNvSpPr/>
          <p:nvPr/>
        </p:nvSpPr>
        <p:spPr>
          <a:xfrm flipH="1" rot="-6461549">
            <a:off x="8137911" y="2220353"/>
            <a:ext cx="1268047" cy="1174464"/>
          </a:xfrm>
          <a:custGeom>
            <a:rect b="b" l="l" r="r" t="t"/>
            <a:pathLst>
              <a:path extrusionOk="0" h="29480" w="31829">
                <a:moveTo>
                  <a:pt x="11189" y="0"/>
                </a:moveTo>
                <a:cubicBezTo>
                  <a:pt x="8035" y="0"/>
                  <a:pt x="5220" y="5226"/>
                  <a:pt x="3627" y="7865"/>
                </a:cubicBezTo>
                <a:cubicBezTo>
                  <a:pt x="1" y="13861"/>
                  <a:pt x="4043" y="22614"/>
                  <a:pt x="4496" y="29479"/>
                </a:cubicBezTo>
                <a:lnTo>
                  <a:pt x="21051" y="28246"/>
                </a:lnTo>
                <a:cubicBezTo>
                  <a:pt x="21305" y="28313"/>
                  <a:pt x="21589" y="28345"/>
                  <a:pt x="21898" y="28345"/>
                </a:cubicBezTo>
                <a:cubicBezTo>
                  <a:pt x="25370" y="28345"/>
                  <a:pt x="31829" y="24360"/>
                  <a:pt x="29945" y="22688"/>
                </a:cubicBezTo>
                <a:cubicBezTo>
                  <a:pt x="28660" y="21551"/>
                  <a:pt x="28935" y="17257"/>
                  <a:pt x="28236" y="15094"/>
                </a:cubicBezTo>
                <a:cubicBezTo>
                  <a:pt x="26839" y="10777"/>
                  <a:pt x="24759" y="9499"/>
                  <a:pt x="20494" y="8578"/>
                </a:cubicBezTo>
                <a:cubicBezTo>
                  <a:pt x="18287" y="8095"/>
                  <a:pt x="17009" y="8831"/>
                  <a:pt x="15538" y="6995"/>
                </a:cubicBezTo>
                <a:cubicBezTo>
                  <a:pt x="14252" y="5405"/>
                  <a:pt x="15255" y="2671"/>
                  <a:pt x="13606" y="1103"/>
                </a:cubicBezTo>
                <a:cubicBezTo>
                  <a:pt x="12788" y="327"/>
                  <a:pt x="11978" y="0"/>
                  <a:pt x="11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14"/>
          <p:cNvGrpSpPr/>
          <p:nvPr/>
        </p:nvGrpSpPr>
        <p:grpSpPr>
          <a:xfrm>
            <a:off x="306890" y="3966750"/>
            <a:ext cx="809662" cy="809630"/>
            <a:chOff x="306890" y="3966750"/>
            <a:chExt cx="809662" cy="809630"/>
          </a:xfrm>
        </p:grpSpPr>
        <p:sp>
          <p:nvSpPr>
            <p:cNvPr id="514" name="Google Shape;514;p14"/>
            <p:cNvSpPr/>
            <p:nvPr/>
          </p:nvSpPr>
          <p:spPr>
            <a:xfrm>
              <a:off x="306890" y="3966750"/>
              <a:ext cx="809662" cy="809630"/>
            </a:xfrm>
            <a:custGeom>
              <a:rect b="b" l="l" r="r" t="t"/>
              <a:pathLst>
                <a:path extrusionOk="0" h="25004" w="25005">
                  <a:moveTo>
                    <a:pt x="12506" y="0"/>
                  </a:moveTo>
                  <a:cubicBezTo>
                    <a:pt x="5596" y="0"/>
                    <a:pt x="1" y="5603"/>
                    <a:pt x="1" y="12505"/>
                  </a:cubicBezTo>
                  <a:cubicBezTo>
                    <a:pt x="1" y="19408"/>
                    <a:pt x="5596" y="25003"/>
                    <a:pt x="12506" y="25003"/>
                  </a:cubicBezTo>
                  <a:cubicBezTo>
                    <a:pt x="19409" y="25003"/>
                    <a:pt x="25004" y="19408"/>
                    <a:pt x="25004" y="12505"/>
                  </a:cubicBezTo>
                  <a:cubicBezTo>
                    <a:pt x="25004" y="5603"/>
                    <a:pt x="19409" y="0"/>
                    <a:pt x="1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399040" y="4086683"/>
              <a:ext cx="625355" cy="569920"/>
            </a:xfrm>
            <a:custGeom>
              <a:rect b="b" l="l" r="r" t="t"/>
              <a:pathLst>
                <a:path extrusionOk="0" h="17601" w="19313">
                  <a:moveTo>
                    <a:pt x="9657" y="0"/>
                  </a:moveTo>
                  <a:cubicBezTo>
                    <a:pt x="7405" y="0"/>
                    <a:pt x="5154" y="858"/>
                    <a:pt x="3434" y="2575"/>
                  </a:cubicBezTo>
                  <a:cubicBezTo>
                    <a:pt x="1" y="6015"/>
                    <a:pt x="1" y="11588"/>
                    <a:pt x="3434" y="15021"/>
                  </a:cubicBezTo>
                  <a:cubicBezTo>
                    <a:pt x="5154" y="16741"/>
                    <a:pt x="7405" y="17601"/>
                    <a:pt x="9657" y="17601"/>
                  </a:cubicBezTo>
                  <a:cubicBezTo>
                    <a:pt x="11908" y="17601"/>
                    <a:pt x="14159" y="16741"/>
                    <a:pt x="15880" y="15021"/>
                  </a:cubicBezTo>
                  <a:cubicBezTo>
                    <a:pt x="19312" y="11588"/>
                    <a:pt x="19312" y="6015"/>
                    <a:pt x="15880" y="2575"/>
                  </a:cubicBezTo>
                  <a:cubicBezTo>
                    <a:pt x="14159" y="858"/>
                    <a:pt x="11908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600437" y="4260268"/>
              <a:ext cx="222580" cy="222580"/>
            </a:xfrm>
            <a:custGeom>
              <a:rect b="b" l="l" r="r" t="t"/>
              <a:pathLst>
                <a:path extrusionOk="0" h="6874" w="6874">
                  <a:moveTo>
                    <a:pt x="3440" y="0"/>
                  </a:moveTo>
                  <a:cubicBezTo>
                    <a:pt x="1538" y="0"/>
                    <a:pt x="0" y="1538"/>
                    <a:pt x="0" y="3440"/>
                  </a:cubicBezTo>
                  <a:cubicBezTo>
                    <a:pt x="0" y="5335"/>
                    <a:pt x="1538" y="6873"/>
                    <a:pt x="3440" y="6873"/>
                  </a:cubicBezTo>
                  <a:cubicBezTo>
                    <a:pt x="5335" y="6873"/>
                    <a:pt x="6873" y="5335"/>
                    <a:pt x="6873" y="3440"/>
                  </a:cubicBezTo>
                  <a:cubicBezTo>
                    <a:pt x="6873" y="1538"/>
                    <a:pt x="5335" y="0"/>
                    <a:pt x="3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14"/>
          <p:cNvGrpSpPr/>
          <p:nvPr/>
        </p:nvGrpSpPr>
        <p:grpSpPr>
          <a:xfrm>
            <a:off x="6023299" y="395792"/>
            <a:ext cx="1159800" cy="759083"/>
            <a:chOff x="6023299" y="395792"/>
            <a:chExt cx="1159800" cy="759083"/>
          </a:xfrm>
        </p:grpSpPr>
        <p:sp>
          <p:nvSpPr>
            <p:cNvPr id="518" name="Google Shape;518;p14"/>
            <p:cNvSpPr/>
            <p:nvPr/>
          </p:nvSpPr>
          <p:spPr>
            <a:xfrm flipH="1">
              <a:off x="6533965" y="395792"/>
              <a:ext cx="649134" cy="430758"/>
            </a:xfrm>
            <a:custGeom>
              <a:rect b="b" l="l" r="r" t="t"/>
              <a:pathLst>
                <a:path extrusionOk="0" h="9416" w="14995">
                  <a:moveTo>
                    <a:pt x="13932" y="1"/>
                  </a:moveTo>
                  <a:lnTo>
                    <a:pt x="0" y="7424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 flipH="1">
              <a:off x="6534109" y="724162"/>
              <a:ext cx="648831" cy="430713"/>
            </a:xfrm>
            <a:custGeom>
              <a:rect b="b" l="l" r="r" t="t"/>
              <a:pathLst>
                <a:path extrusionOk="0" h="9415" w="14988">
                  <a:moveTo>
                    <a:pt x="13925" y="1"/>
                  </a:moveTo>
                  <a:lnTo>
                    <a:pt x="1" y="7424"/>
                  </a:lnTo>
                  <a:lnTo>
                    <a:pt x="1056" y="9415"/>
                  </a:lnTo>
                  <a:lnTo>
                    <a:pt x="14988" y="1992"/>
                  </a:lnTo>
                  <a:lnTo>
                    <a:pt x="13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 flipH="1">
              <a:off x="6023299" y="635459"/>
              <a:ext cx="649177" cy="430713"/>
            </a:xfrm>
            <a:custGeom>
              <a:rect b="b" l="l" r="r" t="t"/>
              <a:pathLst>
                <a:path extrusionOk="0" h="9415" w="14996">
                  <a:moveTo>
                    <a:pt x="13932" y="0"/>
                  </a:moveTo>
                  <a:lnTo>
                    <a:pt x="1" y="7423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14"/>
          <p:cNvGrpSpPr/>
          <p:nvPr/>
        </p:nvGrpSpPr>
        <p:grpSpPr>
          <a:xfrm>
            <a:off x="580277" y="1604641"/>
            <a:ext cx="461574" cy="650710"/>
            <a:chOff x="996477" y="2275054"/>
            <a:chExt cx="461574" cy="650710"/>
          </a:xfrm>
        </p:grpSpPr>
        <p:sp>
          <p:nvSpPr>
            <p:cNvPr id="522" name="Google Shape;522;p14"/>
            <p:cNvSpPr/>
            <p:nvPr/>
          </p:nvSpPr>
          <p:spPr>
            <a:xfrm>
              <a:off x="1091213" y="2662169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996477" y="2756906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373628" y="2429412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1326260" y="2476780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1109742" y="2275054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1062374" y="2322422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14"/>
          <p:cNvGrpSpPr/>
          <p:nvPr/>
        </p:nvGrpSpPr>
        <p:grpSpPr>
          <a:xfrm>
            <a:off x="4296039" y="1344199"/>
            <a:ext cx="461574" cy="496352"/>
            <a:chOff x="996477" y="2429412"/>
            <a:chExt cx="461574" cy="496352"/>
          </a:xfrm>
        </p:grpSpPr>
        <p:sp>
          <p:nvSpPr>
            <p:cNvPr id="529" name="Google Shape;529;p14"/>
            <p:cNvSpPr/>
            <p:nvPr/>
          </p:nvSpPr>
          <p:spPr>
            <a:xfrm>
              <a:off x="1091213" y="2662169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996477" y="2756906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1373628" y="2429412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1326260" y="2476780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5"/>
          <p:cNvSpPr txBox="1"/>
          <p:nvPr>
            <p:ph idx="1" type="subTitle"/>
          </p:nvPr>
        </p:nvSpPr>
        <p:spPr>
          <a:xfrm>
            <a:off x="864125" y="3020775"/>
            <a:ext cx="23277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15"/>
          <p:cNvSpPr txBox="1"/>
          <p:nvPr>
            <p:ph type="title"/>
          </p:nvPr>
        </p:nvSpPr>
        <p:spPr>
          <a:xfrm>
            <a:off x="864125" y="2554474"/>
            <a:ext cx="23277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6" name="Google Shape;536;p15"/>
          <p:cNvSpPr txBox="1"/>
          <p:nvPr>
            <p:ph idx="2" type="subTitle"/>
          </p:nvPr>
        </p:nvSpPr>
        <p:spPr>
          <a:xfrm>
            <a:off x="3408150" y="3020775"/>
            <a:ext cx="23277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15"/>
          <p:cNvSpPr txBox="1"/>
          <p:nvPr>
            <p:ph idx="3" type="title"/>
          </p:nvPr>
        </p:nvSpPr>
        <p:spPr>
          <a:xfrm>
            <a:off x="3408150" y="2554474"/>
            <a:ext cx="23277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8" name="Google Shape;538;p15"/>
          <p:cNvSpPr txBox="1"/>
          <p:nvPr>
            <p:ph idx="4" type="subTitle"/>
          </p:nvPr>
        </p:nvSpPr>
        <p:spPr>
          <a:xfrm>
            <a:off x="5952175" y="3020775"/>
            <a:ext cx="23277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15"/>
          <p:cNvSpPr txBox="1"/>
          <p:nvPr>
            <p:ph idx="5" type="title"/>
          </p:nvPr>
        </p:nvSpPr>
        <p:spPr>
          <a:xfrm>
            <a:off x="5952175" y="2554474"/>
            <a:ext cx="23277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40" name="Google Shape;540;p15"/>
          <p:cNvGrpSpPr/>
          <p:nvPr/>
        </p:nvGrpSpPr>
        <p:grpSpPr>
          <a:xfrm>
            <a:off x="6470772" y="-664482"/>
            <a:ext cx="2768729" cy="2403957"/>
            <a:chOff x="6470772" y="-664482"/>
            <a:chExt cx="2768729" cy="2403957"/>
          </a:xfrm>
        </p:grpSpPr>
        <p:sp>
          <p:nvSpPr>
            <p:cNvPr id="541" name="Google Shape;541;p15"/>
            <p:cNvSpPr/>
            <p:nvPr/>
          </p:nvSpPr>
          <p:spPr>
            <a:xfrm rot="-1540655">
              <a:off x="6691262" y="-236613"/>
              <a:ext cx="2327748" cy="1548220"/>
            </a:xfrm>
            <a:custGeom>
              <a:rect b="b" l="l" r="r" t="t"/>
              <a:pathLst>
                <a:path extrusionOk="0" h="43861" w="65945">
                  <a:moveTo>
                    <a:pt x="27210" y="1"/>
                  </a:moveTo>
                  <a:lnTo>
                    <a:pt x="27210" y="1"/>
                  </a:lnTo>
                  <a:cubicBezTo>
                    <a:pt x="27545" y="2371"/>
                    <a:pt x="21645" y="6324"/>
                    <a:pt x="20003" y="7654"/>
                  </a:cubicBezTo>
                  <a:cubicBezTo>
                    <a:pt x="15247" y="11503"/>
                    <a:pt x="6346" y="15693"/>
                    <a:pt x="3492" y="21192"/>
                  </a:cubicBezTo>
                  <a:cubicBezTo>
                    <a:pt x="0" y="27894"/>
                    <a:pt x="9355" y="33905"/>
                    <a:pt x="13865" y="36684"/>
                  </a:cubicBezTo>
                  <a:cubicBezTo>
                    <a:pt x="16377" y="38237"/>
                    <a:pt x="18844" y="40058"/>
                    <a:pt x="21422" y="41469"/>
                  </a:cubicBezTo>
                  <a:cubicBezTo>
                    <a:pt x="25130" y="43498"/>
                    <a:pt x="29670" y="43572"/>
                    <a:pt x="33779" y="43810"/>
                  </a:cubicBezTo>
                  <a:cubicBezTo>
                    <a:pt x="34378" y="43844"/>
                    <a:pt x="34968" y="43860"/>
                    <a:pt x="35550" y="43860"/>
                  </a:cubicBezTo>
                  <a:cubicBezTo>
                    <a:pt x="40100" y="43860"/>
                    <a:pt x="44174" y="42846"/>
                    <a:pt x="48535" y="41061"/>
                  </a:cubicBezTo>
                  <a:cubicBezTo>
                    <a:pt x="52415" y="39470"/>
                    <a:pt x="56557" y="37551"/>
                    <a:pt x="60844" y="37551"/>
                  </a:cubicBezTo>
                  <a:cubicBezTo>
                    <a:pt x="61122" y="37551"/>
                    <a:pt x="61401" y="37559"/>
                    <a:pt x="61680" y="37576"/>
                  </a:cubicBezTo>
                  <a:cubicBezTo>
                    <a:pt x="61568" y="37398"/>
                    <a:pt x="61435" y="37234"/>
                    <a:pt x="61308" y="37063"/>
                  </a:cubicBezTo>
                  <a:cubicBezTo>
                    <a:pt x="65945" y="31921"/>
                    <a:pt x="60439" y="20546"/>
                    <a:pt x="59079" y="15069"/>
                  </a:cubicBezTo>
                  <a:lnTo>
                    <a:pt x="272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 rot="-1540655">
              <a:off x="7178096" y="496417"/>
              <a:ext cx="701660" cy="639217"/>
            </a:xfrm>
            <a:custGeom>
              <a:rect b="b" l="l" r="r" t="t"/>
              <a:pathLst>
                <a:path extrusionOk="0" h="18109" w="19878">
                  <a:moveTo>
                    <a:pt x="9939" y="0"/>
                  </a:moveTo>
                  <a:cubicBezTo>
                    <a:pt x="7623" y="0"/>
                    <a:pt x="5306" y="884"/>
                    <a:pt x="3538" y="2653"/>
                  </a:cubicBezTo>
                  <a:cubicBezTo>
                    <a:pt x="1" y="6190"/>
                    <a:pt x="1" y="11919"/>
                    <a:pt x="3538" y="15455"/>
                  </a:cubicBezTo>
                  <a:cubicBezTo>
                    <a:pt x="5306" y="17224"/>
                    <a:pt x="7623" y="18108"/>
                    <a:pt x="9939" y="18108"/>
                  </a:cubicBezTo>
                  <a:cubicBezTo>
                    <a:pt x="12255" y="18108"/>
                    <a:pt x="14572" y="17224"/>
                    <a:pt x="16340" y="15455"/>
                  </a:cubicBezTo>
                  <a:cubicBezTo>
                    <a:pt x="19877" y="11919"/>
                    <a:pt x="19877" y="6190"/>
                    <a:pt x="16340" y="2653"/>
                  </a:cubicBezTo>
                  <a:cubicBezTo>
                    <a:pt x="14572" y="884"/>
                    <a:pt x="12255" y="0"/>
                    <a:pt x="9939" y="0"/>
                  </a:cubicBezTo>
                  <a:close/>
                </a:path>
              </a:pathLst>
            </a:custGeom>
            <a:solidFill>
              <a:srgbClr val="007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 rot="-1540655">
              <a:off x="7279823" y="589877"/>
              <a:ext cx="497601" cy="452278"/>
            </a:xfrm>
            <a:custGeom>
              <a:rect b="b" l="l" r="r" t="t"/>
              <a:pathLst>
                <a:path extrusionOk="0" h="12813" w="14097">
                  <a:moveTo>
                    <a:pt x="7044" y="1"/>
                  </a:moveTo>
                  <a:cubicBezTo>
                    <a:pt x="4142" y="1"/>
                    <a:pt x="1512" y="1988"/>
                    <a:pt x="818" y="4935"/>
                  </a:cubicBezTo>
                  <a:cubicBezTo>
                    <a:pt x="1" y="8375"/>
                    <a:pt x="2133" y="11831"/>
                    <a:pt x="5574" y="12640"/>
                  </a:cubicBezTo>
                  <a:cubicBezTo>
                    <a:pt x="6068" y="12757"/>
                    <a:pt x="6562" y="12812"/>
                    <a:pt x="7048" y="12812"/>
                  </a:cubicBezTo>
                  <a:cubicBezTo>
                    <a:pt x="9956" y="12812"/>
                    <a:pt x="12585" y="10825"/>
                    <a:pt x="13279" y="7878"/>
                  </a:cubicBezTo>
                  <a:cubicBezTo>
                    <a:pt x="14096" y="4437"/>
                    <a:pt x="11964" y="990"/>
                    <a:pt x="8516" y="172"/>
                  </a:cubicBezTo>
                  <a:cubicBezTo>
                    <a:pt x="8023" y="56"/>
                    <a:pt x="7530" y="1"/>
                    <a:pt x="7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 rot="-1540655">
              <a:off x="7404467" y="706240"/>
              <a:ext cx="249206" cy="219556"/>
            </a:xfrm>
            <a:custGeom>
              <a:rect b="b" l="l" r="r" t="t"/>
              <a:pathLst>
                <a:path extrusionOk="0" h="6220" w="7060">
                  <a:moveTo>
                    <a:pt x="3526" y="0"/>
                  </a:moveTo>
                  <a:cubicBezTo>
                    <a:pt x="3131" y="0"/>
                    <a:pt x="2729" y="76"/>
                    <a:pt x="2341" y="236"/>
                  </a:cubicBezTo>
                  <a:cubicBezTo>
                    <a:pt x="751" y="890"/>
                    <a:pt x="0" y="2711"/>
                    <a:pt x="654" y="4301"/>
                  </a:cubicBezTo>
                  <a:cubicBezTo>
                    <a:pt x="1147" y="5495"/>
                    <a:pt x="2305" y="6219"/>
                    <a:pt x="3526" y="6219"/>
                  </a:cubicBezTo>
                  <a:cubicBezTo>
                    <a:pt x="3924" y="6219"/>
                    <a:pt x="4328" y="6142"/>
                    <a:pt x="4719" y="5980"/>
                  </a:cubicBezTo>
                  <a:cubicBezTo>
                    <a:pt x="6301" y="5326"/>
                    <a:pt x="7059" y="3506"/>
                    <a:pt x="6398" y="1916"/>
                  </a:cubicBezTo>
                  <a:cubicBezTo>
                    <a:pt x="5904" y="721"/>
                    <a:pt x="4746" y="0"/>
                    <a:pt x="3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 rot="-1540655">
              <a:off x="6856162" y="642181"/>
              <a:ext cx="205119" cy="186834"/>
            </a:xfrm>
            <a:custGeom>
              <a:rect b="b" l="l" r="r" t="t"/>
              <a:pathLst>
                <a:path extrusionOk="0" h="5293" w="5811">
                  <a:moveTo>
                    <a:pt x="2908" y="0"/>
                  </a:moveTo>
                  <a:cubicBezTo>
                    <a:pt x="2231" y="0"/>
                    <a:pt x="1553" y="260"/>
                    <a:pt x="1033" y="780"/>
                  </a:cubicBezTo>
                  <a:cubicBezTo>
                    <a:pt x="0" y="1813"/>
                    <a:pt x="0" y="3485"/>
                    <a:pt x="1033" y="4518"/>
                  </a:cubicBezTo>
                  <a:cubicBezTo>
                    <a:pt x="1553" y="5034"/>
                    <a:pt x="2231" y="5292"/>
                    <a:pt x="2908" y="5292"/>
                  </a:cubicBezTo>
                  <a:cubicBezTo>
                    <a:pt x="3585" y="5292"/>
                    <a:pt x="4261" y="5034"/>
                    <a:pt x="4778" y="4518"/>
                  </a:cubicBezTo>
                  <a:cubicBezTo>
                    <a:pt x="5811" y="3485"/>
                    <a:pt x="5811" y="1813"/>
                    <a:pt x="4778" y="780"/>
                  </a:cubicBezTo>
                  <a:cubicBezTo>
                    <a:pt x="4261" y="260"/>
                    <a:pt x="3585" y="0"/>
                    <a:pt x="2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 rot="-1540655">
              <a:off x="7850603" y="1066191"/>
              <a:ext cx="118073" cy="118073"/>
            </a:xfrm>
            <a:custGeom>
              <a:rect b="b" l="l" r="r" t="t"/>
              <a:pathLst>
                <a:path extrusionOk="0" h="3345" w="3345">
                  <a:moveTo>
                    <a:pt x="1673" y="1"/>
                  </a:moveTo>
                  <a:cubicBezTo>
                    <a:pt x="744" y="1"/>
                    <a:pt x="1" y="751"/>
                    <a:pt x="1" y="1673"/>
                  </a:cubicBezTo>
                  <a:cubicBezTo>
                    <a:pt x="1" y="2594"/>
                    <a:pt x="744" y="3344"/>
                    <a:pt x="1673" y="3344"/>
                  </a:cubicBezTo>
                  <a:cubicBezTo>
                    <a:pt x="2594" y="3344"/>
                    <a:pt x="3345" y="2594"/>
                    <a:pt x="3345" y="1673"/>
                  </a:cubicBezTo>
                  <a:cubicBezTo>
                    <a:pt x="3345" y="751"/>
                    <a:pt x="2594" y="1"/>
                    <a:pt x="1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15"/>
          <p:cNvGrpSpPr/>
          <p:nvPr/>
        </p:nvGrpSpPr>
        <p:grpSpPr>
          <a:xfrm>
            <a:off x="-663111" y="3678560"/>
            <a:ext cx="1974424" cy="2013259"/>
            <a:chOff x="-663111" y="3678560"/>
            <a:chExt cx="1974424" cy="2013259"/>
          </a:xfrm>
        </p:grpSpPr>
        <p:sp>
          <p:nvSpPr>
            <p:cNvPr id="548" name="Google Shape;548;p15"/>
            <p:cNvSpPr/>
            <p:nvPr/>
          </p:nvSpPr>
          <p:spPr>
            <a:xfrm rot="-1847655">
              <a:off x="-375090" y="3930049"/>
              <a:ext cx="1398382" cy="1510280"/>
            </a:xfrm>
            <a:custGeom>
              <a:rect b="b" l="l" r="r" t="t"/>
              <a:pathLst>
                <a:path extrusionOk="0" h="30206" w="27968">
                  <a:moveTo>
                    <a:pt x="16613" y="1"/>
                  </a:moveTo>
                  <a:cubicBezTo>
                    <a:pt x="14462" y="1"/>
                    <a:pt x="11917" y="1095"/>
                    <a:pt x="9690" y="2438"/>
                  </a:cubicBezTo>
                  <a:cubicBezTo>
                    <a:pt x="7721" y="3627"/>
                    <a:pt x="5989" y="5009"/>
                    <a:pt x="4994" y="6005"/>
                  </a:cubicBezTo>
                  <a:cubicBezTo>
                    <a:pt x="2051" y="8940"/>
                    <a:pt x="0" y="12952"/>
                    <a:pt x="1940" y="17031"/>
                  </a:cubicBezTo>
                  <a:cubicBezTo>
                    <a:pt x="4265" y="21950"/>
                    <a:pt x="5395" y="28667"/>
                    <a:pt x="11584" y="30027"/>
                  </a:cubicBezTo>
                  <a:cubicBezTo>
                    <a:pt x="12122" y="30147"/>
                    <a:pt x="12801" y="30205"/>
                    <a:pt x="13573" y="30205"/>
                  </a:cubicBezTo>
                  <a:cubicBezTo>
                    <a:pt x="18085" y="30205"/>
                    <a:pt x="25789" y="28191"/>
                    <a:pt x="27121" y="24454"/>
                  </a:cubicBezTo>
                  <a:cubicBezTo>
                    <a:pt x="27968" y="22075"/>
                    <a:pt x="23871" y="20364"/>
                    <a:pt x="21734" y="20364"/>
                  </a:cubicBezTo>
                  <a:cubicBezTo>
                    <a:pt x="21675" y="20364"/>
                    <a:pt x="21619" y="20365"/>
                    <a:pt x="21563" y="20368"/>
                  </a:cubicBezTo>
                  <a:cubicBezTo>
                    <a:pt x="21593" y="18755"/>
                    <a:pt x="24357" y="17537"/>
                    <a:pt x="25338" y="16370"/>
                  </a:cubicBezTo>
                  <a:cubicBezTo>
                    <a:pt x="26334" y="15181"/>
                    <a:pt x="27842" y="12960"/>
                    <a:pt x="27381" y="11310"/>
                  </a:cubicBezTo>
                  <a:cubicBezTo>
                    <a:pt x="26903" y="9585"/>
                    <a:pt x="25589" y="8978"/>
                    <a:pt x="24015" y="8978"/>
                  </a:cubicBezTo>
                  <a:cubicBezTo>
                    <a:pt x="21385" y="8978"/>
                    <a:pt x="18029" y="10673"/>
                    <a:pt x="16630" y="11682"/>
                  </a:cubicBezTo>
                  <a:cubicBezTo>
                    <a:pt x="17856" y="9230"/>
                    <a:pt x="22604" y="4006"/>
                    <a:pt x="19706" y="1153"/>
                  </a:cubicBezTo>
                  <a:cubicBezTo>
                    <a:pt x="18876" y="337"/>
                    <a:pt x="17805" y="1"/>
                    <a:pt x="16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 rot="-1847655">
              <a:off x="-111728" y="4242291"/>
              <a:ext cx="880188" cy="1098286"/>
            </a:xfrm>
            <a:custGeom>
              <a:rect b="b" l="l" r="r" t="t"/>
              <a:pathLst>
                <a:path extrusionOk="0" h="21966" w="17604">
                  <a:moveTo>
                    <a:pt x="6980" y="0"/>
                  </a:moveTo>
                  <a:cubicBezTo>
                    <a:pt x="6901" y="0"/>
                    <a:pt x="6826" y="8"/>
                    <a:pt x="6755" y="23"/>
                  </a:cubicBezTo>
                  <a:cubicBezTo>
                    <a:pt x="3798" y="818"/>
                    <a:pt x="328" y="3783"/>
                    <a:pt x="164" y="7030"/>
                  </a:cubicBezTo>
                  <a:cubicBezTo>
                    <a:pt x="1" y="10448"/>
                    <a:pt x="1390" y="14156"/>
                    <a:pt x="2780" y="17232"/>
                  </a:cubicBezTo>
                  <a:cubicBezTo>
                    <a:pt x="3263" y="18309"/>
                    <a:pt x="3627" y="19305"/>
                    <a:pt x="4556" y="20026"/>
                  </a:cubicBezTo>
                  <a:cubicBezTo>
                    <a:pt x="5462" y="20717"/>
                    <a:pt x="6443" y="20709"/>
                    <a:pt x="7431" y="21111"/>
                  </a:cubicBezTo>
                  <a:cubicBezTo>
                    <a:pt x="8621" y="21585"/>
                    <a:pt x="10092" y="21966"/>
                    <a:pt x="11534" y="21966"/>
                  </a:cubicBezTo>
                  <a:cubicBezTo>
                    <a:pt x="12669" y="21966"/>
                    <a:pt x="13786" y="21730"/>
                    <a:pt x="14735" y="21118"/>
                  </a:cubicBezTo>
                  <a:cubicBezTo>
                    <a:pt x="17603" y="19268"/>
                    <a:pt x="14379" y="17797"/>
                    <a:pt x="12670" y="16957"/>
                  </a:cubicBezTo>
                  <a:cubicBezTo>
                    <a:pt x="11392" y="16325"/>
                    <a:pt x="11057" y="16080"/>
                    <a:pt x="11927" y="14951"/>
                  </a:cubicBezTo>
                  <a:cubicBezTo>
                    <a:pt x="12855" y="13762"/>
                    <a:pt x="14156" y="12833"/>
                    <a:pt x="15270" y="11823"/>
                  </a:cubicBezTo>
                  <a:cubicBezTo>
                    <a:pt x="16496" y="10708"/>
                    <a:pt x="17239" y="8954"/>
                    <a:pt x="14988" y="8308"/>
                  </a:cubicBezTo>
                  <a:cubicBezTo>
                    <a:pt x="14618" y="8203"/>
                    <a:pt x="14196" y="8160"/>
                    <a:pt x="13753" y="8160"/>
                  </a:cubicBezTo>
                  <a:cubicBezTo>
                    <a:pt x="12691" y="8160"/>
                    <a:pt x="11509" y="8409"/>
                    <a:pt x="10649" y="8650"/>
                  </a:cubicBezTo>
                  <a:cubicBezTo>
                    <a:pt x="9988" y="8834"/>
                    <a:pt x="8492" y="9789"/>
                    <a:pt x="7537" y="9789"/>
                  </a:cubicBezTo>
                  <a:cubicBezTo>
                    <a:pt x="7375" y="9789"/>
                    <a:pt x="7228" y="9761"/>
                    <a:pt x="7104" y="9698"/>
                  </a:cubicBezTo>
                  <a:cubicBezTo>
                    <a:pt x="5670" y="8969"/>
                    <a:pt x="10047" y="3671"/>
                    <a:pt x="9965" y="2349"/>
                  </a:cubicBezTo>
                  <a:cubicBezTo>
                    <a:pt x="9902" y="1509"/>
                    <a:pt x="8101" y="0"/>
                    <a:pt x="6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15"/>
          <p:cNvGrpSpPr/>
          <p:nvPr/>
        </p:nvGrpSpPr>
        <p:grpSpPr>
          <a:xfrm>
            <a:off x="2904879" y="4351609"/>
            <a:ext cx="1005190" cy="766310"/>
            <a:chOff x="1898967" y="4222846"/>
            <a:chExt cx="1005190" cy="766310"/>
          </a:xfrm>
        </p:grpSpPr>
        <p:sp>
          <p:nvSpPr>
            <p:cNvPr id="551" name="Google Shape;551;p15"/>
            <p:cNvSpPr/>
            <p:nvPr/>
          </p:nvSpPr>
          <p:spPr>
            <a:xfrm>
              <a:off x="2190896" y="4222846"/>
              <a:ext cx="417774" cy="640939"/>
            </a:xfrm>
            <a:custGeom>
              <a:rect b="b" l="l" r="r" t="t"/>
              <a:pathLst>
                <a:path extrusionOk="0" h="21615" w="14089">
                  <a:moveTo>
                    <a:pt x="14089" y="0"/>
                  </a:moveTo>
                  <a:lnTo>
                    <a:pt x="14089" y="0"/>
                  </a:lnTo>
                  <a:cubicBezTo>
                    <a:pt x="11941" y="112"/>
                    <a:pt x="9497" y="2222"/>
                    <a:pt x="7981" y="3552"/>
                  </a:cubicBezTo>
                  <a:cubicBezTo>
                    <a:pt x="5596" y="5632"/>
                    <a:pt x="2973" y="8203"/>
                    <a:pt x="1212" y="10804"/>
                  </a:cubicBezTo>
                  <a:cubicBezTo>
                    <a:pt x="1" y="12580"/>
                    <a:pt x="328" y="14363"/>
                    <a:pt x="870" y="16377"/>
                  </a:cubicBezTo>
                  <a:cubicBezTo>
                    <a:pt x="1227" y="17692"/>
                    <a:pt x="1806" y="21035"/>
                    <a:pt x="3203" y="21615"/>
                  </a:cubicBezTo>
                  <a:cubicBezTo>
                    <a:pt x="5707" y="20010"/>
                    <a:pt x="6948" y="18301"/>
                    <a:pt x="8501" y="17075"/>
                  </a:cubicBezTo>
                  <a:cubicBezTo>
                    <a:pt x="9222" y="16503"/>
                    <a:pt x="10389" y="15960"/>
                    <a:pt x="10872" y="15203"/>
                  </a:cubicBezTo>
                  <a:cubicBezTo>
                    <a:pt x="11065" y="14905"/>
                    <a:pt x="11028" y="14400"/>
                    <a:pt x="11102" y="14081"/>
                  </a:cubicBezTo>
                  <a:cubicBezTo>
                    <a:pt x="11592" y="11926"/>
                    <a:pt x="11904" y="9704"/>
                    <a:pt x="12380" y="7542"/>
                  </a:cubicBezTo>
                  <a:cubicBezTo>
                    <a:pt x="12930" y="5053"/>
                    <a:pt x="13108" y="2370"/>
                    <a:pt x="140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92550" y="4572834"/>
              <a:ext cx="411606" cy="371605"/>
            </a:xfrm>
            <a:custGeom>
              <a:rect b="b" l="l" r="r" t="t"/>
              <a:pathLst>
                <a:path extrusionOk="0" h="12532" w="13881">
                  <a:moveTo>
                    <a:pt x="9322" y="1"/>
                  </a:moveTo>
                  <a:cubicBezTo>
                    <a:pt x="8263" y="1"/>
                    <a:pt x="7273" y="133"/>
                    <a:pt x="6598" y="465"/>
                  </a:cubicBezTo>
                  <a:cubicBezTo>
                    <a:pt x="5127" y="1193"/>
                    <a:pt x="3886" y="3942"/>
                    <a:pt x="3024" y="5265"/>
                  </a:cubicBezTo>
                  <a:cubicBezTo>
                    <a:pt x="1910" y="7003"/>
                    <a:pt x="914" y="8816"/>
                    <a:pt x="37" y="10689"/>
                  </a:cubicBezTo>
                  <a:cubicBezTo>
                    <a:pt x="216" y="12361"/>
                    <a:pt x="112" y="12457"/>
                    <a:pt x="0" y="12532"/>
                  </a:cubicBezTo>
                  <a:cubicBezTo>
                    <a:pt x="3247" y="10652"/>
                    <a:pt x="7430" y="9790"/>
                    <a:pt x="10618" y="7754"/>
                  </a:cubicBezTo>
                  <a:cubicBezTo>
                    <a:pt x="12468" y="6565"/>
                    <a:pt x="13880" y="2857"/>
                    <a:pt x="13843" y="710"/>
                  </a:cubicBezTo>
                  <a:cubicBezTo>
                    <a:pt x="12785" y="321"/>
                    <a:pt x="10969" y="1"/>
                    <a:pt x="93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1898967" y="4425046"/>
              <a:ext cx="213972" cy="564109"/>
            </a:xfrm>
            <a:custGeom>
              <a:rect b="b" l="l" r="r" t="t"/>
              <a:pathLst>
                <a:path extrusionOk="0" h="19024" w="7216">
                  <a:moveTo>
                    <a:pt x="3210" y="1"/>
                  </a:moveTo>
                  <a:cubicBezTo>
                    <a:pt x="2328" y="1"/>
                    <a:pt x="1369" y="317"/>
                    <a:pt x="558" y="374"/>
                  </a:cubicBezTo>
                  <a:cubicBezTo>
                    <a:pt x="877" y="1377"/>
                    <a:pt x="446" y="2759"/>
                    <a:pt x="372" y="3784"/>
                  </a:cubicBezTo>
                  <a:cubicBezTo>
                    <a:pt x="172" y="6868"/>
                    <a:pt x="1" y="11586"/>
                    <a:pt x="1821" y="14246"/>
                  </a:cubicBezTo>
                  <a:cubicBezTo>
                    <a:pt x="3159" y="16200"/>
                    <a:pt x="5425" y="17538"/>
                    <a:pt x="7067" y="19024"/>
                  </a:cubicBezTo>
                  <a:lnTo>
                    <a:pt x="7216" y="16839"/>
                  </a:lnTo>
                  <a:cubicBezTo>
                    <a:pt x="6294" y="14432"/>
                    <a:pt x="6532" y="11489"/>
                    <a:pt x="6242" y="8971"/>
                  </a:cubicBezTo>
                  <a:cubicBezTo>
                    <a:pt x="6049" y="7284"/>
                    <a:pt x="6198" y="1681"/>
                    <a:pt x="4630" y="441"/>
                  </a:cubicBezTo>
                  <a:cubicBezTo>
                    <a:pt x="4213" y="109"/>
                    <a:pt x="3725" y="1"/>
                    <a:pt x="3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15"/>
          <p:cNvGrpSpPr/>
          <p:nvPr/>
        </p:nvGrpSpPr>
        <p:grpSpPr>
          <a:xfrm>
            <a:off x="-365599" y="899025"/>
            <a:ext cx="1323608" cy="1636783"/>
            <a:chOff x="-136999" y="1127625"/>
            <a:chExt cx="1323608" cy="1636783"/>
          </a:xfrm>
        </p:grpSpPr>
        <p:sp>
          <p:nvSpPr>
            <p:cNvPr id="555" name="Google Shape;555;p15"/>
            <p:cNvSpPr/>
            <p:nvPr/>
          </p:nvSpPr>
          <p:spPr>
            <a:xfrm>
              <a:off x="-136999" y="1127625"/>
              <a:ext cx="791314" cy="914593"/>
            </a:xfrm>
            <a:custGeom>
              <a:rect b="b" l="l" r="r" t="t"/>
              <a:pathLst>
                <a:path extrusionOk="0" h="27079" w="23429">
                  <a:moveTo>
                    <a:pt x="18330" y="1"/>
                  </a:moveTo>
                  <a:cubicBezTo>
                    <a:pt x="17919" y="1"/>
                    <a:pt x="17289" y="221"/>
                    <a:pt x="16281" y="596"/>
                  </a:cubicBezTo>
                  <a:cubicBezTo>
                    <a:pt x="11087" y="2521"/>
                    <a:pt x="5722" y="5315"/>
                    <a:pt x="1442" y="8918"/>
                  </a:cubicBezTo>
                  <a:lnTo>
                    <a:pt x="140" y="26314"/>
                  </a:lnTo>
                  <a:lnTo>
                    <a:pt x="140" y="26314"/>
                  </a:lnTo>
                  <a:cubicBezTo>
                    <a:pt x="255" y="26152"/>
                    <a:pt x="456" y="26096"/>
                    <a:pt x="698" y="26096"/>
                  </a:cubicBezTo>
                  <a:cubicBezTo>
                    <a:pt x="1215" y="26096"/>
                    <a:pt x="1916" y="26355"/>
                    <a:pt x="2349" y="26409"/>
                  </a:cubicBezTo>
                  <a:cubicBezTo>
                    <a:pt x="3021" y="26496"/>
                    <a:pt x="3710" y="26528"/>
                    <a:pt x="4405" y="26528"/>
                  </a:cubicBezTo>
                  <a:cubicBezTo>
                    <a:pt x="5729" y="26528"/>
                    <a:pt x="7073" y="26413"/>
                    <a:pt x="8360" y="26350"/>
                  </a:cubicBezTo>
                  <a:cubicBezTo>
                    <a:pt x="12937" y="26112"/>
                    <a:pt x="16711" y="23408"/>
                    <a:pt x="20077" y="20435"/>
                  </a:cubicBezTo>
                  <a:cubicBezTo>
                    <a:pt x="21162" y="19469"/>
                    <a:pt x="23429" y="17983"/>
                    <a:pt x="22871" y="16312"/>
                  </a:cubicBezTo>
                  <a:cubicBezTo>
                    <a:pt x="22477" y="15115"/>
                    <a:pt x="21118" y="14298"/>
                    <a:pt x="20390" y="13339"/>
                  </a:cubicBezTo>
                  <a:cubicBezTo>
                    <a:pt x="18963" y="11452"/>
                    <a:pt x="19557" y="9364"/>
                    <a:pt x="19706" y="7202"/>
                  </a:cubicBezTo>
                  <a:cubicBezTo>
                    <a:pt x="19840" y="5315"/>
                    <a:pt x="19498" y="3635"/>
                    <a:pt x="19245" y="1793"/>
                  </a:cubicBezTo>
                  <a:cubicBezTo>
                    <a:pt x="19074" y="520"/>
                    <a:pt x="18961" y="1"/>
                    <a:pt x="18330" y="1"/>
                  </a:cubicBezTo>
                  <a:close/>
                  <a:moveTo>
                    <a:pt x="140" y="26314"/>
                  </a:moveTo>
                  <a:lnTo>
                    <a:pt x="140" y="26314"/>
                  </a:lnTo>
                  <a:cubicBezTo>
                    <a:pt x="32" y="26464"/>
                    <a:pt x="0" y="26706"/>
                    <a:pt x="82" y="27078"/>
                  </a:cubicBezTo>
                  <a:lnTo>
                    <a:pt x="140" y="263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-134229" y="1779968"/>
              <a:ext cx="1320839" cy="984440"/>
            </a:xfrm>
            <a:custGeom>
              <a:rect b="b" l="l" r="r" t="t"/>
              <a:pathLst>
                <a:path extrusionOk="0" h="29147" w="39107">
                  <a:moveTo>
                    <a:pt x="35635" y="0"/>
                  </a:moveTo>
                  <a:cubicBezTo>
                    <a:pt x="34308" y="0"/>
                    <a:pt x="32845" y="334"/>
                    <a:pt x="31795" y="563"/>
                  </a:cubicBezTo>
                  <a:cubicBezTo>
                    <a:pt x="27887" y="1418"/>
                    <a:pt x="24595" y="3141"/>
                    <a:pt x="21385" y="5512"/>
                  </a:cubicBezTo>
                  <a:cubicBezTo>
                    <a:pt x="18026" y="8001"/>
                    <a:pt x="15106" y="11047"/>
                    <a:pt x="11384" y="13031"/>
                  </a:cubicBezTo>
                  <a:cubicBezTo>
                    <a:pt x="8746" y="14436"/>
                    <a:pt x="5722" y="15045"/>
                    <a:pt x="2913" y="15996"/>
                  </a:cubicBezTo>
                  <a:cubicBezTo>
                    <a:pt x="1932" y="16330"/>
                    <a:pt x="699" y="16657"/>
                    <a:pt x="0" y="17400"/>
                  </a:cubicBezTo>
                  <a:lnTo>
                    <a:pt x="2586" y="28152"/>
                  </a:lnTo>
                  <a:cubicBezTo>
                    <a:pt x="2445" y="28419"/>
                    <a:pt x="2378" y="28732"/>
                    <a:pt x="2393" y="29044"/>
                  </a:cubicBezTo>
                  <a:cubicBezTo>
                    <a:pt x="2551" y="29115"/>
                    <a:pt x="2738" y="29147"/>
                    <a:pt x="2946" y="29147"/>
                  </a:cubicBezTo>
                  <a:cubicBezTo>
                    <a:pt x="4139" y="29147"/>
                    <a:pt x="6008" y="28117"/>
                    <a:pt x="6799" y="27788"/>
                  </a:cubicBezTo>
                  <a:cubicBezTo>
                    <a:pt x="8672" y="26993"/>
                    <a:pt x="10589" y="26413"/>
                    <a:pt x="12498" y="25722"/>
                  </a:cubicBezTo>
                  <a:cubicBezTo>
                    <a:pt x="17202" y="24028"/>
                    <a:pt x="21831" y="21650"/>
                    <a:pt x="25613" y="18344"/>
                  </a:cubicBezTo>
                  <a:cubicBezTo>
                    <a:pt x="28488" y="15825"/>
                    <a:pt x="30643" y="12637"/>
                    <a:pt x="33615" y="10200"/>
                  </a:cubicBezTo>
                  <a:cubicBezTo>
                    <a:pt x="35911" y="8313"/>
                    <a:pt x="39106" y="5802"/>
                    <a:pt x="38906" y="2525"/>
                  </a:cubicBezTo>
                  <a:cubicBezTo>
                    <a:pt x="38789" y="540"/>
                    <a:pt x="37322" y="0"/>
                    <a:pt x="3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492146" y="1952046"/>
              <a:ext cx="500951" cy="314378"/>
            </a:xfrm>
            <a:custGeom>
              <a:rect b="b" l="l" r="r" t="t"/>
              <a:pathLst>
                <a:path extrusionOk="0" h="9308" w="14832">
                  <a:moveTo>
                    <a:pt x="11228" y="75"/>
                  </a:moveTo>
                  <a:cubicBezTo>
                    <a:pt x="8932" y="662"/>
                    <a:pt x="6502" y="2386"/>
                    <a:pt x="4645" y="3783"/>
                  </a:cubicBezTo>
                  <a:cubicBezTo>
                    <a:pt x="3292" y="4801"/>
                    <a:pt x="1" y="6837"/>
                    <a:pt x="365" y="8872"/>
                  </a:cubicBezTo>
                  <a:cubicBezTo>
                    <a:pt x="1135" y="9174"/>
                    <a:pt x="1894" y="9308"/>
                    <a:pt x="2638" y="9308"/>
                  </a:cubicBezTo>
                  <a:cubicBezTo>
                    <a:pt x="6477" y="9308"/>
                    <a:pt x="9941" y="5764"/>
                    <a:pt x="12654" y="3493"/>
                  </a:cubicBezTo>
                  <a:cubicBezTo>
                    <a:pt x="13234" y="3010"/>
                    <a:pt x="14832" y="2029"/>
                    <a:pt x="14661" y="1033"/>
                  </a:cubicBezTo>
                  <a:cubicBezTo>
                    <a:pt x="14490" y="1"/>
                    <a:pt x="13331" y="357"/>
                    <a:pt x="11228" y="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197770" y="1328681"/>
              <a:ext cx="267802" cy="444783"/>
            </a:xfrm>
            <a:custGeom>
              <a:rect b="b" l="l" r="r" t="t"/>
              <a:pathLst>
                <a:path extrusionOk="0" h="13169" w="7929">
                  <a:moveTo>
                    <a:pt x="4125" y="1"/>
                  </a:moveTo>
                  <a:cubicBezTo>
                    <a:pt x="2795" y="127"/>
                    <a:pt x="365" y="1019"/>
                    <a:pt x="120" y="2572"/>
                  </a:cubicBezTo>
                  <a:cubicBezTo>
                    <a:pt x="1" y="3337"/>
                    <a:pt x="447" y="4607"/>
                    <a:pt x="543" y="5388"/>
                  </a:cubicBezTo>
                  <a:cubicBezTo>
                    <a:pt x="684" y="6562"/>
                    <a:pt x="729" y="7676"/>
                    <a:pt x="781" y="8850"/>
                  </a:cubicBezTo>
                  <a:cubicBezTo>
                    <a:pt x="855" y="10277"/>
                    <a:pt x="863" y="10864"/>
                    <a:pt x="1903" y="11726"/>
                  </a:cubicBezTo>
                  <a:cubicBezTo>
                    <a:pt x="2536" y="12245"/>
                    <a:pt x="4048" y="13169"/>
                    <a:pt x="5135" y="13169"/>
                  </a:cubicBezTo>
                  <a:cubicBezTo>
                    <a:pt x="5323" y="13169"/>
                    <a:pt x="5499" y="13141"/>
                    <a:pt x="5655" y="13078"/>
                  </a:cubicBezTo>
                  <a:cubicBezTo>
                    <a:pt x="7929" y="12164"/>
                    <a:pt x="5469" y="6562"/>
                    <a:pt x="5247" y="4868"/>
                  </a:cubicBezTo>
                  <a:cubicBezTo>
                    <a:pt x="5083" y="3515"/>
                    <a:pt x="5313" y="1747"/>
                    <a:pt x="4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15"/>
          <p:cNvGrpSpPr/>
          <p:nvPr/>
        </p:nvGrpSpPr>
        <p:grpSpPr>
          <a:xfrm>
            <a:off x="5414029" y="3990266"/>
            <a:ext cx="3532311" cy="1796037"/>
            <a:chOff x="5414029" y="3837866"/>
            <a:chExt cx="3532311" cy="1796037"/>
          </a:xfrm>
        </p:grpSpPr>
        <p:sp>
          <p:nvSpPr>
            <p:cNvPr id="560" name="Google Shape;560;p15"/>
            <p:cNvSpPr/>
            <p:nvPr/>
          </p:nvSpPr>
          <p:spPr>
            <a:xfrm rot="-10472524">
              <a:off x="7230749" y="4123378"/>
              <a:ext cx="1664524" cy="1153077"/>
            </a:xfrm>
            <a:custGeom>
              <a:rect b="b" l="l" r="r" t="t"/>
              <a:pathLst>
                <a:path extrusionOk="0" h="21816" w="31491">
                  <a:moveTo>
                    <a:pt x="28508" y="0"/>
                  </a:moveTo>
                  <a:cubicBezTo>
                    <a:pt x="28417" y="0"/>
                    <a:pt x="28326" y="2"/>
                    <a:pt x="28236" y="6"/>
                  </a:cubicBezTo>
                  <a:lnTo>
                    <a:pt x="0" y="1960"/>
                  </a:lnTo>
                  <a:cubicBezTo>
                    <a:pt x="899" y="4107"/>
                    <a:pt x="580" y="7124"/>
                    <a:pt x="944" y="9435"/>
                  </a:cubicBezTo>
                  <a:cubicBezTo>
                    <a:pt x="1390" y="12192"/>
                    <a:pt x="2445" y="14785"/>
                    <a:pt x="3188" y="17452"/>
                  </a:cubicBezTo>
                  <a:cubicBezTo>
                    <a:pt x="3388" y="18175"/>
                    <a:pt x="3644" y="21815"/>
                    <a:pt x="4851" y="21815"/>
                  </a:cubicBezTo>
                  <a:cubicBezTo>
                    <a:pt x="4897" y="21815"/>
                    <a:pt x="4945" y="21810"/>
                    <a:pt x="4993" y="21799"/>
                  </a:cubicBezTo>
                  <a:cubicBezTo>
                    <a:pt x="6309" y="21494"/>
                    <a:pt x="6754" y="16271"/>
                    <a:pt x="7735" y="15112"/>
                  </a:cubicBezTo>
                  <a:cubicBezTo>
                    <a:pt x="8946" y="15929"/>
                    <a:pt x="10135" y="16427"/>
                    <a:pt x="11213" y="17512"/>
                  </a:cubicBezTo>
                  <a:cubicBezTo>
                    <a:pt x="12283" y="18596"/>
                    <a:pt x="13784" y="20276"/>
                    <a:pt x="15114" y="20959"/>
                  </a:cubicBezTo>
                  <a:cubicBezTo>
                    <a:pt x="15114" y="20959"/>
                    <a:pt x="15114" y="20959"/>
                    <a:pt x="15114" y="20959"/>
                  </a:cubicBezTo>
                  <a:cubicBezTo>
                    <a:pt x="15202" y="20959"/>
                    <a:pt x="16534" y="15281"/>
                    <a:pt x="16979" y="14844"/>
                  </a:cubicBezTo>
                  <a:cubicBezTo>
                    <a:pt x="17296" y="14531"/>
                    <a:pt x="17693" y="14409"/>
                    <a:pt x="18125" y="14409"/>
                  </a:cubicBezTo>
                  <a:cubicBezTo>
                    <a:pt x="19282" y="14409"/>
                    <a:pt x="20690" y="15282"/>
                    <a:pt x="21496" y="15699"/>
                  </a:cubicBezTo>
                  <a:cubicBezTo>
                    <a:pt x="23606" y="16783"/>
                    <a:pt x="25524" y="18381"/>
                    <a:pt x="27894" y="18894"/>
                  </a:cubicBezTo>
                  <a:cubicBezTo>
                    <a:pt x="29699" y="12883"/>
                    <a:pt x="29766" y="6262"/>
                    <a:pt x="31490" y="244"/>
                  </a:cubicBezTo>
                  <a:cubicBezTo>
                    <a:pt x="30511" y="203"/>
                    <a:pt x="29489" y="0"/>
                    <a:pt x="28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 rot="-10472524">
              <a:off x="8162842" y="4524532"/>
              <a:ext cx="258471" cy="321303"/>
            </a:xfrm>
            <a:custGeom>
              <a:rect b="b" l="l" r="r" t="t"/>
              <a:pathLst>
                <a:path extrusionOk="0" h="6079" w="4890">
                  <a:moveTo>
                    <a:pt x="4889" y="0"/>
                  </a:moveTo>
                  <a:lnTo>
                    <a:pt x="4889" y="0"/>
                  </a:lnTo>
                  <a:cubicBezTo>
                    <a:pt x="3990" y="414"/>
                    <a:pt x="1348" y="1875"/>
                    <a:pt x="90" y="1875"/>
                  </a:cubicBezTo>
                  <a:cubicBezTo>
                    <a:pt x="59" y="1875"/>
                    <a:pt x="29" y="1874"/>
                    <a:pt x="0" y="1873"/>
                  </a:cubicBezTo>
                  <a:lnTo>
                    <a:pt x="0" y="1873"/>
                  </a:lnTo>
                  <a:cubicBezTo>
                    <a:pt x="1486" y="2831"/>
                    <a:pt x="1895" y="5112"/>
                    <a:pt x="3522" y="6078"/>
                  </a:cubicBezTo>
                  <a:cubicBezTo>
                    <a:pt x="4652" y="4696"/>
                    <a:pt x="4823" y="1694"/>
                    <a:pt x="4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 rot="6951729">
              <a:off x="6148124" y="3630532"/>
              <a:ext cx="924281" cy="2210704"/>
            </a:xfrm>
            <a:custGeom>
              <a:rect b="b" l="l" r="r" t="t"/>
              <a:pathLst>
                <a:path extrusionOk="0" h="52847" w="22095">
                  <a:moveTo>
                    <a:pt x="2315" y="1"/>
                  </a:moveTo>
                  <a:lnTo>
                    <a:pt x="2315" y="1"/>
                  </a:lnTo>
                  <a:cubicBezTo>
                    <a:pt x="2108" y="400"/>
                    <a:pt x="2000" y="1196"/>
                    <a:pt x="1944" y="2275"/>
                  </a:cubicBezTo>
                  <a:lnTo>
                    <a:pt x="1944" y="2275"/>
                  </a:lnTo>
                  <a:cubicBezTo>
                    <a:pt x="2060" y="1515"/>
                    <a:pt x="2183" y="757"/>
                    <a:pt x="2315" y="1"/>
                  </a:cubicBezTo>
                  <a:close/>
                  <a:moveTo>
                    <a:pt x="1944" y="2275"/>
                  </a:moveTo>
                  <a:cubicBezTo>
                    <a:pt x="1" y="15046"/>
                    <a:pt x="233" y="28375"/>
                    <a:pt x="829" y="41202"/>
                  </a:cubicBezTo>
                  <a:cubicBezTo>
                    <a:pt x="1174" y="48573"/>
                    <a:pt x="6426" y="52847"/>
                    <a:pt x="13343" y="52847"/>
                  </a:cubicBezTo>
                  <a:cubicBezTo>
                    <a:pt x="14158" y="52847"/>
                    <a:pt x="14997" y="52788"/>
                    <a:pt x="15853" y="52667"/>
                  </a:cubicBezTo>
                  <a:cubicBezTo>
                    <a:pt x="17428" y="52444"/>
                    <a:pt x="22095" y="52102"/>
                    <a:pt x="19516" y="49316"/>
                  </a:cubicBezTo>
                  <a:cubicBezTo>
                    <a:pt x="18968" y="48725"/>
                    <a:pt x="17483" y="48606"/>
                    <a:pt x="15895" y="48606"/>
                  </a:cubicBezTo>
                  <a:cubicBezTo>
                    <a:pt x="14828" y="48606"/>
                    <a:pt x="13714" y="48660"/>
                    <a:pt x="12807" y="48660"/>
                  </a:cubicBezTo>
                  <a:cubicBezTo>
                    <a:pt x="12244" y="48660"/>
                    <a:pt x="11761" y="48639"/>
                    <a:pt x="11417" y="48573"/>
                  </a:cubicBezTo>
                  <a:cubicBezTo>
                    <a:pt x="2493" y="46856"/>
                    <a:pt x="2330" y="40132"/>
                    <a:pt x="1966" y="32382"/>
                  </a:cubicBezTo>
                  <a:cubicBezTo>
                    <a:pt x="1713" y="26995"/>
                    <a:pt x="1067" y="21883"/>
                    <a:pt x="1579" y="16481"/>
                  </a:cubicBezTo>
                  <a:cubicBezTo>
                    <a:pt x="2075" y="11234"/>
                    <a:pt x="1778" y="5494"/>
                    <a:pt x="1944" y="2275"/>
                  </a:cubicBezTo>
                  <a:close/>
                </a:path>
              </a:pathLst>
            </a:custGeom>
            <a:solidFill>
              <a:srgbClr val="F48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15"/>
          <p:cNvGrpSpPr/>
          <p:nvPr/>
        </p:nvGrpSpPr>
        <p:grpSpPr>
          <a:xfrm flipH="1">
            <a:off x="8233658" y="1078900"/>
            <a:ext cx="597332" cy="386236"/>
            <a:chOff x="5604183" y="-439475"/>
            <a:chExt cx="597332" cy="386236"/>
          </a:xfrm>
        </p:grpSpPr>
        <p:sp>
          <p:nvSpPr>
            <p:cNvPr id="564" name="Google Shape;564;p15"/>
            <p:cNvSpPr/>
            <p:nvPr/>
          </p:nvSpPr>
          <p:spPr>
            <a:xfrm>
              <a:off x="5660582" y="-439475"/>
              <a:ext cx="44093" cy="156891"/>
            </a:xfrm>
            <a:custGeom>
              <a:rect b="b" l="l" r="r" t="t"/>
              <a:pathLst>
                <a:path extrusionOk="0" h="5291" w="1487">
                  <a:moveTo>
                    <a:pt x="744" y="0"/>
                  </a:moveTo>
                  <a:cubicBezTo>
                    <a:pt x="335" y="0"/>
                    <a:pt x="1" y="1181"/>
                    <a:pt x="1" y="2645"/>
                  </a:cubicBezTo>
                  <a:cubicBezTo>
                    <a:pt x="1" y="4102"/>
                    <a:pt x="335" y="5290"/>
                    <a:pt x="744" y="5290"/>
                  </a:cubicBezTo>
                  <a:cubicBezTo>
                    <a:pt x="1152" y="5290"/>
                    <a:pt x="1487" y="4102"/>
                    <a:pt x="1487" y="2645"/>
                  </a:cubicBezTo>
                  <a:cubicBezTo>
                    <a:pt x="1487" y="1181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5604183" y="-383076"/>
              <a:ext cx="156921" cy="44093"/>
            </a:xfrm>
            <a:custGeom>
              <a:rect b="b" l="l" r="r" t="t"/>
              <a:pathLst>
                <a:path extrusionOk="0" h="1487" w="5292">
                  <a:moveTo>
                    <a:pt x="2646" y="0"/>
                  </a:moveTo>
                  <a:cubicBezTo>
                    <a:pt x="1182" y="0"/>
                    <a:pt x="1" y="335"/>
                    <a:pt x="1" y="743"/>
                  </a:cubicBezTo>
                  <a:cubicBezTo>
                    <a:pt x="1" y="1152"/>
                    <a:pt x="1182" y="1486"/>
                    <a:pt x="2646" y="1486"/>
                  </a:cubicBezTo>
                  <a:cubicBezTo>
                    <a:pt x="4102" y="1486"/>
                    <a:pt x="5291" y="1152"/>
                    <a:pt x="5291" y="743"/>
                  </a:cubicBezTo>
                  <a:cubicBezTo>
                    <a:pt x="5291" y="335"/>
                    <a:pt x="4102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101230" y="-209923"/>
              <a:ext cx="43886" cy="156684"/>
            </a:xfrm>
            <a:custGeom>
              <a:rect b="b" l="l" r="r" t="t"/>
              <a:pathLst>
                <a:path extrusionOk="0" h="5284" w="1480">
                  <a:moveTo>
                    <a:pt x="744" y="0"/>
                  </a:moveTo>
                  <a:cubicBezTo>
                    <a:pt x="335" y="0"/>
                    <a:pt x="1" y="1182"/>
                    <a:pt x="1" y="2638"/>
                  </a:cubicBezTo>
                  <a:cubicBezTo>
                    <a:pt x="1" y="4102"/>
                    <a:pt x="335" y="5283"/>
                    <a:pt x="744" y="5283"/>
                  </a:cubicBezTo>
                  <a:cubicBezTo>
                    <a:pt x="1152" y="5283"/>
                    <a:pt x="1479" y="4102"/>
                    <a:pt x="1479" y="2638"/>
                  </a:cubicBezTo>
                  <a:cubicBezTo>
                    <a:pt x="1479" y="1182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044831" y="-153524"/>
              <a:ext cx="156684" cy="43886"/>
            </a:xfrm>
            <a:custGeom>
              <a:rect b="b" l="l" r="r" t="t"/>
              <a:pathLst>
                <a:path extrusionOk="0" h="1480" w="5284">
                  <a:moveTo>
                    <a:pt x="2646" y="1"/>
                  </a:moveTo>
                  <a:cubicBezTo>
                    <a:pt x="1182" y="1"/>
                    <a:pt x="0" y="328"/>
                    <a:pt x="0" y="736"/>
                  </a:cubicBezTo>
                  <a:cubicBezTo>
                    <a:pt x="0" y="1145"/>
                    <a:pt x="1182" y="1479"/>
                    <a:pt x="2646" y="1479"/>
                  </a:cubicBezTo>
                  <a:cubicBezTo>
                    <a:pt x="4102" y="1479"/>
                    <a:pt x="5283" y="1145"/>
                    <a:pt x="5283" y="736"/>
                  </a:cubicBezTo>
                  <a:cubicBezTo>
                    <a:pt x="5283" y="328"/>
                    <a:pt x="4102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15"/>
          <p:cNvGrpSpPr/>
          <p:nvPr/>
        </p:nvGrpSpPr>
        <p:grpSpPr>
          <a:xfrm>
            <a:off x="5885387" y="4487996"/>
            <a:ext cx="458183" cy="493522"/>
            <a:chOff x="3852712" y="4185196"/>
            <a:chExt cx="458183" cy="493522"/>
          </a:xfrm>
        </p:grpSpPr>
        <p:sp>
          <p:nvSpPr>
            <p:cNvPr id="569" name="Google Shape;569;p15"/>
            <p:cNvSpPr/>
            <p:nvPr/>
          </p:nvSpPr>
          <p:spPr>
            <a:xfrm>
              <a:off x="3946751" y="4417068"/>
              <a:ext cx="73521" cy="261650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3852712" y="4511109"/>
              <a:ext cx="261650" cy="73570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4227090" y="4338420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4180070" y="4385440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3965144" y="4185196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3918124" y="4232216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15"/>
          <p:cNvGrpSpPr/>
          <p:nvPr/>
        </p:nvGrpSpPr>
        <p:grpSpPr>
          <a:xfrm>
            <a:off x="64755" y="3247772"/>
            <a:ext cx="193781" cy="481301"/>
            <a:chOff x="8279868" y="1984847"/>
            <a:chExt cx="193781" cy="481301"/>
          </a:xfrm>
        </p:grpSpPr>
        <p:sp>
          <p:nvSpPr>
            <p:cNvPr id="576" name="Google Shape;576;p15"/>
            <p:cNvSpPr/>
            <p:nvPr/>
          </p:nvSpPr>
          <p:spPr>
            <a:xfrm>
              <a:off x="8279868" y="1984847"/>
              <a:ext cx="193781" cy="176894"/>
            </a:xfrm>
            <a:custGeom>
              <a:rect b="b" l="l" r="r" t="t"/>
              <a:pathLst>
                <a:path extrusionOk="0" h="3683" w="4035">
                  <a:moveTo>
                    <a:pt x="2016" y="1"/>
                  </a:moveTo>
                  <a:cubicBezTo>
                    <a:pt x="1546" y="1"/>
                    <a:pt x="1074" y="181"/>
                    <a:pt x="713" y="541"/>
                  </a:cubicBezTo>
                  <a:cubicBezTo>
                    <a:pt x="0" y="1262"/>
                    <a:pt x="0" y="2421"/>
                    <a:pt x="713" y="3142"/>
                  </a:cubicBezTo>
                  <a:cubicBezTo>
                    <a:pt x="1074" y="3502"/>
                    <a:pt x="1546" y="3683"/>
                    <a:pt x="2016" y="3683"/>
                  </a:cubicBezTo>
                  <a:cubicBezTo>
                    <a:pt x="2487" y="3683"/>
                    <a:pt x="2957" y="3502"/>
                    <a:pt x="3314" y="3142"/>
                  </a:cubicBezTo>
                  <a:cubicBezTo>
                    <a:pt x="4035" y="2421"/>
                    <a:pt x="4035" y="1262"/>
                    <a:pt x="3314" y="541"/>
                  </a:cubicBezTo>
                  <a:cubicBezTo>
                    <a:pt x="2957" y="181"/>
                    <a:pt x="2487" y="1"/>
                    <a:pt x="2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8339393" y="2376716"/>
              <a:ext cx="98547" cy="89432"/>
            </a:xfrm>
            <a:custGeom>
              <a:rect b="b" l="l" r="r" t="t"/>
              <a:pathLst>
                <a:path extrusionOk="0" h="1862" w="2052">
                  <a:moveTo>
                    <a:pt x="1026" y="0"/>
                  </a:moveTo>
                  <a:cubicBezTo>
                    <a:pt x="786" y="0"/>
                    <a:pt x="547" y="91"/>
                    <a:pt x="365" y="273"/>
                  </a:cubicBezTo>
                  <a:cubicBezTo>
                    <a:pt x="0" y="638"/>
                    <a:pt x="0" y="1225"/>
                    <a:pt x="365" y="1589"/>
                  </a:cubicBezTo>
                  <a:cubicBezTo>
                    <a:pt x="547" y="1771"/>
                    <a:pt x="786" y="1862"/>
                    <a:pt x="1026" y="1862"/>
                  </a:cubicBezTo>
                  <a:cubicBezTo>
                    <a:pt x="1266" y="1862"/>
                    <a:pt x="1505" y="1771"/>
                    <a:pt x="1687" y="1589"/>
                  </a:cubicBezTo>
                  <a:cubicBezTo>
                    <a:pt x="2051" y="1225"/>
                    <a:pt x="2051" y="638"/>
                    <a:pt x="1687" y="273"/>
                  </a:cubicBezTo>
                  <a:cubicBezTo>
                    <a:pt x="1505" y="91"/>
                    <a:pt x="1266" y="0"/>
                    <a:pt x="1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15"/>
          <p:cNvGrpSpPr/>
          <p:nvPr/>
        </p:nvGrpSpPr>
        <p:grpSpPr>
          <a:xfrm>
            <a:off x="2249457" y="4549830"/>
            <a:ext cx="524938" cy="491899"/>
            <a:chOff x="3145007" y="1328668"/>
            <a:chExt cx="524938" cy="491899"/>
          </a:xfrm>
        </p:grpSpPr>
        <p:sp>
          <p:nvSpPr>
            <p:cNvPr id="579" name="Google Shape;579;p15"/>
            <p:cNvSpPr/>
            <p:nvPr/>
          </p:nvSpPr>
          <p:spPr>
            <a:xfrm rot="8674642">
              <a:off x="3329279" y="1384798"/>
              <a:ext cx="284547" cy="284523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 rot="8674642">
              <a:off x="3168551" y="1677645"/>
              <a:ext cx="119382" cy="119372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1" name="Google Shape;581;p15"/>
          <p:cNvSpPr txBox="1"/>
          <p:nvPr>
            <p:ph idx="6"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6"/>
          <p:cNvSpPr txBox="1"/>
          <p:nvPr>
            <p:ph idx="1" type="subTitle"/>
          </p:nvPr>
        </p:nvSpPr>
        <p:spPr>
          <a:xfrm flipH="1">
            <a:off x="5545375" y="1639250"/>
            <a:ext cx="2133000" cy="5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16"/>
          <p:cNvSpPr txBox="1"/>
          <p:nvPr>
            <p:ph type="title"/>
          </p:nvPr>
        </p:nvSpPr>
        <p:spPr>
          <a:xfrm flipH="1">
            <a:off x="5170069" y="895625"/>
            <a:ext cx="2508300" cy="7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5" name="Google Shape;585;p16"/>
          <p:cNvSpPr txBox="1"/>
          <p:nvPr>
            <p:ph idx="2" type="subTitle"/>
          </p:nvPr>
        </p:nvSpPr>
        <p:spPr>
          <a:xfrm flipH="1">
            <a:off x="3287763" y="2876788"/>
            <a:ext cx="2133000" cy="5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16"/>
          <p:cNvSpPr txBox="1"/>
          <p:nvPr>
            <p:ph idx="3" type="title"/>
          </p:nvPr>
        </p:nvSpPr>
        <p:spPr>
          <a:xfrm flipH="1">
            <a:off x="2912463" y="2137775"/>
            <a:ext cx="2508300" cy="7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7" name="Google Shape;587;p16"/>
          <p:cNvSpPr txBox="1"/>
          <p:nvPr>
            <p:ph idx="4" type="subTitle"/>
          </p:nvPr>
        </p:nvSpPr>
        <p:spPr>
          <a:xfrm flipH="1">
            <a:off x="1030150" y="4114325"/>
            <a:ext cx="2133000" cy="5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16"/>
          <p:cNvSpPr txBox="1"/>
          <p:nvPr>
            <p:ph idx="5" type="title"/>
          </p:nvPr>
        </p:nvSpPr>
        <p:spPr>
          <a:xfrm flipH="1">
            <a:off x="654856" y="3379925"/>
            <a:ext cx="2508300" cy="7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9" name="Google Shape;589;p16"/>
          <p:cNvSpPr txBox="1"/>
          <p:nvPr>
            <p:ph idx="6"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90" name="Google Shape;590;p16"/>
          <p:cNvGrpSpPr/>
          <p:nvPr/>
        </p:nvGrpSpPr>
        <p:grpSpPr>
          <a:xfrm flipH="1">
            <a:off x="7749863" y="2609697"/>
            <a:ext cx="1545429" cy="1912094"/>
            <a:chOff x="-148448" y="2609697"/>
            <a:chExt cx="1545429" cy="1912094"/>
          </a:xfrm>
        </p:grpSpPr>
        <p:sp>
          <p:nvSpPr>
            <p:cNvPr id="591" name="Google Shape;591;p16"/>
            <p:cNvSpPr/>
            <p:nvPr/>
          </p:nvSpPr>
          <p:spPr>
            <a:xfrm rot="3052">
              <a:off x="-147974" y="2610106"/>
              <a:ext cx="923806" cy="1067658"/>
            </a:xfrm>
            <a:custGeom>
              <a:rect b="b" l="l" r="r" t="t"/>
              <a:pathLst>
                <a:path extrusionOk="0" h="27079" w="23429">
                  <a:moveTo>
                    <a:pt x="18330" y="1"/>
                  </a:moveTo>
                  <a:cubicBezTo>
                    <a:pt x="17919" y="1"/>
                    <a:pt x="17289" y="221"/>
                    <a:pt x="16281" y="596"/>
                  </a:cubicBezTo>
                  <a:cubicBezTo>
                    <a:pt x="11087" y="2521"/>
                    <a:pt x="5722" y="5315"/>
                    <a:pt x="1442" y="8918"/>
                  </a:cubicBezTo>
                  <a:lnTo>
                    <a:pt x="140" y="26314"/>
                  </a:lnTo>
                  <a:lnTo>
                    <a:pt x="140" y="26314"/>
                  </a:lnTo>
                  <a:cubicBezTo>
                    <a:pt x="255" y="26152"/>
                    <a:pt x="456" y="26096"/>
                    <a:pt x="698" y="26096"/>
                  </a:cubicBezTo>
                  <a:cubicBezTo>
                    <a:pt x="1215" y="26096"/>
                    <a:pt x="1916" y="26355"/>
                    <a:pt x="2349" y="26409"/>
                  </a:cubicBezTo>
                  <a:cubicBezTo>
                    <a:pt x="3021" y="26496"/>
                    <a:pt x="3710" y="26528"/>
                    <a:pt x="4405" y="26528"/>
                  </a:cubicBezTo>
                  <a:cubicBezTo>
                    <a:pt x="5729" y="26528"/>
                    <a:pt x="7073" y="26413"/>
                    <a:pt x="8360" y="26350"/>
                  </a:cubicBezTo>
                  <a:cubicBezTo>
                    <a:pt x="12937" y="26112"/>
                    <a:pt x="16711" y="23408"/>
                    <a:pt x="20077" y="20435"/>
                  </a:cubicBezTo>
                  <a:cubicBezTo>
                    <a:pt x="21162" y="19469"/>
                    <a:pt x="23429" y="17983"/>
                    <a:pt x="22871" y="16312"/>
                  </a:cubicBezTo>
                  <a:cubicBezTo>
                    <a:pt x="22477" y="15115"/>
                    <a:pt x="21118" y="14298"/>
                    <a:pt x="20390" y="13339"/>
                  </a:cubicBezTo>
                  <a:cubicBezTo>
                    <a:pt x="18963" y="11452"/>
                    <a:pt x="19557" y="9364"/>
                    <a:pt x="19706" y="7202"/>
                  </a:cubicBezTo>
                  <a:cubicBezTo>
                    <a:pt x="19840" y="5315"/>
                    <a:pt x="19498" y="3635"/>
                    <a:pt x="19245" y="1793"/>
                  </a:cubicBezTo>
                  <a:cubicBezTo>
                    <a:pt x="19074" y="520"/>
                    <a:pt x="18961" y="1"/>
                    <a:pt x="18330" y="1"/>
                  </a:cubicBezTo>
                  <a:close/>
                  <a:moveTo>
                    <a:pt x="140" y="26314"/>
                  </a:moveTo>
                  <a:lnTo>
                    <a:pt x="140" y="26314"/>
                  </a:lnTo>
                  <a:cubicBezTo>
                    <a:pt x="32" y="26464"/>
                    <a:pt x="0" y="26706"/>
                    <a:pt x="82" y="27078"/>
                  </a:cubicBezTo>
                  <a:lnTo>
                    <a:pt x="140" y="263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 rot="3052">
              <a:off x="-145518" y="3371913"/>
              <a:ext cx="1541990" cy="1149194"/>
            </a:xfrm>
            <a:custGeom>
              <a:rect b="b" l="l" r="r" t="t"/>
              <a:pathLst>
                <a:path extrusionOk="0" h="29147" w="39107">
                  <a:moveTo>
                    <a:pt x="35635" y="0"/>
                  </a:moveTo>
                  <a:cubicBezTo>
                    <a:pt x="34308" y="0"/>
                    <a:pt x="32845" y="334"/>
                    <a:pt x="31795" y="563"/>
                  </a:cubicBezTo>
                  <a:cubicBezTo>
                    <a:pt x="27887" y="1418"/>
                    <a:pt x="24595" y="3141"/>
                    <a:pt x="21385" y="5512"/>
                  </a:cubicBezTo>
                  <a:cubicBezTo>
                    <a:pt x="18026" y="8001"/>
                    <a:pt x="15106" y="11047"/>
                    <a:pt x="11384" y="13031"/>
                  </a:cubicBezTo>
                  <a:cubicBezTo>
                    <a:pt x="8746" y="14436"/>
                    <a:pt x="5722" y="15045"/>
                    <a:pt x="2913" y="15996"/>
                  </a:cubicBezTo>
                  <a:cubicBezTo>
                    <a:pt x="1932" y="16330"/>
                    <a:pt x="699" y="16657"/>
                    <a:pt x="0" y="17400"/>
                  </a:cubicBezTo>
                  <a:lnTo>
                    <a:pt x="2586" y="28152"/>
                  </a:lnTo>
                  <a:cubicBezTo>
                    <a:pt x="2445" y="28419"/>
                    <a:pt x="2378" y="28732"/>
                    <a:pt x="2393" y="29044"/>
                  </a:cubicBezTo>
                  <a:cubicBezTo>
                    <a:pt x="2551" y="29115"/>
                    <a:pt x="2738" y="29147"/>
                    <a:pt x="2946" y="29147"/>
                  </a:cubicBezTo>
                  <a:cubicBezTo>
                    <a:pt x="4139" y="29147"/>
                    <a:pt x="6008" y="28117"/>
                    <a:pt x="6799" y="27788"/>
                  </a:cubicBezTo>
                  <a:cubicBezTo>
                    <a:pt x="8672" y="26993"/>
                    <a:pt x="10589" y="26413"/>
                    <a:pt x="12498" y="25722"/>
                  </a:cubicBezTo>
                  <a:cubicBezTo>
                    <a:pt x="17202" y="24028"/>
                    <a:pt x="21831" y="21650"/>
                    <a:pt x="25613" y="18344"/>
                  </a:cubicBezTo>
                  <a:cubicBezTo>
                    <a:pt x="28488" y="15825"/>
                    <a:pt x="30643" y="12637"/>
                    <a:pt x="33615" y="10200"/>
                  </a:cubicBezTo>
                  <a:cubicBezTo>
                    <a:pt x="35911" y="8313"/>
                    <a:pt x="39106" y="5802"/>
                    <a:pt x="38906" y="2525"/>
                  </a:cubicBezTo>
                  <a:cubicBezTo>
                    <a:pt x="38789" y="540"/>
                    <a:pt x="37322" y="0"/>
                    <a:pt x="3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 rot="3052">
              <a:off x="585859" y="3573082"/>
              <a:ext cx="584826" cy="366991"/>
            </a:xfrm>
            <a:custGeom>
              <a:rect b="b" l="l" r="r" t="t"/>
              <a:pathLst>
                <a:path extrusionOk="0" h="9308" w="14832">
                  <a:moveTo>
                    <a:pt x="11228" y="75"/>
                  </a:moveTo>
                  <a:cubicBezTo>
                    <a:pt x="8932" y="662"/>
                    <a:pt x="6502" y="2386"/>
                    <a:pt x="4645" y="3783"/>
                  </a:cubicBezTo>
                  <a:cubicBezTo>
                    <a:pt x="3292" y="4801"/>
                    <a:pt x="1" y="6837"/>
                    <a:pt x="365" y="8872"/>
                  </a:cubicBezTo>
                  <a:cubicBezTo>
                    <a:pt x="1135" y="9174"/>
                    <a:pt x="1894" y="9308"/>
                    <a:pt x="2638" y="9308"/>
                  </a:cubicBezTo>
                  <a:cubicBezTo>
                    <a:pt x="6477" y="9308"/>
                    <a:pt x="9941" y="5764"/>
                    <a:pt x="12654" y="3493"/>
                  </a:cubicBezTo>
                  <a:cubicBezTo>
                    <a:pt x="13234" y="3010"/>
                    <a:pt x="14832" y="2029"/>
                    <a:pt x="14661" y="1033"/>
                  </a:cubicBezTo>
                  <a:cubicBezTo>
                    <a:pt x="14490" y="1"/>
                    <a:pt x="13331" y="357"/>
                    <a:pt x="11228" y="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3052">
              <a:off x="242848" y="2844925"/>
              <a:ext cx="312641" cy="519221"/>
            </a:xfrm>
            <a:custGeom>
              <a:rect b="b" l="l" r="r" t="t"/>
              <a:pathLst>
                <a:path extrusionOk="0" h="13169" w="7929">
                  <a:moveTo>
                    <a:pt x="4125" y="1"/>
                  </a:moveTo>
                  <a:cubicBezTo>
                    <a:pt x="2795" y="127"/>
                    <a:pt x="365" y="1019"/>
                    <a:pt x="120" y="2572"/>
                  </a:cubicBezTo>
                  <a:cubicBezTo>
                    <a:pt x="1" y="3337"/>
                    <a:pt x="447" y="4607"/>
                    <a:pt x="543" y="5388"/>
                  </a:cubicBezTo>
                  <a:cubicBezTo>
                    <a:pt x="684" y="6562"/>
                    <a:pt x="729" y="7676"/>
                    <a:pt x="781" y="8850"/>
                  </a:cubicBezTo>
                  <a:cubicBezTo>
                    <a:pt x="855" y="10277"/>
                    <a:pt x="863" y="10864"/>
                    <a:pt x="1903" y="11726"/>
                  </a:cubicBezTo>
                  <a:cubicBezTo>
                    <a:pt x="2536" y="12245"/>
                    <a:pt x="4048" y="13169"/>
                    <a:pt x="5135" y="13169"/>
                  </a:cubicBezTo>
                  <a:cubicBezTo>
                    <a:pt x="5323" y="13169"/>
                    <a:pt x="5499" y="13141"/>
                    <a:pt x="5655" y="13078"/>
                  </a:cubicBezTo>
                  <a:cubicBezTo>
                    <a:pt x="7929" y="12164"/>
                    <a:pt x="5469" y="6562"/>
                    <a:pt x="5247" y="4868"/>
                  </a:cubicBezTo>
                  <a:cubicBezTo>
                    <a:pt x="5083" y="3515"/>
                    <a:pt x="5313" y="1747"/>
                    <a:pt x="4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16"/>
          <p:cNvGrpSpPr/>
          <p:nvPr/>
        </p:nvGrpSpPr>
        <p:grpSpPr>
          <a:xfrm flipH="1">
            <a:off x="4262586" y="1137533"/>
            <a:ext cx="458183" cy="645922"/>
            <a:chOff x="379112" y="1699496"/>
            <a:chExt cx="458183" cy="645922"/>
          </a:xfrm>
        </p:grpSpPr>
        <p:sp>
          <p:nvSpPr>
            <p:cNvPr id="596" name="Google Shape;596;p16"/>
            <p:cNvSpPr/>
            <p:nvPr/>
          </p:nvSpPr>
          <p:spPr>
            <a:xfrm>
              <a:off x="473151" y="2083768"/>
              <a:ext cx="73521" cy="261650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379112" y="2177809"/>
              <a:ext cx="261650" cy="73570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753490" y="1852720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706470" y="1899740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491544" y="1699496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444524" y="1746516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16"/>
          <p:cNvGrpSpPr/>
          <p:nvPr/>
        </p:nvGrpSpPr>
        <p:grpSpPr>
          <a:xfrm flipH="1">
            <a:off x="1568824" y="2514168"/>
            <a:ext cx="524938" cy="568099"/>
            <a:chOff x="7053082" y="2514168"/>
            <a:chExt cx="524938" cy="568099"/>
          </a:xfrm>
        </p:grpSpPr>
        <p:sp>
          <p:nvSpPr>
            <p:cNvPr id="603" name="Google Shape;603;p16"/>
            <p:cNvSpPr/>
            <p:nvPr/>
          </p:nvSpPr>
          <p:spPr>
            <a:xfrm rot="8674642">
              <a:off x="7237354" y="2570298"/>
              <a:ext cx="284547" cy="284523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rot="8674642">
              <a:off x="7076626" y="2939345"/>
              <a:ext cx="119382" cy="119372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16"/>
          <p:cNvGrpSpPr/>
          <p:nvPr/>
        </p:nvGrpSpPr>
        <p:grpSpPr>
          <a:xfrm flipH="1">
            <a:off x="1594803" y="1273081"/>
            <a:ext cx="1003689" cy="1003726"/>
            <a:chOff x="7163749" y="829300"/>
            <a:chExt cx="1262502" cy="1262389"/>
          </a:xfrm>
        </p:grpSpPr>
        <p:sp>
          <p:nvSpPr>
            <p:cNvPr id="606" name="Google Shape;606;p16"/>
            <p:cNvSpPr/>
            <p:nvPr/>
          </p:nvSpPr>
          <p:spPr>
            <a:xfrm>
              <a:off x="7163749" y="829300"/>
              <a:ext cx="1262502" cy="1262389"/>
            </a:xfrm>
            <a:custGeom>
              <a:rect b="b" l="l" r="r" t="t"/>
              <a:pathLst>
                <a:path extrusionOk="0" h="25004" w="25005">
                  <a:moveTo>
                    <a:pt x="12506" y="0"/>
                  </a:moveTo>
                  <a:cubicBezTo>
                    <a:pt x="5596" y="0"/>
                    <a:pt x="1" y="5603"/>
                    <a:pt x="1" y="12505"/>
                  </a:cubicBezTo>
                  <a:cubicBezTo>
                    <a:pt x="1" y="19408"/>
                    <a:pt x="5596" y="25003"/>
                    <a:pt x="12506" y="25003"/>
                  </a:cubicBezTo>
                  <a:cubicBezTo>
                    <a:pt x="19409" y="25003"/>
                    <a:pt x="25004" y="19408"/>
                    <a:pt x="25004" y="12505"/>
                  </a:cubicBezTo>
                  <a:cubicBezTo>
                    <a:pt x="25004" y="5603"/>
                    <a:pt x="19409" y="0"/>
                    <a:pt x="1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7307439" y="1016307"/>
              <a:ext cx="975113" cy="888630"/>
            </a:xfrm>
            <a:custGeom>
              <a:rect b="b" l="l" r="r" t="t"/>
              <a:pathLst>
                <a:path extrusionOk="0" h="17601" w="19313">
                  <a:moveTo>
                    <a:pt x="9657" y="0"/>
                  </a:moveTo>
                  <a:cubicBezTo>
                    <a:pt x="7405" y="0"/>
                    <a:pt x="5154" y="858"/>
                    <a:pt x="3434" y="2575"/>
                  </a:cubicBezTo>
                  <a:cubicBezTo>
                    <a:pt x="1" y="6015"/>
                    <a:pt x="1" y="11588"/>
                    <a:pt x="3434" y="15021"/>
                  </a:cubicBezTo>
                  <a:cubicBezTo>
                    <a:pt x="5154" y="16741"/>
                    <a:pt x="7405" y="17601"/>
                    <a:pt x="9657" y="17601"/>
                  </a:cubicBezTo>
                  <a:cubicBezTo>
                    <a:pt x="11908" y="17601"/>
                    <a:pt x="14159" y="16741"/>
                    <a:pt x="15880" y="15021"/>
                  </a:cubicBezTo>
                  <a:cubicBezTo>
                    <a:pt x="19312" y="11588"/>
                    <a:pt x="19312" y="6015"/>
                    <a:pt x="15880" y="2575"/>
                  </a:cubicBezTo>
                  <a:cubicBezTo>
                    <a:pt x="14159" y="858"/>
                    <a:pt x="11908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7621478" y="1286972"/>
              <a:ext cx="347068" cy="347051"/>
            </a:xfrm>
            <a:custGeom>
              <a:rect b="b" l="l" r="r" t="t"/>
              <a:pathLst>
                <a:path extrusionOk="0" h="6874" w="6874">
                  <a:moveTo>
                    <a:pt x="3440" y="0"/>
                  </a:moveTo>
                  <a:cubicBezTo>
                    <a:pt x="1538" y="0"/>
                    <a:pt x="0" y="1538"/>
                    <a:pt x="0" y="3440"/>
                  </a:cubicBezTo>
                  <a:cubicBezTo>
                    <a:pt x="0" y="5335"/>
                    <a:pt x="1538" y="6873"/>
                    <a:pt x="3440" y="6873"/>
                  </a:cubicBezTo>
                  <a:cubicBezTo>
                    <a:pt x="5335" y="6873"/>
                    <a:pt x="6873" y="5335"/>
                    <a:pt x="6873" y="3440"/>
                  </a:cubicBezTo>
                  <a:cubicBezTo>
                    <a:pt x="6873" y="1538"/>
                    <a:pt x="5335" y="0"/>
                    <a:pt x="3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16"/>
          <p:cNvGrpSpPr/>
          <p:nvPr/>
        </p:nvGrpSpPr>
        <p:grpSpPr>
          <a:xfrm flipH="1">
            <a:off x="5169712" y="3074138"/>
            <a:ext cx="3039336" cy="2659654"/>
            <a:chOff x="937795" y="3074138"/>
            <a:chExt cx="3039336" cy="2659654"/>
          </a:xfrm>
        </p:grpSpPr>
        <p:sp>
          <p:nvSpPr>
            <p:cNvPr id="610" name="Google Shape;610;p16"/>
            <p:cNvSpPr/>
            <p:nvPr/>
          </p:nvSpPr>
          <p:spPr>
            <a:xfrm rot="-1806227">
              <a:off x="1153887" y="3622575"/>
              <a:ext cx="2607153" cy="1562780"/>
            </a:xfrm>
            <a:custGeom>
              <a:rect b="b" l="l" r="r" t="t"/>
              <a:pathLst>
                <a:path extrusionOk="0" h="52704" w="87925">
                  <a:moveTo>
                    <a:pt x="51292" y="0"/>
                  </a:moveTo>
                  <a:cubicBezTo>
                    <a:pt x="46713" y="0"/>
                    <a:pt x="42103" y="1626"/>
                    <a:pt x="38542" y="4414"/>
                  </a:cubicBezTo>
                  <a:cubicBezTo>
                    <a:pt x="33489" y="8367"/>
                    <a:pt x="26862" y="13784"/>
                    <a:pt x="23496" y="19245"/>
                  </a:cubicBezTo>
                  <a:cubicBezTo>
                    <a:pt x="22069" y="21556"/>
                    <a:pt x="21415" y="24112"/>
                    <a:pt x="19528" y="26207"/>
                  </a:cubicBezTo>
                  <a:cubicBezTo>
                    <a:pt x="16704" y="29320"/>
                    <a:pt x="12224" y="30368"/>
                    <a:pt x="9370" y="33348"/>
                  </a:cubicBezTo>
                  <a:cubicBezTo>
                    <a:pt x="5559" y="37330"/>
                    <a:pt x="1435" y="45831"/>
                    <a:pt x="1" y="51218"/>
                  </a:cubicBezTo>
                  <a:lnTo>
                    <a:pt x="9266" y="52704"/>
                  </a:lnTo>
                  <a:cubicBezTo>
                    <a:pt x="11213" y="49828"/>
                    <a:pt x="11696" y="46143"/>
                    <a:pt x="13309" y="43052"/>
                  </a:cubicBezTo>
                  <a:cubicBezTo>
                    <a:pt x="15114" y="39552"/>
                    <a:pt x="17707" y="37152"/>
                    <a:pt x="20226" y="34254"/>
                  </a:cubicBezTo>
                  <a:cubicBezTo>
                    <a:pt x="23340" y="30673"/>
                    <a:pt x="24179" y="26556"/>
                    <a:pt x="26327" y="22462"/>
                  </a:cubicBezTo>
                  <a:cubicBezTo>
                    <a:pt x="29403" y="16592"/>
                    <a:pt x="36157" y="10477"/>
                    <a:pt x="41589" y="6628"/>
                  </a:cubicBezTo>
                  <a:cubicBezTo>
                    <a:pt x="45156" y="4100"/>
                    <a:pt x="48387" y="3025"/>
                    <a:pt x="51312" y="3025"/>
                  </a:cubicBezTo>
                  <a:cubicBezTo>
                    <a:pt x="59399" y="3025"/>
                    <a:pt x="65150" y="11250"/>
                    <a:pt x="69237" y="19735"/>
                  </a:cubicBezTo>
                  <a:cubicBezTo>
                    <a:pt x="72373" y="26252"/>
                    <a:pt x="77581" y="32077"/>
                    <a:pt x="79313" y="39091"/>
                  </a:cubicBezTo>
                  <a:cubicBezTo>
                    <a:pt x="80063" y="42116"/>
                    <a:pt x="77997" y="48662"/>
                    <a:pt x="79001" y="50705"/>
                  </a:cubicBezTo>
                  <a:cubicBezTo>
                    <a:pt x="79542" y="51809"/>
                    <a:pt x="80553" y="52362"/>
                    <a:pt x="81639" y="52362"/>
                  </a:cubicBezTo>
                  <a:cubicBezTo>
                    <a:pt x="82563" y="52362"/>
                    <a:pt x="83543" y="51961"/>
                    <a:pt x="84336" y="51158"/>
                  </a:cubicBezTo>
                  <a:cubicBezTo>
                    <a:pt x="87924" y="47532"/>
                    <a:pt x="83593" y="38029"/>
                    <a:pt x="82292" y="34291"/>
                  </a:cubicBezTo>
                  <a:cubicBezTo>
                    <a:pt x="80331" y="28681"/>
                    <a:pt x="78384" y="21831"/>
                    <a:pt x="75092" y="16919"/>
                  </a:cubicBezTo>
                  <a:cubicBezTo>
                    <a:pt x="69965" y="9281"/>
                    <a:pt x="62171" y="639"/>
                    <a:pt x="52489" y="37"/>
                  </a:cubicBezTo>
                  <a:cubicBezTo>
                    <a:pt x="52091" y="12"/>
                    <a:pt x="51692" y="0"/>
                    <a:pt x="51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rot="-1857878">
              <a:off x="2260736" y="4227427"/>
              <a:ext cx="1128050" cy="1118905"/>
            </a:xfrm>
            <a:custGeom>
              <a:rect b="b" l="l" r="r" t="t"/>
              <a:pathLst>
                <a:path extrusionOk="0" h="40006" w="40333">
                  <a:moveTo>
                    <a:pt x="18816" y="0"/>
                  </a:moveTo>
                  <a:cubicBezTo>
                    <a:pt x="16014" y="0"/>
                    <a:pt x="13097" y="675"/>
                    <a:pt x="10210" y="2066"/>
                  </a:cubicBezTo>
                  <a:cubicBezTo>
                    <a:pt x="4994" y="4585"/>
                    <a:pt x="4162" y="8360"/>
                    <a:pt x="3337" y="13702"/>
                  </a:cubicBezTo>
                  <a:cubicBezTo>
                    <a:pt x="2817" y="17068"/>
                    <a:pt x="1" y="25598"/>
                    <a:pt x="3604" y="27404"/>
                  </a:cubicBezTo>
                  <a:lnTo>
                    <a:pt x="24729" y="40006"/>
                  </a:lnTo>
                  <a:cubicBezTo>
                    <a:pt x="40333" y="38906"/>
                    <a:pt x="39508" y="17685"/>
                    <a:pt x="33423" y="8293"/>
                  </a:cubicBezTo>
                  <a:cubicBezTo>
                    <a:pt x="29920" y="2891"/>
                    <a:pt x="24617" y="0"/>
                    <a:pt x="18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rot="-1857878">
              <a:off x="2334166" y="4459649"/>
              <a:ext cx="525974" cy="425204"/>
            </a:xfrm>
            <a:custGeom>
              <a:rect b="b" l="l" r="r" t="t"/>
              <a:pathLst>
                <a:path extrusionOk="0" h="15203" w="18806">
                  <a:moveTo>
                    <a:pt x="10086" y="0"/>
                  </a:moveTo>
                  <a:cubicBezTo>
                    <a:pt x="4352" y="0"/>
                    <a:pt x="1" y="7354"/>
                    <a:pt x="2317" y="12389"/>
                  </a:cubicBezTo>
                  <a:lnTo>
                    <a:pt x="14176" y="14611"/>
                  </a:lnTo>
                  <a:cubicBezTo>
                    <a:pt x="14436" y="15003"/>
                    <a:pt x="14737" y="15202"/>
                    <a:pt x="15081" y="15202"/>
                  </a:cubicBezTo>
                  <a:cubicBezTo>
                    <a:pt x="15200" y="15202"/>
                    <a:pt x="15325" y="15179"/>
                    <a:pt x="15454" y="15131"/>
                  </a:cubicBezTo>
                  <a:cubicBezTo>
                    <a:pt x="17126" y="12783"/>
                    <a:pt x="18805" y="10695"/>
                    <a:pt x="17832" y="7671"/>
                  </a:cubicBezTo>
                  <a:cubicBezTo>
                    <a:pt x="17104" y="5412"/>
                    <a:pt x="14384" y="947"/>
                    <a:pt x="11962" y="263"/>
                  </a:cubicBezTo>
                  <a:cubicBezTo>
                    <a:pt x="11325" y="84"/>
                    <a:pt x="10698" y="0"/>
                    <a:pt x="10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6"/>
          <p:cNvGrpSpPr/>
          <p:nvPr/>
        </p:nvGrpSpPr>
        <p:grpSpPr>
          <a:xfrm flipH="1" rot="-1796803">
            <a:off x="-285729" y="1159909"/>
            <a:ext cx="1654309" cy="1559080"/>
            <a:chOff x="6516629" y="-187930"/>
            <a:chExt cx="1654290" cy="1559063"/>
          </a:xfrm>
        </p:grpSpPr>
        <p:sp>
          <p:nvSpPr>
            <p:cNvPr id="614" name="Google Shape;614;p16"/>
            <p:cNvSpPr/>
            <p:nvPr/>
          </p:nvSpPr>
          <p:spPr>
            <a:xfrm rot="-10486898">
              <a:off x="6578292" y="-121263"/>
              <a:ext cx="1530963" cy="1425728"/>
            </a:xfrm>
            <a:custGeom>
              <a:rect b="b" l="l" r="r" t="t"/>
              <a:pathLst>
                <a:path extrusionOk="0" h="42446" w="45579">
                  <a:moveTo>
                    <a:pt x="41915" y="0"/>
                  </a:moveTo>
                  <a:cubicBezTo>
                    <a:pt x="36779" y="0"/>
                    <a:pt x="27699" y="8166"/>
                    <a:pt x="25502" y="9879"/>
                  </a:cubicBezTo>
                  <a:cubicBezTo>
                    <a:pt x="19899" y="14240"/>
                    <a:pt x="13710" y="18327"/>
                    <a:pt x="7758" y="22228"/>
                  </a:cubicBezTo>
                  <a:cubicBezTo>
                    <a:pt x="1" y="27303"/>
                    <a:pt x="521" y="33433"/>
                    <a:pt x="5180" y="41027"/>
                  </a:cubicBezTo>
                  <a:cubicBezTo>
                    <a:pt x="5585" y="42143"/>
                    <a:pt x="6837" y="42445"/>
                    <a:pt x="8240" y="42445"/>
                  </a:cubicBezTo>
                  <a:cubicBezTo>
                    <a:pt x="9639" y="42445"/>
                    <a:pt x="11189" y="42145"/>
                    <a:pt x="12201" y="42052"/>
                  </a:cubicBezTo>
                  <a:cubicBezTo>
                    <a:pt x="12989" y="41985"/>
                    <a:pt x="15411" y="42060"/>
                    <a:pt x="16043" y="41502"/>
                  </a:cubicBezTo>
                  <a:cubicBezTo>
                    <a:pt x="17239" y="40440"/>
                    <a:pt x="16853" y="36153"/>
                    <a:pt x="16964" y="34778"/>
                  </a:cubicBezTo>
                  <a:cubicBezTo>
                    <a:pt x="17254" y="31070"/>
                    <a:pt x="17470" y="27422"/>
                    <a:pt x="20419" y="24702"/>
                  </a:cubicBezTo>
                  <a:cubicBezTo>
                    <a:pt x="22968" y="22347"/>
                    <a:pt x="26995" y="20668"/>
                    <a:pt x="29982" y="18862"/>
                  </a:cubicBezTo>
                  <a:cubicBezTo>
                    <a:pt x="33452" y="16767"/>
                    <a:pt x="40080" y="14738"/>
                    <a:pt x="42837" y="11736"/>
                  </a:cubicBezTo>
                  <a:cubicBezTo>
                    <a:pt x="44338" y="10102"/>
                    <a:pt x="45579" y="7419"/>
                    <a:pt x="45489" y="4767"/>
                  </a:cubicBezTo>
                  <a:cubicBezTo>
                    <a:pt x="45369" y="1285"/>
                    <a:pt x="43953" y="0"/>
                    <a:pt x="419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rot="-10486898">
              <a:off x="6936772" y="31626"/>
              <a:ext cx="999346" cy="978790"/>
            </a:xfrm>
            <a:custGeom>
              <a:rect b="b" l="l" r="r" t="t"/>
              <a:pathLst>
                <a:path extrusionOk="0" h="29140" w="29752">
                  <a:moveTo>
                    <a:pt x="27755" y="0"/>
                  </a:moveTo>
                  <a:cubicBezTo>
                    <a:pt x="25820" y="0"/>
                    <a:pt x="20253" y="3912"/>
                    <a:pt x="19111" y="4545"/>
                  </a:cubicBezTo>
                  <a:cubicBezTo>
                    <a:pt x="15381" y="6611"/>
                    <a:pt x="11525" y="8097"/>
                    <a:pt x="8879" y="11559"/>
                  </a:cubicBezTo>
                  <a:cubicBezTo>
                    <a:pt x="7601" y="13224"/>
                    <a:pt x="6286" y="14806"/>
                    <a:pt x="4755" y="16255"/>
                  </a:cubicBezTo>
                  <a:cubicBezTo>
                    <a:pt x="3775" y="17184"/>
                    <a:pt x="758" y="18863"/>
                    <a:pt x="386" y="20297"/>
                  </a:cubicBezTo>
                  <a:cubicBezTo>
                    <a:pt x="0" y="21769"/>
                    <a:pt x="1679" y="24206"/>
                    <a:pt x="2199" y="25350"/>
                  </a:cubicBezTo>
                  <a:cubicBezTo>
                    <a:pt x="2757" y="26576"/>
                    <a:pt x="3106" y="28003"/>
                    <a:pt x="3849" y="29139"/>
                  </a:cubicBezTo>
                  <a:cubicBezTo>
                    <a:pt x="5276" y="28723"/>
                    <a:pt x="5915" y="28597"/>
                    <a:pt x="6457" y="28538"/>
                  </a:cubicBezTo>
                  <a:cubicBezTo>
                    <a:pt x="6494" y="26242"/>
                    <a:pt x="6071" y="23842"/>
                    <a:pt x="6249" y="21449"/>
                  </a:cubicBezTo>
                  <a:cubicBezTo>
                    <a:pt x="6509" y="17949"/>
                    <a:pt x="8426" y="15535"/>
                    <a:pt x="10908" y="13172"/>
                  </a:cubicBezTo>
                  <a:cubicBezTo>
                    <a:pt x="15054" y="9226"/>
                    <a:pt x="20552" y="6982"/>
                    <a:pt x="25234" y="3839"/>
                  </a:cubicBezTo>
                  <a:cubicBezTo>
                    <a:pt x="25627" y="3572"/>
                    <a:pt x="29751" y="912"/>
                    <a:pt x="28146" y="79"/>
                  </a:cubicBezTo>
                  <a:cubicBezTo>
                    <a:pt x="28042" y="25"/>
                    <a:pt x="27910" y="0"/>
                    <a:pt x="2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16"/>
          <p:cNvGrpSpPr/>
          <p:nvPr/>
        </p:nvGrpSpPr>
        <p:grpSpPr>
          <a:xfrm rot="5400000">
            <a:off x="4972378" y="-426508"/>
            <a:ext cx="1073814" cy="1342606"/>
            <a:chOff x="-270372" y="1557267"/>
            <a:chExt cx="1073814" cy="1342606"/>
          </a:xfrm>
        </p:grpSpPr>
        <p:sp>
          <p:nvSpPr>
            <p:cNvPr id="617" name="Google Shape;617;p16"/>
            <p:cNvSpPr/>
            <p:nvPr/>
          </p:nvSpPr>
          <p:spPr>
            <a:xfrm rot="4962851">
              <a:off x="104604" y="1798883"/>
              <a:ext cx="527702" cy="809588"/>
            </a:xfrm>
            <a:custGeom>
              <a:rect b="b" l="l" r="r" t="t"/>
              <a:pathLst>
                <a:path extrusionOk="0" h="21615" w="14089">
                  <a:moveTo>
                    <a:pt x="14089" y="0"/>
                  </a:moveTo>
                  <a:lnTo>
                    <a:pt x="14089" y="0"/>
                  </a:lnTo>
                  <a:cubicBezTo>
                    <a:pt x="11941" y="112"/>
                    <a:pt x="9497" y="2222"/>
                    <a:pt x="7981" y="3552"/>
                  </a:cubicBezTo>
                  <a:cubicBezTo>
                    <a:pt x="5596" y="5632"/>
                    <a:pt x="2973" y="8203"/>
                    <a:pt x="1212" y="10804"/>
                  </a:cubicBezTo>
                  <a:cubicBezTo>
                    <a:pt x="1" y="12580"/>
                    <a:pt x="328" y="14363"/>
                    <a:pt x="870" y="16377"/>
                  </a:cubicBezTo>
                  <a:cubicBezTo>
                    <a:pt x="1227" y="17692"/>
                    <a:pt x="1806" y="21035"/>
                    <a:pt x="3203" y="21615"/>
                  </a:cubicBezTo>
                  <a:cubicBezTo>
                    <a:pt x="5707" y="20010"/>
                    <a:pt x="6948" y="18301"/>
                    <a:pt x="8501" y="17075"/>
                  </a:cubicBezTo>
                  <a:cubicBezTo>
                    <a:pt x="9222" y="16503"/>
                    <a:pt x="10389" y="15960"/>
                    <a:pt x="10872" y="15203"/>
                  </a:cubicBezTo>
                  <a:cubicBezTo>
                    <a:pt x="11065" y="14905"/>
                    <a:pt x="11028" y="14400"/>
                    <a:pt x="11102" y="14081"/>
                  </a:cubicBezTo>
                  <a:cubicBezTo>
                    <a:pt x="11592" y="11926"/>
                    <a:pt x="11904" y="9704"/>
                    <a:pt x="12380" y="7542"/>
                  </a:cubicBezTo>
                  <a:cubicBezTo>
                    <a:pt x="12930" y="5053"/>
                    <a:pt x="13108" y="2370"/>
                    <a:pt x="14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rot="4962851">
              <a:off x="-113423" y="2377560"/>
              <a:ext cx="519912" cy="469385"/>
            </a:xfrm>
            <a:custGeom>
              <a:rect b="b" l="l" r="r" t="t"/>
              <a:pathLst>
                <a:path extrusionOk="0" h="12532" w="13881">
                  <a:moveTo>
                    <a:pt x="9322" y="1"/>
                  </a:moveTo>
                  <a:cubicBezTo>
                    <a:pt x="8263" y="1"/>
                    <a:pt x="7273" y="133"/>
                    <a:pt x="6598" y="465"/>
                  </a:cubicBezTo>
                  <a:cubicBezTo>
                    <a:pt x="5127" y="1193"/>
                    <a:pt x="3886" y="3942"/>
                    <a:pt x="3024" y="5265"/>
                  </a:cubicBezTo>
                  <a:cubicBezTo>
                    <a:pt x="1910" y="7003"/>
                    <a:pt x="914" y="8816"/>
                    <a:pt x="37" y="10689"/>
                  </a:cubicBezTo>
                  <a:cubicBezTo>
                    <a:pt x="216" y="12361"/>
                    <a:pt x="112" y="12457"/>
                    <a:pt x="0" y="12532"/>
                  </a:cubicBezTo>
                  <a:cubicBezTo>
                    <a:pt x="3247" y="10652"/>
                    <a:pt x="7430" y="9790"/>
                    <a:pt x="10618" y="7754"/>
                  </a:cubicBezTo>
                  <a:cubicBezTo>
                    <a:pt x="12468" y="6565"/>
                    <a:pt x="13880" y="2857"/>
                    <a:pt x="13843" y="710"/>
                  </a:cubicBezTo>
                  <a:cubicBezTo>
                    <a:pt x="12785" y="321"/>
                    <a:pt x="10969" y="1"/>
                    <a:pt x="9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rot="4962851">
              <a:off x="-34977" y="1380224"/>
              <a:ext cx="270275" cy="712542"/>
            </a:xfrm>
            <a:custGeom>
              <a:rect b="b" l="l" r="r" t="t"/>
              <a:pathLst>
                <a:path extrusionOk="0" h="19024" w="7216">
                  <a:moveTo>
                    <a:pt x="3210" y="1"/>
                  </a:moveTo>
                  <a:cubicBezTo>
                    <a:pt x="2328" y="1"/>
                    <a:pt x="1369" y="317"/>
                    <a:pt x="558" y="374"/>
                  </a:cubicBezTo>
                  <a:cubicBezTo>
                    <a:pt x="877" y="1377"/>
                    <a:pt x="446" y="2759"/>
                    <a:pt x="372" y="3784"/>
                  </a:cubicBezTo>
                  <a:cubicBezTo>
                    <a:pt x="172" y="6868"/>
                    <a:pt x="1" y="11586"/>
                    <a:pt x="1821" y="14246"/>
                  </a:cubicBezTo>
                  <a:cubicBezTo>
                    <a:pt x="3159" y="16200"/>
                    <a:pt x="5425" y="17538"/>
                    <a:pt x="7067" y="19024"/>
                  </a:cubicBezTo>
                  <a:lnTo>
                    <a:pt x="7216" y="16839"/>
                  </a:lnTo>
                  <a:cubicBezTo>
                    <a:pt x="6294" y="14432"/>
                    <a:pt x="6532" y="11489"/>
                    <a:pt x="6242" y="8971"/>
                  </a:cubicBezTo>
                  <a:cubicBezTo>
                    <a:pt x="6049" y="7284"/>
                    <a:pt x="6198" y="1681"/>
                    <a:pt x="4630" y="441"/>
                  </a:cubicBezTo>
                  <a:cubicBezTo>
                    <a:pt x="4213" y="109"/>
                    <a:pt x="3725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7"/>
          <p:cNvSpPr txBox="1"/>
          <p:nvPr>
            <p:ph idx="1" type="subTitle"/>
          </p:nvPr>
        </p:nvSpPr>
        <p:spPr>
          <a:xfrm>
            <a:off x="864125" y="3554175"/>
            <a:ext cx="232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17"/>
          <p:cNvSpPr txBox="1"/>
          <p:nvPr>
            <p:ph type="title"/>
          </p:nvPr>
        </p:nvSpPr>
        <p:spPr>
          <a:xfrm>
            <a:off x="864125" y="3154650"/>
            <a:ext cx="23277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3" name="Google Shape;623;p17"/>
          <p:cNvSpPr txBox="1"/>
          <p:nvPr>
            <p:ph idx="2" type="subTitle"/>
          </p:nvPr>
        </p:nvSpPr>
        <p:spPr>
          <a:xfrm>
            <a:off x="3408150" y="3554175"/>
            <a:ext cx="232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17"/>
          <p:cNvSpPr txBox="1"/>
          <p:nvPr>
            <p:ph idx="3" type="title"/>
          </p:nvPr>
        </p:nvSpPr>
        <p:spPr>
          <a:xfrm>
            <a:off x="3408150" y="3154650"/>
            <a:ext cx="23277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7"/>
          <p:cNvSpPr txBox="1"/>
          <p:nvPr>
            <p:ph idx="4" type="subTitle"/>
          </p:nvPr>
        </p:nvSpPr>
        <p:spPr>
          <a:xfrm>
            <a:off x="5952175" y="3554175"/>
            <a:ext cx="232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17"/>
          <p:cNvSpPr txBox="1"/>
          <p:nvPr>
            <p:ph idx="5" type="title"/>
          </p:nvPr>
        </p:nvSpPr>
        <p:spPr>
          <a:xfrm>
            <a:off x="5952175" y="3154650"/>
            <a:ext cx="23277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27" name="Google Shape;627;p17"/>
          <p:cNvGrpSpPr/>
          <p:nvPr/>
        </p:nvGrpSpPr>
        <p:grpSpPr>
          <a:xfrm>
            <a:off x="6825812" y="-874807"/>
            <a:ext cx="2935314" cy="2403957"/>
            <a:chOff x="6825812" y="-874807"/>
            <a:chExt cx="2935314" cy="2403957"/>
          </a:xfrm>
        </p:grpSpPr>
        <p:sp>
          <p:nvSpPr>
            <p:cNvPr id="628" name="Google Shape;628;p17"/>
            <p:cNvSpPr/>
            <p:nvPr/>
          </p:nvSpPr>
          <p:spPr>
            <a:xfrm rot="-1540655">
              <a:off x="7212887" y="-446938"/>
              <a:ext cx="2327748" cy="1548220"/>
            </a:xfrm>
            <a:custGeom>
              <a:rect b="b" l="l" r="r" t="t"/>
              <a:pathLst>
                <a:path extrusionOk="0" h="43861" w="65945">
                  <a:moveTo>
                    <a:pt x="27210" y="1"/>
                  </a:moveTo>
                  <a:lnTo>
                    <a:pt x="27210" y="1"/>
                  </a:lnTo>
                  <a:cubicBezTo>
                    <a:pt x="27545" y="2371"/>
                    <a:pt x="21645" y="6324"/>
                    <a:pt x="20003" y="7654"/>
                  </a:cubicBezTo>
                  <a:cubicBezTo>
                    <a:pt x="15247" y="11503"/>
                    <a:pt x="6346" y="15693"/>
                    <a:pt x="3492" y="21192"/>
                  </a:cubicBezTo>
                  <a:cubicBezTo>
                    <a:pt x="0" y="27894"/>
                    <a:pt x="9355" y="33905"/>
                    <a:pt x="13865" y="36684"/>
                  </a:cubicBezTo>
                  <a:cubicBezTo>
                    <a:pt x="16377" y="38237"/>
                    <a:pt x="18844" y="40058"/>
                    <a:pt x="21422" y="41469"/>
                  </a:cubicBezTo>
                  <a:cubicBezTo>
                    <a:pt x="25130" y="43498"/>
                    <a:pt x="29670" y="43572"/>
                    <a:pt x="33779" y="43810"/>
                  </a:cubicBezTo>
                  <a:cubicBezTo>
                    <a:pt x="34378" y="43844"/>
                    <a:pt x="34968" y="43860"/>
                    <a:pt x="35550" y="43860"/>
                  </a:cubicBezTo>
                  <a:cubicBezTo>
                    <a:pt x="40100" y="43860"/>
                    <a:pt x="44174" y="42846"/>
                    <a:pt x="48535" y="41061"/>
                  </a:cubicBezTo>
                  <a:cubicBezTo>
                    <a:pt x="52415" y="39470"/>
                    <a:pt x="56557" y="37551"/>
                    <a:pt x="60844" y="37551"/>
                  </a:cubicBezTo>
                  <a:cubicBezTo>
                    <a:pt x="61122" y="37551"/>
                    <a:pt x="61401" y="37559"/>
                    <a:pt x="61680" y="37576"/>
                  </a:cubicBezTo>
                  <a:cubicBezTo>
                    <a:pt x="61568" y="37398"/>
                    <a:pt x="61435" y="37234"/>
                    <a:pt x="61308" y="37063"/>
                  </a:cubicBezTo>
                  <a:cubicBezTo>
                    <a:pt x="65945" y="31921"/>
                    <a:pt x="60439" y="20546"/>
                    <a:pt x="59079" y="15069"/>
                  </a:cubicBezTo>
                  <a:lnTo>
                    <a:pt x="272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7"/>
            <p:cNvSpPr/>
            <p:nvPr/>
          </p:nvSpPr>
          <p:spPr>
            <a:xfrm rot="-1540655">
              <a:off x="7178096" y="496417"/>
              <a:ext cx="701660" cy="639217"/>
            </a:xfrm>
            <a:custGeom>
              <a:rect b="b" l="l" r="r" t="t"/>
              <a:pathLst>
                <a:path extrusionOk="0" h="18109" w="19878">
                  <a:moveTo>
                    <a:pt x="9939" y="0"/>
                  </a:moveTo>
                  <a:cubicBezTo>
                    <a:pt x="7623" y="0"/>
                    <a:pt x="5306" y="884"/>
                    <a:pt x="3538" y="2653"/>
                  </a:cubicBezTo>
                  <a:cubicBezTo>
                    <a:pt x="1" y="6190"/>
                    <a:pt x="1" y="11919"/>
                    <a:pt x="3538" y="15455"/>
                  </a:cubicBezTo>
                  <a:cubicBezTo>
                    <a:pt x="5306" y="17224"/>
                    <a:pt x="7623" y="18108"/>
                    <a:pt x="9939" y="18108"/>
                  </a:cubicBezTo>
                  <a:cubicBezTo>
                    <a:pt x="12255" y="18108"/>
                    <a:pt x="14572" y="17224"/>
                    <a:pt x="16340" y="15455"/>
                  </a:cubicBezTo>
                  <a:cubicBezTo>
                    <a:pt x="19877" y="11919"/>
                    <a:pt x="19877" y="6190"/>
                    <a:pt x="16340" y="2653"/>
                  </a:cubicBezTo>
                  <a:cubicBezTo>
                    <a:pt x="14572" y="884"/>
                    <a:pt x="12255" y="0"/>
                    <a:pt x="9939" y="0"/>
                  </a:cubicBezTo>
                  <a:close/>
                </a:path>
              </a:pathLst>
            </a:custGeom>
            <a:solidFill>
              <a:srgbClr val="007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 rot="-1540655">
              <a:off x="7279823" y="589877"/>
              <a:ext cx="497601" cy="452278"/>
            </a:xfrm>
            <a:custGeom>
              <a:rect b="b" l="l" r="r" t="t"/>
              <a:pathLst>
                <a:path extrusionOk="0" h="12813" w="14097">
                  <a:moveTo>
                    <a:pt x="7044" y="1"/>
                  </a:moveTo>
                  <a:cubicBezTo>
                    <a:pt x="4142" y="1"/>
                    <a:pt x="1512" y="1988"/>
                    <a:pt x="818" y="4935"/>
                  </a:cubicBezTo>
                  <a:cubicBezTo>
                    <a:pt x="1" y="8375"/>
                    <a:pt x="2133" y="11831"/>
                    <a:pt x="5574" y="12640"/>
                  </a:cubicBezTo>
                  <a:cubicBezTo>
                    <a:pt x="6068" y="12757"/>
                    <a:pt x="6562" y="12812"/>
                    <a:pt x="7048" y="12812"/>
                  </a:cubicBezTo>
                  <a:cubicBezTo>
                    <a:pt x="9956" y="12812"/>
                    <a:pt x="12585" y="10825"/>
                    <a:pt x="13279" y="7878"/>
                  </a:cubicBezTo>
                  <a:cubicBezTo>
                    <a:pt x="14096" y="4437"/>
                    <a:pt x="11964" y="990"/>
                    <a:pt x="8516" y="172"/>
                  </a:cubicBezTo>
                  <a:cubicBezTo>
                    <a:pt x="8023" y="56"/>
                    <a:pt x="7530" y="1"/>
                    <a:pt x="7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 rot="-1540655">
              <a:off x="7404467" y="706240"/>
              <a:ext cx="249206" cy="219556"/>
            </a:xfrm>
            <a:custGeom>
              <a:rect b="b" l="l" r="r" t="t"/>
              <a:pathLst>
                <a:path extrusionOk="0" h="6220" w="7060">
                  <a:moveTo>
                    <a:pt x="3526" y="0"/>
                  </a:moveTo>
                  <a:cubicBezTo>
                    <a:pt x="3131" y="0"/>
                    <a:pt x="2729" y="76"/>
                    <a:pt x="2341" y="236"/>
                  </a:cubicBezTo>
                  <a:cubicBezTo>
                    <a:pt x="751" y="890"/>
                    <a:pt x="0" y="2711"/>
                    <a:pt x="654" y="4301"/>
                  </a:cubicBezTo>
                  <a:cubicBezTo>
                    <a:pt x="1147" y="5495"/>
                    <a:pt x="2305" y="6219"/>
                    <a:pt x="3526" y="6219"/>
                  </a:cubicBezTo>
                  <a:cubicBezTo>
                    <a:pt x="3924" y="6219"/>
                    <a:pt x="4328" y="6142"/>
                    <a:pt x="4719" y="5980"/>
                  </a:cubicBezTo>
                  <a:cubicBezTo>
                    <a:pt x="6301" y="5326"/>
                    <a:pt x="7059" y="3506"/>
                    <a:pt x="6398" y="1916"/>
                  </a:cubicBezTo>
                  <a:cubicBezTo>
                    <a:pt x="5904" y="721"/>
                    <a:pt x="4746" y="0"/>
                    <a:pt x="3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 rot="-1540655">
              <a:off x="6856162" y="642181"/>
              <a:ext cx="205119" cy="186834"/>
            </a:xfrm>
            <a:custGeom>
              <a:rect b="b" l="l" r="r" t="t"/>
              <a:pathLst>
                <a:path extrusionOk="0" h="5293" w="5811">
                  <a:moveTo>
                    <a:pt x="2908" y="0"/>
                  </a:moveTo>
                  <a:cubicBezTo>
                    <a:pt x="2231" y="0"/>
                    <a:pt x="1553" y="260"/>
                    <a:pt x="1033" y="780"/>
                  </a:cubicBezTo>
                  <a:cubicBezTo>
                    <a:pt x="0" y="1813"/>
                    <a:pt x="0" y="3485"/>
                    <a:pt x="1033" y="4518"/>
                  </a:cubicBezTo>
                  <a:cubicBezTo>
                    <a:pt x="1553" y="5034"/>
                    <a:pt x="2231" y="5292"/>
                    <a:pt x="2908" y="5292"/>
                  </a:cubicBezTo>
                  <a:cubicBezTo>
                    <a:pt x="3585" y="5292"/>
                    <a:pt x="4261" y="5034"/>
                    <a:pt x="4778" y="4518"/>
                  </a:cubicBezTo>
                  <a:cubicBezTo>
                    <a:pt x="5811" y="3485"/>
                    <a:pt x="5811" y="1813"/>
                    <a:pt x="4778" y="780"/>
                  </a:cubicBezTo>
                  <a:cubicBezTo>
                    <a:pt x="4261" y="260"/>
                    <a:pt x="3585" y="0"/>
                    <a:pt x="2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 rot="-1540655">
              <a:off x="7850603" y="1066191"/>
              <a:ext cx="118073" cy="118073"/>
            </a:xfrm>
            <a:custGeom>
              <a:rect b="b" l="l" r="r" t="t"/>
              <a:pathLst>
                <a:path extrusionOk="0" h="3345" w="3345">
                  <a:moveTo>
                    <a:pt x="1673" y="1"/>
                  </a:moveTo>
                  <a:cubicBezTo>
                    <a:pt x="744" y="1"/>
                    <a:pt x="1" y="751"/>
                    <a:pt x="1" y="1673"/>
                  </a:cubicBezTo>
                  <a:cubicBezTo>
                    <a:pt x="1" y="2594"/>
                    <a:pt x="744" y="3344"/>
                    <a:pt x="1673" y="3344"/>
                  </a:cubicBezTo>
                  <a:cubicBezTo>
                    <a:pt x="2594" y="3344"/>
                    <a:pt x="3345" y="2594"/>
                    <a:pt x="3345" y="1673"/>
                  </a:cubicBezTo>
                  <a:cubicBezTo>
                    <a:pt x="3345" y="751"/>
                    <a:pt x="2594" y="1"/>
                    <a:pt x="1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17"/>
          <p:cNvGrpSpPr/>
          <p:nvPr/>
        </p:nvGrpSpPr>
        <p:grpSpPr>
          <a:xfrm>
            <a:off x="-316093" y="3679089"/>
            <a:ext cx="2055655" cy="2041685"/>
            <a:chOff x="-316093" y="3679089"/>
            <a:chExt cx="2055655" cy="2041685"/>
          </a:xfrm>
        </p:grpSpPr>
        <p:sp>
          <p:nvSpPr>
            <p:cNvPr id="635" name="Google Shape;635;p17"/>
            <p:cNvSpPr/>
            <p:nvPr/>
          </p:nvSpPr>
          <p:spPr>
            <a:xfrm rot="-3003897">
              <a:off x="12556" y="3944804"/>
              <a:ext cx="1398359" cy="1510256"/>
            </a:xfrm>
            <a:custGeom>
              <a:rect b="b" l="l" r="r" t="t"/>
              <a:pathLst>
                <a:path extrusionOk="0" h="30206" w="27968">
                  <a:moveTo>
                    <a:pt x="16613" y="1"/>
                  </a:moveTo>
                  <a:cubicBezTo>
                    <a:pt x="14462" y="1"/>
                    <a:pt x="11917" y="1095"/>
                    <a:pt x="9690" y="2438"/>
                  </a:cubicBezTo>
                  <a:cubicBezTo>
                    <a:pt x="7721" y="3627"/>
                    <a:pt x="5989" y="5009"/>
                    <a:pt x="4994" y="6005"/>
                  </a:cubicBezTo>
                  <a:cubicBezTo>
                    <a:pt x="2051" y="8940"/>
                    <a:pt x="0" y="12952"/>
                    <a:pt x="1940" y="17031"/>
                  </a:cubicBezTo>
                  <a:cubicBezTo>
                    <a:pt x="4265" y="21950"/>
                    <a:pt x="5395" y="28667"/>
                    <a:pt x="11584" y="30027"/>
                  </a:cubicBezTo>
                  <a:cubicBezTo>
                    <a:pt x="12122" y="30147"/>
                    <a:pt x="12801" y="30205"/>
                    <a:pt x="13573" y="30205"/>
                  </a:cubicBezTo>
                  <a:cubicBezTo>
                    <a:pt x="18085" y="30205"/>
                    <a:pt x="25789" y="28191"/>
                    <a:pt x="27121" y="24454"/>
                  </a:cubicBezTo>
                  <a:cubicBezTo>
                    <a:pt x="27968" y="22075"/>
                    <a:pt x="23871" y="20364"/>
                    <a:pt x="21734" y="20364"/>
                  </a:cubicBezTo>
                  <a:cubicBezTo>
                    <a:pt x="21675" y="20364"/>
                    <a:pt x="21619" y="20365"/>
                    <a:pt x="21563" y="20368"/>
                  </a:cubicBezTo>
                  <a:cubicBezTo>
                    <a:pt x="21593" y="18755"/>
                    <a:pt x="24357" y="17537"/>
                    <a:pt x="25338" y="16370"/>
                  </a:cubicBezTo>
                  <a:cubicBezTo>
                    <a:pt x="26334" y="15181"/>
                    <a:pt x="27842" y="12960"/>
                    <a:pt x="27381" y="11310"/>
                  </a:cubicBezTo>
                  <a:cubicBezTo>
                    <a:pt x="26903" y="9585"/>
                    <a:pt x="25589" y="8978"/>
                    <a:pt x="24015" y="8978"/>
                  </a:cubicBezTo>
                  <a:cubicBezTo>
                    <a:pt x="21385" y="8978"/>
                    <a:pt x="18029" y="10673"/>
                    <a:pt x="16630" y="11682"/>
                  </a:cubicBezTo>
                  <a:cubicBezTo>
                    <a:pt x="17856" y="9230"/>
                    <a:pt x="22604" y="4006"/>
                    <a:pt x="19706" y="1153"/>
                  </a:cubicBezTo>
                  <a:cubicBezTo>
                    <a:pt x="18876" y="337"/>
                    <a:pt x="17805" y="1"/>
                    <a:pt x="16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 rot="-3003897">
              <a:off x="310744" y="4249681"/>
              <a:ext cx="880174" cy="1098268"/>
            </a:xfrm>
            <a:custGeom>
              <a:rect b="b" l="l" r="r" t="t"/>
              <a:pathLst>
                <a:path extrusionOk="0" h="21966" w="17604">
                  <a:moveTo>
                    <a:pt x="6980" y="0"/>
                  </a:moveTo>
                  <a:cubicBezTo>
                    <a:pt x="6901" y="0"/>
                    <a:pt x="6826" y="8"/>
                    <a:pt x="6755" y="23"/>
                  </a:cubicBezTo>
                  <a:cubicBezTo>
                    <a:pt x="3798" y="818"/>
                    <a:pt x="328" y="3783"/>
                    <a:pt x="164" y="7030"/>
                  </a:cubicBezTo>
                  <a:cubicBezTo>
                    <a:pt x="1" y="10448"/>
                    <a:pt x="1390" y="14156"/>
                    <a:pt x="2780" y="17232"/>
                  </a:cubicBezTo>
                  <a:cubicBezTo>
                    <a:pt x="3263" y="18309"/>
                    <a:pt x="3627" y="19305"/>
                    <a:pt x="4556" y="20026"/>
                  </a:cubicBezTo>
                  <a:cubicBezTo>
                    <a:pt x="5462" y="20717"/>
                    <a:pt x="6443" y="20709"/>
                    <a:pt x="7431" y="21111"/>
                  </a:cubicBezTo>
                  <a:cubicBezTo>
                    <a:pt x="8621" y="21585"/>
                    <a:pt x="10092" y="21966"/>
                    <a:pt x="11534" y="21966"/>
                  </a:cubicBezTo>
                  <a:cubicBezTo>
                    <a:pt x="12669" y="21966"/>
                    <a:pt x="13786" y="21730"/>
                    <a:pt x="14735" y="21118"/>
                  </a:cubicBezTo>
                  <a:cubicBezTo>
                    <a:pt x="17603" y="19268"/>
                    <a:pt x="14379" y="17797"/>
                    <a:pt x="12670" y="16957"/>
                  </a:cubicBezTo>
                  <a:cubicBezTo>
                    <a:pt x="11392" y="16325"/>
                    <a:pt x="11057" y="16080"/>
                    <a:pt x="11927" y="14951"/>
                  </a:cubicBezTo>
                  <a:cubicBezTo>
                    <a:pt x="12855" y="13762"/>
                    <a:pt x="14156" y="12833"/>
                    <a:pt x="15270" y="11823"/>
                  </a:cubicBezTo>
                  <a:cubicBezTo>
                    <a:pt x="16496" y="10708"/>
                    <a:pt x="17239" y="8954"/>
                    <a:pt x="14988" y="8308"/>
                  </a:cubicBezTo>
                  <a:cubicBezTo>
                    <a:pt x="14618" y="8203"/>
                    <a:pt x="14196" y="8160"/>
                    <a:pt x="13753" y="8160"/>
                  </a:cubicBezTo>
                  <a:cubicBezTo>
                    <a:pt x="12691" y="8160"/>
                    <a:pt x="11509" y="8409"/>
                    <a:pt x="10649" y="8650"/>
                  </a:cubicBezTo>
                  <a:cubicBezTo>
                    <a:pt x="9988" y="8834"/>
                    <a:pt x="8492" y="9789"/>
                    <a:pt x="7537" y="9789"/>
                  </a:cubicBezTo>
                  <a:cubicBezTo>
                    <a:pt x="7375" y="9789"/>
                    <a:pt x="7228" y="9761"/>
                    <a:pt x="7104" y="9698"/>
                  </a:cubicBezTo>
                  <a:cubicBezTo>
                    <a:pt x="5670" y="8969"/>
                    <a:pt x="10047" y="3671"/>
                    <a:pt x="9965" y="2349"/>
                  </a:cubicBezTo>
                  <a:cubicBezTo>
                    <a:pt x="9902" y="1509"/>
                    <a:pt x="8101" y="0"/>
                    <a:pt x="6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17"/>
          <p:cNvGrpSpPr/>
          <p:nvPr/>
        </p:nvGrpSpPr>
        <p:grpSpPr>
          <a:xfrm>
            <a:off x="1898967" y="4222846"/>
            <a:ext cx="1005190" cy="766310"/>
            <a:chOff x="1898967" y="4222846"/>
            <a:chExt cx="1005190" cy="766310"/>
          </a:xfrm>
        </p:grpSpPr>
        <p:sp>
          <p:nvSpPr>
            <p:cNvPr id="638" name="Google Shape;638;p17"/>
            <p:cNvSpPr/>
            <p:nvPr/>
          </p:nvSpPr>
          <p:spPr>
            <a:xfrm>
              <a:off x="2190896" y="4222846"/>
              <a:ext cx="417774" cy="640939"/>
            </a:xfrm>
            <a:custGeom>
              <a:rect b="b" l="l" r="r" t="t"/>
              <a:pathLst>
                <a:path extrusionOk="0" h="21615" w="14089">
                  <a:moveTo>
                    <a:pt x="14089" y="0"/>
                  </a:moveTo>
                  <a:lnTo>
                    <a:pt x="14089" y="0"/>
                  </a:lnTo>
                  <a:cubicBezTo>
                    <a:pt x="11941" y="112"/>
                    <a:pt x="9497" y="2222"/>
                    <a:pt x="7981" y="3552"/>
                  </a:cubicBezTo>
                  <a:cubicBezTo>
                    <a:pt x="5596" y="5632"/>
                    <a:pt x="2973" y="8203"/>
                    <a:pt x="1212" y="10804"/>
                  </a:cubicBezTo>
                  <a:cubicBezTo>
                    <a:pt x="1" y="12580"/>
                    <a:pt x="328" y="14363"/>
                    <a:pt x="870" y="16377"/>
                  </a:cubicBezTo>
                  <a:cubicBezTo>
                    <a:pt x="1227" y="17692"/>
                    <a:pt x="1806" y="21035"/>
                    <a:pt x="3203" y="21615"/>
                  </a:cubicBezTo>
                  <a:cubicBezTo>
                    <a:pt x="5707" y="20010"/>
                    <a:pt x="6948" y="18301"/>
                    <a:pt x="8501" y="17075"/>
                  </a:cubicBezTo>
                  <a:cubicBezTo>
                    <a:pt x="9222" y="16503"/>
                    <a:pt x="10389" y="15960"/>
                    <a:pt x="10872" y="15203"/>
                  </a:cubicBezTo>
                  <a:cubicBezTo>
                    <a:pt x="11065" y="14905"/>
                    <a:pt x="11028" y="14400"/>
                    <a:pt x="11102" y="14081"/>
                  </a:cubicBezTo>
                  <a:cubicBezTo>
                    <a:pt x="11592" y="11926"/>
                    <a:pt x="11904" y="9704"/>
                    <a:pt x="12380" y="7542"/>
                  </a:cubicBezTo>
                  <a:cubicBezTo>
                    <a:pt x="12930" y="5053"/>
                    <a:pt x="13108" y="2370"/>
                    <a:pt x="140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2492550" y="4572834"/>
              <a:ext cx="411606" cy="371605"/>
            </a:xfrm>
            <a:custGeom>
              <a:rect b="b" l="l" r="r" t="t"/>
              <a:pathLst>
                <a:path extrusionOk="0" h="12532" w="13881">
                  <a:moveTo>
                    <a:pt x="9322" y="1"/>
                  </a:moveTo>
                  <a:cubicBezTo>
                    <a:pt x="8263" y="1"/>
                    <a:pt x="7273" y="133"/>
                    <a:pt x="6598" y="465"/>
                  </a:cubicBezTo>
                  <a:cubicBezTo>
                    <a:pt x="5127" y="1193"/>
                    <a:pt x="3886" y="3942"/>
                    <a:pt x="3024" y="5265"/>
                  </a:cubicBezTo>
                  <a:cubicBezTo>
                    <a:pt x="1910" y="7003"/>
                    <a:pt x="914" y="8816"/>
                    <a:pt x="37" y="10689"/>
                  </a:cubicBezTo>
                  <a:cubicBezTo>
                    <a:pt x="216" y="12361"/>
                    <a:pt x="112" y="12457"/>
                    <a:pt x="0" y="12532"/>
                  </a:cubicBezTo>
                  <a:cubicBezTo>
                    <a:pt x="3247" y="10652"/>
                    <a:pt x="7430" y="9790"/>
                    <a:pt x="10618" y="7754"/>
                  </a:cubicBezTo>
                  <a:cubicBezTo>
                    <a:pt x="12468" y="6565"/>
                    <a:pt x="13880" y="2857"/>
                    <a:pt x="13843" y="710"/>
                  </a:cubicBezTo>
                  <a:cubicBezTo>
                    <a:pt x="12785" y="321"/>
                    <a:pt x="10969" y="1"/>
                    <a:pt x="93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1898967" y="4425046"/>
              <a:ext cx="213972" cy="564109"/>
            </a:xfrm>
            <a:custGeom>
              <a:rect b="b" l="l" r="r" t="t"/>
              <a:pathLst>
                <a:path extrusionOk="0" h="19024" w="7216">
                  <a:moveTo>
                    <a:pt x="3210" y="1"/>
                  </a:moveTo>
                  <a:cubicBezTo>
                    <a:pt x="2328" y="1"/>
                    <a:pt x="1369" y="317"/>
                    <a:pt x="558" y="374"/>
                  </a:cubicBezTo>
                  <a:cubicBezTo>
                    <a:pt x="877" y="1377"/>
                    <a:pt x="446" y="2759"/>
                    <a:pt x="372" y="3784"/>
                  </a:cubicBezTo>
                  <a:cubicBezTo>
                    <a:pt x="172" y="6868"/>
                    <a:pt x="1" y="11586"/>
                    <a:pt x="1821" y="14246"/>
                  </a:cubicBezTo>
                  <a:cubicBezTo>
                    <a:pt x="3159" y="16200"/>
                    <a:pt x="5425" y="17538"/>
                    <a:pt x="7067" y="19024"/>
                  </a:cubicBezTo>
                  <a:lnTo>
                    <a:pt x="7216" y="16839"/>
                  </a:lnTo>
                  <a:cubicBezTo>
                    <a:pt x="6294" y="14432"/>
                    <a:pt x="6532" y="11489"/>
                    <a:pt x="6242" y="8971"/>
                  </a:cubicBezTo>
                  <a:cubicBezTo>
                    <a:pt x="6049" y="7284"/>
                    <a:pt x="6198" y="1681"/>
                    <a:pt x="4630" y="441"/>
                  </a:cubicBezTo>
                  <a:cubicBezTo>
                    <a:pt x="4213" y="109"/>
                    <a:pt x="3725" y="1"/>
                    <a:pt x="3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17"/>
          <p:cNvGrpSpPr/>
          <p:nvPr/>
        </p:nvGrpSpPr>
        <p:grpSpPr>
          <a:xfrm>
            <a:off x="-136999" y="1127625"/>
            <a:ext cx="791314" cy="914593"/>
            <a:chOff x="-136999" y="1127625"/>
            <a:chExt cx="791314" cy="914593"/>
          </a:xfrm>
        </p:grpSpPr>
        <p:sp>
          <p:nvSpPr>
            <p:cNvPr id="642" name="Google Shape;642;p17"/>
            <p:cNvSpPr/>
            <p:nvPr/>
          </p:nvSpPr>
          <p:spPr>
            <a:xfrm>
              <a:off x="-136999" y="1127625"/>
              <a:ext cx="791314" cy="914593"/>
            </a:xfrm>
            <a:custGeom>
              <a:rect b="b" l="l" r="r" t="t"/>
              <a:pathLst>
                <a:path extrusionOk="0" h="27079" w="23429">
                  <a:moveTo>
                    <a:pt x="18330" y="1"/>
                  </a:moveTo>
                  <a:cubicBezTo>
                    <a:pt x="17919" y="1"/>
                    <a:pt x="17289" y="221"/>
                    <a:pt x="16281" y="596"/>
                  </a:cubicBezTo>
                  <a:cubicBezTo>
                    <a:pt x="11087" y="2521"/>
                    <a:pt x="5722" y="5315"/>
                    <a:pt x="1442" y="8918"/>
                  </a:cubicBezTo>
                  <a:lnTo>
                    <a:pt x="140" y="26314"/>
                  </a:lnTo>
                  <a:lnTo>
                    <a:pt x="140" y="26314"/>
                  </a:lnTo>
                  <a:cubicBezTo>
                    <a:pt x="255" y="26152"/>
                    <a:pt x="456" y="26096"/>
                    <a:pt x="698" y="26096"/>
                  </a:cubicBezTo>
                  <a:cubicBezTo>
                    <a:pt x="1215" y="26096"/>
                    <a:pt x="1916" y="26355"/>
                    <a:pt x="2349" y="26409"/>
                  </a:cubicBezTo>
                  <a:cubicBezTo>
                    <a:pt x="3021" y="26496"/>
                    <a:pt x="3710" y="26528"/>
                    <a:pt x="4405" y="26528"/>
                  </a:cubicBezTo>
                  <a:cubicBezTo>
                    <a:pt x="5729" y="26528"/>
                    <a:pt x="7073" y="26413"/>
                    <a:pt x="8360" y="26350"/>
                  </a:cubicBezTo>
                  <a:cubicBezTo>
                    <a:pt x="12937" y="26112"/>
                    <a:pt x="16711" y="23408"/>
                    <a:pt x="20077" y="20435"/>
                  </a:cubicBezTo>
                  <a:cubicBezTo>
                    <a:pt x="21162" y="19469"/>
                    <a:pt x="23429" y="17983"/>
                    <a:pt x="22871" y="16312"/>
                  </a:cubicBezTo>
                  <a:cubicBezTo>
                    <a:pt x="22477" y="15115"/>
                    <a:pt x="21118" y="14298"/>
                    <a:pt x="20390" y="13339"/>
                  </a:cubicBezTo>
                  <a:cubicBezTo>
                    <a:pt x="18963" y="11452"/>
                    <a:pt x="19557" y="9364"/>
                    <a:pt x="19706" y="7202"/>
                  </a:cubicBezTo>
                  <a:cubicBezTo>
                    <a:pt x="19840" y="5315"/>
                    <a:pt x="19498" y="3635"/>
                    <a:pt x="19245" y="1793"/>
                  </a:cubicBezTo>
                  <a:cubicBezTo>
                    <a:pt x="19074" y="520"/>
                    <a:pt x="18961" y="1"/>
                    <a:pt x="18330" y="1"/>
                  </a:cubicBezTo>
                  <a:close/>
                  <a:moveTo>
                    <a:pt x="140" y="26314"/>
                  </a:moveTo>
                  <a:lnTo>
                    <a:pt x="140" y="26314"/>
                  </a:lnTo>
                  <a:cubicBezTo>
                    <a:pt x="32" y="26464"/>
                    <a:pt x="0" y="26706"/>
                    <a:pt x="82" y="27078"/>
                  </a:cubicBezTo>
                  <a:lnTo>
                    <a:pt x="140" y="263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197770" y="1328681"/>
              <a:ext cx="267802" cy="444783"/>
            </a:xfrm>
            <a:custGeom>
              <a:rect b="b" l="l" r="r" t="t"/>
              <a:pathLst>
                <a:path extrusionOk="0" h="13169" w="7929">
                  <a:moveTo>
                    <a:pt x="4125" y="1"/>
                  </a:moveTo>
                  <a:cubicBezTo>
                    <a:pt x="2795" y="127"/>
                    <a:pt x="365" y="1019"/>
                    <a:pt x="120" y="2572"/>
                  </a:cubicBezTo>
                  <a:cubicBezTo>
                    <a:pt x="1" y="3337"/>
                    <a:pt x="447" y="4607"/>
                    <a:pt x="543" y="5388"/>
                  </a:cubicBezTo>
                  <a:cubicBezTo>
                    <a:pt x="684" y="6562"/>
                    <a:pt x="729" y="7676"/>
                    <a:pt x="781" y="8850"/>
                  </a:cubicBezTo>
                  <a:cubicBezTo>
                    <a:pt x="855" y="10277"/>
                    <a:pt x="863" y="10864"/>
                    <a:pt x="1903" y="11726"/>
                  </a:cubicBezTo>
                  <a:cubicBezTo>
                    <a:pt x="2536" y="12245"/>
                    <a:pt x="4048" y="13169"/>
                    <a:pt x="5135" y="13169"/>
                  </a:cubicBezTo>
                  <a:cubicBezTo>
                    <a:pt x="5323" y="13169"/>
                    <a:pt x="5499" y="13141"/>
                    <a:pt x="5655" y="13078"/>
                  </a:cubicBezTo>
                  <a:cubicBezTo>
                    <a:pt x="7929" y="12164"/>
                    <a:pt x="5469" y="6562"/>
                    <a:pt x="5247" y="4868"/>
                  </a:cubicBezTo>
                  <a:cubicBezTo>
                    <a:pt x="5083" y="3515"/>
                    <a:pt x="5313" y="1747"/>
                    <a:pt x="4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17"/>
          <p:cNvGrpSpPr/>
          <p:nvPr/>
        </p:nvGrpSpPr>
        <p:grpSpPr>
          <a:xfrm>
            <a:off x="5414029" y="3990266"/>
            <a:ext cx="3532311" cy="1796037"/>
            <a:chOff x="5414029" y="3990266"/>
            <a:chExt cx="3532311" cy="1796037"/>
          </a:xfrm>
        </p:grpSpPr>
        <p:sp>
          <p:nvSpPr>
            <p:cNvPr id="645" name="Google Shape;645;p17"/>
            <p:cNvSpPr/>
            <p:nvPr/>
          </p:nvSpPr>
          <p:spPr>
            <a:xfrm rot="-10472524">
              <a:off x="7230749" y="4123378"/>
              <a:ext cx="1664524" cy="1153077"/>
            </a:xfrm>
            <a:custGeom>
              <a:rect b="b" l="l" r="r" t="t"/>
              <a:pathLst>
                <a:path extrusionOk="0" h="21816" w="31491">
                  <a:moveTo>
                    <a:pt x="28508" y="0"/>
                  </a:moveTo>
                  <a:cubicBezTo>
                    <a:pt x="28417" y="0"/>
                    <a:pt x="28326" y="2"/>
                    <a:pt x="28236" y="6"/>
                  </a:cubicBezTo>
                  <a:lnTo>
                    <a:pt x="0" y="1960"/>
                  </a:lnTo>
                  <a:cubicBezTo>
                    <a:pt x="899" y="4107"/>
                    <a:pt x="580" y="7124"/>
                    <a:pt x="944" y="9435"/>
                  </a:cubicBezTo>
                  <a:cubicBezTo>
                    <a:pt x="1390" y="12192"/>
                    <a:pt x="2445" y="14785"/>
                    <a:pt x="3188" y="17452"/>
                  </a:cubicBezTo>
                  <a:cubicBezTo>
                    <a:pt x="3388" y="18175"/>
                    <a:pt x="3644" y="21815"/>
                    <a:pt x="4851" y="21815"/>
                  </a:cubicBezTo>
                  <a:cubicBezTo>
                    <a:pt x="4897" y="21815"/>
                    <a:pt x="4945" y="21810"/>
                    <a:pt x="4993" y="21799"/>
                  </a:cubicBezTo>
                  <a:cubicBezTo>
                    <a:pt x="6309" y="21494"/>
                    <a:pt x="6754" y="16271"/>
                    <a:pt x="7735" y="15112"/>
                  </a:cubicBezTo>
                  <a:cubicBezTo>
                    <a:pt x="8946" y="15929"/>
                    <a:pt x="10135" y="16427"/>
                    <a:pt x="11213" y="17512"/>
                  </a:cubicBezTo>
                  <a:cubicBezTo>
                    <a:pt x="12283" y="18596"/>
                    <a:pt x="13784" y="20276"/>
                    <a:pt x="15114" y="20959"/>
                  </a:cubicBezTo>
                  <a:cubicBezTo>
                    <a:pt x="15114" y="20959"/>
                    <a:pt x="15114" y="20959"/>
                    <a:pt x="15114" y="20959"/>
                  </a:cubicBezTo>
                  <a:cubicBezTo>
                    <a:pt x="15202" y="20959"/>
                    <a:pt x="16534" y="15281"/>
                    <a:pt x="16979" y="14844"/>
                  </a:cubicBezTo>
                  <a:cubicBezTo>
                    <a:pt x="17296" y="14531"/>
                    <a:pt x="17693" y="14409"/>
                    <a:pt x="18125" y="14409"/>
                  </a:cubicBezTo>
                  <a:cubicBezTo>
                    <a:pt x="19282" y="14409"/>
                    <a:pt x="20690" y="15282"/>
                    <a:pt x="21496" y="15699"/>
                  </a:cubicBezTo>
                  <a:cubicBezTo>
                    <a:pt x="23606" y="16783"/>
                    <a:pt x="25524" y="18381"/>
                    <a:pt x="27894" y="18894"/>
                  </a:cubicBezTo>
                  <a:cubicBezTo>
                    <a:pt x="29699" y="12883"/>
                    <a:pt x="29766" y="6262"/>
                    <a:pt x="31490" y="244"/>
                  </a:cubicBezTo>
                  <a:cubicBezTo>
                    <a:pt x="30511" y="203"/>
                    <a:pt x="29489" y="0"/>
                    <a:pt x="28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7"/>
            <p:cNvSpPr/>
            <p:nvPr/>
          </p:nvSpPr>
          <p:spPr>
            <a:xfrm rot="-10472524">
              <a:off x="8162842" y="4524532"/>
              <a:ext cx="258471" cy="321303"/>
            </a:xfrm>
            <a:custGeom>
              <a:rect b="b" l="l" r="r" t="t"/>
              <a:pathLst>
                <a:path extrusionOk="0" h="6079" w="4890">
                  <a:moveTo>
                    <a:pt x="4889" y="0"/>
                  </a:moveTo>
                  <a:lnTo>
                    <a:pt x="4889" y="0"/>
                  </a:lnTo>
                  <a:cubicBezTo>
                    <a:pt x="3990" y="414"/>
                    <a:pt x="1348" y="1875"/>
                    <a:pt x="90" y="1875"/>
                  </a:cubicBezTo>
                  <a:cubicBezTo>
                    <a:pt x="59" y="1875"/>
                    <a:pt x="29" y="1874"/>
                    <a:pt x="0" y="1873"/>
                  </a:cubicBezTo>
                  <a:lnTo>
                    <a:pt x="0" y="1873"/>
                  </a:lnTo>
                  <a:cubicBezTo>
                    <a:pt x="1486" y="2831"/>
                    <a:pt x="1895" y="5112"/>
                    <a:pt x="3522" y="6078"/>
                  </a:cubicBezTo>
                  <a:cubicBezTo>
                    <a:pt x="4652" y="4696"/>
                    <a:pt x="4823" y="1694"/>
                    <a:pt x="4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 rot="6951729">
              <a:off x="6148124" y="3782932"/>
              <a:ext cx="924281" cy="2210704"/>
            </a:xfrm>
            <a:custGeom>
              <a:rect b="b" l="l" r="r" t="t"/>
              <a:pathLst>
                <a:path extrusionOk="0" h="52847" w="22095">
                  <a:moveTo>
                    <a:pt x="2315" y="1"/>
                  </a:moveTo>
                  <a:lnTo>
                    <a:pt x="2315" y="1"/>
                  </a:lnTo>
                  <a:cubicBezTo>
                    <a:pt x="2108" y="400"/>
                    <a:pt x="2000" y="1196"/>
                    <a:pt x="1944" y="2275"/>
                  </a:cubicBezTo>
                  <a:lnTo>
                    <a:pt x="1944" y="2275"/>
                  </a:lnTo>
                  <a:cubicBezTo>
                    <a:pt x="2060" y="1515"/>
                    <a:pt x="2183" y="757"/>
                    <a:pt x="2315" y="1"/>
                  </a:cubicBezTo>
                  <a:close/>
                  <a:moveTo>
                    <a:pt x="1944" y="2275"/>
                  </a:moveTo>
                  <a:cubicBezTo>
                    <a:pt x="1" y="15046"/>
                    <a:pt x="233" y="28375"/>
                    <a:pt x="829" y="41202"/>
                  </a:cubicBezTo>
                  <a:cubicBezTo>
                    <a:pt x="1174" y="48573"/>
                    <a:pt x="6426" y="52847"/>
                    <a:pt x="13343" y="52847"/>
                  </a:cubicBezTo>
                  <a:cubicBezTo>
                    <a:pt x="14158" y="52847"/>
                    <a:pt x="14997" y="52788"/>
                    <a:pt x="15853" y="52667"/>
                  </a:cubicBezTo>
                  <a:cubicBezTo>
                    <a:pt x="17428" y="52444"/>
                    <a:pt x="22095" y="52102"/>
                    <a:pt x="19516" y="49316"/>
                  </a:cubicBezTo>
                  <a:cubicBezTo>
                    <a:pt x="18968" y="48725"/>
                    <a:pt x="17483" y="48606"/>
                    <a:pt x="15895" y="48606"/>
                  </a:cubicBezTo>
                  <a:cubicBezTo>
                    <a:pt x="14828" y="48606"/>
                    <a:pt x="13714" y="48660"/>
                    <a:pt x="12807" y="48660"/>
                  </a:cubicBezTo>
                  <a:cubicBezTo>
                    <a:pt x="12244" y="48660"/>
                    <a:pt x="11761" y="48639"/>
                    <a:pt x="11417" y="48573"/>
                  </a:cubicBezTo>
                  <a:cubicBezTo>
                    <a:pt x="2493" y="46856"/>
                    <a:pt x="2330" y="40132"/>
                    <a:pt x="1966" y="32382"/>
                  </a:cubicBezTo>
                  <a:cubicBezTo>
                    <a:pt x="1713" y="26995"/>
                    <a:pt x="1067" y="21883"/>
                    <a:pt x="1579" y="16481"/>
                  </a:cubicBezTo>
                  <a:cubicBezTo>
                    <a:pt x="2075" y="11234"/>
                    <a:pt x="1778" y="5494"/>
                    <a:pt x="1944" y="2275"/>
                  </a:cubicBezTo>
                  <a:close/>
                </a:path>
              </a:pathLst>
            </a:custGeom>
            <a:solidFill>
              <a:srgbClr val="F48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17"/>
          <p:cNvGrpSpPr/>
          <p:nvPr/>
        </p:nvGrpSpPr>
        <p:grpSpPr>
          <a:xfrm>
            <a:off x="5070783" y="703525"/>
            <a:ext cx="597332" cy="386236"/>
            <a:chOff x="5070783" y="-210875"/>
            <a:chExt cx="597332" cy="386236"/>
          </a:xfrm>
        </p:grpSpPr>
        <p:sp>
          <p:nvSpPr>
            <p:cNvPr id="649" name="Google Shape;649;p17"/>
            <p:cNvSpPr/>
            <p:nvPr/>
          </p:nvSpPr>
          <p:spPr>
            <a:xfrm>
              <a:off x="5127182" y="-210875"/>
              <a:ext cx="44093" cy="156891"/>
            </a:xfrm>
            <a:custGeom>
              <a:rect b="b" l="l" r="r" t="t"/>
              <a:pathLst>
                <a:path extrusionOk="0" h="5291" w="1487">
                  <a:moveTo>
                    <a:pt x="744" y="0"/>
                  </a:moveTo>
                  <a:cubicBezTo>
                    <a:pt x="335" y="0"/>
                    <a:pt x="1" y="1181"/>
                    <a:pt x="1" y="2645"/>
                  </a:cubicBezTo>
                  <a:cubicBezTo>
                    <a:pt x="1" y="4102"/>
                    <a:pt x="335" y="5290"/>
                    <a:pt x="744" y="5290"/>
                  </a:cubicBezTo>
                  <a:cubicBezTo>
                    <a:pt x="1152" y="5290"/>
                    <a:pt x="1487" y="4102"/>
                    <a:pt x="1487" y="2645"/>
                  </a:cubicBezTo>
                  <a:cubicBezTo>
                    <a:pt x="1487" y="1181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5070783" y="-154476"/>
              <a:ext cx="156921" cy="44093"/>
            </a:xfrm>
            <a:custGeom>
              <a:rect b="b" l="l" r="r" t="t"/>
              <a:pathLst>
                <a:path extrusionOk="0" h="1487" w="5292">
                  <a:moveTo>
                    <a:pt x="2646" y="0"/>
                  </a:moveTo>
                  <a:cubicBezTo>
                    <a:pt x="1182" y="0"/>
                    <a:pt x="1" y="335"/>
                    <a:pt x="1" y="743"/>
                  </a:cubicBezTo>
                  <a:cubicBezTo>
                    <a:pt x="1" y="1152"/>
                    <a:pt x="1182" y="1486"/>
                    <a:pt x="2646" y="1486"/>
                  </a:cubicBezTo>
                  <a:cubicBezTo>
                    <a:pt x="4102" y="1486"/>
                    <a:pt x="5291" y="1152"/>
                    <a:pt x="5291" y="743"/>
                  </a:cubicBezTo>
                  <a:cubicBezTo>
                    <a:pt x="5291" y="335"/>
                    <a:pt x="4102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5567830" y="18677"/>
              <a:ext cx="43886" cy="156684"/>
            </a:xfrm>
            <a:custGeom>
              <a:rect b="b" l="l" r="r" t="t"/>
              <a:pathLst>
                <a:path extrusionOk="0" h="5284" w="1480">
                  <a:moveTo>
                    <a:pt x="744" y="0"/>
                  </a:moveTo>
                  <a:cubicBezTo>
                    <a:pt x="335" y="0"/>
                    <a:pt x="1" y="1182"/>
                    <a:pt x="1" y="2638"/>
                  </a:cubicBezTo>
                  <a:cubicBezTo>
                    <a:pt x="1" y="4102"/>
                    <a:pt x="335" y="5283"/>
                    <a:pt x="744" y="5283"/>
                  </a:cubicBezTo>
                  <a:cubicBezTo>
                    <a:pt x="1152" y="5283"/>
                    <a:pt x="1479" y="4102"/>
                    <a:pt x="1479" y="2638"/>
                  </a:cubicBezTo>
                  <a:cubicBezTo>
                    <a:pt x="1479" y="1182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5511431" y="75076"/>
              <a:ext cx="156684" cy="43886"/>
            </a:xfrm>
            <a:custGeom>
              <a:rect b="b" l="l" r="r" t="t"/>
              <a:pathLst>
                <a:path extrusionOk="0" h="1480" w="5284">
                  <a:moveTo>
                    <a:pt x="2646" y="1"/>
                  </a:moveTo>
                  <a:cubicBezTo>
                    <a:pt x="1182" y="1"/>
                    <a:pt x="0" y="328"/>
                    <a:pt x="0" y="736"/>
                  </a:cubicBezTo>
                  <a:cubicBezTo>
                    <a:pt x="0" y="1145"/>
                    <a:pt x="1182" y="1479"/>
                    <a:pt x="2646" y="1479"/>
                  </a:cubicBezTo>
                  <a:cubicBezTo>
                    <a:pt x="4102" y="1479"/>
                    <a:pt x="5283" y="1145"/>
                    <a:pt x="5283" y="736"/>
                  </a:cubicBezTo>
                  <a:cubicBezTo>
                    <a:pt x="5283" y="328"/>
                    <a:pt x="4102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17"/>
          <p:cNvGrpSpPr/>
          <p:nvPr/>
        </p:nvGrpSpPr>
        <p:grpSpPr>
          <a:xfrm>
            <a:off x="4233712" y="4350343"/>
            <a:ext cx="458183" cy="645922"/>
            <a:chOff x="4233712" y="4261396"/>
            <a:chExt cx="458183" cy="645922"/>
          </a:xfrm>
        </p:grpSpPr>
        <p:sp>
          <p:nvSpPr>
            <p:cNvPr id="654" name="Google Shape;654;p17"/>
            <p:cNvSpPr/>
            <p:nvPr/>
          </p:nvSpPr>
          <p:spPr>
            <a:xfrm>
              <a:off x="4327751" y="4645668"/>
              <a:ext cx="73521" cy="261650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4233712" y="4739709"/>
              <a:ext cx="261650" cy="73570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4608090" y="4414620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4561070" y="4461640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4346144" y="4261396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4299124" y="4308416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17"/>
          <p:cNvGrpSpPr/>
          <p:nvPr/>
        </p:nvGrpSpPr>
        <p:grpSpPr>
          <a:xfrm>
            <a:off x="8279868" y="1984847"/>
            <a:ext cx="462873" cy="481301"/>
            <a:chOff x="8279868" y="1984847"/>
            <a:chExt cx="462873" cy="481301"/>
          </a:xfrm>
        </p:grpSpPr>
        <p:sp>
          <p:nvSpPr>
            <p:cNvPr id="661" name="Google Shape;661;p17"/>
            <p:cNvSpPr/>
            <p:nvPr/>
          </p:nvSpPr>
          <p:spPr>
            <a:xfrm>
              <a:off x="8279868" y="1984847"/>
              <a:ext cx="193781" cy="176894"/>
            </a:xfrm>
            <a:custGeom>
              <a:rect b="b" l="l" r="r" t="t"/>
              <a:pathLst>
                <a:path extrusionOk="0" h="3683" w="4035">
                  <a:moveTo>
                    <a:pt x="2016" y="1"/>
                  </a:moveTo>
                  <a:cubicBezTo>
                    <a:pt x="1546" y="1"/>
                    <a:pt x="1074" y="181"/>
                    <a:pt x="713" y="541"/>
                  </a:cubicBezTo>
                  <a:cubicBezTo>
                    <a:pt x="0" y="1262"/>
                    <a:pt x="0" y="2421"/>
                    <a:pt x="713" y="3142"/>
                  </a:cubicBezTo>
                  <a:cubicBezTo>
                    <a:pt x="1074" y="3502"/>
                    <a:pt x="1546" y="3683"/>
                    <a:pt x="2016" y="3683"/>
                  </a:cubicBezTo>
                  <a:cubicBezTo>
                    <a:pt x="2487" y="3683"/>
                    <a:pt x="2957" y="3502"/>
                    <a:pt x="3314" y="3142"/>
                  </a:cubicBezTo>
                  <a:cubicBezTo>
                    <a:pt x="4035" y="2421"/>
                    <a:pt x="4035" y="1262"/>
                    <a:pt x="3314" y="541"/>
                  </a:cubicBezTo>
                  <a:cubicBezTo>
                    <a:pt x="2957" y="181"/>
                    <a:pt x="2487" y="1"/>
                    <a:pt x="2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8644193" y="2376716"/>
              <a:ext cx="98547" cy="89432"/>
            </a:xfrm>
            <a:custGeom>
              <a:rect b="b" l="l" r="r" t="t"/>
              <a:pathLst>
                <a:path extrusionOk="0" h="1862" w="2052">
                  <a:moveTo>
                    <a:pt x="1026" y="0"/>
                  </a:moveTo>
                  <a:cubicBezTo>
                    <a:pt x="786" y="0"/>
                    <a:pt x="547" y="91"/>
                    <a:pt x="365" y="273"/>
                  </a:cubicBezTo>
                  <a:cubicBezTo>
                    <a:pt x="0" y="638"/>
                    <a:pt x="0" y="1225"/>
                    <a:pt x="365" y="1589"/>
                  </a:cubicBezTo>
                  <a:cubicBezTo>
                    <a:pt x="547" y="1771"/>
                    <a:pt x="786" y="1862"/>
                    <a:pt x="1026" y="1862"/>
                  </a:cubicBezTo>
                  <a:cubicBezTo>
                    <a:pt x="1266" y="1862"/>
                    <a:pt x="1505" y="1771"/>
                    <a:pt x="1687" y="1589"/>
                  </a:cubicBezTo>
                  <a:cubicBezTo>
                    <a:pt x="2051" y="1225"/>
                    <a:pt x="2051" y="638"/>
                    <a:pt x="1687" y="273"/>
                  </a:cubicBezTo>
                  <a:cubicBezTo>
                    <a:pt x="1505" y="91"/>
                    <a:pt x="1266" y="0"/>
                    <a:pt x="1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3" name="Google Shape;663;p17"/>
          <p:cNvSpPr txBox="1"/>
          <p:nvPr>
            <p:ph idx="6"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8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6" name="Google Shape;666;p18"/>
          <p:cNvSpPr txBox="1"/>
          <p:nvPr>
            <p:ph idx="1" type="subTitle"/>
          </p:nvPr>
        </p:nvSpPr>
        <p:spPr>
          <a:xfrm>
            <a:off x="1033425" y="2171626"/>
            <a:ext cx="1937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7" name="Google Shape;667;p18"/>
          <p:cNvSpPr txBox="1"/>
          <p:nvPr>
            <p:ph idx="2" type="title"/>
          </p:nvPr>
        </p:nvSpPr>
        <p:spPr>
          <a:xfrm>
            <a:off x="1090726" y="1830075"/>
            <a:ext cx="1822800" cy="3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8" name="Google Shape;668;p18"/>
          <p:cNvSpPr txBox="1"/>
          <p:nvPr>
            <p:ph idx="3" type="subTitle"/>
          </p:nvPr>
        </p:nvSpPr>
        <p:spPr>
          <a:xfrm>
            <a:off x="3603300" y="2171626"/>
            <a:ext cx="1937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9" name="Google Shape;669;p18"/>
          <p:cNvSpPr txBox="1"/>
          <p:nvPr>
            <p:ph idx="4" type="title"/>
          </p:nvPr>
        </p:nvSpPr>
        <p:spPr>
          <a:xfrm>
            <a:off x="3660600" y="1830075"/>
            <a:ext cx="1822800" cy="3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0" name="Google Shape;670;p18"/>
          <p:cNvSpPr txBox="1"/>
          <p:nvPr>
            <p:ph idx="5" type="subTitle"/>
          </p:nvPr>
        </p:nvSpPr>
        <p:spPr>
          <a:xfrm>
            <a:off x="6173175" y="2171626"/>
            <a:ext cx="1937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18"/>
          <p:cNvSpPr txBox="1"/>
          <p:nvPr>
            <p:ph idx="6" type="title"/>
          </p:nvPr>
        </p:nvSpPr>
        <p:spPr>
          <a:xfrm>
            <a:off x="6230475" y="1830075"/>
            <a:ext cx="1822800" cy="3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2" name="Google Shape;672;p18"/>
          <p:cNvSpPr txBox="1"/>
          <p:nvPr>
            <p:ph idx="7" type="subTitle"/>
          </p:nvPr>
        </p:nvSpPr>
        <p:spPr>
          <a:xfrm>
            <a:off x="1033425" y="3973126"/>
            <a:ext cx="1937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18"/>
          <p:cNvSpPr txBox="1"/>
          <p:nvPr>
            <p:ph idx="8" type="title"/>
          </p:nvPr>
        </p:nvSpPr>
        <p:spPr>
          <a:xfrm>
            <a:off x="1090726" y="3631600"/>
            <a:ext cx="1822800" cy="3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4" name="Google Shape;674;p18"/>
          <p:cNvSpPr txBox="1"/>
          <p:nvPr>
            <p:ph idx="9" type="subTitle"/>
          </p:nvPr>
        </p:nvSpPr>
        <p:spPr>
          <a:xfrm>
            <a:off x="3603300" y="3973126"/>
            <a:ext cx="1937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18"/>
          <p:cNvSpPr txBox="1"/>
          <p:nvPr>
            <p:ph idx="13" type="title"/>
          </p:nvPr>
        </p:nvSpPr>
        <p:spPr>
          <a:xfrm>
            <a:off x="3660600" y="3631600"/>
            <a:ext cx="1822800" cy="3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6" name="Google Shape;676;p18"/>
          <p:cNvSpPr txBox="1"/>
          <p:nvPr>
            <p:ph idx="14" type="subTitle"/>
          </p:nvPr>
        </p:nvSpPr>
        <p:spPr>
          <a:xfrm>
            <a:off x="6173175" y="3973126"/>
            <a:ext cx="1937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18"/>
          <p:cNvSpPr txBox="1"/>
          <p:nvPr>
            <p:ph idx="15" type="title"/>
          </p:nvPr>
        </p:nvSpPr>
        <p:spPr>
          <a:xfrm>
            <a:off x="6230475" y="3631600"/>
            <a:ext cx="1822800" cy="3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78" name="Google Shape;678;p18"/>
          <p:cNvGrpSpPr/>
          <p:nvPr/>
        </p:nvGrpSpPr>
        <p:grpSpPr>
          <a:xfrm>
            <a:off x="8581672" y="1664729"/>
            <a:ext cx="1056736" cy="948035"/>
            <a:chOff x="8581672" y="1664729"/>
            <a:chExt cx="1056736" cy="948035"/>
          </a:xfrm>
        </p:grpSpPr>
        <p:sp>
          <p:nvSpPr>
            <p:cNvPr id="679" name="Google Shape;679;p18"/>
            <p:cNvSpPr/>
            <p:nvPr/>
          </p:nvSpPr>
          <p:spPr>
            <a:xfrm>
              <a:off x="8581672" y="1664729"/>
              <a:ext cx="1056736" cy="948035"/>
            </a:xfrm>
            <a:custGeom>
              <a:rect b="b" l="l" r="r" t="t"/>
              <a:pathLst>
                <a:path extrusionOk="0" h="13588" w="15146">
                  <a:moveTo>
                    <a:pt x="8699" y="1"/>
                  </a:moveTo>
                  <a:cubicBezTo>
                    <a:pt x="7972" y="1"/>
                    <a:pt x="7226" y="192"/>
                    <a:pt x="6487" y="620"/>
                  </a:cubicBezTo>
                  <a:cubicBezTo>
                    <a:pt x="0" y="702"/>
                    <a:pt x="869" y="10607"/>
                    <a:pt x="5313" y="12955"/>
                  </a:cubicBezTo>
                  <a:cubicBezTo>
                    <a:pt x="6133" y="13388"/>
                    <a:pt x="7047" y="13587"/>
                    <a:pt x="7975" y="13587"/>
                  </a:cubicBezTo>
                  <a:cubicBezTo>
                    <a:pt x="11183" y="13587"/>
                    <a:pt x="14562" y="11211"/>
                    <a:pt x="14839" y="7932"/>
                  </a:cubicBezTo>
                  <a:cubicBezTo>
                    <a:pt x="15145" y="4293"/>
                    <a:pt x="12143" y="1"/>
                    <a:pt x="8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8828935" y="1801965"/>
              <a:ext cx="462854" cy="478692"/>
            </a:xfrm>
            <a:custGeom>
              <a:rect b="b" l="l" r="r" t="t"/>
              <a:pathLst>
                <a:path extrusionOk="0" h="6861" w="6634">
                  <a:moveTo>
                    <a:pt x="3324" y="0"/>
                  </a:moveTo>
                  <a:cubicBezTo>
                    <a:pt x="3072" y="0"/>
                    <a:pt x="2811" y="37"/>
                    <a:pt x="2542" y="117"/>
                  </a:cubicBezTo>
                  <a:cubicBezTo>
                    <a:pt x="1494" y="429"/>
                    <a:pt x="364" y="1603"/>
                    <a:pt x="201" y="2673"/>
                  </a:cubicBezTo>
                  <a:cubicBezTo>
                    <a:pt x="0" y="3996"/>
                    <a:pt x="699" y="5720"/>
                    <a:pt x="1851" y="6433"/>
                  </a:cubicBezTo>
                  <a:cubicBezTo>
                    <a:pt x="2298" y="6715"/>
                    <a:pt x="2859" y="6860"/>
                    <a:pt x="3419" y="6860"/>
                  </a:cubicBezTo>
                  <a:cubicBezTo>
                    <a:pt x="3964" y="6860"/>
                    <a:pt x="4509" y="6723"/>
                    <a:pt x="4949" y="6440"/>
                  </a:cubicBezTo>
                  <a:cubicBezTo>
                    <a:pt x="5692" y="5965"/>
                    <a:pt x="6026" y="4954"/>
                    <a:pt x="6212" y="4129"/>
                  </a:cubicBezTo>
                  <a:cubicBezTo>
                    <a:pt x="6633" y="2234"/>
                    <a:pt x="5276" y="0"/>
                    <a:pt x="3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18"/>
          <p:cNvSpPr/>
          <p:nvPr/>
        </p:nvSpPr>
        <p:spPr>
          <a:xfrm>
            <a:off x="-204076" y="4191696"/>
            <a:ext cx="1394031" cy="1291150"/>
          </a:xfrm>
          <a:custGeom>
            <a:rect b="b" l="l" r="r" t="t"/>
            <a:pathLst>
              <a:path extrusionOk="0" h="29480" w="31829">
                <a:moveTo>
                  <a:pt x="11189" y="0"/>
                </a:moveTo>
                <a:cubicBezTo>
                  <a:pt x="8035" y="0"/>
                  <a:pt x="5220" y="5226"/>
                  <a:pt x="3627" y="7865"/>
                </a:cubicBezTo>
                <a:cubicBezTo>
                  <a:pt x="1" y="13861"/>
                  <a:pt x="4043" y="22614"/>
                  <a:pt x="4496" y="29479"/>
                </a:cubicBezTo>
                <a:lnTo>
                  <a:pt x="21051" y="28246"/>
                </a:lnTo>
                <a:cubicBezTo>
                  <a:pt x="21305" y="28313"/>
                  <a:pt x="21589" y="28345"/>
                  <a:pt x="21898" y="28345"/>
                </a:cubicBezTo>
                <a:cubicBezTo>
                  <a:pt x="25370" y="28345"/>
                  <a:pt x="31829" y="24360"/>
                  <a:pt x="29945" y="22688"/>
                </a:cubicBezTo>
                <a:cubicBezTo>
                  <a:pt x="28660" y="21551"/>
                  <a:pt x="28935" y="17257"/>
                  <a:pt x="28236" y="15094"/>
                </a:cubicBezTo>
                <a:cubicBezTo>
                  <a:pt x="26839" y="10777"/>
                  <a:pt x="24759" y="9499"/>
                  <a:pt x="20494" y="8578"/>
                </a:cubicBezTo>
                <a:cubicBezTo>
                  <a:pt x="18287" y="8095"/>
                  <a:pt x="17009" y="8831"/>
                  <a:pt x="15538" y="6995"/>
                </a:cubicBezTo>
                <a:cubicBezTo>
                  <a:pt x="14252" y="5405"/>
                  <a:pt x="15255" y="2671"/>
                  <a:pt x="13606" y="1103"/>
                </a:cubicBezTo>
                <a:cubicBezTo>
                  <a:pt x="12788" y="327"/>
                  <a:pt x="11978" y="0"/>
                  <a:pt x="11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2" name="Google Shape;682;p18"/>
          <p:cNvGrpSpPr/>
          <p:nvPr/>
        </p:nvGrpSpPr>
        <p:grpSpPr>
          <a:xfrm>
            <a:off x="8322400" y="199500"/>
            <a:ext cx="1250683" cy="1082498"/>
            <a:chOff x="8322400" y="199500"/>
            <a:chExt cx="1250683" cy="1082498"/>
          </a:xfrm>
        </p:grpSpPr>
        <p:sp>
          <p:nvSpPr>
            <p:cNvPr id="683" name="Google Shape;683;p18"/>
            <p:cNvSpPr/>
            <p:nvPr/>
          </p:nvSpPr>
          <p:spPr>
            <a:xfrm>
              <a:off x="8322400" y="199500"/>
              <a:ext cx="1250683" cy="1082498"/>
            </a:xfrm>
            <a:custGeom>
              <a:rect b="b" l="l" r="r" t="t"/>
              <a:pathLst>
                <a:path extrusionOk="0" h="17095" w="19751">
                  <a:moveTo>
                    <a:pt x="14040" y="0"/>
                  </a:moveTo>
                  <a:cubicBezTo>
                    <a:pt x="13648" y="0"/>
                    <a:pt x="12433" y="468"/>
                    <a:pt x="10893" y="1191"/>
                  </a:cubicBezTo>
                  <a:cubicBezTo>
                    <a:pt x="10589" y="1332"/>
                    <a:pt x="10277" y="1481"/>
                    <a:pt x="9950" y="1644"/>
                  </a:cubicBezTo>
                  <a:cubicBezTo>
                    <a:pt x="9155" y="2038"/>
                    <a:pt x="8308" y="2477"/>
                    <a:pt x="7461" y="2945"/>
                  </a:cubicBezTo>
                  <a:cubicBezTo>
                    <a:pt x="6903" y="3249"/>
                    <a:pt x="6346" y="3561"/>
                    <a:pt x="5804" y="3881"/>
                  </a:cubicBezTo>
                  <a:cubicBezTo>
                    <a:pt x="5298" y="4178"/>
                    <a:pt x="4815" y="4475"/>
                    <a:pt x="4347" y="4765"/>
                  </a:cubicBezTo>
                  <a:cubicBezTo>
                    <a:pt x="3344" y="5404"/>
                    <a:pt x="2467" y="6036"/>
                    <a:pt x="1828" y="6593"/>
                  </a:cubicBezTo>
                  <a:cubicBezTo>
                    <a:pt x="1308" y="7046"/>
                    <a:pt x="959" y="7455"/>
                    <a:pt x="833" y="7789"/>
                  </a:cubicBezTo>
                  <a:cubicBezTo>
                    <a:pt x="1" y="10033"/>
                    <a:pt x="5009" y="16951"/>
                    <a:pt x="7074" y="17092"/>
                  </a:cubicBezTo>
                  <a:cubicBezTo>
                    <a:pt x="7093" y="17093"/>
                    <a:pt x="7113" y="17094"/>
                    <a:pt x="7134" y="17094"/>
                  </a:cubicBezTo>
                  <a:cubicBezTo>
                    <a:pt x="7556" y="17094"/>
                    <a:pt x="8301" y="16809"/>
                    <a:pt x="9222" y="16334"/>
                  </a:cubicBezTo>
                  <a:cubicBezTo>
                    <a:pt x="9920" y="15978"/>
                    <a:pt x="10730" y="15502"/>
                    <a:pt x="11577" y="14960"/>
                  </a:cubicBezTo>
                  <a:cubicBezTo>
                    <a:pt x="12253" y="14521"/>
                    <a:pt x="12967" y="14038"/>
                    <a:pt x="13665" y="13533"/>
                  </a:cubicBezTo>
                  <a:cubicBezTo>
                    <a:pt x="14074" y="13228"/>
                    <a:pt x="14490" y="12924"/>
                    <a:pt x="14891" y="12604"/>
                  </a:cubicBezTo>
                  <a:cubicBezTo>
                    <a:pt x="15798" y="11906"/>
                    <a:pt x="16659" y="11163"/>
                    <a:pt x="17492" y="10368"/>
                  </a:cubicBezTo>
                  <a:cubicBezTo>
                    <a:pt x="17900" y="9974"/>
                    <a:pt x="18294" y="9550"/>
                    <a:pt x="18658" y="9112"/>
                  </a:cubicBezTo>
                  <a:cubicBezTo>
                    <a:pt x="19372" y="8243"/>
                    <a:pt x="19750" y="7485"/>
                    <a:pt x="19617" y="6964"/>
                  </a:cubicBezTo>
                  <a:cubicBezTo>
                    <a:pt x="18978" y="4475"/>
                    <a:pt x="16882" y="329"/>
                    <a:pt x="14081" y="2"/>
                  </a:cubicBezTo>
                  <a:cubicBezTo>
                    <a:pt x="14069" y="1"/>
                    <a:pt x="14055" y="0"/>
                    <a:pt x="14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8438154" y="501232"/>
              <a:ext cx="617394" cy="732641"/>
            </a:xfrm>
            <a:custGeom>
              <a:rect b="b" l="l" r="r" t="t"/>
              <a:pathLst>
                <a:path extrusionOk="0" h="11570" w="9750">
                  <a:moveTo>
                    <a:pt x="2527" y="0"/>
                  </a:moveTo>
                  <a:cubicBezTo>
                    <a:pt x="1524" y="639"/>
                    <a:pt x="639" y="1271"/>
                    <a:pt x="0" y="1828"/>
                  </a:cubicBezTo>
                  <a:cubicBezTo>
                    <a:pt x="2148" y="5291"/>
                    <a:pt x="4897" y="8359"/>
                    <a:pt x="7394" y="11569"/>
                  </a:cubicBezTo>
                  <a:cubicBezTo>
                    <a:pt x="8100" y="11213"/>
                    <a:pt x="8902" y="10737"/>
                    <a:pt x="9749" y="10195"/>
                  </a:cubicBezTo>
                  <a:cubicBezTo>
                    <a:pt x="9355" y="9489"/>
                    <a:pt x="8947" y="8790"/>
                    <a:pt x="8508" y="8107"/>
                  </a:cubicBezTo>
                  <a:cubicBezTo>
                    <a:pt x="6703" y="5276"/>
                    <a:pt x="4644" y="2608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8689861" y="385921"/>
              <a:ext cx="575475" cy="670522"/>
            </a:xfrm>
            <a:custGeom>
              <a:rect b="b" l="l" r="r" t="t"/>
              <a:pathLst>
                <a:path extrusionOk="0" h="10589" w="9088">
                  <a:moveTo>
                    <a:pt x="1658" y="1"/>
                  </a:moveTo>
                  <a:cubicBezTo>
                    <a:pt x="1100" y="305"/>
                    <a:pt x="543" y="617"/>
                    <a:pt x="1" y="937"/>
                  </a:cubicBezTo>
                  <a:cubicBezTo>
                    <a:pt x="350" y="1568"/>
                    <a:pt x="751" y="2170"/>
                    <a:pt x="1204" y="2742"/>
                  </a:cubicBezTo>
                  <a:cubicBezTo>
                    <a:pt x="3396" y="5395"/>
                    <a:pt x="5692" y="7929"/>
                    <a:pt x="7862" y="10589"/>
                  </a:cubicBezTo>
                  <a:cubicBezTo>
                    <a:pt x="8278" y="10284"/>
                    <a:pt x="8687" y="9980"/>
                    <a:pt x="9088" y="9660"/>
                  </a:cubicBezTo>
                  <a:cubicBezTo>
                    <a:pt x="8523" y="8991"/>
                    <a:pt x="7966" y="8315"/>
                    <a:pt x="7453" y="7624"/>
                  </a:cubicBezTo>
                  <a:cubicBezTo>
                    <a:pt x="5536" y="5083"/>
                    <a:pt x="3627" y="2512"/>
                    <a:pt x="16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8952903" y="275361"/>
              <a:ext cx="551032" cy="580667"/>
            </a:xfrm>
            <a:custGeom>
              <a:rect b="b" l="l" r="r" t="t"/>
              <a:pathLst>
                <a:path extrusionOk="0" h="9170" w="8702">
                  <a:moveTo>
                    <a:pt x="936" y="1"/>
                  </a:moveTo>
                  <a:cubicBezTo>
                    <a:pt x="639" y="142"/>
                    <a:pt x="320" y="290"/>
                    <a:pt x="0" y="454"/>
                  </a:cubicBezTo>
                  <a:cubicBezTo>
                    <a:pt x="476" y="1033"/>
                    <a:pt x="966" y="1635"/>
                    <a:pt x="1509" y="2215"/>
                  </a:cubicBezTo>
                  <a:cubicBezTo>
                    <a:pt x="3552" y="4399"/>
                    <a:pt x="5491" y="6874"/>
                    <a:pt x="7535" y="9170"/>
                  </a:cubicBezTo>
                  <a:cubicBezTo>
                    <a:pt x="7943" y="8776"/>
                    <a:pt x="8337" y="8360"/>
                    <a:pt x="8701" y="7914"/>
                  </a:cubicBezTo>
                  <a:cubicBezTo>
                    <a:pt x="7951" y="7149"/>
                    <a:pt x="7230" y="6435"/>
                    <a:pt x="6643" y="5789"/>
                  </a:cubicBezTo>
                  <a:cubicBezTo>
                    <a:pt x="4941" y="3901"/>
                    <a:pt x="2831" y="1999"/>
                    <a:pt x="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18"/>
          <p:cNvGrpSpPr/>
          <p:nvPr/>
        </p:nvGrpSpPr>
        <p:grpSpPr>
          <a:xfrm>
            <a:off x="8001053" y="4131542"/>
            <a:ext cx="1014867" cy="850470"/>
            <a:chOff x="8001053" y="4207742"/>
            <a:chExt cx="1014867" cy="850470"/>
          </a:xfrm>
        </p:grpSpPr>
        <p:sp>
          <p:nvSpPr>
            <p:cNvPr id="688" name="Google Shape;688;p18"/>
            <p:cNvSpPr/>
            <p:nvPr/>
          </p:nvSpPr>
          <p:spPr>
            <a:xfrm>
              <a:off x="8436540" y="4501810"/>
              <a:ext cx="579380" cy="441866"/>
            </a:xfrm>
            <a:custGeom>
              <a:rect b="b" l="l" r="r" t="t"/>
              <a:pathLst>
                <a:path extrusionOk="0" h="10864" w="14245">
                  <a:moveTo>
                    <a:pt x="1286" y="1"/>
                  </a:moveTo>
                  <a:lnTo>
                    <a:pt x="1" y="1851"/>
                  </a:lnTo>
                  <a:lnTo>
                    <a:pt x="12959" y="10864"/>
                  </a:lnTo>
                  <a:lnTo>
                    <a:pt x="14245" y="9014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8001053" y="4616346"/>
              <a:ext cx="579664" cy="441866"/>
            </a:xfrm>
            <a:custGeom>
              <a:rect b="b" l="l" r="r" t="t"/>
              <a:pathLst>
                <a:path extrusionOk="0" h="10864" w="14252">
                  <a:moveTo>
                    <a:pt x="1293" y="1"/>
                  </a:moveTo>
                  <a:lnTo>
                    <a:pt x="1" y="1851"/>
                  </a:lnTo>
                  <a:lnTo>
                    <a:pt x="12967" y="10864"/>
                  </a:lnTo>
                  <a:lnTo>
                    <a:pt x="14252" y="9006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8347384" y="4207742"/>
              <a:ext cx="579705" cy="441866"/>
            </a:xfrm>
            <a:custGeom>
              <a:rect b="b" l="l" r="r" t="t"/>
              <a:pathLst>
                <a:path extrusionOk="0" h="10864" w="14253">
                  <a:moveTo>
                    <a:pt x="1294" y="1"/>
                  </a:moveTo>
                  <a:lnTo>
                    <a:pt x="1" y="1858"/>
                  </a:lnTo>
                  <a:lnTo>
                    <a:pt x="12959" y="10864"/>
                  </a:lnTo>
                  <a:lnTo>
                    <a:pt x="14252" y="90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18"/>
          <p:cNvSpPr/>
          <p:nvPr/>
        </p:nvSpPr>
        <p:spPr>
          <a:xfrm>
            <a:off x="4362740" y="4618754"/>
            <a:ext cx="2607196" cy="1562805"/>
          </a:xfrm>
          <a:custGeom>
            <a:rect b="b" l="l" r="r" t="t"/>
            <a:pathLst>
              <a:path extrusionOk="0" h="52704" w="87925">
                <a:moveTo>
                  <a:pt x="51292" y="0"/>
                </a:moveTo>
                <a:cubicBezTo>
                  <a:pt x="46713" y="0"/>
                  <a:pt x="42103" y="1626"/>
                  <a:pt x="38542" y="4414"/>
                </a:cubicBezTo>
                <a:cubicBezTo>
                  <a:pt x="33489" y="8367"/>
                  <a:pt x="26862" y="13784"/>
                  <a:pt x="23496" y="19245"/>
                </a:cubicBezTo>
                <a:cubicBezTo>
                  <a:pt x="22069" y="21556"/>
                  <a:pt x="21415" y="24112"/>
                  <a:pt x="19528" y="26207"/>
                </a:cubicBezTo>
                <a:cubicBezTo>
                  <a:pt x="16704" y="29320"/>
                  <a:pt x="12224" y="30368"/>
                  <a:pt x="9370" y="33348"/>
                </a:cubicBezTo>
                <a:cubicBezTo>
                  <a:pt x="5559" y="37330"/>
                  <a:pt x="1435" y="45831"/>
                  <a:pt x="1" y="51218"/>
                </a:cubicBezTo>
                <a:lnTo>
                  <a:pt x="9266" y="52704"/>
                </a:lnTo>
                <a:cubicBezTo>
                  <a:pt x="11213" y="49828"/>
                  <a:pt x="11696" y="46143"/>
                  <a:pt x="13309" y="43052"/>
                </a:cubicBezTo>
                <a:cubicBezTo>
                  <a:pt x="15114" y="39552"/>
                  <a:pt x="17707" y="37152"/>
                  <a:pt x="20226" y="34254"/>
                </a:cubicBezTo>
                <a:cubicBezTo>
                  <a:pt x="23340" y="30673"/>
                  <a:pt x="24179" y="26556"/>
                  <a:pt x="26327" y="22462"/>
                </a:cubicBezTo>
                <a:cubicBezTo>
                  <a:pt x="29403" y="16592"/>
                  <a:pt x="36157" y="10477"/>
                  <a:pt x="41589" y="6628"/>
                </a:cubicBezTo>
                <a:cubicBezTo>
                  <a:pt x="45156" y="4100"/>
                  <a:pt x="48387" y="3025"/>
                  <a:pt x="51312" y="3025"/>
                </a:cubicBezTo>
                <a:cubicBezTo>
                  <a:pt x="59399" y="3025"/>
                  <a:pt x="65150" y="11250"/>
                  <a:pt x="69237" y="19735"/>
                </a:cubicBezTo>
                <a:cubicBezTo>
                  <a:pt x="72373" y="26252"/>
                  <a:pt x="77581" y="32077"/>
                  <a:pt x="79313" y="39091"/>
                </a:cubicBezTo>
                <a:cubicBezTo>
                  <a:pt x="80063" y="42116"/>
                  <a:pt x="77997" y="48662"/>
                  <a:pt x="79001" y="50705"/>
                </a:cubicBezTo>
                <a:cubicBezTo>
                  <a:pt x="79542" y="51809"/>
                  <a:pt x="80553" y="52362"/>
                  <a:pt x="81639" y="52362"/>
                </a:cubicBezTo>
                <a:cubicBezTo>
                  <a:pt x="82563" y="52362"/>
                  <a:pt x="83543" y="51961"/>
                  <a:pt x="84336" y="51158"/>
                </a:cubicBezTo>
                <a:cubicBezTo>
                  <a:pt x="87924" y="47532"/>
                  <a:pt x="83593" y="38029"/>
                  <a:pt x="82292" y="34291"/>
                </a:cubicBezTo>
                <a:cubicBezTo>
                  <a:pt x="80331" y="28681"/>
                  <a:pt x="78384" y="21831"/>
                  <a:pt x="75092" y="16919"/>
                </a:cubicBezTo>
                <a:cubicBezTo>
                  <a:pt x="69965" y="9281"/>
                  <a:pt x="62171" y="639"/>
                  <a:pt x="52489" y="37"/>
                </a:cubicBezTo>
                <a:cubicBezTo>
                  <a:pt x="52091" y="12"/>
                  <a:pt x="51692" y="0"/>
                  <a:pt x="51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2" name="Google Shape;692;p18"/>
          <p:cNvGrpSpPr/>
          <p:nvPr/>
        </p:nvGrpSpPr>
        <p:grpSpPr>
          <a:xfrm>
            <a:off x="4554505" y="-246819"/>
            <a:ext cx="2607220" cy="1018114"/>
            <a:chOff x="4554505" y="-246819"/>
            <a:chExt cx="2607220" cy="1018114"/>
          </a:xfrm>
        </p:grpSpPr>
        <p:sp>
          <p:nvSpPr>
            <p:cNvPr id="693" name="Google Shape;693;p18"/>
            <p:cNvSpPr/>
            <p:nvPr/>
          </p:nvSpPr>
          <p:spPr>
            <a:xfrm rot="196695">
              <a:off x="4577372" y="-174294"/>
              <a:ext cx="2561485" cy="873064"/>
            </a:xfrm>
            <a:custGeom>
              <a:rect b="b" l="l" r="r" t="t"/>
              <a:pathLst>
                <a:path extrusionOk="0" h="20213" w="59303">
                  <a:moveTo>
                    <a:pt x="59302" y="82"/>
                  </a:moveTo>
                  <a:lnTo>
                    <a:pt x="1" y="5031"/>
                  </a:lnTo>
                  <a:cubicBezTo>
                    <a:pt x="558" y="5336"/>
                    <a:pt x="914" y="7713"/>
                    <a:pt x="1279" y="8828"/>
                  </a:cubicBezTo>
                  <a:cubicBezTo>
                    <a:pt x="2319" y="12023"/>
                    <a:pt x="3931" y="16058"/>
                    <a:pt x="7030" y="17781"/>
                  </a:cubicBezTo>
                  <a:cubicBezTo>
                    <a:pt x="9467" y="19141"/>
                    <a:pt x="12744" y="18814"/>
                    <a:pt x="15426" y="18926"/>
                  </a:cubicBezTo>
                  <a:cubicBezTo>
                    <a:pt x="20642" y="19156"/>
                    <a:pt x="25777" y="19721"/>
                    <a:pt x="30970" y="20070"/>
                  </a:cubicBezTo>
                  <a:cubicBezTo>
                    <a:pt x="32246" y="20156"/>
                    <a:pt x="33497" y="20213"/>
                    <a:pt x="34712" y="20213"/>
                  </a:cubicBezTo>
                  <a:cubicBezTo>
                    <a:pt x="40429" y="20213"/>
                    <a:pt x="45372" y="18953"/>
                    <a:pt x="48491" y="13524"/>
                  </a:cubicBezTo>
                  <a:cubicBezTo>
                    <a:pt x="50601" y="9853"/>
                    <a:pt x="52675" y="6168"/>
                    <a:pt x="54785" y="2497"/>
                  </a:cubicBezTo>
                  <a:cubicBezTo>
                    <a:pt x="56226" y="1"/>
                    <a:pt x="56219" y="446"/>
                    <a:pt x="59302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 rot="196695">
              <a:off x="5517719" y="-202281"/>
              <a:ext cx="1066526" cy="727805"/>
            </a:xfrm>
            <a:custGeom>
              <a:rect b="b" l="l" r="r" t="t"/>
              <a:pathLst>
                <a:path extrusionOk="0" h="16850" w="24692">
                  <a:moveTo>
                    <a:pt x="24580" y="1"/>
                  </a:moveTo>
                  <a:lnTo>
                    <a:pt x="862" y="1479"/>
                  </a:lnTo>
                  <a:cubicBezTo>
                    <a:pt x="0" y="6205"/>
                    <a:pt x="1264" y="12825"/>
                    <a:pt x="5781" y="15248"/>
                  </a:cubicBezTo>
                  <a:cubicBezTo>
                    <a:pt x="7343" y="16083"/>
                    <a:pt x="11068" y="16849"/>
                    <a:pt x="14065" y="16849"/>
                  </a:cubicBezTo>
                  <a:cubicBezTo>
                    <a:pt x="15545" y="16849"/>
                    <a:pt x="16847" y="16663"/>
                    <a:pt x="17625" y="16206"/>
                  </a:cubicBezTo>
                  <a:cubicBezTo>
                    <a:pt x="20062" y="14780"/>
                    <a:pt x="21742" y="8501"/>
                    <a:pt x="22767" y="6041"/>
                  </a:cubicBezTo>
                  <a:cubicBezTo>
                    <a:pt x="23525" y="4243"/>
                    <a:pt x="24692" y="1984"/>
                    <a:pt x="24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18"/>
          <p:cNvGrpSpPr/>
          <p:nvPr/>
        </p:nvGrpSpPr>
        <p:grpSpPr>
          <a:xfrm>
            <a:off x="647980" y="3973122"/>
            <a:ext cx="243548" cy="366776"/>
            <a:chOff x="647980" y="3973122"/>
            <a:chExt cx="243548" cy="366776"/>
          </a:xfrm>
        </p:grpSpPr>
        <p:sp>
          <p:nvSpPr>
            <p:cNvPr id="696" name="Google Shape;696;p18"/>
            <p:cNvSpPr/>
            <p:nvPr/>
          </p:nvSpPr>
          <p:spPr>
            <a:xfrm>
              <a:off x="647980" y="3973122"/>
              <a:ext cx="193781" cy="176894"/>
            </a:xfrm>
            <a:custGeom>
              <a:rect b="b" l="l" r="r" t="t"/>
              <a:pathLst>
                <a:path extrusionOk="0" h="3683" w="4035">
                  <a:moveTo>
                    <a:pt x="2016" y="1"/>
                  </a:moveTo>
                  <a:cubicBezTo>
                    <a:pt x="1546" y="1"/>
                    <a:pt x="1074" y="181"/>
                    <a:pt x="713" y="541"/>
                  </a:cubicBezTo>
                  <a:cubicBezTo>
                    <a:pt x="0" y="1262"/>
                    <a:pt x="0" y="2421"/>
                    <a:pt x="713" y="3142"/>
                  </a:cubicBezTo>
                  <a:cubicBezTo>
                    <a:pt x="1074" y="3502"/>
                    <a:pt x="1546" y="3683"/>
                    <a:pt x="2016" y="3683"/>
                  </a:cubicBezTo>
                  <a:cubicBezTo>
                    <a:pt x="2487" y="3683"/>
                    <a:pt x="2957" y="3502"/>
                    <a:pt x="3314" y="3142"/>
                  </a:cubicBezTo>
                  <a:cubicBezTo>
                    <a:pt x="4035" y="2421"/>
                    <a:pt x="4035" y="1262"/>
                    <a:pt x="3314" y="541"/>
                  </a:cubicBezTo>
                  <a:cubicBezTo>
                    <a:pt x="2957" y="181"/>
                    <a:pt x="2487" y="1"/>
                    <a:pt x="2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792981" y="4250466"/>
              <a:ext cx="98547" cy="89432"/>
            </a:xfrm>
            <a:custGeom>
              <a:rect b="b" l="l" r="r" t="t"/>
              <a:pathLst>
                <a:path extrusionOk="0" h="1862" w="2052">
                  <a:moveTo>
                    <a:pt x="1026" y="0"/>
                  </a:moveTo>
                  <a:cubicBezTo>
                    <a:pt x="786" y="0"/>
                    <a:pt x="547" y="91"/>
                    <a:pt x="365" y="273"/>
                  </a:cubicBezTo>
                  <a:cubicBezTo>
                    <a:pt x="0" y="638"/>
                    <a:pt x="0" y="1225"/>
                    <a:pt x="365" y="1589"/>
                  </a:cubicBezTo>
                  <a:cubicBezTo>
                    <a:pt x="547" y="1771"/>
                    <a:pt x="786" y="1862"/>
                    <a:pt x="1026" y="1862"/>
                  </a:cubicBezTo>
                  <a:cubicBezTo>
                    <a:pt x="1266" y="1862"/>
                    <a:pt x="1505" y="1771"/>
                    <a:pt x="1687" y="1589"/>
                  </a:cubicBezTo>
                  <a:cubicBezTo>
                    <a:pt x="2051" y="1225"/>
                    <a:pt x="2051" y="638"/>
                    <a:pt x="1687" y="273"/>
                  </a:cubicBezTo>
                  <a:cubicBezTo>
                    <a:pt x="1505" y="91"/>
                    <a:pt x="1266" y="0"/>
                    <a:pt x="1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18"/>
          <p:cNvGrpSpPr/>
          <p:nvPr/>
        </p:nvGrpSpPr>
        <p:grpSpPr>
          <a:xfrm>
            <a:off x="186402" y="2322591"/>
            <a:ext cx="461574" cy="650710"/>
            <a:chOff x="996477" y="2275054"/>
            <a:chExt cx="461574" cy="650710"/>
          </a:xfrm>
        </p:grpSpPr>
        <p:sp>
          <p:nvSpPr>
            <p:cNvPr id="699" name="Google Shape;699;p18"/>
            <p:cNvSpPr/>
            <p:nvPr/>
          </p:nvSpPr>
          <p:spPr>
            <a:xfrm>
              <a:off x="1091213" y="2662169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996477" y="2756906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1373628" y="2429412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1326260" y="2476780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1109742" y="2275054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1062374" y="2322422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18"/>
          <p:cNvGrpSpPr/>
          <p:nvPr/>
        </p:nvGrpSpPr>
        <p:grpSpPr>
          <a:xfrm>
            <a:off x="7443614" y="355137"/>
            <a:ext cx="461574" cy="496352"/>
            <a:chOff x="996477" y="2429412"/>
            <a:chExt cx="461574" cy="496352"/>
          </a:xfrm>
        </p:grpSpPr>
        <p:sp>
          <p:nvSpPr>
            <p:cNvPr id="706" name="Google Shape;706;p18"/>
            <p:cNvSpPr/>
            <p:nvPr/>
          </p:nvSpPr>
          <p:spPr>
            <a:xfrm>
              <a:off x="1091213" y="2662169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996477" y="2756906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1373628" y="2429412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1326260" y="2476780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18"/>
          <p:cNvGrpSpPr/>
          <p:nvPr/>
        </p:nvGrpSpPr>
        <p:grpSpPr>
          <a:xfrm>
            <a:off x="6565624" y="4773516"/>
            <a:ext cx="319477" cy="286155"/>
            <a:chOff x="6565624" y="4773516"/>
            <a:chExt cx="319477" cy="286155"/>
          </a:xfrm>
        </p:grpSpPr>
        <p:sp>
          <p:nvSpPr>
            <p:cNvPr id="711" name="Google Shape;711;p18"/>
            <p:cNvSpPr/>
            <p:nvPr/>
          </p:nvSpPr>
          <p:spPr>
            <a:xfrm>
              <a:off x="6800678" y="4927874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6753310" y="4975243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6612992" y="4773516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6565624" y="4820885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9"/>
          <p:cNvSpPr txBox="1"/>
          <p:nvPr>
            <p:ph idx="1" type="subTitle"/>
          </p:nvPr>
        </p:nvSpPr>
        <p:spPr>
          <a:xfrm>
            <a:off x="1608475" y="1597100"/>
            <a:ext cx="6432300" cy="16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19"/>
          <p:cNvSpPr txBox="1"/>
          <p:nvPr>
            <p:ph type="title"/>
          </p:nvPr>
        </p:nvSpPr>
        <p:spPr>
          <a:xfrm>
            <a:off x="3410875" y="3247853"/>
            <a:ext cx="46299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8" name="Google Shape;718;p19"/>
          <p:cNvSpPr/>
          <p:nvPr/>
        </p:nvSpPr>
        <p:spPr>
          <a:xfrm rot="-988199">
            <a:off x="-393910" y="-569109"/>
            <a:ext cx="3625676" cy="1663411"/>
          </a:xfrm>
          <a:custGeom>
            <a:rect b="b" l="l" r="r" t="t"/>
            <a:pathLst>
              <a:path extrusionOk="0" h="51099" w="111368">
                <a:moveTo>
                  <a:pt x="7416" y="1"/>
                </a:moveTo>
                <a:lnTo>
                  <a:pt x="7413" y="2"/>
                </a:lnTo>
                <a:lnTo>
                  <a:pt x="7413" y="2"/>
                </a:lnTo>
                <a:cubicBezTo>
                  <a:pt x="7414" y="1"/>
                  <a:pt x="7415" y="1"/>
                  <a:pt x="7416" y="1"/>
                </a:cubicBezTo>
                <a:close/>
                <a:moveTo>
                  <a:pt x="7413" y="2"/>
                </a:moveTo>
                <a:cubicBezTo>
                  <a:pt x="7080" y="90"/>
                  <a:pt x="6754" y="164"/>
                  <a:pt x="6421" y="239"/>
                </a:cubicBezTo>
                <a:cubicBezTo>
                  <a:pt x="6420" y="248"/>
                  <a:pt x="6419" y="257"/>
                  <a:pt x="6419" y="267"/>
                </a:cubicBezTo>
                <a:lnTo>
                  <a:pt x="6419" y="267"/>
                </a:lnTo>
                <a:lnTo>
                  <a:pt x="7413" y="2"/>
                </a:lnTo>
                <a:close/>
                <a:moveTo>
                  <a:pt x="6419" y="267"/>
                </a:moveTo>
                <a:lnTo>
                  <a:pt x="1" y="1977"/>
                </a:lnTo>
                <a:cubicBezTo>
                  <a:pt x="3070" y="4563"/>
                  <a:pt x="4712" y="6495"/>
                  <a:pt x="5730" y="10619"/>
                </a:cubicBezTo>
                <a:cubicBezTo>
                  <a:pt x="6510" y="13806"/>
                  <a:pt x="6227" y="17417"/>
                  <a:pt x="8798" y="19832"/>
                </a:cubicBezTo>
                <a:cubicBezTo>
                  <a:pt x="13494" y="24253"/>
                  <a:pt x="22307" y="24469"/>
                  <a:pt x="28258" y="24469"/>
                </a:cubicBezTo>
                <a:cubicBezTo>
                  <a:pt x="32192" y="24469"/>
                  <a:pt x="36897" y="23916"/>
                  <a:pt x="41498" y="23916"/>
                </a:cubicBezTo>
                <a:cubicBezTo>
                  <a:pt x="47865" y="23916"/>
                  <a:pt x="54031" y="24975"/>
                  <a:pt x="57668" y="30027"/>
                </a:cubicBezTo>
                <a:cubicBezTo>
                  <a:pt x="60016" y="33289"/>
                  <a:pt x="62007" y="36729"/>
                  <a:pt x="64125" y="40139"/>
                </a:cubicBezTo>
                <a:cubicBezTo>
                  <a:pt x="67134" y="44984"/>
                  <a:pt x="69973" y="45957"/>
                  <a:pt x="75679" y="47302"/>
                </a:cubicBezTo>
                <a:cubicBezTo>
                  <a:pt x="81609" y="48699"/>
                  <a:pt x="87486" y="48863"/>
                  <a:pt x="93512" y="49479"/>
                </a:cubicBezTo>
                <a:cubicBezTo>
                  <a:pt x="96557" y="49791"/>
                  <a:pt x="100990" y="51099"/>
                  <a:pt x="104454" y="51099"/>
                </a:cubicBezTo>
                <a:cubicBezTo>
                  <a:pt x="105124" y="51099"/>
                  <a:pt x="105757" y="51050"/>
                  <a:pt x="106337" y="50936"/>
                </a:cubicBezTo>
                <a:cubicBezTo>
                  <a:pt x="108529" y="50497"/>
                  <a:pt x="110082" y="48766"/>
                  <a:pt x="111367" y="46596"/>
                </a:cubicBezTo>
                <a:cubicBezTo>
                  <a:pt x="110539" y="46281"/>
                  <a:pt x="109680" y="46167"/>
                  <a:pt x="108808" y="46167"/>
                </a:cubicBezTo>
                <a:cubicBezTo>
                  <a:pt x="106786" y="46167"/>
                  <a:pt x="104689" y="46779"/>
                  <a:pt x="102711" y="46909"/>
                </a:cubicBezTo>
                <a:cubicBezTo>
                  <a:pt x="101826" y="46968"/>
                  <a:pt x="100949" y="46995"/>
                  <a:pt x="100078" y="46995"/>
                </a:cubicBezTo>
                <a:cubicBezTo>
                  <a:pt x="94919" y="46995"/>
                  <a:pt x="89964" y="46029"/>
                  <a:pt x="84878" y="44910"/>
                </a:cubicBezTo>
                <a:cubicBezTo>
                  <a:pt x="79060" y="43639"/>
                  <a:pt x="73822" y="42220"/>
                  <a:pt x="68531" y="39404"/>
                </a:cubicBezTo>
                <a:cubicBezTo>
                  <a:pt x="64801" y="37413"/>
                  <a:pt x="63226" y="33422"/>
                  <a:pt x="60989" y="29982"/>
                </a:cubicBezTo>
                <a:cubicBezTo>
                  <a:pt x="58604" y="26312"/>
                  <a:pt x="56397" y="21705"/>
                  <a:pt x="51909" y="20501"/>
                </a:cubicBezTo>
                <a:cubicBezTo>
                  <a:pt x="48671" y="19637"/>
                  <a:pt x="45096" y="19433"/>
                  <a:pt x="41467" y="19433"/>
                </a:cubicBezTo>
                <a:cubicBezTo>
                  <a:pt x="38205" y="19433"/>
                  <a:pt x="34901" y="19598"/>
                  <a:pt x="31761" y="19598"/>
                </a:cubicBezTo>
                <a:cubicBezTo>
                  <a:pt x="30644" y="19598"/>
                  <a:pt x="29548" y="19577"/>
                  <a:pt x="28481" y="19520"/>
                </a:cubicBezTo>
                <a:cubicBezTo>
                  <a:pt x="22812" y="19216"/>
                  <a:pt x="15798" y="19587"/>
                  <a:pt x="12016" y="14609"/>
                </a:cubicBezTo>
                <a:cubicBezTo>
                  <a:pt x="9309" y="11042"/>
                  <a:pt x="6114" y="4922"/>
                  <a:pt x="6419" y="2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9" name="Google Shape;719;p19"/>
          <p:cNvGrpSpPr/>
          <p:nvPr/>
        </p:nvGrpSpPr>
        <p:grpSpPr>
          <a:xfrm>
            <a:off x="1813771" y="3922827"/>
            <a:ext cx="1087155" cy="1087174"/>
            <a:chOff x="1813771" y="3465627"/>
            <a:chExt cx="1087155" cy="1087174"/>
          </a:xfrm>
        </p:grpSpPr>
        <p:sp>
          <p:nvSpPr>
            <p:cNvPr id="720" name="Google Shape;720;p19"/>
            <p:cNvSpPr/>
            <p:nvPr/>
          </p:nvSpPr>
          <p:spPr>
            <a:xfrm rot="10800000">
              <a:off x="1813771" y="3465627"/>
              <a:ext cx="1087155" cy="1087174"/>
            </a:xfrm>
            <a:custGeom>
              <a:rect b="b" l="l" r="r" t="t"/>
              <a:pathLst>
                <a:path extrusionOk="0" h="25004" w="25005">
                  <a:moveTo>
                    <a:pt x="12506" y="0"/>
                  </a:moveTo>
                  <a:cubicBezTo>
                    <a:pt x="5596" y="0"/>
                    <a:pt x="1" y="5603"/>
                    <a:pt x="1" y="12505"/>
                  </a:cubicBezTo>
                  <a:cubicBezTo>
                    <a:pt x="1" y="19408"/>
                    <a:pt x="5596" y="25003"/>
                    <a:pt x="12506" y="25003"/>
                  </a:cubicBezTo>
                  <a:cubicBezTo>
                    <a:pt x="19409" y="25003"/>
                    <a:pt x="25004" y="19408"/>
                    <a:pt x="25004" y="12505"/>
                  </a:cubicBezTo>
                  <a:cubicBezTo>
                    <a:pt x="25004" y="5603"/>
                    <a:pt x="19409" y="0"/>
                    <a:pt x="1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 rot="10800000">
              <a:off x="1937514" y="3626478"/>
              <a:ext cx="839681" cy="765291"/>
            </a:xfrm>
            <a:custGeom>
              <a:rect b="b" l="l" r="r" t="t"/>
              <a:pathLst>
                <a:path extrusionOk="0" h="17601" w="19313">
                  <a:moveTo>
                    <a:pt x="9657" y="0"/>
                  </a:moveTo>
                  <a:cubicBezTo>
                    <a:pt x="7405" y="0"/>
                    <a:pt x="5154" y="858"/>
                    <a:pt x="3434" y="2575"/>
                  </a:cubicBezTo>
                  <a:cubicBezTo>
                    <a:pt x="1" y="6015"/>
                    <a:pt x="1" y="11588"/>
                    <a:pt x="3434" y="15021"/>
                  </a:cubicBezTo>
                  <a:cubicBezTo>
                    <a:pt x="5154" y="16741"/>
                    <a:pt x="7405" y="17601"/>
                    <a:pt x="9657" y="17601"/>
                  </a:cubicBezTo>
                  <a:cubicBezTo>
                    <a:pt x="11908" y="17601"/>
                    <a:pt x="14159" y="16741"/>
                    <a:pt x="15880" y="15021"/>
                  </a:cubicBezTo>
                  <a:cubicBezTo>
                    <a:pt x="19312" y="11588"/>
                    <a:pt x="19312" y="6015"/>
                    <a:pt x="15880" y="2575"/>
                  </a:cubicBezTo>
                  <a:cubicBezTo>
                    <a:pt x="14159" y="858"/>
                    <a:pt x="11908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 rot="10800000">
              <a:off x="2207913" y="3859818"/>
              <a:ext cx="298864" cy="298882"/>
            </a:xfrm>
            <a:custGeom>
              <a:rect b="b" l="l" r="r" t="t"/>
              <a:pathLst>
                <a:path extrusionOk="0" h="6874" w="6874">
                  <a:moveTo>
                    <a:pt x="3440" y="0"/>
                  </a:moveTo>
                  <a:cubicBezTo>
                    <a:pt x="1538" y="0"/>
                    <a:pt x="0" y="1538"/>
                    <a:pt x="0" y="3440"/>
                  </a:cubicBezTo>
                  <a:cubicBezTo>
                    <a:pt x="0" y="5335"/>
                    <a:pt x="1538" y="6873"/>
                    <a:pt x="3440" y="6873"/>
                  </a:cubicBezTo>
                  <a:cubicBezTo>
                    <a:pt x="5335" y="6873"/>
                    <a:pt x="6873" y="5335"/>
                    <a:pt x="6873" y="3440"/>
                  </a:cubicBezTo>
                  <a:cubicBezTo>
                    <a:pt x="6873" y="1538"/>
                    <a:pt x="5335" y="0"/>
                    <a:pt x="3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19"/>
          <p:cNvGrpSpPr/>
          <p:nvPr/>
        </p:nvGrpSpPr>
        <p:grpSpPr>
          <a:xfrm>
            <a:off x="824064" y="4287340"/>
            <a:ext cx="695134" cy="606207"/>
            <a:chOff x="824064" y="4287340"/>
            <a:chExt cx="695134" cy="606207"/>
          </a:xfrm>
        </p:grpSpPr>
        <p:sp>
          <p:nvSpPr>
            <p:cNvPr id="724" name="Google Shape;724;p19"/>
            <p:cNvSpPr/>
            <p:nvPr/>
          </p:nvSpPr>
          <p:spPr>
            <a:xfrm rot="10800000">
              <a:off x="1166269" y="4540670"/>
              <a:ext cx="352928" cy="352877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 rot="10800000">
              <a:off x="824064" y="4287340"/>
              <a:ext cx="148072" cy="148050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19"/>
          <p:cNvGrpSpPr/>
          <p:nvPr/>
        </p:nvGrpSpPr>
        <p:grpSpPr>
          <a:xfrm>
            <a:off x="5063196" y="3941888"/>
            <a:ext cx="2231089" cy="2142213"/>
            <a:chOff x="5063196" y="3713288"/>
            <a:chExt cx="2231089" cy="2142213"/>
          </a:xfrm>
        </p:grpSpPr>
        <p:sp>
          <p:nvSpPr>
            <p:cNvPr id="727" name="Google Shape;727;p19"/>
            <p:cNvSpPr/>
            <p:nvPr/>
          </p:nvSpPr>
          <p:spPr>
            <a:xfrm flipH="1" rot="-916481">
              <a:off x="5256812" y="3925838"/>
              <a:ext cx="1843857" cy="1717114"/>
            </a:xfrm>
            <a:custGeom>
              <a:rect b="b" l="l" r="r" t="t"/>
              <a:pathLst>
                <a:path extrusionOk="0" h="42446" w="45579">
                  <a:moveTo>
                    <a:pt x="41915" y="0"/>
                  </a:moveTo>
                  <a:cubicBezTo>
                    <a:pt x="36779" y="0"/>
                    <a:pt x="27699" y="8166"/>
                    <a:pt x="25502" y="9879"/>
                  </a:cubicBezTo>
                  <a:cubicBezTo>
                    <a:pt x="19899" y="14240"/>
                    <a:pt x="13710" y="18327"/>
                    <a:pt x="7758" y="22228"/>
                  </a:cubicBezTo>
                  <a:cubicBezTo>
                    <a:pt x="1" y="27303"/>
                    <a:pt x="521" y="33433"/>
                    <a:pt x="5180" y="41027"/>
                  </a:cubicBezTo>
                  <a:cubicBezTo>
                    <a:pt x="5585" y="42143"/>
                    <a:pt x="6837" y="42445"/>
                    <a:pt x="8240" y="42445"/>
                  </a:cubicBezTo>
                  <a:cubicBezTo>
                    <a:pt x="9639" y="42445"/>
                    <a:pt x="11189" y="42145"/>
                    <a:pt x="12201" y="42052"/>
                  </a:cubicBezTo>
                  <a:cubicBezTo>
                    <a:pt x="12989" y="41985"/>
                    <a:pt x="15411" y="42060"/>
                    <a:pt x="16043" y="41502"/>
                  </a:cubicBezTo>
                  <a:cubicBezTo>
                    <a:pt x="17239" y="40440"/>
                    <a:pt x="16853" y="36153"/>
                    <a:pt x="16964" y="34778"/>
                  </a:cubicBezTo>
                  <a:cubicBezTo>
                    <a:pt x="17254" y="31070"/>
                    <a:pt x="17470" y="27422"/>
                    <a:pt x="20419" y="24702"/>
                  </a:cubicBezTo>
                  <a:cubicBezTo>
                    <a:pt x="22968" y="22347"/>
                    <a:pt x="26995" y="20668"/>
                    <a:pt x="29982" y="18862"/>
                  </a:cubicBezTo>
                  <a:cubicBezTo>
                    <a:pt x="33452" y="16767"/>
                    <a:pt x="40080" y="14738"/>
                    <a:pt x="42837" y="11736"/>
                  </a:cubicBezTo>
                  <a:cubicBezTo>
                    <a:pt x="44338" y="10102"/>
                    <a:pt x="45579" y="7419"/>
                    <a:pt x="45489" y="4767"/>
                  </a:cubicBezTo>
                  <a:cubicBezTo>
                    <a:pt x="45369" y="1285"/>
                    <a:pt x="43953" y="0"/>
                    <a:pt x="419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 flipH="1" rot="-916481">
              <a:off x="5701658" y="4259233"/>
              <a:ext cx="1203590" cy="1178832"/>
            </a:xfrm>
            <a:custGeom>
              <a:rect b="b" l="l" r="r" t="t"/>
              <a:pathLst>
                <a:path extrusionOk="0" h="29140" w="29752">
                  <a:moveTo>
                    <a:pt x="27755" y="0"/>
                  </a:moveTo>
                  <a:cubicBezTo>
                    <a:pt x="25820" y="0"/>
                    <a:pt x="20253" y="3912"/>
                    <a:pt x="19111" y="4545"/>
                  </a:cubicBezTo>
                  <a:cubicBezTo>
                    <a:pt x="15381" y="6611"/>
                    <a:pt x="11525" y="8097"/>
                    <a:pt x="8879" y="11559"/>
                  </a:cubicBezTo>
                  <a:cubicBezTo>
                    <a:pt x="7601" y="13224"/>
                    <a:pt x="6286" y="14806"/>
                    <a:pt x="4755" y="16255"/>
                  </a:cubicBezTo>
                  <a:cubicBezTo>
                    <a:pt x="3775" y="17184"/>
                    <a:pt x="758" y="18863"/>
                    <a:pt x="386" y="20297"/>
                  </a:cubicBezTo>
                  <a:cubicBezTo>
                    <a:pt x="0" y="21769"/>
                    <a:pt x="1679" y="24206"/>
                    <a:pt x="2199" y="25350"/>
                  </a:cubicBezTo>
                  <a:cubicBezTo>
                    <a:pt x="2757" y="26576"/>
                    <a:pt x="3106" y="28003"/>
                    <a:pt x="3849" y="29139"/>
                  </a:cubicBezTo>
                  <a:cubicBezTo>
                    <a:pt x="5276" y="28723"/>
                    <a:pt x="5915" y="28597"/>
                    <a:pt x="6457" y="28538"/>
                  </a:cubicBezTo>
                  <a:cubicBezTo>
                    <a:pt x="6494" y="26242"/>
                    <a:pt x="6071" y="23842"/>
                    <a:pt x="6249" y="21449"/>
                  </a:cubicBezTo>
                  <a:cubicBezTo>
                    <a:pt x="6509" y="17949"/>
                    <a:pt x="8426" y="15535"/>
                    <a:pt x="10908" y="13172"/>
                  </a:cubicBezTo>
                  <a:cubicBezTo>
                    <a:pt x="15054" y="9226"/>
                    <a:pt x="20552" y="6982"/>
                    <a:pt x="25234" y="3839"/>
                  </a:cubicBezTo>
                  <a:cubicBezTo>
                    <a:pt x="25627" y="3572"/>
                    <a:pt x="29751" y="912"/>
                    <a:pt x="28146" y="79"/>
                  </a:cubicBezTo>
                  <a:cubicBezTo>
                    <a:pt x="28042" y="25"/>
                    <a:pt x="27910" y="0"/>
                    <a:pt x="2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19"/>
          <p:cNvGrpSpPr/>
          <p:nvPr/>
        </p:nvGrpSpPr>
        <p:grpSpPr>
          <a:xfrm>
            <a:off x="7887332" y="193328"/>
            <a:ext cx="1149715" cy="963438"/>
            <a:chOff x="7489057" y="392478"/>
            <a:chExt cx="1149715" cy="963438"/>
          </a:xfrm>
        </p:grpSpPr>
        <p:sp>
          <p:nvSpPr>
            <p:cNvPr id="730" name="Google Shape;730;p19"/>
            <p:cNvSpPr/>
            <p:nvPr/>
          </p:nvSpPr>
          <p:spPr>
            <a:xfrm rot="10800000">
              <a:off x="7489057" y="522228"/>
              <a:ext cx="656374" cy="500559"/>
            </a:xfrm>
            <a:custGeom>
              <a:rect b="b" l="l" r="r" t="t"/>
              <a:pathLst>
                <a:path extrusionOk="0" h="10864" w="14245">
                  <a:moveTo>
                    <a:pt x="1286" y="1"/>
                  </a:moveTo>
                  <a:lnTo>
                    <a:pt x="1" y="1851"/>
                  </a:lnTo>
                  <a:lnTo>
                    <a:pt x="12959" y="10864"/>
                  </a:lnTo>
                  <a:lnTo>
                    <a:pt x="14245" y="9014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 rot="10800000">
              <a:off x="7982075" y="392478"/>
              <a:ext cx="656697" cy="500559"/>
            </a:xfrm>
            <a:custGeom>
              <a:rect b="b" l="l" r="r" t="t"/>
              <a:pathLst>
                <a:path extrusionOk="0" h="10864" w="14252">
                  <a:moveTo>
                    <a:pt x="1293" y="1"/>
                  </a:moveTo>
                  <a:lnTo>
                    <a:pt x="1" y="1851"/>
                  </a:lnTo>
                  <a:lnTo>
                    <a:pt x="12967" y="10864"/>
                  </a:lnTo>
                  <a:lnTo>
                    <a:pt x="14252" y="9006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 rot="10800000">
              <a:off x="7589688" y="855357"/>
              <a:ext cx="656743" cy="500559"/>
            </a:xfrm>
            <a:custGeom>
              <a:rect b="b" l="l" r="r" t="t"/>
              <a:pathLst>
                <a:path extrusionOk="0" h="10864" w="14253">
                  <a:moveTo>
                    <a:pt x="1294" y="1"/>
                  </a:moveTo>
                  <a:lnTo>
                    <a:pt x="1" y="1858"/>
                  </a:lnTo>
                  <a:lnTo>
                    <a:pt x="12959" y="10864"/>
                  </a:lnTo>
                  <a:lnTo>
                    <a:pt x="14252" y="90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19"/>
          <p:cNvGrpSpPr/>
          <p:nvPr/>
        </p:nvGrpSpPr>
        <p:grpSpPr>
          <a:xfrm>
            <a:off x="7239207" y="4460431"/>
            <a:ext cx="597332" cy="386236"/>
            <a:chOff x="7905307" y="4082731"/>
            <a:chExt cx="597332" cy="386236"/>
          </a:xfrm>
        </p:grpSpPr>
        <p:sp>
          <p:nvSpPr>
            <p:cNvPr id="734" name="Google Shape;734;p19"/>
            <p:cNvSpPr/>
            <p:nvPr/>
          </p:nvSpPr>
          <p:spPr>
            <a:xfrm flipH="1" rot="10800000">
              <a:off x="7961706" y="4312075"/>
              <a:ext cx="44093" cy="156891"/>
            </a:xfrm>
            <a:custGeom>
              <a:rect b="b" l="l" r="r" t="t"/>
              <a:pathLst>
                <a:path extrusionOk="0" h="5291" w="1487">
                  <a:moveTo>
                    <a:pt x="744" y="0"/>
                  </a:moveTo>
                  <a:cubicBezTo>
                    <a:pt x="335" y="0"/>
                    <a:pt x="1" y="1181"/>
                    <a:pt x="1" y="2645"/>
                  </a:cubicBezTo>
                  <a:cubicBezTo>
                    <a:pt x="1" y="4102"/>
                    <a:pt x="335" y="5290"/>
                    <a:pt x="744" y="5290"/>
                  </a:cubicBezTo>
                  <a:cubicBezTo>
                    <a:pt x="1152" y="5290"/>
                    <a:pt x="1487" y="4102"/>
                    <a:pt x="1487" y="2645"/>
                  </a:cubicBezTo>
                  <a:cubicBezTo>
                    <a:pt x="1487" y="1181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5" name="Google Shape;735;p19"/>
            <p:cNvGrpSpPr/>
            <p:nvPr/>
          </p:nvGrpSpPr>
          <p:grpSpPr>
            <a:xfrm>
              <a:off x="7905307" y="4082731"/>
              <a:ext cx="597332" cy="329837"/>
              <a:chOff x="7905307" y="4082731"/>
              <a:chExt cx="597332" cy="329837"/>
            </a:xfrm>
          </p:grpSpPr>
          <p:sp>
            <p:nvSpPr>
              <p:cNvPr id="736" name="Google Shape;736;p19"/>
              <p:cNvSpPr/>
              <p:nvPr/>
            </p:nvSpPr>
            <p:spPr>
              <a:xfrm flipH="1" rot="10800000">
                <a:off x="7905307" y="4368474"/>
                <a:ext cx="156921" cy="44093"/>
              </a:xfrm>
              <a:custGeom>
                <a:rect b="b" l="l" r="r" t="t"/>
                <a:pathLst>
                  <a:path extrusionOk="0" h="1487" w="5292">
                    <a:moveTo>
                      <a:pt x="2646" y="0"/>
                    </a:moveTo>
                    <a:cubicBezTo>
                      <a:pt x="1182" y="0"/>
                      <a:pt x="1" y="335"/>
                      <a:pt x="1" y="743"/>
                    </a:cubicBezTo>
                    <a:cubicBezTo>
                      <a:pt x="1" y="1152"/>
                      <a:pt x="1182" y="1486"/>
                      <a:pt x="2646" y="1486"/>
                    </a:cubicBezTo>
                    <a:cubicBezTo>
                      <a:pt x="4102" y="1486"/>
                      <a:pt x="5291" y="1152"/>
                      <a:pt x="5291" y="743"/>
                    </a:cubicBezTo>
                    <a:cubicBezTo>
                      <a:pt x="5291" y="335"/>
                      <a:pt x="4102" y="0"/>
                      <a:pt x="2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 flipH="1" rot="10800000">
                <a:off x="8402355" y="4082731"/>
                <a:ext cx="43886" cy="156684"/>
              </a:xfrm>
              <a:custGeom>
                <a:rect b="b" l="l" r="r" t="t"/>
                <a:pathLst>
                  <a:path extrusionOk="0" h="5284" w="1480">
                    <a:moveTo>
                      <a:pt x="744" y="0"/>
                    </a:moveTo>
                    <a:cubicBezTo>
                      <a:pt x="335" y="0"/>
                      <a:pt x="1" y="1182"/>
                      <a:pt x="1" y="2638"/>
                    </a:cubicBezTo>
                    <a:cubicBezTo>
                      <a:pt x="1" y="4102"/>
                      <a:pt x="335" y="5283"/>
                      <a:pt x="744" y="5283"/>
                    </a:cubicBezTo>
                    <a:cubicBezTo>
                      <a:pt x="1152" y="5283"/>
                      <a:pt x="1479" y="4102"/>
                      <a:pt x="1479" y="2638"/>
                    </a:cubicBezTo>
                    <a:cubicBezTo>
                      <a:pt x="1479" y="1182"/>
                      <a:pt x="1152" y="0"/>
                      <a:pt x="7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 flipH="1" rot="10800000">
                <a:off x="8345955" y="4139130"/>
                <a:ext cx="156684" cy="43886"/>
              </a:xfrm>
              <a:custGeom>
                <a:rect b="b" l="l" r="r" t="t"/>
                <a:pathLst>
                  <a:path extrusionOk="0" h="1480" w="5284">
                    <a:moveTo>
                      <a:pt x="2646" y="1"/>
                    </a:moveTo>
                    <a:cubicBezTo>
                      <a:pt x="1182" y="1"/>
                      <a:pt x="0" y="328"/>
                      <a:pt x="0" y="736"/>
                    </a:cubicBezTo>
                    <a:cubicBezTo>
                      <a:pt x="0" y="1145"/>
                      <a:pt x="1182" y="1479"/>
                      <a:pt x="2646" y="1479"/>
                    </a:cubicBezTo>
                    <a:cubicBezTo>
                      <a:pt x="4102" y="1479"/>
                      <a:pt x="5283" y="1145"/>
                      <a:pt x="5283" y="736"/>
                    </a:cubicBezTo>
                    <a:cubicBezTo>
                      <a:pt x="5283" y="328"/>
                      <a:pt x="4102" y="1"/>
                      <a:pt x="26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9" name="Google Shape;739;p19"/>
          <p:cNvGrpSpPr/>
          <p:nvPr/>
        </p:nvGrpSpPr>
        <p:grpSpPr>
          <a:xfrm>
            <a:off x="4757547" y="615998"/>
            <a:ext cx="1276209" cy="463468"/>
            <a:chOff x="4757547" y="615998"/>
            <a:chExt cx="1276209" cy="463468"/>
          </a:xfrm>
        </p:grpSpPr>
        <p:sp>
          <p:nvSpPr>
            <p:cNvPr id="740" name="Google Shape;740;p19"/>
            <p:cNvSpPr/>
            <p:nvPr/>
          </p:nvSpPr>
          <p:spPr>
            <a:xfrm rot="10800000">
              <a:off x="5861445" y="922516"/>
              <a:ext cx="172311" cy="156951"/>
            </a:xfrm>
            <a:custGeom>
              <a:rect b="b" l="l" r="r" t="t"/>
              <a:pathLst>
                <a:path extrusionOk="0" h="5293" w="5811">
                  <a:moveTo>
                    <a:pt x="2908" y="0"/>
                  </a:moveTo>
                  <a:cubicBezTo>
                    <a:pt x="2231" y="0"/>
                    <a:pt x="1553" y="260"/>
                    <a:pt x="1033" y="780"/>
                  </a:cubicBezTo>
                  <a:cubicBezTo>
                    <a:pt x="0" y="1813"/>
                    <a:pt x="0" y="3485"/>
                    <a:pt x="1033" y="4518"/>
                  </a:cubicBezTo>
                  <a:cubicBezTo>
                    <a:pt x="1553" y="5034"/>
                    <a:pt x="2231" y="5292"/>
                    <a:pt x="2908" y="5292"/>
                  </a:cubicBezTo>
                  <a:cubicBezTo>
                    <a:pt x="3585" y="5292"/>
                    <a:pt x="4261" y="5034"/>
                    <a:pt x="4778" y="4518"/>
                  </a:cubicBezTo>
                  <a:cubicBezTo>
                    <a:pt x="5811" y="3485"/>
                    <a:pt x="5811" y="1813"/>
                    <a:pt x="4778" y="780"/>
                  </a:cubicBezTo>
                  <a:cubicBezTo>
                    <a:pt x="4261" y="260"/>
                    <a:pt x="3585" y="0"/>
                    <a:pt x="2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 rot="10800000">
              <a:off x="5197982" y="743236"/>
              <a:ext cx="119648" cy="109210"/>
            </a:xfrm>
            <a:custGeom>
              <a:rect b="b" l="l" r="r" t="t"/>
              <a:pathLst>
                <a:path extrusionOk="0" h="3683" w="4035">
                  <a:moveTo>
                    <a:pt x="2016" y="1"/>
                  </a:moveTo>
                  <a:cubicBezTo>
                    <a:pt x="1546" y="1"/>
                    <a:pt x="1074" y="181"/>
                    <a:pt x="713" y="541"/>
                  </a:cubicBezTo>
                  <a:cubicBezTo>
                    <a:pt x="0" y="1262"/>
                    <a:pt x="0" y="2421"/>
                    <a:pt x="713" y="3142"/>
                  </a:cubicBezTo>
                  <a:cubicBezTo>
                    <a:pt x="1074" y="3502"/>
                    <a:pt x="1546" y="3683"/>
                    <a:pt x="2016" y="3683"/>
                  </a:cubicBezTo>
                  <a:cubicBezTo>
                    <a:pt x="2487" y="3683"/>
                    <a:pt x="2957" y="3502"/>
                    <a:pt x="3314" y="3142"/>
                  </a:cubicBezTo>
                  <a:cubicBezTo>
                    <a:pt x="4035" y="2421"/>
                    <a:pt x="4035" y="1262"/>
                    <a:pt x="3314" y="541"/>
                  </a:cubicBezTo>
                  <a:cubicBezTo>
                    <a:pt x="2957" y="181"/>
                    <a:pt x="2487" y="1"/>
                    <a:pt x="2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 rot="10800000">
              <a:off x="5601302" y="615998"/>
              <a:ext cx="60847" cy="55213"/>
            </a:xfrm>
            <a:custGeom>
              <a:rect b="b" l="l" r="r" t="t"/>
              <a:pathLst>
                <a:path extrusionOk="0" h="1862" w="2052">
                  <a:moveTo>
                    <a:pt x="1026" y="0"/>
                  </a:moveTo>
                  <a:cubicBezTo>
                    <a:pt x="786" y="0"/>
                    <a:pt x="547" y="91"/>
                    <a:pt x="365" y="273"/>
                  </a:cubicBezTo>
                  <a:cubicBezTo>
                    <a:pt x="0" y="638"/>
                    <a:pt x="0" y="1225"/>
                    <a:pt x="365" y="1589"/>
                  </a:cubicBezTo>
                  <a:cubicBezTo>
                    <a:pt x="547" y="1771"/>
                    <a:pt x="786" y="1862"/>
                    <a:pt x="1026" y="1862"/>
                  </a:cubicBezTo>
                  <a:cubicBezTo>
                    <a:pt x="1266" y="1862"/>
                    <a:pt x="1505" y="1771"/>
                    <a:pt x="1687" y="1589"/>
                  </a:cubicBezTo>
                  <a:cubicBezTo>
                    <a:pt x="2051" y="1225"/>
                    <a:pt x="2051" y="638"/>
                    <a:pt x="1687" y="273"/>
                  </a:cubicBezTo>
                  <a:cubicBezTo>
                    <a:pt x="1505" y="91"/>
                    <a:pt x="1266" y="0"/>
                    <a:pt x="1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 rot="10800000">
              <a:off x="4757547" y="884518"/>
              <a:ext cx="99188" cy="99188"/>
            </a:xfrm>
            <a:custGeom>
              <a:rect b="b" l="l" r="r" t="t"/>
              <a:pathLst>
                <a:path extrusionOk="0" h="3345" w="3345">
                  <a:moveTo>
                    <a:pt x="1673" y="1"/>
                  </a:moveTo>
                  <a:cubicBezTo>
                    <a:pt x="744" y="1"/>
                    <a:pt x="1" y="751"/>
                    <a:pt x="1" y="1673"/>
                  </a:cubicBezTo>
                  <a:cubicBezTo>
                    <a:pt x="1" y="2594"/>
                    <a:pt x="744" y="3344"/>
                    <a:pt x="1673" y="3344"/>
                  </a:cubicBezTo>
                  <a:cubicBezTo>
                    <a:pt x="2594" y="3344"/>
                    <a:pt x="3345" y="2594"/>
                    <a:pt x="3345" y="1673"/>
                  </a:cubicBezTo>
                  <a:cubicBezTo>
                    <a:pt x="3345" y="751"/>
                    <a:pt x="2594" y="1"/>
                    <a:pt x="1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19"/>
          <p:cNvGrpSpPr/>
          <p:nvPr/>
        </p:nvGrpSpPr>
        <p:grpSpPr>
          <a:xfrm>
            <a:off x="-362242" y="1955162"/>
            <a:ext cx="1087151" cy="2764405"/>
            <a:chOff x="-286042" y="1955162"/>
            <a:chExt cx="1087151" cy="2764405"/>
          </a:xfrm>
        </p:grpSpPr>
        <p:sp>
          <p:nvSpPr>
            <p:cNvPr id="745" name="Google Shape;745;p19"/>
            <p:cNvSpPr/>
            <p:nvPr/>
          </p:nvSpPr>
          <p:spPr>
            <a:xfrm rot="-5192134">
              <a:off x="-1099204" y="2874931"/>
              <a:ext cx="2713475" cy="924868"/>
            </a:xfrm>
            <a:custGeom>
              <a:rect b="b" l="l" r="r" t="t"/>
              <a:pathLst>
                <a:path extrusionOk="0" h="20213" w="59303">
                  <a:moveTo>
                    <a:pt x="59302" y="82"/>
                  </a:moveTo>
                  <a:lnTo>
                    <a:pt x="1" y="5031"/>
                  </a:lnTo>
                  <a:cubicBezTo>
                    <a:pt x="558" y="5336"/>
                    <a:pt x="914" y="7713"/>
                    <a:pt x="1279" y="8828"/>
                  </a:cubicBezTo>
                  <a:cubicBezTo>
                    <a:pt x="2319" y="12023"/>
                    <a:pt x="3931" y="16058"/>
                    <a:pt x="7030" y="17781"/>
                  </a:cubicBezTo>
                  <a:cubicBezTo>
                    <a:pt x="9467" y="19141"/>
                    <a:pt x="12744" y="18814"/>
                    <a:pt x="15426" y="18926"/>
                  </a:cubicBezTo>
                  <a:cubicBezTo>
                    <a:pt x="20642" y="19156"/>
                    <a:pt x="25777" y="19721"/>
                    <a:pt x="30970" y="20070"/>
                  </a:cubicBezTo>
                  <a:cubicBezTo>
                    <a:pt x="32246" y="20156"/>
                    <a:pt x="33497" y="20213"/>
                    <a:pt x="34712" y="20213"/>
                  </a:cubicBezTo>
                  <a:cubicBezTo>
                    <a:pt x="40429" y="20213"/>
                    <a:pt x="45372" y="18953"/>
                    <a:pt x="48491" y="13524"/>
                  </a:cubicBezTo>
                  <a:cubicBezTo>
                    <a:pt x="50601" y="9853"/>
                    <a:pt x="52675" y="6168"/>
                    <a:pt x="54785" y="2497"/>
                  </a:cubicBezTo>
                  <a:cubicBezTo>
                    <a:pt x="56226" y="1"/>
                    <a:pt x="56219" y="446"/>
                    <a:pt x="59302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 rot="-5192134">
              <a:off x="-413288" y="2747193"/>
              <a:ext cx="1129810" cy="770991"/>
            </a:xfrm>
            <a:custGeom>
              <a:rect b="b" l="l" r="r" t="t"/>
              <a:pathLst>
                <a:path extrusionOk="0" h="16850" w="24692">
                  <a:moveTo>
                    <a:pt x="24580" y="1"/>
                  </a:moveTo>
                  <a:lnTo>
                    <a:pt x="862" y="1479"/>
                  </a:lnTo>
                  <a:cubicBezTo>
                    <a:pt x="0" y="6205"/>
                    <a:pt x="1264" y="12825"/>
                    <a:pt x="5781" y="15248"/>
                  </a:cubicBezTo>
                  <a:cubicBezTo>
                    <a:pt x="7343" y="16083"/>
                    <a:pt x="11068" y="16849"/>
                    <a:pt x="14065" y="16849"/>
                  </a:cubicBezTo>
                  <a:cubicBezTo>
                    <a:pt x="15545" y="16849"/>
                    <a:pt x="16847" y="16663"/>
                    <a:pt x="17625" y="16206"/>
                  </a:cubicBezTo>
                  <a:cubicBezTo>
                    <a:pt x="20062" y="14780"/>
                    <a:pt x="21742" y="8501"/>
                    <a:pt x="22767" y="6041"/>
                  </a:cubicBezTo>
                  <a:cubicBezTo>
                    <a:pt x="23525" y="4243"/>
                    <a:pt x="24692" y="1984"/>
                    <a:pt x="24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19"/>
          <p:cNvGrpSpPr/>
          <p:nvPr/>
        </p:nvGrpSpPr>
        <p:grpSpPr>
          <a:xfrm>
            <a:off x="367532" y="1295018"/>
            <a:ext cx="597332" cy="386236"/>
            <a:chOff x="367532" y="1295018"/>
            <a:chExt cx="597332" cy="386236"/>
          </a:xfrm>
        </p:grpSpPr>
        <p:sp>
          <p:nvSpPr>
            <p:cNvPr id="748" name="Google Shape;748;p19"/>
            <p:cNvSpPr/>
            <p:nvPr/>
          </p:nvSpPr>
          <p:spPr>
            <a:xfrm rot="10800000">
              <a:off x="864372" y="1524363"/>
              <a:ext cx="44093" cy="156891"/>
            </a:xfrm>
            <a:custGeom>
              <a:rect b="b" l="l" r="r" t="t"/>
              <a:pathLst>
                <a:path extrusionOk="0" h="5291" w="1487">
                  <a:moveTo>
                    <a:pt x="744" y="0"/>
                  </a:moveTo>
                  <a:cubicBezTo>
                    <a:pt x="335" y="0"/>
                    <a:pt x="1" y="1181"/>
                    <a:pt x="1" y="2645"/>
                  </a:cubicBezTo>
                  <a:cubicBezTo>
                    <a:pt x="1" y="4102"/>
                    <a:pt x="335" y="5290"/>
                    <a:pt x="744" y="5290"/>
                  </a:cubicBezTo>
                  <a:cubicBezTo>
                    <a:pt x="1152" y="5290"/>
                    <a:pt x="1487" y="4102"/>
                    <a:pt x="1487" y="2645"/>
                  </a:cubicBezTo>
                  <a:cubicBezTo>
                    <a:pt x="1487" y="1181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9"/>
            <p:cNvSpPr/>
            <p:nvPr/>
          </p:nvSpPr>
          <p:spPr>
            <a:xfrm rot="10800000">
              <a:off x="807943" y="1580762"/>
              <a:ext cx="156921" cy="44093"/>
            </a:xfrm>
            <a:custGeom>
              <a:rect b="b" l="l" r="r" t="t"/>
              <a:pathLst>
                <a:path extrusionOk="0" h="1487" w="5292">
                  <a:moveTo>
                    <a:pt x="2646" y="0"/>
                  </a:moveTo>
                  <a:cubicBezTo>
                    <a:pt x="1182" y="0"/>
                    <a:pt x="1" y="335"/>
                    <a:pt x="1" y="743"/>
                  </a:cubicBezTo>
                  <a:cubicBezTo>
                    <a:pt x="1" y="1152"/>
                    <a:pt x="1182" y="1486"/>
                    <a:pt x="2646" y="1486"/>
                  </a:cubicBezTo>
                  <a:cubicBezTo>
                    <a:pt x="4102" y="1486"/>
                    <a:pt x="5291" y="1152"/>
                    <a:pt x="5291" y="743"/>
                  </a:cubicBezTo>
                  <a:cubicBezTo>
                    <a:pt x="5291" y="335"/>
                    <a:pt x="4102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 rot="10800000">
              <a:off x="423931" y="1295018"/>
              <a:ext cx="43886" cy="156684"/>
            </a:xfrm>
            <a:custGeom>
              <a:rect b="b" l="l" r="r" t="t"/>
              <a:pathLst>
                <a:path extrusionOk="0" h="5284" w="1480">
                  <a:moveTo>
                    <a:pt x="744" y="0"/>
                  </a:moveTo>
                  <a:cubicBezTo>
                    <a:pt x="335" y="0"/>
                    <a:pt x="1" y="1182"/>
                    <a:pt x="1" y="2638"/>
                  </a:cubicBezTo>
                  <a:cubicBezTo>
                    <a:pt x="1" y="4102"/>
                    <a:pt x="335" y="5283"/>
                    <a:pt x="744" y="5283"/>
                  </a:cubicBezTo>
                  <a:cubicBezTo>
                    <a:pt x="1152" y="5283"/>
                    <a:pt x="1479" y="4102"/>
                    <a:pt x="1479" y="2638"/>
                  </a:cubicBezTo>
                  <a:cubicBezTo>
                    <a:pt x="1479" y="1182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 rot="10800000">
              <a:off x="367532" y="1351417"/>
              <a:ext cx="156684" cy="43886"/>
            </a:xfrm>
            <a:custGeom>
              <a:rect b="b" l="l" r="r" t="t"/>
              <a:pathLst>
                <a:path extrusionOk="0" h="1480" w="5284">
                  <a:moveTo>
                    <a:pt x="2646" y="1"/>
                  </a:moveTo>
                  <a:cubicBezTo>
                    <a:pt x="1182" y="1"/>
                    <a:pt x="0" y="328"/>
                    <a:pt x="0" y="736"/>
                  </a:cubicBezTo>
                  <a:cubicBezTo>
                    <a:pt x="0" y="1145"/>
                    <a:pt x="1182" y="1479"/>
                    <a:pt x="2646" y="1479"/>
                  </a:cubicBezTo>
                  <a:cubicBezTo>
                    <a:pt x="4102" y="1479"/>
                    <a:pt x="5283" y="1145"/>
                    <a:pt x="5283" y="736"/>
                  </a:cubicBezTo>
                  <a:cubicBezTo>
                    <a:pt x="5283" y="328"/>
                    <a:pt x="4102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0"/>
          <p:cNvSpPr txBox="1"/>
          <p:nvPr>
            <p:ph hasCustomPrompt="1" type="title"/>
          </p:nvPr>
        </p:nvSpPr>
        <p:spPr>
          <a:xfrm>
            <a:off x="718750" y="1904300"/>
            <a:ext cx="23133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54" name="Google Shape;754;p20"/>
          <p:cNvSpPr txBox="1"/>
          <p:nvPr>
            <p:ph idx="1" type="subTitle"/>
          </p:nvPr>
        </p:nvSpPr>
        <p:spPr>
          <a:xfrm>
            <a:off x="913600" y="2840775"/>
            <a:ext cx="1923600" cy="8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20"/>
          <p:cNvSpPr txBox="1"/>
          <p:nvPr>
            <p:ph hasCustomPrompt="1" idx="2" type="title"/>
          </p:nvPr>
        </p:nvSpPr>
        <p:spPr>
          <a:xfrm>
            <a:off x="3415350" y="1904300"/>
            <a:ext cx="23133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56" name="Google Shape;756;p20"/>
          <p:cNvSpPr txBox="1"/>
          <p:nvPr>
            <p:ph idx="3" type="subTitle"/>
          </p:nvPr>
        </p:nvSpPr>
        <p:spPr>
          <a:xfrm>
            <a:off x="3610200" y="2840775"/>
            <a:ext cx="1923600" cy="8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20"/>
          <p:cNvSpPr txBox="1"/>
          <p:nvPr>
            <p:ph hasCustomPrompt="1" idx="4" type="title"/>
          </p:nvPr>
        </p:nvSpPr>
        <p:spPr>
          <a:xfrm>
            <a:off x="6111950" y="1904300"/>
            <a:ext cx="23133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58" name="Google Shape;758;p20"/>
          <p:cNvSpPr txBox="1"/>
          <p:nvPr>
            <p:ph idx="5" type="subTitle"/>
          </p:nvPr>
        </p:nvSpPr>
        <p:spPr>
          <a:xfrm>
            <a:off x="6306800" y="2840775"/>
            <a:ext cx="1923600" cy="8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9" name="Google Shape;759;p20"/>
          <p:cNvSpPr txBox="1"/>
          <p:nvPr>
            <p:ph idx="6"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60" name="Google Shape;760;p20"/>
          <p:cNvGrpSpPr/>
          <p:nvPr/>
        </p:nvGrpSpPr>
        <p:grpSpPr>
          <a:xfrm>
            <a:off x="6206844" y="-164453"/>
            <a:ext cx="2123518" cy="1519749"/>
            <a:chOff x="6206844" y="-164453"/>
            <a:chExt cx="2123518" cy="1519749"/>
          </a:xfrm>
        </p:grpSpPr>
        <p:sp>
          <p:nvSpPr>
            <p:cNvPr id="761" name="Google Shape;761;p20"/>
            <p:cNvSpPr/>
            <p:nvPr/>
          </p:nvSpPr>
          <p:spPr>
            <a:xfrm flipH="1" rot="-156070">
              <a:off x="6238179" y="-118424"/>
              <a:ext cx="2060848" cy="1427692"/>
            </a:xfrm>
            <a:custGeom>
              <a:rect b="b" l="l" r="r" t="t"/>
              <a:pathLst>
                <a:path extrusionOk="0" h="21816" w="31491">
                  <a:moveTo>
                    <a:pt x="28508" y="0"/>
                  </a:moveTo>
                  <a:cubicBezTo>
                    <a:pt x="28417" y="0"/>
                    <a:pt x="28326" y="2"/>
                    <a:pt x="28236" y="6"/>
                  </a:cubicBezTo>
                  <a:lnTo>
                    <a:pt x="0" y="1960"/>
                  </a:lnTo>
                  <a:cubicBezTo>
                    <a:pt x="899" y="4107"/>
                    <a:pt x="580" y="7124"/>
                    <a:pt x="944" y="9435"/>
                  </a:cubicBezTo>
                  <a:cubicBezTo>
                    <a:pt x="1390" y="12192"/>
                    <a:pt x="2445" y="14785"/>
                    <a:pt x="3188" y="17452"/>
                  </a:cubicBezTo>
                  <a:cubicBezTo>
                    <a:pt x="3388" y="18175"/>
                    <a:pt x="3644" y="21815"/>
                    <a:pt x="4851" y="21815"/>
                  </a:cubicBezTo>
                  <a:cubicBezTo>
                    <a:pt x="4897" y="21815"/>
                    <a:pt x="4945" y="21810"/>
                    <a:pt x="4993" y="21799"/>
                  </a:cubicBezTo>
                  <a:cubicBezTo>
                    <a:pt x="6309" y="21494"/>
                    <a:pt x="6754" y="16271"/>
                    <a:pt x="7735" y="15112"/>
                  </a:cubicBezTo>
                  <a:cubicBezTo>
                    <a:pt x="8946" y="15929"/>
                    <a:pt x="10135" y="16427"/>
                    <a:pt x="11213" y="17512"/>
                  </a:cubicBezTo>
                  <a:cubicBezTo>
                    <a:pt x="12283" y="18596"/>
                    <a:pt x="13784" y="20276"/>
                    <a:pt x="15114" y="20959"/>
                  </a:cubicBezTo>
                  <a:cubicBezTo>
                    <a:pt x="15114" y="20959"/>
                    <a:pt x="15114" y="20959"/>
                    <a:pt x="15114" y="20959"/>
                  </a:cubicBezTo>
                  <a:cubicBezTo>
                    <a:pt x="15202" y="20959"/>
                    <a:pt x="16534" y="15281"/>
                    <a:pt x="16979" y="14844"/>
                  </a:cubicBezTo>
                  <a:cubicBezTo>
                    <a:pt x="17296" y="14531"/>
                    <a:pt x="17693" y="14409"/>
                    <a:pt x="18125" y="14409"/>
                  </a:cubicBezTo>
                  <a:cubicBezTo>
                    <a:pt x="19282" y="14409"/>
                    <a:pt x="20690" y="15282"/>
                    <a:pt x="21496" y="15699"/>
                  </a:cubicBezTo>
                  <a:cubicBezTo>
                    <a:pt x="23606" y="16783"/>
                    <a:pt x="25524" y="18381"/>
                    <a:pt x="27894" y="18894"/>
                  </a:cubicBezTo>
                  <a:cubicBezTo>
                    <a:pt x="29699" y="12883"/>
                    <a:pt x="29766" y="6262"/>
                    <a:pt x="31490" y="244"/>
                  </a:cubicBezTo>
                  <a:cubicBezTo>
                    <a:pt x="30511" y="203"/>
                    <a:pt x="29489" y="0"/>
                    <a:pt x="28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 flipH="1" rot="-156070">
              <a:off x="7390936" y="428842"/>
              <a:ext cx="320013" cy="397825"/>
            </a:xfrm>
            <a:custGeom>
              <a:rect b="b" l="l" r="r" t="t"/>
              <a:pathLst>
                <a:path extrusionOk="0" h="6079" w="4890">
                  <a:moveTo>
                    <a:pt x="4889" y="0"/>
                  </a:moveTo>
                  <a:lnTo>
                    <a:pt x="4889" y="0"/>
                  </a:lnTo>
                  <a:cubicBezTo>
                    <a:pt x="3990" y="414"/>
                    <a:pt x="1348" y="1875"/>
                    <a:pt x="90" y="1875"/>
                  </a:cubicBezTo>
                  <a:cubicBezTo>
                    <a:pt x="59" y="1875"/>
                    <a:pt x="29" y="1874"/>
                    <a:pt x="0" y="1873"/>
                  </a:cubicBezTo>
                  <a:lnTo>
                    <a:pt x="0" y="1873"/>
                  </a:lnTo>
                  <a:cubicBezTo>
                    <a:pt x="1486" y="2831"/>
                    <a:pt x="1895" y="5112"/>
                    <a:pt x="3522" y="6078"/>
                  </a:cubicBezTo>
                  <a:cubicBezTo>
                    <a:pt x="4652" y="4696"/>
                    <a:pt x="4823" y="1694"/>
                    <a:pt x="4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" name="Google Shape;763;p20"/>
          <p:cNvSpPr/>
          <p:nvPr/>
        </p:nvSpPr>
        <p:spPr>
          <a:xfrm flipH="1" rot="-5256870">
            <a:off x="49919" y="3248564"/>
            <a:ext cx="1442878" cy="1696314"/>
          </a:xfrm>
          <a:custGeom>
            <a:rect b="b" l="l" r="r" t="t"/>
            <a:pathLst>
              <a:path extrusionOk="0" h="42027" w="35748">
                <a:moveTo>
                  <a:pt x="4035" y="1"/>
                </a:moveTo>
                <a:cubicBezTo>
                  <a:pt x="3203" y="3582"/>
                  <a:pt x="0" y="7223"/>
                  <a:pt x="1338" y="11131"/>
                </a:cubicBezTo>
                <a:cubicBezTo>
                  <a:pt x="2423" y="14289"/>
                  <a:pt x="6420" y="17135"/>
                  <a:pt x="8330" y="19981"/>
                </a:cubicBezTo>
                <a:cubicBezTo>
                  <a:pt x="11250" y="24320"/>
                  <a:pt x="13932" y="29514"/>
                  <a:pt x="15664" y="34269"/>
                </a:cubicBezTo>
                <a:cubicBezTo>
                  <a:pt x="16228" y="31282"/>
                  <a:pt x="18101" y="28362"/>
                  <a:pt x="18442" y="25338"/>
                </a:cubicBezTo>
                <a:cubicBezTo>
                  <a:pt x="18896" y="21326"/>
                  <a:pt x="14861" y="19543"/>
                  <a:pt x="12000" y="17343"/>
                </a:cubicBezTo>
                <a:cubicBezTo>
                  <a:pt x="9459" y="15396"/>
                  <a:pt x="5358" y="12439"/>
                  <a:pt x="4436" y="9281"/>
                </a:cubicBezTo>
                <a:cubicBezTo>
                  <a:pt x="3708" y="6755"/>
                  <a:pt x="4875" y="4043"/>
                  <a:pt x="5060" y="1524"/>
                </a:cubicBezTo>
                <a:cubicBezTo>
                  <a:pt x="5402" y="1402"/>
                  <a:pt x="5776" y="1352"/>
                  <a:pt x="6168" y="1352"/>
                </a:cubicBezTo>
                <a:cubicBezTo>
                  <a:pt x="7594" y="1352"/>
                  <a:pt x="9266" y="2014"/>
                  <a:pt x="10537" y="2312"/>
                </a:cubicBezTo>
                <a:cubicBezTo>
                  <a:pt x="15077" y="3367"/>
                  <a:pt x="21028" y="5886"/>
                  <a:pt x="23844" y="9890"/>
                </a:cubicBezTo>
                <a:cubicBezTo>
                  <a:pt x="25620" y="12424"/>
                  <a:pt x="25472" y="15857"/>
                  <a:pt x="25048" y="18777"/>
                </a:cubicBezTo>
                <a:cubicBezTo>
                  <a:pt x="24565" y="22099"/>
                  <a:pt x="23852" y="25643"/>
                  <a:pt x="22306" y="28637"/>
                </a:cubicBezTo>
                <a:cubicBezTo>
                  <a:pt x="21541" y="30123"/>
                  <a:pt x="20805" y="31409"/>
                  <a:pt x="21043" y="33125"/>
                </a:cubicBezTo>
                <a:cubicBezTo>
                  <a:pt x="21459" y="36112"/>
                  <a:pt x="22158" y="39077"/>
                  <a:pt x="22760" y="42027"/>
                </a:cubicBezTo>
                <a:cubicBezTo>
                  <a:pt x="23421" y="41380"/>
                  <a:pt x="24283" y="41024"/>
                  <a:pt x="25100" y="40526"/>
                </a:cubicBezTo>
                <a:cubicBezTo>
                  <a:pt x="26177" y="39865"/>
                  <a:pt x="27062" y="38958"/>
                  <a:pt x="28035" y="38163"/>
                </a:cubicBezTo>
                <a:cubicBezTo>
                  <a:pt x="28763" y="37569"/>
                  <a:pt x="29536" y="37041"/>
                  <a:pt x="30153" y="36313"/>
                </a:cubicBezTo>
                <a:cubicBezTo>
                  <a:pt x="31208" y="35057"/>
                  <a:pt x="31535" y="33497"/>
                  <a:pt x="32330" y="32115"/>
                </a:cubicBezTo>
                <a:cubicBezTo>
                  <a:pt x="32597" y="31647"/>
                  <a:pt x="32999" y="31297"/>
                  <a:pt x="33273" y="30844"/>
                </a:cubicBezTo>
                <a:cubicBezTo>
                  <a:pt x="33742" y="30056"/>
                  <a:pt x="34017" y="29091"/>
                  <a:pt x="34336" y="28236"/>
                </a:cubicBezTo>
                <a:cubicBezTo>
                  <a:pt x="35116" y="26170"/>
                  <a:pt x="35711" y="24840"/>
                  <a:pt x="35718" y="22908"/>
                </a:cubicBezTo>
                <a:cubicBezTo>
                  <a:pt x="35748" y="16682"/>
                  <a:pt x="30740" y="9824"/>
                  <a:pt x="26698" y="5403"/>
                </a:cubicBezTo>
                <a:cubicBezTo>
                  <a:pt x="25685" y="4296"/>
                  <a:pt x="23801" y="1480"/>
                  <a:pt x="22433" y="1480"/>
                </a:cubicBezTo>
                <a:cubicBezTo>
                  <a:pt x="22395" y="1480"/>
                  <a:pt x="22358" y="1482"/>
                  <a:pt x="22321" y="1487"/>
                </a:cubicBezTo>
                <a:lnTo>
                  <a:pt x="403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0"/>
          <p:cNvSpPr/>
          <p:nvPr/>
        </p:nvSpPr>
        <p:spPr>
          <a:xfrm flipH="1" rot="-5256870">
            <a:off x="350345" y="4109270"/>
            <a:ext cx="486489" cy="443664"/>
          </a:xfrm>
          <a:custGeom>
            <a:rect b="b" l="l" r="r" t="t"/>
            <a:pathLst>
              <a:path extrusionOk="0" h="10992" w="12053">
                <a:moveTo>
                  <a:pt x="6011" y="1"/>
                </a:moveTo>
                <a:cubicBezTo>
                  <a:pt x="3500" y="1"/>
                  <a:pt x="1232" y="1740"/>
                  <a:pt x="661" y="4297"/>
                </a:cubicBezTo>
                <a:cubicBezTo>
                  <a:pt x="0" y="7255"/>
                  <a:pt x="1865" y="10197"/>
                  <a:pt x="4822" y="10858"/>
                </a:cubicBezTo>
                <a:cubicBezTo>
                  <a:pt x="5226" y="10948"/>
                  <a:pt x="5629" y="10992"/>
                  <a:pt x="6026" y="10992"/>
                </a:cubicBezTo>
                <a:cubicBezTo>
                  <a:pt x="8544" y="10992"/>
                  <a:pt x="10812" y="9252"/>
                  <a:pt x="11384" y="6697"/>
                </a:cubicBezTo>
                <a:cubicBezTo>
                  <a:pt x="12052" y="3733"/>
                  <a:pt x="10187" y="798"/>
                  <a:pt x="7223" y="136"/>
                </a:cubicBezTo>
                <a:cubicBezTo>
                  <a:pt x="6816" y="45"/>
                  <a:pt x="6411" y="1"/>
                  <a:pt x="60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0"/>
          <p:cNvSpPr/>
          <p:nvPr/>
        </p:nvSpPr>
        <p:spPr>
          <a:xfrm flipH="1" rot="-5256870">
            <a:off x="526269" y="4263903"/>
            <a:ext cx="135012" cy="134972"/>
          </a:xfrm>
          <a:custGeom>
            <a:rect b="b" l="l" r="r" t="t"/>
            <a:pathLst>
              <a:path extrusionOk="0" h="3344" w="3345">
                <a:moveTo>
                  <a:pt x="1673" y="0"/>
                </a:moveTo>
                <a:cubicBezTo>
                  <a:pt x="744" y="0"/>
                  <a:pt x="1" y="743"/>
                  <a:pt x="1" y="1672"/>
                </a:cubicBezTo>
                <a:cubicBezTo>
                  <a:pt x="1" y="2594"/>
                  <a:pt x="744" y="3344"/>
                  <a:pt x="1673" y="3344"/>
                </a:cubicBezTo>
                <a:cubicBezTo>
                  <a:pt x="2594" y="3344"/>
                  <a:pt x="3344" y="2594"/>
                  <a:pt x="3344" y="1672"/>
                </a:cubicBezTo>
                <a:cubicBezTo>
                  <a:pt x="3344" y="743"/>
                  <a:pt x="2594" y="0"/>
                  <a:pt x="16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6" name="Google Shape;766;p20"/>
          <p:cNvGrpSpPr/>
          <p:nvPr/>
        </p:nvGrpSpPr>
        <p:grpSpPr>
          <a:xfrm>
            <a:off x="4659210" y="3696010"/>
            <a:ext cx="1699243" cy="1863247"/>
            <a:chOff x="4659210" y="3696010"/>
            <a:chExt cx="1699243" cy="1863247"/>
          </a:xfrm>
        </p:grpSpPr>
        <p:sp>
          <p:nvSpPr>
            <p:cNvPr id="767" name="Google Shape;767;p20"/>
            <p:cNvSpPr/>
            <p:nvPr/>
          </p:nvSpPr>
          <p:spPr>
            <a:xfrm rot="-9172989">
              <a:off x="4941481" y="3871505"/>
              <a:ext cx="1134700" cy="1512258"/>
            </a:xfrm>
            <a:custGeom>
              <a:rect b="b" l="l" r="r" t="t"/>
              <a:pathLst>
                <a:path extrusionOk="0" h="26747" w="20070">
                  <a:moveTo>
                    <a:pt x="9912" y="1"/>
                  </a:moveTo>
                  <a:cubicBezTo>
                    <a:pt x="8384" y="1"/>
                    <a:pt x="6975" y="333"/>
                    <a:pt x="5915" y="1175"/>
                  </a:cubicBezTo>
                  <a:cubicBezTo>
                    <a:pt x="5521" y="1487"/>
                    <a:pt x="4726" y="3263"/>
                    <a:pt x="3849" y="5677"/>
                  </a:cubicBezTo>
                  <a:cubicBezTo>
                    <a:pt x="3686" y="6131"/>
                    <a:pt x="3522" y="6606"/>
                    <a:pt x="3352" y="7104"/>
                  </a:cubicBezTo>
                  <a:cubicBezTo>
                    <a:pt x="2935" y="8323"/>
                    <a:pt x="2512" y="9645"/>
                    <a:pt x="2111" y="10998"/>
                  </a:cubicBezTo>
                  <a:cubicBezTo>
                    <a:pt x="1851" y="11882"/>
                    <a:pt x="1598" y="12781"/>
                    <a:pt x="1368" y="13665"/>
                  </a:cubicBezTo>
                  <a:cubicBezTo>
                    <a:pt x="1160" y="14482"/>
                    <a:pt x="959" y="15292"/>
                    <a:pt x="788" y="16073"/>
                  </a:cubicBezTo>
                  <a:cubicBezTo>
                    <a:pt x="409" y="17759"/>
                    <a:pt x="149" y="19312"/>
                    <a:pt x="67" y="20538"/>
                  </a:cubicBezTo>
                  <a:cubicBezTo>
                    <a:pt x="0" y="21541"/>
                    <a:pt x="60" y="22321"/>
                    <a:pt x="268" y="22797"/>
                  </a:cubicBezTo>
                  <a:cubicBezTo>
                    <a:pt x="1310" y="25081"/>
                    <a:pt x="8014" y="26746"/>
                    <a:pt x="12503" y="26746"/>
                  </a:cubicBezTo>
                  <a:cubicBezTo>
                    <a:pt x="14222" y="26746"/>
                    <a:pt x="15616" y="26502"/>
                    <a:pt x="16243" y="25955"/>
                  </a:cubicBezTo>
                  <a:cubicBezTo>
                    <a:pt x="16697" y="25561"/>
                    <a:pt x="17194" y="24476"/>
                    <a:pt x="17677" y="22975"/>
                  </a:cubicBezTo>
                  <a:cubicBezTo>
                    <a:pt x="18034" y="21876"/>
                    <a:pt x="18376" y="20560"/>
                    <a:pt x="18688" y="19134"/>
                  </a:cubicBezTo>
                  <a:cubicBezTo>
                    <a:pt x="18941" y="17982"/>
                    <a:pt x="19171" y="16764"/>
                    <a:pt x="19371" y="15523"/>
                  </a:cubicBezTo>
                  <a:cubicBezTo>
                    <a:pt x="19490" y="14787"/>
                    <a:pt x="19594" y="14044"/>
                    <a:pt x="19684" y="13308"/>
                  </a:cubicBezTo>
                  <a:cubicBezTo>
                    <a:pt x="19892" y="11659"/>
                    <a:pt x="20018" y="10002"/>
                    <a:pt x="20055" y="8338"/>
                  </a:cubicBezTo>
                  <a:cubicBezTo>
                    <a:pt x="20070" y="7505"/>
                    <a:pt x="20040" y="6673"/>
                    <a:pt x="19966" y="5841"/>
                  </a:cubicBezTo>
                  <a:cubicBezTo>
                    <a:pt x="19810" y="4221"/>
                    <a:pt x="19431" y="3047"/>
                    <a:pt x="18755" y="2646"/>
                  </a:cubicBezTo>
                  <a:cubicBezTo>
                    <a:pt x="16604" y="1372"/>
                    <a:pt x="13013" y="1"/>
                    <a:pt x="99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 rot="-9172989">
              <a:off x="5173937" y="4139872"/>
              <a:ext cx="1052778" cy="390743"/>
            </a:xfrm>
            <a:custGeom>
              <a:rect b="b" l="l" r="r" t="t"/>
              <a:pathLst>
                <a:path extrusionOk="0" h="6911" w="18621">
                  <a:moveTo>
                    <a:pt x="721" y="0"/>
                  </a:moveTo>
                  <a:cubicBezTo>
                    <a:pt x="342" y="1687"/>
                    <a:pt x="82" y="3240"/>
                    <a:pt x="0" y="4473"/>
                  </a:cubicBezTo>
                  <a:cubicBezTo>
                    <a:pt x="5751" y="5833"/>
                    <a:pt x="11740" y="6175"/>
                    <a:pt x="17610" y="6910"/>
                  </a:cubicBezTo>
                  <a:cubicBezTo>
                    <a:pt x="17967" y="5811"/>
                    <a:pt x="18309" y="4495"/>
                    <a:pt x="18621" y="3069"/>
                  </a:cubicBezTo>
                  <a:cubicBezTo>
                    <a:pt x="17491" y="2749"/>
                    <a:pt x="16347" y="2460"/>
                    <a:pt x="15195" y="2200"/>
                  </a:cubicBezTo>
                  <a:cubicBezTo>
                    <a:pt x="10433" y="1144"/>
                    <a:pt x="5581" y="505"/>
                    <a:pt x="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 rot="-9172989">
              <a:off x="4963337" y="4492746"/>
              <a:ext cx="1035591" cy="256293"/>
            </a:xfrm>
            <a:custGeom>
              <a:rect b="b" l="l" r="r" t="t"/>
              <a:pathLst>
                <a:path extrusionOk="0" h="4533" w="18317">
                  <a:moveTo>
                    <a:pt x="744" y="0"/>
                  </a:moveTo>
                  <a:cubicBezTo>
                    <a:pt x="484" y="892"/>
                    <a:pt x="231" y="1783"/>
                    <a:pt x="1" y="2668"/>
                  </a:cubicBezTo>
                  <a:cubicBezTo>
                    <a:pt x="1056" y="2957"/>
                    <a:pt x="2096" y="3203"/>
                    <a:pt x="3084" y="3299"/>
                  </a:cubicBezTo>
                  <a:cubicBezTo>
                    <a:pt x="8063" y="3775"/>
                    <a:pt x="13041" y="4020"/>
                    <a:pt x="18004" y="4533"/>
                  </a:cubicBezTo>
                  <a:cubicBezTo>
                    <a:pt x="18123" y="3797"/>
                    <a:pt x="18227" y="3054"/>
                    <a:pt x="18317" y="2318"/>
                  </a:cubicBezTo>
                  <a:cubicBezTo>
                    <a:pt x="17039" y="2207"/>
                    <a:pt x="15775" y="2081"/>
                    <a:pt x="14542" y="1902"/>
                  </a:cubicBezTo>
                  <a:cubicBezTo>
                    <a:pt x="9957" y="1256"/>
                    <a:pt x="5351" y="572"/>
                    <a:pt x="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 rot="-9172989">
              <a:off x="4787728" y="4829675"/>
              <a:ext cx="945640" cy="150847"/>
            </a:xfrm>
            <a:custGeom>
              <a:rect b="b" l="l" r="r" t="t"/>
              <a:pathLst>
                <a:path extrusionOk="0" h="2668" w="16726">
                  <a:moveTo>
                    <a:pt x="505" y="0"/>
                  </a:moveTo>
                  <a:cubicBezTo>
                    <a:pt x="335" y="453"/>
                    <a:pt x="171" y="936"/>
                    <a:pt x="0" y="1427"/>
                  </a:cubicBezTo>
                  <a:cubicBezTo>
                    <a:pt x="1092" y="1546"/>
                    <a:pt x="2214" y="1657"/>
                    <a:pt x="3366" y="1694"/>
                  </a:cubicBezTo>
                  <a:cubicBezTo>
                    <a:pt x="7720" y="1850"/>
                    <a:pt x="12245" y="2400"/>
                    <a:pt x="16711" y="2668"/>
                  </a:cubicBezTo>
                  <a:cubicBezTo>
                    <a:pt x="16726" y="1835"/>
                    <a:pt x="16704" y="1003"/>
                    <a:pt x="16622" y="171"/>
                  </a:cubicBezTo>
                  <a:cubicBezTo>
                    <a:pt x="15062" y="156"/>
                    <a:pt x="13583" y="164"/>
                    <a:pt x="12327" y="97"/>
                  </a:cubicBezTo>
                  <a:cubicBezTo>
                    <a:pt x="11023" y="31"/>
                    <a:pt x="9666" y="14"/>
                    <a:pt x="8279" y="14"/>
                  </a:cubicBezTo>
                  <a:cubicBezTo>
                    <a:pt x="6706" y="14"/>
                    <a:pt x="5096" y="36"/>
                    <a:pt x="3482" y="36"/>
                  </a:cubicBezTo>
                  <a:cubicBezTo>
                    <a:pt x="2488" y="36"/>
                    <a:pt x="1493" y="28"/>
                    <a:pt x="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20"/>
          <p:cNvGrpSpPr/>
          <p:nvPr/>
        </p:nvGrpSpPr>
        <p:grpSpPr>
          <a:xfrm>
            <a:off x="4571993" y="600221"/>
            <a:ext cx="945680" cy="861459"/>
            <a:chOff x="4571993" y="600221"/>
            <a:chExt cx="945680" cy="861459"/>
          </a:xfrm>
        </p:grpSpPr>
        <p:sp>
          <p:nvSpPr>
            <p:cNvPr id="772" name="Google Shape;772;p20"/>
            <p:cNvSpPr/>
            <p:nvPr/>
          </p:nvSpPr>
          <p:spPr>
            <a:xfrm rot="10800000">
              <a:off x="4571993" y="600221"/>
              <a:ext cx="945680" cy="861459"/>
            </a:xfrm>
            <a:custGeom>
              <a:rect b="b" l="l" r="r" t="t"/>
              <a:pathLst>
                <a:path extrusionOk="0" h="32141" w="35280">
                  <a:moveTo>
                    <a:pt x="17636" y="0"/>
                  </a:moveTo>
                  <a:cubicBezTo>
                    <a:pt x="13524" y="0"/>
                    <a:pt x="9411" y="1570"/>
                    <a:pt x="6272" y="4709"/>
                  </a:cubicBezTo>
                  <a:cubicBezTo>
                    <a:pt x="0" y="10980"/>
                    <a:pt x="0" y="21160"/>
                    <a:pt x="6272" y="27431"/>
                  </a:cubicBezTo>
                  <a:cubicBezTo>
                    <a:pt x="9411" y="30571"/>
                    <a:pt x="13524" y="32140"/>
                    <a:pt x="17636" y="32140"/>
                  </a:cubicBezTo>
                  <a:cubicBezTo>
                    <a:pt x="21749" y="32140"/>
                    <a:pt x="25862" y="30571"/>
                    <a:pt x="29001" y="27431"/>
                  </a:cubicBezTo>
                  <a:cubicBezTo>
                    <a:pt x="35280" y="21160"/>
                    <a:pt x="35280" y="10980"/>
                    <a:pt x="29001" y="4709"/>
                  </a:cubicBezTo>
                  <a:cubicBezTo>
                    <a:pt x="25862" y="1570"/>
                    <a:pt x="21749" y="0"/>
                    <a:pt x="17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 rot="10800000">
              <a:off x="4978330" y="1107406"/>
              <a:ext cx="267702" cy="248808"/>
            </a:xfrm>
            <a:custGeom>
              <a:rect b="b" l="l" r="r" t="t"/>
              <a:pathLst>
                <a:path extrusionOk="0" h="9283" w="9987">
                  <a:moveTo>
                    <a:pt x="4989" y="1"/>
                  </a:moveTo>
                  <a:cubicBezTo>
                    <a:pt x="2751" y="1"/>
                    <a:pt x="784" y="1620"/>
                    <a:pt x="409" y="3902"/>
                  </a:cubicBezTo>
                  <a:cubicBezTo>
                    <a:pt x="0" y="6429"/>
                    <a:pt x="1717" y="8814"/>
                    <a:pt x="4251" y="9223"/>
                  </a:cubicBezTo>
                  <a:cubicBezTo>
                    <a:pt x="4501" y="9263"/>
                    <a:pt x="4750" y="9283"/>
                    <a:pt x="4996" y="9283"/>
                  </a:cubicBezTo>
                  <a:cubicBezTo>
                    <a:pt x="7231" y="9283"/>
                    <a:pt x="9203" y="7664"/>
                    <a:pt x="9571" y="5388"/>
                  </a:cubicBezTo>
                  <a:cubicBezTo>
                    <a:pt x="9987" y="2855"/>
                    <a:pt x="8263" y="477"/>
                    <a:pt x="5737" y="61"/>
                  </a:cubicBezTo>
                  <a:cubicBezTo>
                    <a:pt x="5485" y="20"/>
                    <a:pt x="5236" y="1"/>
                    <a:pt x="4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 rot="10800000">
              <a:off x="4706687" y="797092"/>
              <a:ext cx="267702" cy="248700"/>
            </a:xfrm>
            <a:custGeom>
              <a:rect b="b" l="l" r="r" t="t"/>
              <a:pathLst>
                <a:path extrusionOk="0" h="9279" w="9987">
                  <a:moveTo>
                    <a:pt x="4980" y="1"/>
                  </a:moveTo>
                  <a:cubicBezTo>
                    <a:pt x="2750" y="1"/>
                    <a:pt x="784" y="1618"/>
                    <a:pt x="417" y="3897"/>
                  </a:cubicBezTo>
                  <a:cubicBezTo>
                    <a:pt x="0" y="6423"/>
                    <a:pt x="1724" y="8808"/>
                    <a:pt x="4251" y="9217"/>
                  </a:cubicBezTo>
                  <a:cubicBezTo>
                    <a:pt x="4504" y="9259"/>
                    <a:pt x="4756" y="9279"/>
                    <a:pt x="5005" y="9279"/>
                  </a:cubicBezTo>
                  <a:cubicBezTo>
                    <a:pt x="7236" y="9279"/>
                    <a:pt x="9203" y="7656"/>
                    <a:pt x="9571" y="5383"/>
                  </a:cubicBezTo>
                  <a:cubicBezTo>
                    <a:pt x="9987" y="2857"/>
                    <a:pt x="8270" y="471"/>
                    <a:pt x="5737" y="63"/>
                  </a:cubicBezTo>
                  <a:cubicBezTo>
                    <a:pt x="5482" y="21"/>
                    <a:pt x="5229" y="1"/>
                    <a:pt x="4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 rot="10800000">
              <a:off x="5081290" y="797147"/>
              <a:ext cx="143246" cy="143206"/>
            </a:xfrm>
            <a:custGeom>
              <a:rect b="b" l="l" r="r" t="t"/>
              <a:pathLst>
                <a:path extrusionOk="0" h="5343" w="5344">
                  <a:moveTo>
                    <a:pt x="2676" y="0"/>
                  </a:moveTo>
                  <a:cubicBezTo>
                    <a:pt x="1197" y="0"/>
                    <a:pt x="1" y="1196"/>
                    <a:pt x="1" y="2668"/>
                  </a:cubicBezTo>
                  <a:cubicBezTo>
                    <a:pt x="1" y="4146"/>
                    <a:pt x="1197" y="5342"/>
                    <a:pt x="2676" y="5342"/>
                  </a:cubicBezTo>
                  <a:cubicBezTo>
                    <a:pt x="4147" y="5342"/>
                    <a:pt x="5343" y="4146"/>
                    <a:pt x="5343" y="2668"/>
                  </a:cubicBezTo>
                  <a:cubicBezTo>
                    <a:pt x="5343" y="1196"/>
                    <a:pt x="4147" y="0"/>
                    <a:pt x="2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20"/>
          <p:cNvGrpSpPr/>
          <p:nvPr/>
        </p:nvGrpSpPr>
        <p:grpSpPr>
          <a:xfrm>
            <a:off x="7415007" y="4054651"/>
            <a:ext cx="1220271" cy="755886"/>
            <a:chOff x="7415007" y="4054651"/>
            <a:chExt cx="1220271" cy="755886"/>
          </a:xfrm>
        </p:grpSpPr>
        <p:sp>
          <p:nvSpPr>
            <p:cNvPr id="777" name="Google Shape;777;p20"/>
            <p:cNvSpPr/>
            <p:nvPr/>
          </p:nvSpPr>
          <p:spPr>
            <a:xfrm rot="10800000">
              <a:off x="7909899" y="4381591"/>
              <a:ext cx="683060" cy="428946"/>
            </a:xfrm>
            <a:custGeom>
              <a:rect b="b" l="l" r="r" t="t"/>
              <a:pathLst>
                <a:path extrusionOk="0" h="9416" w="14995">
                  <a:moveTo>
                    <a:pt x="13932" y="1"/>
                  </a:moveTo>
                  <a:lnTo>
                    <a:pt x="0" y="7424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 rot="10800000">
              <a:off x="7952537" y="4054651"/>
              <a:ext cx="682741" cy="428900"/>
            </a:xfrm>
            <a:custGeom>
              <a:rect b="b" l="l" r="r" t="t"/>
              <a:pathLst>
                <a:path extrusionOk="0" h="9415" w="14988">
                  <a:moveTo>
                    <a:pt x="13925" y="1"/>
                  </a:moveTo>
                  <a:lnTo>
                    <a:pt x="1" y="7424"/>
                  </a:lnTo>
                  <a:lnTo>
                    <a:pt x="1056" y="9415"/>
                  </a:lnTo>
                  <a:lnTo>
                    <a:pt x="14988" y="1992"/>
                  </a:lnTo>
                  <a:lnTo>
                    <a:pt x="13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 rot="10800000">
              <a:off x="7415007" y="4142980"/>
              <a:ext cx="683105" cy="428900"/>
            </a:xfrm>
            <a:custGeom>
              <a:rect b="b" l="l" r="r" t="t"/>
              <a:pathLst>
                <a:path extrusionOk="0" h="9415" w="14996">
                  <a:moveTo>
                    <a:pt x="13932" y="0"/>
                  </a:moveTo>
                  <a:lnTo>
                    <a:pt x="1" y="7423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20"/>
          <p:cNvGrpSpPr/>
          <p:nvPr/>
        </p:nvGrpSpPr>
        <p:grpSpPr>
          <a:xfrm rot="10800000">
            <a:off x="2896187" y="3824292"/>
            <a:ext cx="458183" cy="645922"/>
            <a:chOff x="7095274" y="1532896"/>
            <a:chExt cx="458183" cy="645922"/>
          </a:xfrm>
        </p:grpSpPr>
        <p:sp>
          <p:nvSpPr>
            <p:cNvPr id="781" name="Google Shape;781;p20"/>
            <p:cNvSpPr/>
            <p:nvPr/>
          </p:nvSpPr>
          <p:spPr>
            <a:xfrm>
              <a:off x="7189314" y="1917168"/>
              <a:ext cx="73521" cy="261650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7095274" y="2011209"/>
              <a:ext cx="261650" cy="73570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7469653" y="1686120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7422633" y="1733140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7207707" y="1532896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7160687" y="1579916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20"/>
          <p:cNvGrpSpPr/>
          <p:nvPr/>
        </p:nvGrpSpPr>
        <p:grpSpPr>
          <a:xfrm rot="10800000">
            <a:off x="327321" y="1306100"/>
            <a:ext cx="461574" cy="496352"/>
            <a:chOff x="996477" y="2429412"/>
            <a:chExt cx="461574" cy="496352"/>
          </a:xfrm>
        </p:grpSpPr>
        <p:sp>
          <p:nvSpPr>
            <p:cNvPr id="788" name="Google Shape;788;p20"/>
            <p:cNvSpPr/>
            <p:nvPr/>
          </p:nvSpPr>
          <p:spPr>
            <a:xfrm>
              <a:off x="1091213" y="2662169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996477" y="2756906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1373628" y="2429412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1326260" y="2476780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704725" y="2811150"/>
            <a:ext cx="5353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3"/>
          <p:cNvSpPr txBox="1"/>
          <p:nvPr>
            <p:ph hasCustomPrompt="1" idx="2" type="title"/>
          </p:nvPr>
        </p:nvSpPr>
        <p:spPr>
          <a:xfrm>
            <a:off x="773357" y="1102533"/>
            <a:ext cx="17496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p3"/>
          <p:cNvSpPr txBox="1"/>
          <p:nvPr>
            <p:ph idx="1" type="subTitle"/>
          </p:nvPr>
        </p:nvSpPr>
        <p:spPr>
          <a:xfrm>
            <a:off x="704725" y="3732190"/>
            <a:ext cx="3773700" cy="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"/>
          <p:cNvSpPr/>
          <p:nvPr/>
        </p:nvSpPr>
        <p:spPr>
          <a:xfrm rot="10800000">
            <a:off x="5775187" y="3644346"/>
            <a:ext cx="3625585" cy="1663400"/>
          </a:xfrm>
          <a:custGeom>
            <a:rect b="b" l="l" r="r" t="t"/>
            <a:pathLst>
              <a:path extrusionOk="0" h="51099" w="111368">
                <a:moveTo>
                  <a:pt x="7416" y="1"/>
                </a:moveTo>
                <a:lnTo>
                  <a:pt x="7413" y="2"/>
                </a:lnTo>
                <a:lnTo>
                  <a:pt x="7413" y="2"/>
                </a:lnTo>
                <a:cubicBezTo>
                  <a:pt x="7414" y="1"/>
                  <a:pt x="7415" y="1"/>
                  <a:pt x="7416" y="1"/>
                </a:cubicBezTo>
                <a:close/>
                <a:moveTo>
                  <a:pt x="7413" y="2"/>
                </a:moveTo>
                <a:cubicBezTo>
                  <a:pt x="7080" y="90"/>
                  <a:pt x="6754" y="164"/>
                  <a:pt x="6421" y="239"/>
                </a:cubicBezTo>
                <a:cubicBezTo>
                  <a:pt x="6420" y="248"/>
                  <a:pt x="6419" y="257"/>
                  <a:pt x="6419" y="267"/>
                </a:cubicBezTo>
                <a:lnTo>
                  <a:pt x="6419" y="267"/>
                </a:lnTo>
                <a:lnTo>
                  <a:pt x="7413" y="2"/>
                </a:lnTo>
                <a:close/>
                <a:moveTo>
                  <a:pt x="6419" y="267"/>
                </a:moveTo>
                <a:lnTo>
                  <a:pt x="1" y="1977"/>
                </a:lnTo>
                <a:cubicBezTo>
                  <a:pt x="3070" y="4563"/>
                  <a:pt x="4712" y="6495"/>
                  <a:pt x="5730" y="10619"/>
                </a:cubicBezTo>
                <a:cubicBezTo>
                  <a:pt x="6510" y="13806"/>
                  <a:pt x="6227" y="17417"/>
                  <a:pt x="8798" y="19832"/>
                </a:cubicBezTo>
                <a:cubicBezTo>
                  <a:pt x="13494" y="24253"/>
                  <a:pt x="22307" y="24469"/>
                  <a:pt x="28258" y="24469"/>
                </a:cubicBezTo>
                <a:cubicBezTo>
                  <a:pt x="32192" y="24469"/>
                  <a:pt x="36897" y="23916"/>
                  <a:pt x="41498" y="23916"/>
                </a:cubicBezTo>
                <a:cubicBezTo>
                  <a:pt x="47865" y="23916"/>
                  <a:pt x="54031" y="24975"/>
                  <a:pt x="57668" y="30027"/>
                </a:cubicBezTo>
                <a:cubicBezTo>
                  <a:pt x="60016" y="33289"/>
                  <a:pt x="62007" y="36729"/>
                  <a:pt x="64125" y="40139"/>
                </a:cubicBezTo>
                <a:cubicBezTo>
                  <a:pt x="67134" y="44984"/>
                  <a:pt x="69973" y="45957"/>
                  <a:pt x="75679" y="47302"/>
                </a:cubicBezTo>
                <a:cubicBezTo>
                  <a:pt x="81609" y="48699"/>
                  <a:pt x="87486" y="48863"/>
                  <a:pt x="93512" y="49479"/>
                </a:cubicBezTo>
                <a:cubicBezTo>
                  <a:pt x="96557" y="49791"/>
                  <a:pt x="100990" y="51099"/>
                  <a:pt x="104454" y="51099"/>
                </a:cubicBezTo>
                <a:cubicBezTo>
                  <a:pt x="105124" y="51099"/>
                  <a:pt x="105757" y="51050"/>
                  <a:pt x="106337" y="50936"/>
                </a:cubicBezTo>
                <a:cubicBezTo>
                  <a:pt x="108529" y="50497"/>
                  <a:pt x="110082" y="48766"/>
                  <a:pt x="111367" y="46596"/>
                </a:cubicBezTo>
                <a:cubicBezTo>
                  <a:pt x="110539" y="46281"/>
                  <a:pt x="109680" y="46167"/>
                  <a:pt x="108808" y="46167"/>
                </a:cubicBezTo>
                <a:cubicBezTo>
                  <a:pt x="106786" y="46167"/>
                  <a:pt x="104689" y="46779"/>
                  <a:pt x="102711" y="46909"/>
                </a:cubicBezTo>
                <a:cubicBezTo>
                  <a:pt x="101826" y="46968"/>
                  <a:pt x="100949" y="46995"/>
                  <a:pt x="100078" y="46995"/>
                </a:cubicBezTo>
                <a:cubicBezTo>
                  <a:pt x="94919" y="46995"/>
                  <a:pt x="89964" y="46029"/>
                  <a:pt x="84878" y="44910"/>
                </a:cubicBezTo>
                <a:cubicBezTo>
                  <a:pt x="79060" y="43639"/>
                  <a:pt x="73822" y="42220"/>
                  <a:pt x="68531" y="39404"/>
                </a:cubicBezTo>
                <a:cubicBezTo>
                  <a:pt x="64801" y="37413"/>
                  <a:pt x="63226" y="33422"/>
                  <a:pt x="60989" y="29982"/>
                </a:cubicBezTo>
                <a:cubicBezTo>
                  <a:pt x="58604" y="26312"/>
                  <a:pt x="56397" y="21705"/>
                  <a:pt x="51909" y="20501"/>
                </a:cubicBezTo>
                <a:cubicBezTo>
                  <a:pt x="48671" y="19637"/>
                  <a:pt x="45096" y="19433"/>
                  <a:pt x="41467" y="19433"/>
                </a:cubicBezTo>
                <a:cubicBezTo>
                  <a:pt x="38205" y="19433"/>
                  <a:pt x="34901" y="19598"/>
                  <a:pt x="31761" y="19598"/>
                </a:cubicBezTo>
                <a:cubicBezTo>
                  <a:pt x="30644" y="19598"/>
                  <a:pt x="29548" y="19577"/>
                  <a:pt x="28481" y="19520"/>
                </a:cubicBezTo>
                <a:cubicBezTo>
                  <a:pt x="22812" y="19216"/>
                  <a:pt x="15798" y="19587"/>
                  <a:pt x="12016" y="14609"/>
                </a:cubicBezTo>
                <a:cubicBezTo>
                  <a:pt x="9309" y="11042"/>
                  <a:pt x="6114" y="4922"/>
                  <a:pt x="6419" y="2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3"/>
          <p:cNvGrpSpPr/>
          <p:nvPr/>
        </p:nvGrpSpPr>
        <p:grpSpPr>
          <a:xfrm>
            <a:off x="3380149" y="1696221"/>
            <a:ext cx="458183" cy="645922"/>
            <a:chOff x="3235549" y="1809121"/>
            <a:chExt cx="458183" cy="645922"/>
          </a:xfrm>
        </p:grpSpPr>
        <p:sp>
          <p:nvSpPr>
            <p:cNvPr id="80" name="Google Shape;80;p3"/>
            <p:cNvSpPr/>
            <p:nvPr/>
          </p:nvSpPr>
          <p:spPr>
            <a:xfrm>
              <a:off x="3329589" y="2193393"/>
              <a:ext cx="73521" cy="261650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235549" y="2287434"/>
              <a:ext cx="261650" cy="73570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609928" y="1962345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562908" y="2009365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347982" y="1809121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300962" y="1856141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3"/>
          <p:cNvGrpSpPr/>
          <p:nvPr/>
        </p:nvGrpSpPr>
        <p:grpSpPr>
          <a:xfrm>
            <a:off x="4452975" y="4192438"/>
            <a:ext cx="1398905" cy="1398911"/>
            <a:chOff x="3843375" y="4192438"/>
            <a:chExt cx="1398905" cy="1398911"/>
          </a:xfrm>
        </p:grpSpPr>
        <p:sp>
          <p:nvSpPr>
            <p:cNvPr id="87" name="Google Shape;87;p3"/>
            <p:cNvSpPr/>
            <p:nvPr/>
          </p:nvSpPr>
          <p:spPr>
            <a:xfrm>
              <a:off x="3843375" y="4192438"/>
              <a:ext cx="1398905" cy="1398911"/>
            </a:xfrm>
            <a:custGeom>
              <a:rect b="b" l="l" r="r" t="t"/>
              <a:pathLst>
                <a:path extrusionOk="0" h="25004" w="25005">
                  <a:moveTo>
                    <a:pt x="12506" y="0"/>
                  </a:moveTo>
                  <a:cubicBezTo>
                    <a:pt x="5596" y="0"/>
                    <a:pt x="1" y="5603"/>
                    <a:pt x="1" y="12505"/>
                  </a:cubicBezTo>
                  <a:cubicBezTo>
                    <a:pt x="1" y="19408"/>
                    <a:pt x="5596" y="25003"/>
                    <a:pt x="12506" y="25003"/>
                  </a:cubicBezTo>
                  <a:cubicBezTo>
                    <a:pt x="19409" y="25003"/>
                    <a:pt x="25004" y="19408"/>
                    <a:pt x="25004" y="12505"/>
                  </a:cubicBezTo>
                  <a:cubicBezTo>
                    <a:pt x="25004" y="5603"/>
                    <a:pt x="19409" y="0"/>
                    <a:pt x="1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002590" y="4399654"/>
              <a:ext cx="1080466" cy="984732"/>
            </a:xfrm>
            <a:custGeom>
              <a:rect b="b" l="l" r="r" t="t"/>
              <a:pathLst>
                <a:path extrusionOk="0" h="17601" w="19313">
                  <a:moveTo>
                    <a:pt x="9657" y="0"/>
                  </a:moveTo>
                  <a:cubicBezTo>
                    <a:pt x="7405" y="0"/>
                    <a:pt x="5154" y="858"/>
                    <a:pt x="3434" y="2575"/>
                  </a:cubicBezTo>
                  <a:cubicBezTo>
                    <a:pt x="1" y="6015"/>
                    <a:pt x="1" y="11588"/>
                    <a:pt x="3434" y="15021"/>
                  </a:cubicBezTo>
                  <a:cubicBezTo>
                    <a:pt x="5154" y="16741"/>
                    <a:pt x="7405" y="17601"/>
                    <a:pt x="9657" y="17601"/>
                  </a:cubicBezTo>
                  <a:cubicBezTo>
                    <a:pt x="11908" y="17601"/>
                    <a:pt x="14159" y="16741"/>
                    <a:pt x="15880" y="15021"/>
                  </a:cubicBezTo>
                  <a:cubicBezTo>
                    <a:pt x="19312" y="11588"/>
                    <a:pt x="19312" y="6015"/>
                    <a:pt x="15880" y="2575"/>
                  </a:cubicBezTo>
                  <a:cubicBezTo>
                    <a:pt x="14159" y="858"/>
                    <a:pt x="11908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350558" y="4699569"/>
              <a:ext cx="384566" cy="384583"/>
            </a:xfrm>
            <a:custGeom>
              <a:rect b="b" l="l" r="r" t="t"/>
              <a:pathLst>
                <a:path extrusionOk="0" h="6874" w="6874">
                  <a:moveTo>
                    <a:pt x="3440" y="0"/>
                  </a:moveTo>
                  <a:cubicBezTo>
                    <a:pt x="1538" y="0"/>
                    <a:pt x="0" y="1538"/>
                    <a:pt x="0" y="3440"/>
                  </a:cubicBezTo>
                  <a:cubicBezTo>
                    <a:pt x="0" y="5335"/>
                    <a:pt x="1538" y="6873"/>
                    <a:pt x="3440" y="6873"/>
                  </a:cubicBezTo>
                  <a:cubicBezTo>
                    <a:pt x="5335" y="6873"/>
                    <a:pt x="6873" y="5335"/>
                    <a:pt x="6873" y="3440"/>
                  </a:cubicBezTo>
                  <a:cubicBezTo>
                    <a:pt x="6873" y="1538"/>
                    <a:pt x="5335" y="0"/>
                    <a:pt x="3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528174" y="544532"/>
            <a:ext cx="695134" cy="606207"/>
            <a:chOff x="7636724" y="260095"/>
            <a:chExt cx="695134" cy="606207"/>
          </a:xfrm>
        </p:grpSpPr>
        <p:sp>
          <p:nvSpPr>
            <p:cNvPr id="91" name="Google Shape;91;p3"/>
            <p:cNvSpPr/>
            <p:nvPr/>
          </p:nvSpPr>
          <p:spPr>
            <a:xfrm>
              <a:off x="7636724" y="260095"/>
              <a:ext cx="352928" cy="352877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8183786" y="718252"/>
              <a:ext cx="148072" cy="148050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3445037" y="-142602"/>
            <a:ext cx="1974549" cy="1838823"/>
            <a:chOff x="2611350" y="-132908"/>
            <a:chExt cx="1700439" cy="1583554"/>
          </a:xfrm>
        </p:grpSpPr>
        <p:sp>
          <p:nvSpPr>
            <p:cNvPr id="94" name="Google Shape;94;p3"/>
            <p:cNvSpPr/>
            <p:nvPr/>
          </p:nvSpPr>
          <p:spPr>
            <a:xfrm flipH="1" rot="10800000">
              <a:off x="2611350" y="-132908"/>
              <a:ext cx="1700439" cy="1583554"/>
            </a:xfrm>
            <a:custGeom>
              <a:rect b="b" l="l" r="r" t="t"/>
              <a:pathLst>
                <a:path extrusionOk="0" h="42446" w="45579">
                  <a:moveTo>
                    <a:pt x="41915" y="0"/>
                  </a:moveTo>
                  <a:cubicBezTo>
                    <a:pt x="36779" y="0"/>
                    <a:pt x="27699" y="8166"/>
                    <a:pt x="25502" y="9879"/>
                  </a:cubicBezTo>
                  <a:cubicBezTo>
                    <a:pt x="19899" y="14240"/>
                    <a:pt x="13710" y="18327"/>
                    <a:pt x="7758" y="22228"/>
                  </a:cubicBezTo>
                  <a:cubicBezTo>
                    <a:pt x="1" y="27303"/>
                    <a:pt x="521" y="33433"/>
                    <a:pt x="5180" y="41027"/>
                  </a:cubicBezTo>
                  <a:cubicBezTo>
                    <a:pt x="5585" y="42143"/>
                    <a:pt x="6837" y="42445"/>
                    <a:pt x="8240" y="42445"/>
                  </a:cubicBezTo>
                  <a:cubicBezTo>
                    <a:pt x="9639" y="42445"/>
                    <a:pt x="11189" y="42145"/>
                    <a:pt x="12201" y="42052"/>
                  </a:cubicBezTo>
                  <a:cubicBezTo>
                    <a:pt x="12989" y="41985"/>
                    <a:pt x="15411" y="42060"/>
                    <a:pt x="16043" y="41502"/>
                  </a:cubicBezTo>
                  <a:cubicBezTo>
                    <a:pt x="17239" y="40440"/>
                    <a:pt x="16853" y="36153"/>
                    <a:pt x="16964" y="34778"/>
                  </a:cubicBezTo>
                  <a:cubicBezTo>
                    <a:pt x="17254" y="31070"/>
                    <a:pt x="17470" y="27422"/>
                    <a:pt x="20419" y="24702"/>
                  </a:cubicBezTo>
                  <a:cubicBezTo>
                    <a:pt x="22968" y="22347"/>
                    <a:pt x="26995" y="20668"/>
                    <a:pt x="29982" y="18862"/>
                  </a:cubicBezTo>
                  <a:cubicBezTo>
                    <a:pt x="33452" y="16767"/>
                    <a:pt x="40080" y="14738"/>
                    <a:pt x="42837" y="11736"/>
                  </a:cubicBezTo>
                  <a:cubicBezTo>
                    <a:pt x="44338" y="10102"/>
                    <a:pt x="45579" y="7419"/>
                    <a:pt x="45489" y="4767"/>
                  </a:cubicBezTo>
                  <a:cubicBezTo>
                    <a:pt x="45369" y="1285"/>
                    <a:pt x="43953" y="0"/>
                    <a:pt x="419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flipH="1" rot="10800000">
              <a:off x="2811242" y="27846"/>
              <a:ext cx="1109973" cy="1087141"/>
            </a:xfrm>
            <a:custGeom>
              <a:rect b="b" l="l" r="r" t="t"/>
              <a:pathLst>
                <a:path extrusionOk="0" h="29140" w="29752">
                  <a:moveTo>
                    <a:pt x="27755" y="0"/>
                  </a:moveTo>
                  <a:cubicBezTo>
                    <a:pt x="25820" y="0"/>
                    <a:pt x="20253" y="3912"/>
                    <a:pt x="19111" y="4545"/>
                  </a:cubicBezTo>
                  <a:cubicBezTo>
                    <a:pt x="15381" y="6611"/>
                    <a:pt x="11525" y="8097"/>
                    <a:pt x="8879" y="11559"/>
                  </a:cubicBezTo>
                  <a:cubicBezTo>
                    <a:pt x="7601" y="13224"/>
                    <a:pt x="6286" y="14806"/>
                    <a:pt x="4755" y="16255"/>
                  </a:cubicBezTo>
                  <a:cubicBezTo>
                    <a:pt x="3775" y="17184"/>
                    <a:pt x="758" y="18863"/>
                    <a:pt x="386" y="20297"/>
                  </a:cubicBezTo>
                  <a:cubicBezTo>
                    <a:pt x="0" y="21769"/>
                    <a:pt x="1679" y="24206"/>
                    <a:pt x="2199" y="25350"/>
                  </a:cubicBezTo>
                  <a:cubicBezTo>
                    <a:pt x="2757" y="26576"/>
                    <a:pt x="3106" y="28003"/>
                    <a:pt x="3849" y="29139"/>
                  </a:cubicBezTo>
                  <a:cubicBezTo>
                    <a:pt x="5276" y="28723"/>
                    <a:pt x="5915" y="28597"/>
                    <a:pt x="6457" y="28538"/>
                  </a:cubicBezTo>
                  <a:cubicBezTo>
                    <a:pt x="6494" y="26242"/>
                    <a:pt x="6071" y="23842"/>
                    <a:pt x="6249" y="21449"/>
                  </a:cubicBezTo>
                  <a:cubicBezTo>
                    <a:pt x="6509" y="17949"/>
                    <a:pt x="8426" y="15535"/>
                    <a:pt x="10908" y="13172"/>
                  </a:cubicBezTo>
                  <a:cubicBezTo>
                    <a:pt x="15054" y="9226"/>
                    <a:pt x="20552" y="6982"/>
                    <a:pt x="25234" y="3839"/>
                  </a:cubicBezTo>
                  <a:cubicBezTo>
                    <a:pt x="25627" y="3572"/>
                    <a:pt x="29751" y="912"/>
                    <a:pt x="28146" y="79"/>
                  </a:cubicBezTo>
                  <a:cubicBezTo>
                    <a:pt x="28042" y="25"/>
                    <a:pt x="27910" y="0"/>
                    <a:pt x="2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212350" y="4254925"/>
            <a:ext cx="1149715" cy="963438"/>
            <a:chOff x="212350" y="4254925"/>
            <a:chExt cx="1149715" cy="963438"/>
          </a:xfrm>
        </p:grpSpPr>
        <p:sp>
          <p:nvSpPr>
            <p:cNvPr id="97" name="Google Shape;97;p3"/>
            <p:cNvSpPr/>
            <p:nvPr/>
          </p:nvSpPr>
          <p:spPr>
            <a:xfrm>
              <a:off x="705691" y="4588055"/>
              <a:ext cx="656374" cy="500559"/>
            </a:xfrm>
            <a:custGeom>
              <a:rect b="b" l="l" r="r" t="t"/>
              <a:pathLst>
                <a:path extrusionOk="0" h="10864" w="14245">
                  <a:moveTo>
                    <a:pt x="1286" y="1"/>
                  </a:moveTo>
                  <a:lnTo>
                    <a:pt x="1" y="1851"/>
                  </a:lnTo>
                  <a:lnTo>
                    <a:pt x="12959" y="10864"/>
                  </a:lnTo>
                  <a:lnTo>
                    <a:pt x="14245" y="9014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12350" y="4717805"/>
              <a:ext cx="656697" cy="500559"/>
            </a:xfrm>
            <a:custGeom>
              <a:rect b="b" l="l" r="r" t="t"/>
              <a:pathLst>
                <a:path extrusionOk="0" h="10864" w="14252">
                  <a:moveTo>
                    <a:pt x="1293" y="1"/>
                  </a:moveTo>
                  <a:lnTo>
                    <a:pt x="1" y="1851"/>
                  </a:lnTo>
                  <a:lnTo>
                    <a:pt x="12967" y="10864"/>
                  </a:lnTo>
                  <a:lnTo>
                    <a:pt x="14252" y="9006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04691" y="4254925"/>
              <a:ext cx="656743" cy="500559"/>
            </a:xfrm>
            <a:custGeom>
              <a:rect b="b" l="l" r="r" t="t"/>
              <a:pathLst>
                <a:path extrusionOk="0" h="10864" w="14253">
                  <a:moveTo>
                    <a:pt x="1294" y="1"/>
                  </a:moveTo>
                  <a:lnTo>
                    <a:pt x="1" y="1858"/>
                  </a:lnTo>
                  <a:lnTo>
                    <a:pt x="12959" y="10864"/>
                  </a:lnTo>
                  <a:lnTo>
                    <a:pt x="14252" y="90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3"/>
          <p:cNvGrpSpPr/>
          <p:nvPr/>
        </p:nvGrpSpPr>
        <p:grpSpPr>
          <a:xfrm>
            <a:off x="348483" y="456075"/>
            <a:ext cx="597332" cy="386236"/>
            <a:chOff x="348483" y="456075"/>
            <a:chExt cx="597332" cy="386236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845322" y="456075"/>
              <a:ext cx="44093" cy="156891"/>
            </a:xfrm>
            <a:custGeom>
              <a:rect b="b" l="l" r="r" t="t"/>
              <a:pathLst>
                <a:path extrusionOk="0" h="5291" w="1487">
                  <a:moveTo>
                    <a:pt x="744" y="0"/>
                  </a:moveTo>
                  <a:cubicBezTo>
                    <a:pt x="335" y="0"/>
                    <a:pt x="1" y="1181"/>
                    <a:pt x="1" y="2645"/>
                  </a:cubicBezTo>
                  <a:cubicBezTo>
                    <a:pt x="1" y="4102"/>
                    <a:pt x="335" y="5290"/>
                    <a:pt x="744" y="5290"/>
                  </a:cubicBezTo>
                  <a:cubicBezTo>
                    <a:pt x="1152" y="5290"/>
                    <a:pt x="1487" y="4102"/>
                    <a:pt x="1487" y="2645"/>
                  </a:cubicBezTo>
                  <a:cubicBezTo>
                    <a:pt x="1487" y="1181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>
              <a:off x="788893" y="512474"/>
              <a:ext cx="156921" cy="44093"/>
            </a:xfrm>
            <a:custGeom>
              <a:rect b="b" l="l" r="r" t="t"/>
              <a:pathLst>
                <a:path extrusionOk="0" h="1487" w="5292">
                  <a:moveTo>
                    <a:pt x="2646" y="0"/>
                  </a:moveTo>
                  <a:cubicBezTo>
                    <a:pt x="1182" y="0"/>
                    <a:pt x="1" y="335"/>
                    <a:pt x="1" y="743"/>
                  </a:cubicBezTo>
                  <a:cubicBezTo>
                    <a:pt x="1" y="1152"/>
                    <a:pt x="1182" y="1486"/>
                    <a:pt x="2646" y="1486"/>
                  </a:cubicBezTo>
                  <a:cubicBezTo>
                    <a:pt x="4102" y="1486"/>
                    <a:pt x="5291" y="1152"/>
                    <a:pt x="5291" y="743"/>
                  </a:cubicBezTo>
                  <a:cubicBezTo>
                    <a:pt x="5291" y="335"/>
                    <a:pt x="4102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404882" y="685627"/>
              <a:ext cx="43886" cy="156684"/>
            </a:xfrm>
            <a:custGeom>
              <a:rect b="b" l="l" r="r" t="t"/>
              <a:pathLst>
                <a:path extrusionOk="0" h="5284" w="1480">
                  <a:moveTo>
                    <a:pt x="744" y="0"/>
                  </a:moveTo>
                  <a:cubicBezTo>
                    <a:pt x="335" y="0"/>
                    <a:pt x="1" y="1182"/>
                    <a:pt x="1" y="2638"/>
                  </a:cubicBezTo>
                  <a:cubicBezTo>
                    <a:pt x="1" y="4102"/>
                    <a:pt x="335" y="5283"/>
                    <a:pt x="744" y="5283"/>
                  </a:cubicBezTo>
                  <a:cubicBezTo>
                    <a:pt x="1152" y="5283"/>
                    <a:pt x="1479" y="4102"/>
                    <a:pt x="1479" y="2638"/>
                  </a:cubicBezTo>
                  <a:cubicBezTo>
                    <a:pt x="1479" y="1182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348483" y="742026"/>
              <a:ext cx="156684" cy="43886"/>
            </a:xfrm>
            <a:custGeom>
              <a:rect b="b" l="l" r="r" t="t"/>
              <a:pathLst>
                <a:path extrusionOk="0" h="1480" w="5284">
                  <a:moveTo>
                    <a:pt x="2646" y="1"/>
                  </a:moveTo>
                  <a:cubicBezTo>
                    <a:pt x="1182" y="1"/>
                    <a:pt x="0" y="328"/>
                    <a:pt x="0" y="736"/>
                  </a:cubicBezTo>
                  <a:cubicBezTo>
                    <a:pt x="0" y="1145"/>
                    <a:pt x="1182" y="1479"/>
                    <a:pt x="2646" y="1479"/>
                  </a:cubicBezTo>
                  <a:cubicBezTo>
                    <a:pt x="4102" y="1479"/>
                    <a:pt x="5283" y="1145"/>
                    <a:pt x="5283" y="736"/>
                  </a:cubicBezTo>
                  <a:cubicBezTo>
                    <a:pt x="5283" y="328"/>
                    <a:pt x="4102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2207766" y="4378975"/>
            <a:ext cx="1276209" cy="463468"/>
            <a:chOff x="1826766" y="4378975"/>
            <a:chExt cx="1276209" cy="463468"/>
          </a:xfrm>
        </p:grpSpPr>
        <p:sp>
          <p:nvSpPr>
            <p:cNvPr id="106" name="Google Shape;106;p3"/>
            <p:cNvSpPr/>
            <p:nvPr/>
          </p:nvSpPr>
          <p:spPr>
            <a:xfrm>
              <a:off x="1826766" y="4378975"/>
              <a:ext cx="172311" cy="156951"/>
            </a:xfrm>
            <a:custGeom>
              <a:rect b="b" l="l" r="r" t="t"/>
              <a:pathLst>
                <a:path extrusionOk="0" h="5293" w="5811">
                  <a:moveTo>
                    <a:pt x="2908" y="0"/>
                  </a:moveTo>
                  <a:cubicBezTo>
                    <a:pt x="2231" y="0"/>
                    <a:pt x="1553" y="260"/>
                    <a:pt x="1033" y="780"/>
                  </a:cubicBezTo>
                  <a:cubicBezTo>
                    <a:pt x="0" y="1813"/>
                    <a:pt x="0" y="3485"/>
                    <a:pt x="1033" y="4518"/>
                  </a:cubicBezTo>
                  <a:cubicBezTo>
                    <a:pt x="1553" y="5034"/>
                    <a:pt x="2231" y="5292"/>
                    <a:pt x="2908" y="5292"/>
                  </a:cubicBezTo>
                  <a:cubicBezTo>
                    <a:pt x="3585" y="5292"/>
                    <a:pt x="4261" y="5034"/>
                    <a:pt x="4778" y="4518"/>
                  </a:cubicBezTo>
                  <a:cubicBezTo>
                    <a:pt x="5811" y="3485"/>
                    <a:pt x="5811" y="1813"/>
                    <a:pt x="4778" y="780"/>
                  </a:cubicBezTo>
                  <a:cubicBezTo>
                    <a:pt x="4261" y="260"/>
                    <a:pt x="3585" y="0"/>
                    <a:pt x="2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542892" y="4605995"/>
              <a:ext cx="119648" cy="109210"/>
            </a:xfrm>
            <a:custGeom>
              <a:rect b="b" l="l" r="r" t="t"/>
              <a:pathLst>
                <a:path extrusionOk="0" h="3683" w="4035">
                  <a:moveTo>
                    <a:pt x="2016" y="1"/>
                  </a:moveTo>
                  <a:cubicBezTo>
                    <a:pt x="1546" y="1"/>
                    <a:pt x="1074" y="181"/>
                    <a:pt x="713" y="541"/>
                  </a:cubicBezTo>
                  <a:cubicBezTo>
                    <a:pt x="0" y="1262"/>
                    <a:pt x="0" y="2421"/>
                    <a:pt x="713" y="3142"/>
                  </a:cubicBezTo>
                  <a:cubicBezTo>
                    <a:pt x="1074" y="3502"/>
                    <a:pt x="1546" y="3683"/>
                    <a:pt x="2016" y="3683"/>
                  </a:cubicBezTo>
                  <a:cubicBezTo>
                    <a:pt x="2487" y="3683"/>
                    <a:pt x="2957" y="3502"/>
                    <a:pt x="3314" y="3142"/>
                  </a:cubicBezTo>
                  <a:cubicBezTo>
                    <a:pt x="4035" y="2421"/>
                    <a:pt x="4035" y="1262"/>
                    <a:pt x="3314" y="541"/>
                  </a:cubicBezTo>
                  <a:cubicBezTo>
                    <a:pt x="2957" y="181"/>
                    <a:pt x="2487" y="1"/>
                    <a:pt x="2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198373" y="4787230"/>
              <a:ext cx="60847" cy="55213"/>
            </a:xfrm>
            <a:custGeom>
              <a:rect b="b" l="l" r="r" t="t"/>
              <a:pathLst>
                <a:path extrusionOk="0" h="1862" w="2052">
                  <a:moveTo>
                    <a:pt x="1026" y="0"/>
                  </a:moveTo>
                  <a:cubicBezTo>
                    <a:pt x="786" y="0"/>
                    <a:pt x="547" y="91"/>
                    <a:pt x="365" y="273"/>
                  </a:cubicBezTo>
                  <a:cubicBezTo>
                    <a:pt x="0" y="638"/>
                    <a:pt x="0" y="1225"/>
                    <a:pt x="365" y="1589"/>
                  </a:cubicBezTo>
                  <a:cubicBezTo>
                    <a:pt x="547" y="1771"/>
                    <a:pt x="786" y="1862"/>
                    <a:pt x="1026" y="1862"/>
                  </a:cubicBezTo>
                  <a:cubicBezTo>
                    <a:pt x="1266" y="1862"/>
                    <a:pt x="1505" y="1771"/>
                    <a:pt x="1687" y="1589"/>
                  </a:cubicBezTo>
                  <a:cubicBezTo>
                    <a:pt x="2051" y="1225"/>
                    <a:pt x="2051" y="638"/>
                    <a:pt x="1687" y="273"/>
                  </a:cubicBezTo>
                  <a:cubicBezTo>
                    <a:pt x="1505" y="91"/>
                    <a:pt x="1266" y="0"/>
                    <a:pt x="1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003787" y="4474736"/>
              <a:ext cx="99188" cy="99188"/>
            </a:xfrm>
            <a:custGeom>
              <a:rect b="b" l="l" r="r" t="t"/>
              <a:pathLst>
                <a:path extrusionOk="0" h="3345" w="3345">
                  <a:moveTo>
                    <a:pt x="1673" y="1"/>
                  </a:moveTo>
                  <a:cubicBezTo>
                    <a:pt x="744" y="1"/>
                    <a:pt x="1" y="751"/>
                    <a:pt x="1" y="1673"/>
                  </a:cubicBezTo>
                  <a:cubicBezTo>
                    <a:pt x="1" y="2594"/>
                    <a:pt x="744" y="3344"/>
                    <a:pt x="1673" y="3344"/>
                  </a:cubicBezTo>
                  <a:cubicBezTo>
                    <a:pt x="2594" y="3344"/>
                    <a:pt x="3345" y="2594"/>
                    <a:pt x="3345" y="1673"/>
                  </a:cubicBezTo>
                  <a:cubicBezTo>
                    <a:pt x="3345" y="751"/>
                    <a:pt x="2594" y="1"/>
                    <a:pt x="1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3"/>
          <p:cNvGrpSpPr/>
          <p:nvPr/>
        </p:nvGrpSpPr>
        <p:grpSpPr>
          <a:xfrm rot="121371">
            <a:off x="8264965" y="613094"/>
            <a:ext cx="1149705" cy="2923322"/>
            <a:chOff x="8641537" y="612970"/>
            <a:chExt cx="704555" cy="1791452"/>
          </a:xfrm>
        </p:grpSpPr>
        <p:sp>
          <p:nvSpPr>
            <p:cNvPr id="111" name="Google Shape;111;p3"/>
            <p:cNvSpPr/>
            <p:nvPr/>
          </p:nvSpPr>
          <p:spPr>
            <a:xfrm rot="5607945">
              <a:off x="8114596" y="1209021"/>
              <a:ext cx="1758437" cy="599350"/>
            </a:xfrm>
            <a:custGeom>
              <a:rect b="b" l="l" r="r" t="t"/>
              <a:pathLst>
                <a:path extrusionOk="0" h="20213" w="59303">
                  <a:moveTo>
                    <a:pt x="59302" y="82"/>
                  </a:moveTo>
                  <a:lnTo>
                    <a:pt x="1" y="5031"/>
                  </a:lnTo>
                  <a:cubicBezTo>
                    <a:pt x="558" y="5336"/>
                    <a:pt x="914" y="7713"/>
                    <a:pt x="1279" y="8828"/>
                  </a:cubicBezTo>
                  <a:cubicBezTo>
                    <a:pt x="2319" y="12023"/>
                    <a:pt x="3931" y="16058"/>
                    <a:pt x="7030" y="17781"/>
                  </a:cubicBezTo>
                  <a:cubicBezTo>
                    <a:pt x="9467" y="19141"/>
                    <a:pt x="12744" y="18814"/>
                    <a:pt x="15426" y="18926"/>
                  </a:cubicBezTo>
                  <a:cubicBezTo>
                    <a:pt x="20642" y="19156"/>
                    <a:pt x="25777" y="19721"/>
                    <a:pt x="30970" y="20070"/>
                  </a:cubicBezTo>
                  <a:cubicBezTo>
                    <a:pt x="32246" y="20156"/>
                    <a:pt x="33497" y="20213"/>
                    <a:pt x="34712" y="20213"/>
                  </a:cubicBezTo>
                  <a:cubicBezTo>
                    <a:pt x="40429" y="20213"/>
                    <a:pt x="45372" y="18953"/>
                    <a:pt x="48491" y="13524"/>
                  </a:cubicBezTo>
                  <a:cubicBezTo>
                    <a:pt x="50601" y="9853"/>
                    <a:pt x="52675" y="6168"/>
                    <a:pt x="54785" y="2497"/>
                  </a:cubicBezTo>
                  <a:cubicBezTo>
                    <a:pt x="56226" y="1"/>
                    <a:pt x="56219" y="446"/>
                    <a:pt x="59302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rot="5607945">
              <a:off x="8696384" y="1391517"/>
              <a:ext cx="732161" cy="499632"/>
            </a:xfrm>
            <a:custGeom>
              <a:rect b="b" l="l" r="r" t="t"/>
              <a:pathLst>
                <a:path extrusionOk="0" h="16850" w="24692">
                  <a:moveTo>
                    <a:pt x="24580" y="1"/>
                  </a:moveTo>
                  <a:lnTo>
                    <a:pt x="862" y="1479"/>
                  </a:lnTo>
                  <a:cubicBezTo>
                    <a:pt x="0" y="6205"/>
                    <a:pt x="1264" y="12825"/>
                    <a:pt x="5781" y="15248"/>
                  </a:cubicBezTo>
                  <a:cubicBezTo>
                    <a:pt x="7343" y="16083"/>
                    <a:pt x="11068" y="16849"/>
                    <a:pt x="14065" y="16849"/>
                  </a:cubicBezTo>
                  <a:cubicBezTo>
                    <a:pt x="15545" y="16849"/>
                    <a:pt x="16847" y="16663"/>
                    <a:pt x="17625" y="16206"/>
                  </a:cubicBezTo>
                  <a:cubicBezTo>
                    <a:pt x="20062" y="14780"/>
                    <a:pt x="21742" y="8501"/>
                    <a:pt x="22767" y="6041"/>
                  </a:cubicBezTo>
                  <a:cubicBezTo>
                    <a:pt x="23525" y="4243"/>
                    <a:pt x="24692" y="1984"/>
                    <a:pt x="24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8267258" y="3777187"/>
            <a:ext cx="597332" cy="386236"/>
            <a:chOff x="8267258" y="3777187"/>
            <a:chExt cx="597332" cy="386236"/>
          </a:xfrm>
        </p:grpSpPr>
        <p:sp>
          <p:nvSpPr>
            <p:cNvPr id="114" name="Google Shape;114;p3"/>
            <p:cNvSpPr/>
            <p:nvPr/>
          </p:nvSpPr>
          <p:spPr>
            <a:xfrm>
              <a:off x="8323657" y="3777187"/>
              <a:ext cx="44093" cy="156891"/>
            </a:xfrm>
            <a:custGeom>
              <a:rect b="b" l="l" r="r" t="t"/>
              <a:pathLst>
                <a:path extrusionOk="0" h="5291" w="1487">
                  <a:moveTo>
                    <a:pt x="744" y="0"/>
                  </a:moveTo>
                  <a:cubicBezTo>
                    <a:pt x="335" y="0"/>
                    <a:pt x="1" y="1181"/>
                    <a:pt x="1" y="2645"/>
                  </a:cubicBezTo>
                  <a:cubicBezTo>
                    <a:pt x="1" y="4102"/>
                    <a:pt x="335" y="5290"/>
                    <a:pt x="744" y="5290"/>
                  </a:cubicBezTo>
                  <a:cubicBezTo>
                    <a:pt x="1152" y="5290"/>
                    <a:pt x="1487" y="4102"/>
                    <a:pt x="1487" y="2645"/>
                  </a:cubicBezTo>
                  <a:cubicBezTo>
                    <a:pt x="1487" y="1181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267258" y="3833586"/>
              <a:ext cx="156921" cy="44093"/>
            </a:xfrm>
            <a:custGeom>
              <a:rect b="b" l="l" r="r" t="t"/>
              <a:pathLst>
                <a:path extrusionOk="0" h="1487" w="5292">
                  <a:moveTo>
                    <a:pt x="2646" y="0"/>
                  </a:moveTo>
                  <a:cubicBezTo>
                    <a:pt x="1182" y="0"/>
                    <a:pt x="1" y="335"/>
                    <a:pt x="1" y="743"/>
                  </a:cubicBezTo>
                  <a:cubicBezTo>
                    <a:pt x="1" y="1152"/>
                    <a:pt x="1182" y="1486"/>
                    <a:pt x="2646" y="1486"/>
                  </a:cubicBezTo>
                  <a:cubicBezTo>
                    <a:pt x="4102" y="1486"/>
                    <a:pt x="5291" y="1152"/>
                    <a:pt x="5291" y="743"/>
                  </a:cubicBezTo>
                  <a:cubicBezTo>
                    <a:pt x="5291" y="335"/>
                    <a:pt x="4102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764305" y="4006739"/>
              <a:ext cx="43886" cy="156684"/>
            </a:xfrm>
            <a:custGeom>
              <a:rect b="b" l="l" r="r" t="t"/>
              <a:pathLst>
                <a:path extrusionOk="0" h="5284" w="1480">
                  <a:moveTo>
                    <a:pt x="744" y="0"/>
                  </a:moveTo>
                  <a:cubicBezTo>
                    <a:pt x="335" y="0"/>
                    <a:pt x="1" y="1182"/>
                    <a:pt x="1" y="2638"/>
                  </a:cubicBezTo>
                  <a:cubicBezTo>
                    <a:pt x="1" y="4102"/>
                    <a:pt x="335" y="5283"/>
                    <a:pt x="744" y="5283"/>
                  </a:cubicBezTo>
                  <a:cubicBezTo>
                    <a:pt x="1152" y="5283"/>
                    <a:pt x="1479" y="4102"/>
                    <a:pt x="1479" y="2638"/>
                  </a:cubicBezTo>
                  <a:cubicBezTo>
                    <a:pt x="1479" y="1182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707906" y="4063138"/>
              <a:ext cx="156684" cy="43886"/>
            </a:xfrm>
            <a:custGeom>
              <a:rect b="b" l="l" r="r" t="t"/>
              <a:pathLst>
                <a:path extrusionOk="0" h="1480" w="5284">
                  <a:moveTo>
                    <a:pt x="2646" y="1"/>
                  </a:moveTo>
                  <a:cubicBezTo>
                    <a:pt x="1182" y="1"/>
                    <a:pt x="0" y="328"/>
                    <a:pt x="0" y="736"/>
                  </a:cubicBezTo>
                  <a:cubicBezTo>
                    <a:pt x="0" y="1145"/>
                    <a:pt x="1182" y="1479"/>
                    <a:pt x="2646" y="1479"/>
                  </a:cubicBezTo>
                  <a:cubicBezTo>
                    <a:pt x="4102" y="1479"/>
                    <a:pt x="5283" y="1145"/>
                    <a:pt x="5283" y="736"/>
                  </a:cubicBezTo>
                  <a:cubicBezTo>
                    <a:pt x="5283" y="328"/>
                    <a:pt x="4102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1"/>
          <p:cNvSpPr txBox="1"/>
          <p:nvPr>
            <p:ph idx="1" type="subTitle"/>
          </p:nvPr>
        </p:nvSpPr>
        <p:spPr>
          <a:xfrm>
            <a:off x="4854575" y="2211575"/>
            <a:ext cx="3594300" cy="14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21"/>
          <p:cNvSpPr txBox="1"/>
          <p:nvPr>
            <p:ph type="title"/>
          </p:nvPr>
        </p:nvSpPr>
        <p:spPr>
          <a:xfrm>
            <a:off x="4608725" y="1635225"/>
            <a:ext cx="3840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95" name="Google Shape;795;p21"/>
          <p:cNvGrpSpPr/>
          <p:nvPr/>
        </p:nvGrpSpPr>
        <p:grpSpPr>
          <a:xfrm>
            <a:off x="3470297" y="4310421"/>
            <a:ext cx="736230" cy="696206"/>
            <a:chOff x="3470297" y="4310421"/>
            <a:chExt cx="736230" cy="696206"/>
          </a:xfrm>
        </p:grpSpPr>
        <p:sp>
          <p:nvSpPr>
            <p:cNvPr id="796" name="Google Shape;796;p21"/>
            <p:cNvSpPr/>
            <p:nvPr/>
          </p:nvSpPr>
          <p:spPr>
            <a:xfrm flipH="1" rot="-9497125">
              <a:off x="3895482" y="4610181"/>
              <a:ext cx="252959" cy="362513"/>
            </a:xfrm>
            <a:custGeom>
              <a:rect b="b" l="l" r="r" t="t"/>
              <a:pathLst>
                <a:path extrusionOk="0" h="9467" w="6606">
                  <a:moveTo>
                    <a:pt x="1330" y="1"/>
                  </a:moveTo>
                  <a:cubicBezTo>
                    <a:pt x="1234" y="1383"/>
                    <a:pt x="632" y="2742"/>
                    <a:pt x="394" y="4109"/>
                  </a:cubicBezTo>
                  <a:cubicBezTo>
                    <a:pt x="0" y="6383"/>
                    <a:pt x="2712" y="7238"/>
                    <a:pt x="4184" y="8278"/>
                  </a:cubicBezTo>
                  <a:cubicBezTo>
                    <a:pt x="4652" y="8597"/>
                    <a:pt x="5075" y="9392"/>
                    <a:pt x="5655" y="9467"/>
                  </a:cubicBezTo>
                  <a:cubicBezTo>
                    <a:pt x="6606" y="7736"/>
                    <a:pt x="6428" y="4028"/>
                    <a:pt x="5172" y="2490"/>
                  </a:cubicBezTo>
                  <a:cubicBezTo>
                    <a:pt x="4206" y="1308"/>
                    <a:pt x="2883" y="268"/>
                    <a:pt x="1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 flipH="1" rot="-9497125">
              <a:off x="3906601" y="4331792"/>
              <a:ext cx="173311" cy="301284"/>
            </a:xfrm>
            <a:custGeom>
              <a:rect b="b" l="l" r="r" t="t"/>
              <a:pathLst>
                <a:path extrusionOk="0" h="7868" w="4526">
                  <a:moveTo>
                    <a:pt x="2005" y="1"/>
                  </a:moveTo>
                  <a:cubicBezTo>
                    <a:pt x="2002" y="1"/>
                    <a:pt x="2000" y="2"/>
                    <a:pt x="1999" y="5"/>
                  </a:cubicBezTo>
                  <a:cubicBezTo>
                    <a:pt x="1412" y="1313"/>
                    <a:pt x="0" y="3676"/>
                    <a:pt x="676" y="5021"/>
                  </a:cubicBezTo>
                  <a:cubicBezTo>
                    <a:pt x="1256" y="6165"/>
                    <a:pt x="2185" y="7042"/>
                    <a:pt x="3113" y="7866"/>
                  </a:cubicBezTo>
                  <a:cubicBezTo>
                    <a:pt x="3114" y="7867"/>
                    <a:pt x="3115" y="7867"/>
                    <a:pt x="3116" y="7867"/>
                  </a:cubicBezTo>
                  <a:cubicBezTo>
                    <a:pt x="3212" y="7867"/>
                    <a:pt x="4236" y="5389"/>
                    <a:pt x="4324" y="5132"/>
                  </a:cubicBezTo>
                  <a:cubicBezTo>
                    <a:pt x="4510" y="4560"/>
                    <a:pt x="4525" y="3943"/>
                    <a:pt x="4354" y="3356"/>
                  </a:cubicBezTo>
                  <a:cubicBezTo>
                    <a:pt x="4250" y="2977"/>
                    <a:pt x="4087" y="2606"/>
                    <a:pt x="3886" y="2264"/>
                  </a:cubicBezTo>
                  <a:cubicBezTo>
                    <a:pt x="3712" y="1982"/>
                    <a:pt x="2129" y="1"/>
                    <a:pt x="2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 flipH="1" rot="-6797367">
              <a:off x="3530968" y="4526881"/>
              <a:ext cx="301631" cy="330657"/>
            </a:xfrm>
            <a:custGeom>
              <a:rect b="b" l="l" r="r" t="t"/>
              <a:pathLst>
                <a:path extrusionOk="0" h="8635" w="7877">
                  <a:moveTo>
                    <a:pt x="7476" y="1"/>
                  </a:moveTo>
                  <a:lnTo>
                    <a:pt x="7476" y="1"/>
                  </a:lnTo>
                  <a:cubicBezTo>
                    <a:pt x="6198" y="275"/>
                    <a:pt x="4897" y="506"/>
                    <a:pt x="3783" y="1241"/>
                  </a:cubicBezTo>
                  <a:cubicBezTo>
                    <a:pt x="1598" y="2668"/>
                    <a:pt x="1" y="5194"/>
                    <a:pt x="142" y="7840"/>
                  </a:cubicBezTo>
                  <a:cubicBezTo>
                    <a:pt x="157" y="8107"/>
                    <a:pt x="186" y="8375"/>
                    <a:pt x="238" y="8635"/>
                  </a:cubicBezTo>
                  <a:cubicBezTo>
                    <a:pt x="1613" y="7646"/>
                    <a:pt x="3471" y="7817"/>
                    <a:pt x="4771" y="6770"/>
                  </a:cubicBezTo>
                  <a:cubicBezTo>
                    <a:pt x="5588" y="6108"/>
                    <a:pt x="6153" y="4659"/>
                    <a:pt x="6472" y="3708"/>
                  </a:cubicBezTo>
                  <a:cubicBezTo>
                    <a:pt x="6710" y="3010"/>
                    <a:pt x="7877" y="662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21"/>
          <p:cNvGrpSpPr/>
          <p:nvPr/>
        </p:nvGrpSpPr>
        <p:grpSpPr>
          <a:xfrm>
            <a:off x="4572012" y="3682323"/>
            <a:ext cx="2112192" cy="2093685"/>
            <a:chOff x="4572012" y="3682323"/>
            <a:chExt cx="2112192" cy="2093685"/>
          </a:xfrm>
        </p:grpSpPr>
        <p:sp>
          <p:nvSpPr>
            <p:cNvPr id="800" name="Google Shape;800;p21"/>
            <p:cNvSpPr/>
            <p:nvPr/>
          </p:nvSpPr>
          <p:spPr>
            <a:xfrm flipH="1" rot="7912810">
              <a:off x="4943618" y="3924447"/>
              <a:ext cx="1368981" cy="1609438"/>
            </a:xfrm>
            <a:custGeom>
              <a:rect b="b" l="l" r="r" t="t"/>
              <a:pathLst>
                <a:path extrusionOk="0" h="42027" w="35748">
                  <a:moveTo>
                    <a:pt x="4035" y="1"/>
                  </a:moveTo>
                  <a:cubicBezTo>
                    <a:pt x="3203" y="3582"/>
                    <a:pt x="0" y="7223"/>
                    <a:pt x="1338" y="11131"/>
                  </a:cubicBezTo>
                  <a:cubicBezTo>
                    <a:pt x="2423" y="14289"/>
                    <a:pt x="6420" y="17135"/>
                    <a:pt x="8330" y="19981"/>
                  </a:cubicBezTo>
                  <a:cubicBezTo>
                    <a:pt x="11250" y="24320"/>
                    <a:pt x="13932" y="29514"/>
                    <a:pt x="15664" y="34269"/>
                  </a:cubicBezTo>
                  <a:cubicBezTo>
                    <a:pt x="16228" y="31282"/>
                    <a:pt x="18101" y="28362"/>
                    <a:pt x="18442" y="25338"/>
                  </a:cubicBezTo>
                  <a:cubicBezTo>
                    <a:pt x="18896" y="21326"/>
                    <a:pt x="14861" y="19543"/>
                    <a:pt x="12000" y="17343"/>
                  </a:cubicBezTo>
                  <a:cubicBezTo>
                    <a:pt x="9459" y="15396"/>
                    <a:pt x="5358" y="12439"/>
                    <a:pt x="4436" y="9281"/>
                  </a:cubicBezTo>
                  <a:cubicBezTo>
                    <a:pt x="3708" y="6755"/>
                    <a:pt x="4875" y="4043"/>
                    <a:pt x="5060" y="1524"/>
                  </a:cubicBezTo>
                  <a:cubicBezTo>
                    <a:pt x="5402" y="1402"/>
                    <a:pt x="5776" y="1352"/>
                    <a:pt x="6168" y="1352"/>
                  </a:cubicBezTo>
                  <a:cubicBezTo>
                    <a:pt x="7594" y="1352"/>
                    <a:pt x="9266" y="2014"/>
                    <a:pt x="10537" y="2312"/>
                  </a:cubicBezTo>
                  <a:cubicBezTo>
                    <a:pt x="15077" y="3367"/>
                    <a:pt x="21028" y="5886"/>
                    <a:pt x="23844" y="9890"/>
                  </a:cubicBezTo>
                  <a:cubicBezTo>
                    <a:pt x="25620" y="12424"/>
                    <a:pt x="25472" y="15857"/>
                    <a:pt x="25048" y="18777"/>
                  </a:cubicBezTo>
                  <a:cubicBezTo>
                    <a:pt x="24565" y="22099"/>
                    <a:pt x="23852" y="25643"/>
                    <a:pt x="22306" y="28637"/>
                  </a:cubicBezTo>
                  <a:cubicBezTo>
                    <a:pt x="21541" y="30123"/>
                    <a:pt x="20805" y="31409"/>
                    <a:pt x="21043" y="33125"/>
                  </a:cubicBezTo>
                  <a:cubicBezTo>
                    <a:pt x="21459" y="36112"/>
                    <a:pt x="22158" y="39077"/>
                    <a:pt x="22760" y="42027"/>
                  </a:cubicBezTo>
                  <a:cubicBezTo>
                    <a:pt x="23421" y="41380"/>
                    <a:pt x="24283" y="41024"/>
                    <a:pt x="25100" y="40526"/>
                  </a:cubicBezTo>
                  <a:cubicBezTo>
                    <a:pt x="26177" y="39865"/>
                    <a:pt x="27062" y="38958"/>
                    <a:pt x="28035" y="38163"/>
                  </a:cubicBezTo>
                  <a:cubicBezTo>
                    <a:pt x="28763" y="37569"/>
                    <a:pt x="29536" y="37041"/>
                    <a:pt x="30153" y="36313"/>
                  </a:cubicBezTo>
                  <a:cubicBezTo>
                    <a:pt x="31208" y="35057"/>
                    <a:pt x="31535" y="33497"/>
                    <a:pt x="32330" y="32115"/>
                  </a:cubicBezTo>
                  <a:cubicBezTo>
                    <a:pt x="32597" y="31647"/>
                    <a:pt x="32999" y="31297"/>
                    <a:pt x="33273" y="30844"/>
                  </a:cubicBezTo>
                  <a:cubicBezTo>
                    <a:pt x="33742" y="30056"/>
                    <a:pt x="34017" y="29091"/>
                    <a:pt x="34336" y="28236"/>
                  </a:cubicBezTo>
                  <a:cubicBezTo>
                    <a:pt x="35116" y="26170"/>
                    <a:pt x="35711" y="24840"/>
                    <a:pt x="35718" y="22908"/>
                  </a:cubicBezTo>
                  <a:cubicBezTo>
                    <a:pt x="35748" y="16682"/>
                    <a:pt x="30740" y="9824"/>
                    <a:pt x="26698" y="5403"/>
                  </a:cubicBezTo>
                  <a:cubicBezTo>
                    <a:pt x="25685" y="4296"/>
                    <a:pt x="23801" y="1480"/>
                    <a:pt x="22433" y="1480"/>
                  </a:cubicBezTo>
                  <a:cubicBezTo>
                    <a:pt x="22395" y="1480"/>
                    <a:pt x="22358" y="1482"/>
                    <a:pt x="22321" y="1487"/>
                  </a:cubicBezTo>
                  <a:lnTo>
                    <a:pt x="4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 flipH="1" rot="7912810">
              <a:off x="5184142" y="4019693"/>
              <a:ext cx="461574" cy="420942"/>
            </a:xfrm>
            <a:custGeom>
              <a:rect b="b" l="l" r="r" t="t"/>
              <a:pathLst>
                <a:path extrusionOk="0" h="10992" w="12053">
                  <a:moveTo>
                    <a:pt x="6011" y="1"/>
                  </a:moveTo>
                  <a:cubicBezTo>
                    <a:pt x="3500" y="1"/>
                    <a:pt x="1232" y="1740"/>
                    <a:pt x="661" y="4297"/>
                  </a:cubicBezTo>
                  <a:cubicBezTo>
                    <a:pt x="0" y="7255"/>
                    <a:pt x="1865" y="10197"/>
                    <a:pt x="4822" y="10858"/>
                  </a:cubicBezTo>
                  <a:cubicBezTo>
                    <a:pt x="5226" y="10948"/>
                    <a:pt x="5629" y="10992"/>
                    <a:pt x="6026" y="10992"/>
                  </a:cubicBezTo>
                  <a:cubicBezTo>
                    <a:pt x="8544" y="10992"/>
                    <a:pt x="10812" y="9252"/>
                    <a:pt x="11384" y="6697"/>
                  </a:cubicBezTo>
                  <a:cubicBezTo>
                    <a:pt x="12052" y="3733"/>
                    <a:pt x="10187" y="798"/>
                    <a:pt x="7223" y="136"/>
                  </a:cubicBezTo>
                  <a:cubicBezTo>
                    <a:pt x="6816" y="45"/>
                    <a:pt x="6411" y="1"/>
                    <a:pt x="6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 flipH="1" rot="7912810">
              <a:off x="5350922" y="4165816"/>
              <a:ext cx="128098" cy="128060"/>
            </a:xfrm>
            <a:custGeom>
              <a:rect b="b" l="l" r="r" t="t"/>
              <a:pathLst>
                <a:path extrusionOk="0" h="3344" w="3345">
                  <a:moveTo>
                    <a:pt x="1673" y="0"/>
                  </a:moveTo>
                  <a:cubicBezTo>
                    <a:pt x="744" y="0"/>
                    <a:pt x="1" y="743"/>
                    <a:pt x="1" y="1672"/>
                  </a:cubicBezTo>
                  <a:cubicBezTo>
                    <a:pt x="1" y="2594"/>
                    <a:pt x="744" y="3344"/>
                    <a:pt x="1673" y="3344"/>
                  </a:cubicBezTo>
                  <a:cubicBezTo>
                    <a:pt x="2594" y="3344"/>
                    <a:pt x="3344" y="2594"/>
                    <a:pt x="3344" y="1672"/>
                  </a:cubicBezTo>
                  <a:cubicBezTo>
                    <a:pt x="3344" y="743"/>
                    <a:pt x="2594" y="0"/>
                    <a:pt x="1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Google Shape;803;p21"/>
          <p:cNvGrpSpPr/>
          <p:nvPr/>
        </p:nvGrpSpPr>
        <p:grpSpPr>
          <a:xfrm>
            <a:off x="59556" y="4178994"/>
            <a:ext cx="1578836" cy="1125828"/>
            <a:chOff x="59556" y="4178994"/>
            <a:chExt cx="1578836" cy="1125828"/>
          </a:xfrm>
        </p:grpSpPr>
        <p:sp>
          <p:nvSpPr>
            <p:cNvPr id="804" name="Google Shape;804;p21"/>
            <p:cNvSpPr/>
            <p:nvPr/>
          </p:nvSpPr>
          <p:spPr>
            <a:xfrm flipH="1" rot="10662120">
              <a:off x="80290" y="4209388"/>
              <a:ext cx="1537367" cy="1065041"/>
            </a:xfrm>
            <a:custGeom>
              <a:rect b="b" l="l" r="r" t="t"/>
              <a:pathLst>
                <a:path extrusionOk="0" h="21816" w="31491">
                  <a:moveTo>
                    <a:pt x="28508" y="0"/>
                  </a:moveTo>
                  <a:cubicBezTo>
                    <a:pt x="28417" y="0"/>
                    <a:pt x="28326" y="2"/>
                    <a:pt x="28236" y="6"/>
                  </a:cubicBezTo>
                  <a:lnTo>
                    <a:pt x="0" y="1960"/>
                  </a:lnTo>
                  <a:cubicBezTo>
                    <a:pt x="899" y="4107"/>
                    <a:pt x="580" y="7124"/>
                    <a:pt x="944" y="9435"/>
                  </a:cubicBezTo>
                  <a:cubicBezTo>
                    <a:pt x="1390" y="12192"/>
                    <a:pt x="2445" y="14785"/>
                    <a:pt x="3188" y="17452"/>
                  </a:cubicBezTo>
                  <a:cubicBezTo>
                    <a:pt x="3388" y="18175"/>
                    <a:pt x="3644" y="21815"/>
                    <a:pt x="4851" y="21815"/>
                  </a:cubicBezTo>
                  <a:cubicBezTo>
                    <a:pt x="4897" y="21815"/>
                    <a:pt x="4945" y="21810"/>
                    <a:pt x="4993" y="21799"/>
                  </a:cubicBezTo>
                  <a:cubicBezTo>
                    <a:pt x="6309" y="21494"/>
                    <a:pt x="6754" y="16271"/>
                    <a:pt x="7735" y="15112"/>
                  </a:cubicBezTo>
                  <a:cubicBezTo>
                    <a:pt x="8946" y="15929"/>
                    <a:pt x="10135" y="16427"/>
                    <a:pt x="11213" y="17512"/>
                  </a:cubicBezTo>
                  <a:cubicBezTo>
                    <a:pt x="12283" y="18596"/>
                    <a:pt x="13784" y="20276"/>
                    <a:pt x="15114" y="20959"/>
                  </a:cubicBezTo>
                  <a:cubicBezTo>
                    <a:pt x="15114" y="20959"/>
                    <a:pt x="15114" y="20959"/>
                    <a:pt x="15114" y="20959"/>
                  </a:cubicBezTo>
                  <a:cubicBezTo>
                    <a:pt x="15202" y="20959"/>
                    <a:pt x="16534" y="15281"/>
                    <a:pt x="16979" y="14844"/>
                  </a:cubicBezTo>
                  <a:cubicBezTo>
                    <a:pt x="17296" y="14531"/>
                    <a:pt x="17693" y="14409"/>
                    <a:pt x="18125" y="14409"/>
                  </a:cubicBezTo>
                  <a:cubicBezTo>
                    <a:pt x="19282" y="14409"/>
                    <a:pt x="20690" y="15282"/>
                    <a:pt x="21496" y="15699"/>
                  </a:cubicBezTo>
                  <a:cubicBezTo>
                    <a:pt x="23606" y="16783"/>
                    <a:pt x="25524" y="18381"/>
                    <a:pt x="27894" y="18894"/>
                  </a:cubicBezTo>
                  <a:cubicBezTo>
                    <a:pt x="29699" y="12883"/>
                    <a:pt x="29766" y="6262"/>
                    <a:pt x="31490" y="244"/>
                  </a:cubicBezTo>
                  <a:cubicBezTo>
                    <a:pt x="30511" y="203"/>
                    <a:pt x="29489" y="0"/>
                    <a:pt x="28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 flipH="1" rot="10662120">
              <a:off x="519091" y="4568292"/>
              <a:ext cx="238726" cy="296772"/>
            </a:xfrm>
            <a:custGeom>
              <a:rect b="b" l="l" r="r" t="t"/>
              <a:pathLst>
                <a:path extrusionOk="0" h="6079" w="4890">
                  <a:moveTo>
                    <a:pt x="4889" y="0"/>
                  </a:moveTo>
                  <a:lnTo>
                    <a:pt x="4889" y="0"/>
                  </a:lnTo>
                  <a:cubicBezTo>
                    <a:pt x="3990" y="414"/>
                    <a:pt x="1348" y="1875"/>
                    <a:pt x="90" y="1875"/>
                  </a:cubicBezTo>
                  <a:cubicBezTo>
                    <a:pt x="59" y="1875"/>
                    <a:pt x="29" y="1874"/>
                    <a:pt x="0" y="1873"/>
                  </a:cubicBezTo>
                  <a:lnTo>
                    <a:pt x="0" y="1873"/>
                  </a:lnTo>
                  <a:cubicBezTo>
                    <a:pt x="1486" y="2831"/>
                    <a:pt x="1895" y="5112"/>
                    <a:pt x="3522" y="6078"/>
                  </a:cubicBezTo>
                  <a:cubicBezTo>
                    <a:pt x="4652" y="4696"/>
                    <a:pt x="4823" y="1694"/>
                    <a:pt x="4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21"/>
          <p:cNvSpPr/>
          <p:nvPr/>
        </p:nvSpPr>
        <p:spPr>
          <a:xfrm flipH="1" rot="10579651">
            <a:off x="7706636" y="4418333"/>
            <a:ext cx="1241285" cy="826508"/>
          </a:xfrm>
          <a:custGeom>
            <a:rect b="b" l="l" r="r" t="t"/>
            <a:pathLst>
              <a:path extrusionOk="0" h="16850" w="24692">
                <a:moveTo>
                  <a:pt x="24580" y="1"/>
                </a:moveTo>
                <a:lnTo>
                  <a:pt x="862" y="1479"/>
                </a:lnTo>
                <a:cubicBezTo>
                  <a:pt x="0" y="6205"/>
                  <a:pt x="1264" y="12825"/>
                  <a:pt x="5781" y="15248"/>
                </a:cubicBezTo>
                <a:cubicBezTo>
                  <a:pt x="7343" y="16083"/>
                  <a:pt x="11068" y="16849"/>
                  <a:pt x="14065" y="16849"/>
                </a:cubicBezTo>
                <a:cubicBezTo>
                  <a:pt x="15545" y="16849"/>
                  <a:pt x="16847" y="16663"/>
                  <a:pt x="17625" y="16206"/>
                </a:cubicBezTo>
                <a:cubicBezTo>
                  <a:pt x="20062" y="14780"/>
                  <a:pt x="21742" y="8501"/>
                  <a:pt x="22767" y="6041"/>
                </a:cubicBezTo>
                <a:cubicBezTo>
                  <a:pt x="23525" y="4243"/>
                  <a:pt x="24692" y="1984"/>
                  <a:pt x="245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1"/>
          <p:cNvSpPr/>
          <p:nvPr/>
        </p:nvSpPr>
        <p:spPr>
          <a:xfrm flipH="1" rot="-2700000">
            <a:off x="7794693" y="-50357"/>
            <a:ext cx="1530888" cy="1425658"/>
          </a:xfrm>
          <a:custGeom>
            <a:rect b="b" l="l" r="r" t="t"/>
            <a:pathLst>
              <a:path extrusionOk="0" h="42446" w="45579">
                <a:moveTo>
                  <a:pt x="41915" y="0"/>
                </a:moveTo>
                <a:cubicBezTo>
                  <a:pt x="36779" y="0"/>
                  <a:pt x="27699" y="8166"/>
                  <a:pt x="25502" y="9879"/>
                </a:cubicBezTo>
                <a:cubicBezTo>
                  <a:pt x="19899" y="14240"/>
                  <a:pt x="13710" y="18327"/>
                  <a:pt x="7758" y="22228"/>
                </a:cubicBezTo>
                <a:cubicBezTo>
                  <a:pt x="1" y="27303"/>
                  <a:pt x="521" y="33433"/>
                  <a:pt x="5180" y="41027"/>
                </a:cubicBezTo>
                <a:cubicBezTo>
                  <a:pt x="5585" y="42143"/>
                  <a:pt x="6837" y="42445"/>
                  <a:pt x="8240" y="42445"/>
                </a:cubicBezTo>
                <a:cubicBezTo>
                  <a:pt x="9639" y="42445"/>
                  <a:pt x="11189" y="42145"/>
                  <a:pt x="12201" y="42052"/>
                </a:cubicBezTo>
                <a:cubicBezTo>
                  <a:pt x="12989" y="41985"/>
                  <a:pt x="15411" y="42060"/>
                  <a:pt x="16043" y="41502"/>
                </a:cubicBezTo>
                <a:cubicBezTo>
                  <a:pt x="17239" y="40440"/>
                  <a:pt x="16853" y="36153"/>
                  <a:pt x="16964" y="34778"/>
                </a:cubicBezTo>
                <a:cubicBezTo>
                  <a:pt x="17254" y="31070"/>
                  <a:pt x="17470" y="27422"/>
                  <a:pt x="20419" y="24702"/>
                </a:cubicBezTo>
                <a:cubicBezTo>
                  <a:pt x="22968" y="22347"/>
                  <a:pt x="26995" y="20668"/>
                  <a:pt x="29982" y="18862"/>
                </a:cubicBezTo>
                <a:cubicBezTo>
                  <a:pt x="33452" y="16767"/>
                  <a:pt x="40080" y="14738"/>
                  <a:pt x="42837" y="11736"/>
                </a:cubicBezTo>
                <a:cubicBezTo>
                  <a:pt x="44338" y="10102"/>
                  <a:pt x="45579" y="7419"/>
                  <a:pt x="45489" y="4767"/>
                </a:cubicBezTo>
                <a:cubicBezTo>
                  <a:pt x="45369" y="1285"/>
                  <a:pt x="43953" y="0"/>
                  <a:pt x="419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8" name="Google Shape;808;p21"/>
          <p:cNvGrpSpPr/>
          <p:nvPr/>
        </p:nvGrpSpPr>
        <p:grpSpPr>
          <a:xfrm flipH="1" rot="10800000">
            <a:off x="4419014" y="411307"/>
            <a:ext cx="461574" cy="650710"/>
            <a:chOff x="996477" y="2275054"/>
            <a:chExt cx="461574" cy="650710"/>
          </a:xfrm>
        </p:grpSpPr>
        <p:sp>
          <p:nvSpPr>
            <p:cNvPr id="809" name="Google Shape;809;p21"/>
            <p:cNvSpPr/>
            <p:nvPr/>
          </p:nvSpPr>
          <p:spPr>
            <a:xfrm>
              <a:off x="1091213" y="2662169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996477" y="2756906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1373628" y="2429412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1326260" y="2476780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1109742" y="2275054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1062374" y="2322422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21"/>
          <p:cNvGrpSpPr/>
          <p:nvPr/>
        </p:nvGrpSpPr>
        <p:grpSpPr>
          <a:xfrm>
            <a:off x="5879266" y="438298"/>
            <a:ext cx="515305" cy="656263"/>
            <a:chOff x="5879266" y="438298"/>
            <a:chExt cx="515305" cy="656263"/>
          </a:xfrm>
        </p:grpSpPr>
        <p:sp>
          <p:nvSpPr>
            <p:cNvPr id="816" name="Google Shape;816;p21"/>
            <p:cNvSpPr/>
            <p:nvPr/>
          </p:nvSpPr>
          <p:spPr>
            <a:xfrm flipH="1" rot="-8100000">
              <a:off x="5942812" y="501845"/>
              <a:ext cx="306829" cy="306829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 flipH="1" rot="-8100000">
              <a:off x="6239179" y="939170"/>
              <a:ext cx="128731" cy="128731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21"/>
          <p:cNvGrpSpPr/>
          <p:nvPr/>
        </p:nvGrpSpPr>
        <p:grpSpPr>
          <a:xfrm>
            <a:off x="2952211" y="192959"/>
            <a:ext cx="1159800" cy="759083"/>
            <a:chOff x="209011" y="192959"/>
            <a:chExt cx="1159800" cy="759083"/>
          </a:xfrm>
        </p:grpSpPr>
        <p:sp>
          <p:nvSpPr>
            <p:cNvPr id="819" name="Google Shape;819;p21"/>
            <p:cNvSpPr/>
            <p:nvPr/>
          </p:nvSpPr>
          <p:spPr>
            <a:xfrm rot="10800000">
              <a:off x="719678" y="521283"/>
              <a:ext cx="649134" cy="430758"/>
            </a:xfrm>
            <a:custGeom>
              <a:rect b="b" l="l" r="r" t="t"/>
              <a:pathLst>
                <a:path extrusionOk="0" h="9416" w="14995">
                  <a:moveTo>
                    <a:pt x="13932" y="1"/>
                  </a:moveTo>
                  <a:lnTo>
                    <a:pt x="0" y="7424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 rot="10800000">
              <a:off x="719821" y="192959"/>
              <a:ext cx="648831" cy="430713"/>
            </a:xfrm>
            <a:custGeom>
              <a:rect b="b" l="l" r="r" t="t"/>
              <a:pathLst>
                <a:path extrusionOk="0" h="9415" w="14988">
                  <a:moveTo>
                    <a:pt x="13925" y="1"/>
                  </a:moveTo>
                  <a:lnTo>
                    <a:pt x="1" y="7424"/>
                  </a:lnTo>
                  <a:lnTo>
                    <a:pt x="1056" y="9415"/>
                  </a:lnTo>
                  <a:lnTo>
                    <a:pt x="14988" y="1992"/>
                  </a:lnTo>
                  <a:lnTo>
                    <a:pt x="13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 rot="10800000">
              <a:off x="209011" y="281661"/>
              <a:ext cx="649177" cy="430713"/>
            </a:xfrm>
            <a:custGeom>
              <a:rect b="b" l="l" r="r" t="t"/>
              <a:pathLst>
                <a:path extrusionOk="0" h="9415" w="14996">
                  <a:moveTo>
                    <a:pt x="13932" y="0"/>
                  </a:moveTo>
                  <a:lnTo>
                    <a:pt x="1" y="7423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_1"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2"/>
          <p:cNvSpPr txBox="1"/>
          <p:nvPr>
            <p:ph idx="1" type="subTitle"/>
          </p:nvPr>
        </p:nvSpPr>
        <p:spPr>
          <a:xfrm>
            <a:off x="2084400" y="1665425"/>
            <a:ext cx="4975200" cy="22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E2E"/>
              </a:buClr>
              <a:buSzPts val="15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B4C6D"/>
              </a:buClr>
              <a:buSzPts val="1600"/>
              <a:buFont typeface="Harmattan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B4C6D"/>
              </a:buClr>
              <a:buSzPts val="1600"/>
              <a:buFont typeface="Harmattan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B4C6D"/>
              </a:buClr>
              <a:buSzPts val="1600"/>
              <a:buFont typeface="Harmattan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B4C6D"/>
              </a:buClr>
              <a:buSzPts val="1600"/>
              <a:buFont typeface="Harmattan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B4C6D"/>
              </a:buClr>
              <a:buSzPts val="1600"/>
              <a:buFont typeface="Harmattan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B4C6D"/>
              </a:buClr>
              <a:buSzPts val="1600"/>
              <a:buFont typeface="Harmattan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B4C6D"/>
              </a:buClr>
              <a:buSzPts val="1600"/>
              <a:buFont typeface="Harmattan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B4C6D"/>
              </a:buClr>
              <a:buSzPts val="1600"/>
              <a:buFont typeface="Harmattan"/>
              <a:buChar char="■"/>
              <a:defRPr/>
            </a:lvl9pPr>
          </a:lstStyle>
          <a:p/>
        </p:txBody>
      </p:sp>
      <p:sp>
        <p:nvSpPr>
          <p:cNvPr id="824" name="Google Shape;824;p22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25" name="Google Shape;825;p22"/>
          <p:cNvGrpSpPr/>
          <p:nvPr/>
        </p:nvGrpSpPr>
        <p:grpSpPr>
          <a:xfrm>
            <a:off x="-51331" y="3452870"/>
            <a:ext cx="2336524" cy="2331775"/>
            <a:chOff x="-51331" y="3452870"/>
            <a:chExt cx="2336524" cy="2331775"/>
          </a:xfrm>
        </p:grpSpPr>
        <p:sp>
          <p:nvSpPr>
            <p:cNvPr id="826" name="Google Shape;826;p22"/>
            <p:cNvSpPr/>
            <p:nvPr/>
          </p:nvSpPr>
          <p:spPr>
            <a:xfrm flipH="1" rot="1858069">
              <a:off x="262839" y="3771591"/>
              <a:ext cx="1708183" cy="1694334"/>
            </a:xfrm>
            <a:custGeom>
              <a:rect b="b" l="l" r="r" t="t"/>
              <a:pathLst>
                <a:path extrusionOk="0" h="40006" w="40333">
                  <a:moveTo>
                    <a:pt x="18816" y="0"/>
                  </a:moveTo>
                  <a:cubicBezTo>
                    <a:pt x="16014" y="0"/>
                    <a:pt x="13097" y="675"/>
                    <a:pt x="10210" y="2066"/>
                  </a:cubicBezTo>
                  <a:cubicBezTo>
                    <a:pt x="4994" y="4585"/>
                    <a:pt x="4162" y="8360"/>
                    <a:pt x="3337" y="13702"/>
                  </a:cubicBezTo>
                  <a:cubicBezTo>
                    <a:pt x="2817" y="17068"/>
                    <a:pt x="1" y="25598"/>
                    <a:pt x="3604" y="27404"/>
                  </a:cubicBezTo>
                  <a:lnTo>
                    <a:pt x="24729" y="40006"/>
                  </a:lnTo>
                  <a:cubicBezTo>
                    <a:pt x="40333" y="38906"/>
                    <a:pt x="39508" y="17685"/>
                    <a:pt x="33423" y="8293"/>
                  </a:cubicBezTo>
                  <a:cubicBezTo>
                    <a:pt x="29920" y="2891"/>
                    <a:pt x="24617" y="0"/>
                    <a:pt x="18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 flipH="1" rot="1858069">
              <a:off x="1063370" y="4123276"/>
              <a:ext cx="796472" cy="643878"/>
            </a:xfrm>
            <a:custGeom>
              <a:rect b="b" l="l" r="r" t="t"/>
              <a:pathLst>
                <a:path extrusionOk="0" h="15203" w="18806">
                  <a:moveTo>
                    <a:pt x="10086" y="0"/>
                  </a:moveTo>
                  <a:cubicBezTo>
                    <a:pt x="4352" y="0"/>
                    <a:pt x="1" y="7354"/>
                    <a:pt x="2317" y="12389"/>
                  </a:cubicBezTo>
                  <a:lnTo>
                    <a:pt x="14176" y="14611"/>
                  </a:lnTo>
                  <a:cubicBezTo>
                    <a:pt x="14436" y="15003"/>
                    <a:pt x="14737" y="15202"/>
                    <a:pt x="15081" y="15202"/>
                  </a:cubicBezTo>
                  <a:cubicBezTo>
                    <a:pt x="15200" y="15202"/>
                    <a:pt x="15325" y="15179"/>
                    <a:pt x="15454" y="15131"/>
                  </a:cubicBezTo>
                  <a:cubicBezTo>
                    <a:pt x="17126" y="12783"/>
                    <a:pt x="18805" y="10695"/>
                    <a:pt x="17832" y="7671"/>
                  </a:cubicBezTo>
                  <a:cubicBezTo>
                    <a:pt x="17104" y="5412"/>
                    <a:pt x="14384" y="947"/>
                    <a:pt x="11962" y="263"/>
                  </a:cubicBezTo>
                  <a:cubicBezTo>
                    <a:pt x="11325" y="84"/>
                    <a:pt x="10698" y="0"/>
                    <a:pt x="10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22"/>
          <p:cNvGrpSpPr/>
          <p:nvPr/>
        </p:nvGrpSpPr>
        <p:grpSpPr>
          <a:xfrm>
            <a:off x="6778717" y="3193804"/>
            <a:ext cx="3131879" cy="2660662"/>
            <a:chOff x="6778717" y="3193804"/>
            <a:chExt cx="3131879" cy="2660662"/>
          </a:xfrm>
        </p:grpSpPr>
        <p:sp>
          <p:nvSpPr>
            <p:cNvPr id="829" name="Google Shape;829;p22"/>
            <p:cNvSpPr/>
            <p:nvPr/>
          </p:nvSpPr>
          <p:spPr>
            <a:xfrm flipH="1" rot="-9421350">
              <a:off x="7017925" y="3641706"/>
              <a:ext cx="2653463" cy="1764858"/>
            </a:xfrm>
            <a:custGeom>
              <a:rect b="b" l="l" r="r" t="t"/>
              <a:pathLst>
                <a:path extrusionOk="0" h="43861" w="65945">
                  <a:moveTo>
                    <a:pt x="27210" y="1"/>
                  </a:moveTo>
                  <a:lnTo>
                    <a:pt x="27210" y="1"/>
                  </a:lnTo>
                  <a:cubicBezTo>
                    <a:pt x="27545" y="2371"/>
                    <a:pt x="21645" y="6324"/>
                    <a:pt x="20003" y="7654"/>
                  </a:cubicBezTo>
                  <a:cubicBezTo>
                    <a:pt x="15247" y="11503"/>
                    <a:pt x="6346" y="15693"/>
                    <a:pt x="3492" y="21192"/>
                  </a:cubicBezTo>
                  <a:cubicBezTo>
                    <a:pt x="0" y="27894"/>
                    <a:pt x="9355" y="33905"/>
                    <a:pt x="13865" y="36684"/>
                  </a:cubicBezTo>
                  <a:cubicBezTo>
                    <a:pt x="16377" y="38237"/>
                    <a:pt x="18844" y="40058"/>
                    <a:pt x="21422" y="41469"/>
                  </a:cubicBezTo>
                  <a:cubicBezTo>
                    <a:pt x="25130" y="43498"/>
                    <a:pt x="29670" y="43572"/>
                    <a:pt x="33779" y="43810"/>
                  </a:cubicBezTo>
                  <a:cubicBezTo>
                    <a:pt x="34378" y="43844"/>
                    <a:pt x="34968" y="43860"/>
                    <a:pt x="35550" y="43860"/>
                  </a:cubicBezTo>
                  <a:cubicBezTo>
                    <a:pt x="40100" y="43860"/>
                    <a:pt x="44174" y="42846"/>
                    <a:pt x="48535" y="41061"/>
                  </a:cubicBezTo>
                  <a:cubicBezTo>
                    <a:pt x="52415" y="39470"/>
                    <a:pt x="56557" y="37551"/>
                    <a:pt x="60844" y="37551"/>
                  </a:cubicBezTo>
                  <a:cubicBezTo>
                    <a:pt x="61122" y="37551"/>
                    <a:pt x="61401" y="37559"/>
                    <a:pt x="61680" y="37576"/>
                  </a:cubicBezTo>
                  <a:cubicBezTo>
                    <a:pt x="61568" y="37398"/>
                    <a:pt x="61435" y="37234"/>
                    <a:pt x="61308" y="37063"/>
                  </a:cubicBezTo>
                  <a:cubicBezTo>
                    <a:pt x="65945" y="31921"/>
                    <a:pt x="60439" y="20546"/>
                    <a:pt x="59079" y="15069"/>
                  </a:cubicBezTo>
                  <a:lnTo>
                    <a:pt x="272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 flipH="1" rot="-9421350">
              <a:off x="7558347" y="3860115"/>
              <a:ext cx="799841" cy="728661"/>
            </a:xfrm>
            <a:custGeom>
              <a:rect b="b" l="l" r="r" t="t"/>
              <a:pathLst>
                <a:path extrusionOk="0" h="18109" w="19878">
                  <a:moveTo>
                    <a:pt x="9939" y="0"/>
                  </a:moveTo>
                  <a:cubicBezTo>
                    <a:pt x="7623" y="0"/>
                    <a:pt x="5306" y="884"/>
                    <a:pt x="3538" y="2653"/>
                  </a:cubicBezTo>
                  <a:cubicBezTo>
                    <a:pt x="1" y="6190"/>
                    <a:pt x="1" y="11919"/>
                    <a:pt x="3538" y="15455"/>
                  </a:cubicBezTo>
                  <a:cubicBezTo>
                    <a:pt x="5306" y="17224"/>
                    <a:pt x="7623" y="18108"/>
                    <a:pt x="9939" y="18108"/>
                  </a:cubicBezTo>
                  <a:cubicBezTo>
                    <a:pt x="12255" y="18108"/>
                    <a:pt x="14572" y="17224"/>
                    <a:pt x="16340" y="15455"/>
                  </a:cubicBezTo>
                  <a:cubicBezTo>
                    <a:pt x="19877" y="11919"/>
                    <a:pt x="19877" y="6190"/>
                    <a:pt x="16340" y="2653"/>
                  </a:cubicBezTo>
                  <a:cubicBezTo>
                    <a:pt x="14572" y="884"/>
                    <a:pt x="12255" y="0"/>
                    <a:pt x="9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 flipH="1" rot="-9421350">
              <a:off x="7674314" y="3966681"/>
              <a:ext cx="567228" cy="515563"/>
            </a:xfrm>
            <a:custGeom>
              <a:rect b="b" l="l" r="r" t="t"/>
              <a:pathLst>
                <a:path extrusionOk="0" h="12813" w="14097">
                  <a:moveTo>
                    <a:pt x="7044" y="1"/>
                  </a:moveTo>
                  <a:cubicBezTo>
                    <a:pt x="4142" y="1"/>
                    <a:pt x="1512" y="1988"/>
                    <a:pt x="818" y="4935"/>
                  </a:cubicBezTo>
                  <a:cubicBezTo>
                    <a:pt x="1" y="8375"/>
                    <a:pt x="2133" y="11831"/>
                    <a:pt x="5574" y="12640"/>
                  </a:cubicBezTo>
                  <a:cubicBezTo>
                    <a:pt x="6068" y="12757"/>
                    <a:pt x="6562" y="12812"/>
                    <a:pt x="7048" y="12812"/>
                  </a:cubicBezTo>
                  <a:cubicBezTo>
                    <a:pt x="9956" y="12812"/>
                    <a:pt x="12585" y="10825"/>
                    <a:pt x="13279" y="7878"/>
                  </a:cubicBezTo>
                  <a:cubicBezTo>
                    <a:pt x="14096" y="4437"/>
                    <a:pt x="11964" y="990"/>
                    <a:pt x="8516" y="172"/>
                  </a:cubicBezTo>
                  <a:cubicBezTo>
                    <a:pt x="8023" y="56"/>
                    <a:pt x="7530" y="1"/>
                    <a:pt x="7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 flipH="1" rot="-9421350">
              <a:off x="7816404" y="4099284"/>
              <a:ext cx="284077" cy="250277"/>
            </a:xfrm>
            <a:custGeom>
              <a:rect b="b" l="l" r="r" t="t"/>
              <a:pathLst>
                <a:path extrusionOk="0" h="6220" w="7060">
                  <a:moveTo>
                    <a:pt x="3526" y="0"/>
                  </a:moveTo>
                  <a:cubicBezTo>
                    <a:pt x="3131" y="0"/>
                    <a:pt x="2729" y="76"/>
                    <a:pt x="2341" y="236"/>
                  </a:cubicBezTo>
                  <a:cubicBezTo>
                    <a:pt x="751" y="890"/>
                    <a:pt x="0" y="2711"/>
                    <a:pt x="654" y="4301"/>
                  </a:cubicBezTo>
                  <a:cubicBezTo>
                    <a:pt x="1147" y="5495"/>
                    <a:pt x="2305" y="6219"/>
                    <a:pt x="3526" y="6219"/>
                  </a:cubicBezTo>
                  <a:cubicBezTo>
                    <a:pt x="3924" y="6219"/>
                    <a:pt x="4328" y="6142"/>
                    <a:pt x="4719" y="5980"/>
                  </a:cubicBezTo>
                  <a:cubicBezTo>
                    <a:pt x="6301" y="5326"/>
                    <a:pt x="7059" y="3506"/>
                    <a:pt x="6398" y="1916"/>
                  </a:cubicBezTo>
                  <a:cubicBezTo>
                    <a:pt x="5904" y="721"/>
                    <a:pt x="4746" y="0"/>
                    <a:pt x="3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 flipH="1" rot="-9421350">
              <a:off x="7196389" y="4240174"/>
              <a:ext cx="233820" cy="212977"/>
            </a:xfrm>
            <a:custGeom>
              <a:rect b="b" l="l" r="r" t="t"/>
              <a:pathLst>
                <a:path extrusionOk="0" h="5293" w="5811">
                  <a:moveTo>
                    <a:pt x="2908" y="0"/>
                  </a:moveTo>
                  <a:cubicBezTo>
                    <a:pt x="2231" y="0"/>
                    <a:pt x="1553" y="260"/>
                    <a:pt x="1033" y="780"/>
                  </a:cubicBezTo>
                  <a:cubicBezTo>
                    <a:pt x="0" y="1813"/>
                    <a:pt x="0" y="3485"/>
                    <a:pt x="1033" y="4518"/>
                  </a:cubicBezTo>
                  <a:cubicBezTo>
                    <a:pt x="1553" y="5034"/>
                    <a:pt x="2231" y="5292"/>
                    <a:pt x="2908" y="5292"/>
                  </a:cubicBezTo>
                  <a:cubicBezTo>
                    <a:pt x="3585" y="5292"/>
                    <a:pt x="4261" y="5034"/>
                    <a:pt x="4778" y="4518"/>
                  </a:cubicBezTo>
                  <a:cubicBezTo>
                    <a:pt x="5811" y="3485"/>
                    <a:pt x="5811" y="1813"/>
                    <a:pt x="4778" y="780"/>
                  </a:cubicBezTo>
                  <a:cubicBezTo>
                    <a:pt x="4261" y="260"/>
                    <a:pt x="3585" y="0"/>
                    <a:pt x="2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 flipH="1" rot="-9421350">
              <a:off x="8307884" y="3784559"/>
              <a:ext cx="134594" cy="134594"/>
            </a:xfrm>
            <a:custGeom>
              <a:rect b="b" l="l" r="r" t="t"/>
              <a:pathLst>
                <a:path extrusionOk="0" h="3345" w="3345">
                  <a:moveTo>
                    <a:pt x="1673" y="1"/>
                  </a:moveTo>
                  <a:cubicBezTo>
                    <a:pt x="744" y="1"/>
                    <a:pt x="1" y="751"/>
                    <a:pt x="1" y="1673"/>
                  </a:cubicBezTo>
                  <a:cubicBezTo>
                    <a:pt x="1" y="2594"/>
                    <a:pt x="744" y="3344"/>
                    <a:pt x="1673" y="3344"/>
                  </a:cubicBezTo>
                  <a:cubicBezTo>
                    <a:pt x="2594" y="3344"/>
                    <a:pt x="3345" y="2594"/>
                    <a:pt x="3345" y="1673"/>
                  </a:cubicBezTo>
                  <a:cubicBezTo>
                    <a:pt x="3345" y="751"/>
                    <a:pt x="2594" y="1"/>
                    <a:pt x="1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22"/>
          <p:cNvGrpSpPr/>
          <p:nvPr/>
        </p:nvGrpSpPr>
        <p:grpSpPr>
          <a:xfrm flipH="1">
            <a:off x="7098009" y="418579"/>
            <a:ext cx="1243302" cy="998036"/>
            <a:chOff x="4103920" y="1698647"/>
            <a:chExt cx="1048669" cy="841799"/>
          </a:xfrm>
        </p:grpSpPr>
        <p:sp>
          <p:nvSpPr>
            <p:cNvPr id="836" name="Google Shape;836;p22"/>
            <p:cNvSpPr/>
            <p:nvPr/>
          </p:nvSpPr>
          <p:spPr>
            <a:xfrm>
              <a:off x="4495637" y="2228479"/>
              <a:ext cx="148984" cy="129821"/>
            </a:xfrm>
            <a:custGeom>
              <a:rect b="b" l="l" r="r" t="t"/>
              <a:pathLst>
                <a:path extrusionOk="0" h="2955" w="3391">
                  <a:moveTo>
                    <a:pt x="2310" y="0"/>
                  </a:moveTo>
                  <a:cubicBezTo>
                    <a:pt x="2248" y="0"/>
                    <a:pt x="2182" y="6"/>
                    <a:pt x="2111" y="17"/>
                  </a:cubicBezTo>
                  <a:cubicBezTo>
                    <a:pt x="1375" y="129"/>
                    <a:pt x="1" y="1592"/>
                    <a:pt x="424" y="2380"/>
                  </a:cubicBezTo>
                  <a:cubicBezTo>
                    <a:pt x="641" y="2786"/>
                    <a:pt x="1042" y="2955"/>
                    <a:pt x="1443" y="2955"/>
                  </a:cubicBezTo>
                  <a:cubicBezTo>
                    <a:pt x="1892" y="2955"/>
                    <a:pt x="2342" y="2743"/>
                    <a:pt x="2534" y="2417"/>
                  </a:cubicBezTo>
                  <a:cubicBezTo>
                    <a:pt x="2949" y="1721"/>
                    <a:pt x="3391" y="0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4103920" y="2163502"/>
              <a:ext cx="148940" cy="129864"/>
            </a:xfrm>
            <a:custGeom>
              <a:rect b="b" l="l" r="r" t="t"/>
              <a:pathLst>
                <a:path extrusionOk="0" h="2956" w="3390">
                  <a:moveTo>
                    <a:pt x="2303" y="0"/>
                  </a:moveTo>
                  <a:cubicBezTo>
                    <a:pt x="2241" y="0"/>
                    <a:pt x="2175" y="6"/>
                    <a:pt x="2103" y="18"/>
                  </a:cubicBezTo>
                  <a:cubicBezTo>
                    <a:pt x="1367" y="129"/>
                    <a:pt x="0" y="1593"/>
                    <a:pt x="424" y="2380"/>
                  </a:cubicBezTo>
                  <a:cubicBezTo>
                    <a:pt x="641" y="2787"/>
                    <a:pt x="1041" y="2955"/>
                    <a:pt x="1442" y="2955"/>
                  </a:cubicBezTo>
                  <a:cubicBezTo>
                    <a:pt x="1892" y="2955"/>
                    <a:pt x="2341" y="2743"/>
                    <a:pt x="2534" y="2418"/>
                  </a:cubicBezTo>
                  <a:cubicBezTo>
                    <a:pt x="2942" y="1721"/>
                    <a:pt x="3389" y="0"/>
                    <a:pt x="2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4379739" y="2070144"/>
              <a:ext cx="148984" cy="129996"/>
            </a:xfrm>
            <a:custGeom>
              <a:rect b="b" l="l" r="r" t="t"/>
              <a:pathLst>
                <a:path extrusionOk="0" h="2959" w="3391">
                  <a:moveTo>
                    <a:pt x="2303" y="0"/>
                  </a:moveTo>
                  <a:cubicBezTo>
                    <a:pt x="2242" y="0"/>
                    <a:pt x="2175" y="6"/>
                    <a:pt x="2104" y="17"/>
                  </a:cubicBezTo>
                  <a:cubicBezTo>
                    <a:pt x="1368" y="136"/>
                    <a:pt x="1" y="1600"/>
                    <a:pt x="424" y="2388"/>
                  </a:cubicBezTo>
                  <a:cubicBezTo>
                    <a:pt x="641" y="2791"/>
                    <a:pt x="1042" y="2959"/>
                    <a:pt x="1443" y="2959"/>
                  </a:cubicBezTo>
                  <a:cubicBezTo>
                    <a:pt x="1892" y="2959"/>
                    <a:pt x="2342" y="2747"/>
                    <a:pt x="2534" y="2417"/>
                  </a:cubicBezTo>
                  <a:cubicBezTo>
                    <a:pt x="2942" y="1721"/>
                    <a:pt x="3390" y="0"/>
                    <a:pt x="2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4659336" y="2077481"/>
              <a:ext cx="144283" cy="126965"/>
            </a:xfrm>
            <a:custGeom>
              <a:rect b="b" l="l" r="r" t="t"/>
              <a:pathLst>
                <a:path extrusionOk="0" h="2890" w="3284">
                  <a:moveTo>
                    <a:pt x="1514" y="1"/>
                  </a:moveTo>
                  <a:cubicBezTo>
                    <a:pt x="1180" y="1"/>
                    <a:pt x="817" y="202"/>
                    <a:pt x="495" y="705"/>
                  </a:cubicBezTo>
                  <a:cubicBezTo>
                    <a:pt x="1" y="1468"/>
                    <a:pt x="297" y="2890"/>
                    <a:pt x="1183" y="2890"/>
                  </a:cubicBezTo>
                  <a:cubicBezTo>
                    <a:pt x="1349" y="2890"/>
                    <a:pt x="1537" y="2840"/>
                    <a:pt x="1743" y="2726"/>
                  </a:cubicBezTo>
                  <a:cubicBezTo>
                    <a:pt x="3283" y="1880"/>
                    <a:pt x="2536" y="1"/>
                    <a:pt x="1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4171886" y="1761998"/>
              <a:ext cx="144063" cy="127009"/>
            </a:xfrm>
            <a:custGeom>
              <a:rect b="b" l="l" r="r" t="t"/>
              <a:pathLst>
                <a:path extrusionOk="0" h="2891" w="3279">
                  <a:moveTo>
                    <a:pt x="1509" y="1"/>
                  </a:moveTo>
                  <a:cubicBezTo>
                    <a:pt x="1175" y="1"/>
                    <a:pt x="812" y="201"/>
                    <a:pt x="489" y="701"/>
                  </a:cubicBezTo>
                  <a:cubicBezTo>
                    <a:pt x="0" y="1465"/>
                    <a:pt x="294" y="2890"/>
                    <a:pt x="1182" y="2890"/>
                  </a:cubicBezTo>
                  <a:cubicBezTo>
                    <a:pt x="1347" y="2890"/>
                    <a:pt x="1532" y="2841"/>
                    <a:pt x="1737" y="2729"/>
                  </a:cubicBezTo>
                  <a:cubicBezTo>
                    <a:pt x="3279" y="1883"/>
                    <a:pt x="2533" y="1"/>
                    <a:pt x="15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4420642" y="1698647"/>
              <a:ext cx="144019" cy="126833"/>
            </a:xfrm>
            <a:custGeom>
              <a:rect b="b" l="l" r="r" t="t"/>
              <a:pathLst>
                <a:path extrusionOk="0" h="2887" w="3278">
                  <a:moveTo>
                    <a:pt x="1507" y="0"/>
                  </a:moveTo>
                  <a:cubicBezTo>
                    <a:pt x="1174" y="0"/>
                    <a:pt x="811" y="200"/>
                    <a:pt x="489" y="701"/>
                  </a:cubicBezTo>
                  <a:cubicBezTo>
                    <a:pt x="1" y="1465"/>
                    <a:pt x="293" y="2886"/>
                    <a:pt x="1178" y="2886"/>
                  </a:cubicBezTo>
                  <a:cubicBezTo>
                    <a:pt x="1344" y="2886"/>
                    <a:pt x="1531" y="2836"/>
                    <a:pt x="1737" y="2722"/>
                  </a:cubicBezTo>
                  <a:cubicBezTo>
                    <a:pt x="3278" y="1877"/>
                    <a:pt x="2529" y="0"/>
                    <a:pt x="1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4368492" y="2378158"/>
              <a:ext cx="144239" cy="126965"/>
            </a:xfrm>
            <a:custGeom>
              <a:rect b="b" l="l" r="r" t="t"/>
              <a:pathLst>
                <a:path extrusionOk="0" h="2890" w="3283">
                  <a:moveTo>
                    <a:pt x="1514" y="0"/>
                  </a:moveTo>
                  <a:cubicBezTo>
                    <a:pt x="1180" y="0"/>
                    <a:pt x="817" y="201"/>
                    <a:pt x="495" y="704"/>
                  </a:cubicBezTo>
                  <a:cubicBezTo>
                    <a:pt x="0" y="1468"/>
                    <a:pt x="296" y="2889"/>
                    <a:pt x="1183" y="2889"/>
                  </a:cubicBezTo>
                  <a:cubicBezTo>
                    <a:pt x="1349" y="2889"/>
                    <a:pt x="1536" y="2839"/>
                    <a:pt x="1743" y="2725"/>
                  </a:cubicBezTo>
                  <a:cubicBezTo>
                    <a:pt x="3283" y="1880"/>
                    <a:pt x="2535" y="0"/>
                    <a:pt x="1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4538957" y="1849425"/>
              <a:ext cx="140504" cy="128898"/>
            </a:xfrm>
            <a:custGeom>
              <a:rect b="b" l="l" r="r" t="t"/>
              <a:pathLst>
                <a:path extrusionOk="0" h="2934" w="3198">
                  <a:moveTo>
                    <a:pt x="1330" y="0"/>
                  </a:moveTo>
                  <a:cubicBezTo>
                    <a:pt x="942" y="0"/>
                    <a:pt x="550" y="260"/>
                    <a:pt x="300" y="918"/>
                  </a:cubicBezTo>
                  <a:cubicBezTo>
                    <a:pt x="1" y="1715"/>
                    <a:pt x="493" y="2934"/>
                    <a:pt x="1269" y="2934"/>
                  </a:cubicBezTo>
                  <a:cubicBezTo>
                    <a:pt x="1476" y="2934"/>
                    <a:pt x="1704" y="2847"/>
                    <a:pt x="1942" y="2641"/>
                  </a:cubicBezTo>
                  <a:cubicBezTo>
                    <a:pt x="3197" y="1555"/>
                    <a:pt x="2277" y="0"/>
                    <a:pt x="1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5008877" y="2067376"/>
              <a:ext cx="143711" cy="126965"/>
            </a:xfrm>
            <a:custGeom>
              <a:rect b="b" l="l" r="r" t="t"/>
              <a:pathLst>
                <a:path extrusionOk="0" h="2890" w="3271">
                  <a:moveTo>
                    <a:pt x="1504" y="0"/>
                  </a:moveTo>
                  <a:cubicBezTo>
                    <a:pt x="1170" y="0"/>
                    <a:pt x="806" y="201"/>
                    <a:pt x="482" y="705"/>
                  </a:cubicBezTo>
                  <a:cubicBezTo>
                    <a:pt x="0" y="1468"/>
                    <a:pt x="288" y="2890"/>
                    <a:pt x="1171" y="2890"/>
                  </a:cubicBezTo>
                  <a:cubicBezTo>
                    <a:pt x="1337" y="2890"/>
                    <a:pt x="1524" y="2840"/>
                    <a:pt x="1730" y="2726"/>
                  </a:cubicBezTo>
                  <a:cubicBezTo>
                    <a:pt x="3270" y="1880"/>
                    <a:pt x="2527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4792369" y="1996688"/>
              <a:ext cx="165371" cy="138519"/>
            </a:xfrm>
            <a:custGeom>
              <a:rect b="b" l="l" r="r" t="t"/>
              <a:pathLst>
                <a:path extrusionOk="0" h="3153" w="3764">
                  <a:moveTo>
                    <a:pt x="2671" y="0"/>
                  </a:moveTo>
                  <a:cubicBezTo>
                    <a:pt x="2509" y="0"/>
                    <a:pt x="2311" y="42"/>
                    <a:pt x="2074" y="136"/>
                  </a:cubicBezTo>
                  <a:cubicBezTo>
                    <a:pt x="1227" y="471"/>
                    <a:pt x="1" y="2106"/>
                    <a:pt x="915" y="2915"/>
                  </a:cubicBezTo>
                  <a:cubicBezTo>
                    <a:pt x="1106" y="3084"/>
                    <a:pt x="1294" y="3152"/>
                    <a:pt x="1478" y="3152"/>
                  </a:cubicBezTo>
                  <a:cubicBezTo>
                    <a:pt x="1852" y="3152"/>
                    <a:pt x="2206" y="2870"/>
                    <a:pt x="2520" y="2581"/>
                  </a:cubicBezTo>
                  <a:cubicBezTo>
                    <a:pt x="3257" y="1902"/>
                    <a:pt x="3764" y="0"/>
                    <a:pt x="2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4727083" y="1800176"/>
              <a:ext cx="165459" cy="138519"/>
            </a:xfrm>
            <a:custGeom>
              <a:rect b="b" l="l" r="r" t="t"/>
              <a:pathLst>
                <a:path extrusionOk="0" h="3153" w="3766">
                  <a:moveTo>
                    <a:pt x="2671" y="0"/>
                  </a:moveTo>
                  <a:cubicBezTo>
                    <a:pt x="2509" y="0"/>
                    <a:pt x="2311" y="42"/>
                    <a:pt x="2074" y="136"/>
                  </a:cubicBezTo>
                  <a:cubicBezTo>
                    <a:pt x="1234" y="471"/>
                    <a:pt x="1" y="2105"/>
                    <a:pt x="922" y="2915"/>
                  </a:cubicBezTo>
                  <a:cubicBezTo>
                    <a:pt x="1113" y="3084"/>
                    <a:pt x="1301" y="3152"/>
                    <a:pt x="1485" y="3152"/>
                  </a:cubicBezTo>
                  <a:cubicBezTo>
                    <a:pt x="1858" y="3152"/>
                    <a:pt x="2211" y="2870"/>
                    <a:pt x="2520" y="2581"/>
                  </a:cubicBezTo>
                  <a:cubicBezTo>
                    <a:pt x="3264" y="1902"/>
                    <a:pt x="3765" y="0"/>
                    <a:pt x="2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4725589" y="2235991"/>
              <a:ext cx="174905" cy="126174"/>
            </a:xfrm>
            <a:custGeom>
              <a:rect b="b" l="l" r="r" t="t"/>
              <a:pathLst>
                <a:path extrusionOk="0" h="2872" w="3981">
                  <a:moveTo>
                    <a:pt x="2658" y="1"/>
                  </a:moveTo>
                  <a:cubicBezTo>
                    <a:pt x="1567" y="1"/>
                    <a:pt x="0" y="1607"/>
                    <a:pt x="651" y="2566"/>
                  </a:cubicBezTo>
                  <a:cubicBezTo>
                    <a:pt x="804" y="2789"/>
                    <a:pt x="1084" y="2872"/>
                    <a:pt x="1390" y="2872"/>
                  </a:cubicBezTo>
                  <a:cubicBezTo>
                    <a:pt x="1858" y="2872"/>
                    <a:pt x="2390" y="2678"/>
                    <a:pt x="2628" y="2499"/>
                  </a:cubicBezTo>
                  <a:cubicBezTo>
                    <a:pt x="3259" y="2016"/>
                    <a:pt x="3980" y="396"/>
                    <a:pt x="2962" y="47"/>
                  </a:cubicBezTo>
                  <a:cubicBezTo>
                    <a:pt x="2880" y="17"/>
                    <a:pt x="2791" y="2"/>
                    <a:pt x="2710" y="2"/>
                  </a:cubicBezTo>
                  <a:cubicBezTo>
                    <a:pt x="2693" y="1"/>
                    <a:pt x="2676" y="1"/>
                    <a:pt x="2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4213008" y="1933425"/>
              <a:ext cx="174949" cy="126482"/>
            </a:xfrm>
            <a:custGeom>
              <a:rect b="b" l="l" r="r" t="t"/>
              <a:pathLst>
                <a:path extrusionOk="0" h="2879" w="3982">
                  <a:moveTo>
                    <a:pt x="2659" y="0"/>
                  </a:moveTo>
                  <a:cubicBezTo>
                    <a:pt x="1568" y="0"/>
                    <a:pt x="0" y="1612"/>
                    <a:pt x="653" y="2572"/>
                  </a:cubicBezTo>
                  <a:cubicBezTo>
                    <a:pt x="805" y="2795"/>
                    <a:pt x="1085" y="2878"/>
                    <a:pt x="1391" y="2878"/>
                  </a:cubicBezTo>
                  <a:cubicBezTo>
                    <a:pt x="1860" y="2878"/>
                    <a:pt x="2391" y="2685"/>
                    <a:pt x="2629" y="2505"/>
                  </a:cubicBezTo>
                  <a:cubicBezTo>
                    <a:pt x="3261" y="2022"/>
                    <a:pt x="3981" y="395"/>
                    <a:pt x="2956" y="53"/>
                  </a:cubicBezTo>
                  <a:cubicBezTo>
                    <a:pt x="2874" y="24"/>
                    <a:pt x="2793" y="9"/>
                    <a:pt x="2703" y="1"/>
                  </a:cubicBezTo>
                  <a:cubicBezTo>
                    <a:pt x="2689" y="1"/>
                    <a:pt x="2674" y="0"/>
                    <a:pt x="2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4550775" y="2406715"/>
              <a:ext cx="135891" cy="133731"/>
            </a:xfrm>
            <a:custGeom>
              <a:rect b="b" l="l" r="r" t="t"/>
              <a:pathLst>
                <a:path extrusionOk="0" h="3044" w="3093">
                  <a:moveTo>
                    <a:pt x="2033" y="0"/>
                  </a:moveTo>
                  <a:cubicBezTo>
                    <a:pt x="1254" y="0"/>
                    <a:pt x="0" y="1509"/>
                    <a:pt x="298" y="2417"/>
                  </a:cubicBezTo>
                  <a:cubicBezTo>
                    <a:pt x="432" y="2817"/>
                    <a:pt x="981" y="3043"/>
                    <a:pt x="1461" y="3043"/>
                  </a:cubicBezTo>
                  <a:cubicBezTo>
                    <a:pt x="1677" y="3043"/>
                    <a:pt x="1879" y="2997"/>
                    <a:pt x="2022" y="2900"/>
                  </a:cubicBezTo>
                  <a:cubicBezTo>
                    <a:pt x="2847" y="2343"/>
                    <a:pt x="3092" y="322"/>
                    <a:pt x="2193" y="25"/>
                  </a:cubicBezTo>
                  <a:cubicBezTo>
                    <a:pt x="2143" y="8"/>
                    <a:pt x="2089" y="0"/>
                    <a:pt x="20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22"/>
          <p:cNvGrpSpPr/>
          <p:nvPr/>
        </p:nvGrpSpPr>
        <p:grpSpPr>
          <a:xfrm flipH="1">
            <a:off x="7679859" y="2323571"/>
            <a:ext cx="458183" cy="645922"/>
            <a:chOff x="7095274" y="1532896"/>
            <a:chExt cx="458183" cy="645922"/>
          </a:xfrm>
        </p:grpSpPr>
        <p:sp>
          <p:nvSpPr>
            <p:cNvPr id="851" name="Google Shape;851;p22"/>
            <p:cNvSpPr/>
            <p:nvPr/>
          </p:nvSpPr>
          <p:spPr>
            <a:xfrm>
              <a:off x="7189314" y="1917168"/>
              <a:ext cx="73521" cy="261650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7095274" y="2011209"/>
              <a:ext cx="261650" cy="73570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7469653" y="1686120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7422633" y="1733140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7207707" y="1532896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7160687" y="1579916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22"/>
          <p:cNvGrpSpPr/>
          <p:nvPr/>
        </p:nvGrpSpPr>
        <p:grpSpPr>
          <a:xfrm>
            <a:off x="430240" y="2753415"/>
            <a:ext cx="808729" cy="594241"/>
            <a:chOff x="430240" y="2753415"/>
            <a:chExt cx="808729" cy="594241"/>
          </a:xfrm>
        </p:grpSpPr>
        <p:sp>
          <p:nvSpPr>
            <p:cNvPr id="858" name="Google Shape;858;p22"/>
            <p:cNvSpPr/>
            <p:nvPr/>
          </p:nvSpPr>
          <p:spPr>
            <a:xfrm flipH="1" rot="4014634">
              <a:off x="830996" y="2808501"/>
              <a:ext cx="352931" cy="352877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 flipH="1" rot="4014634">
              <a:off x="453334" y="3176494"/>
              <a:ext cx="148073" cy="148050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22"/>
          <p:cNvGrpSpPr/>
          <p:nvPr/>
        </p:nvGrpSpPr>
        <p:grpSpPr>
          <a:xfrm>
            <a:off x="4197402" y="4458500"/>
            <a:ext cx="597332" cy="386236"/>
            <a:chOff x="2610377" y="4331025"/>
            <a:chExt cx="597332" cy="386236"/>
          </a:xfrm>
        </p:grpSpPr>
        <p:sp>
          <p:nvSpPr>
            <p:cNvPr id="861" name="Google Shape;861;p22"/>
            <p:cNvSpPr/>
            <p:nvPr/>
          </p:nvSpPr>
          <p:spPr>
            <a:xfrm flipH="1">
              <a:off x="3107217" y="4331025"/>
              <a:ext cx="44093" cy="156891"/>
            </a:xfrm>
            <a:custGeom>
              <a:rect b="b" l="l" r="r" t="t"/>
              <a:pathLst>
                <a:path extrusionOk="0" h="5291" w="1487">
                  <a:moveTo>
                    <a:pt x="744" y="0"/>
                  </a:moveTo>
                  <a:cubicBezTo>
                    <a:pt x="335" y="0"/>
                    <a:pt x="1" y="1181"/>
                    <a:pt x="1" y="2645"/>
                  </a:cubicBezTo>
                  <a:cubicBezTo>
                    <a:pt x="1" y="4102"/>
                    <a:pt x="335" y="5290"/>
                    <a:pt x="744" y="5290"/>
                  </a:cubicBezTo>
                  <a:cubicBezTo>
                    <a:pt x="1152" y="5290"/>
                    <a:pt x="1487" y="4102"/>
                    <a:pt x="1487" y="2645"/>
                  </a:cubicBezTo>
                  <a:cubicBezTo>
                    <a:pt x="1487" y="1181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 flipH="1">
              <a:off x="3050788" y="4387424"/>
              <a:ext cx="156921" cy="44093"/>
            </a:xfrm>
            <a:custGeom>
              <a:rect b="b" l="l" r="r" t="t"/>
              <a:pathLst>
                <a:path extrusionOk="0" h="1487" w="5292">
                  <a:moveTo>
                    <a:pt x="2646" y="0"/>
                  </a:moveTo>
                  <a:cubicBezTo>
                    <a:pt x="1182" y="0"/>
                    <a:pt x="1" y="335"/>
                    <a:pt x="1" y="743"/>
                  </a:cubicBezTo>
                  <a:cubicBezTo>
                    <a:pt x="1" y="1152"/>
                    <a:pt x="1182" y="1486"/>
                    <a:pt x="2646" y="1486"/>
                  </a:cubicBezTo>
                  <a:cubicBezTo>
                    <a:pt x="4102" y="1486"/>
                    <a:pt x="5291" y="1152"/>
                    <a:pt x="5291" y="743"/>
                  </a:cubicBezTo>
                  <a:cubicBezTo>
                    <a:pt x="5291" y="335"/>
                    <a:pt x="4102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 flipH="1">
              <a:off x="2666776" y="4560577"/>
              <a:ext cx="43886" cy="156684"/>
            </a:xfrm>
            <a:custGeom>
              <a:rect b="b" l="l" r="r" t="t"/>
              <a:pathLst>
                <a:path extrusionOk="0" h="5284" w="1480">
                  <a:moveTo>
                    <a:pt x="744" y="0"/>
                  </a:moveTo>
                  <a:cubicBezTo>
                    <a:pt x="335" y="0"/>
                    <a:pt x="1" y="1182"/>
                    <a:pt x="1" y="2638"/>
                  </a:cubicBezTo>
                  <a:cubicBezTo>
                    <a:pt x="1" y="4102"/>
                    <a:pt x="335" y="5283"/>
                    <a:pt x="744" y="5283"/>
                  </a:cubicBezTo>
                  <a:cubicBezTo>
                    <a:pt x="1152" y="5283"/>
                    <a:pt x="1479" y="4102"/>
                    <a:pt x="1479" y="2638"/>
                  </a:cubicBezTo>
                  <a:cubicBezTo>
                    <a:pt x="1479" y="1182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 flipH="1">
              <a:off x="2610377" y="4616976"/>
              <a:ext cx="156684" cy="43886"/>
            </a:xfrm>
            <a:custGeom>
              <a:rect b="b" l="l" r="r" t="t"/>
              <a:pathLst>
                <a:path extrusionOk="0" h="1480" w="5284">
                  <a:moveTo>
                    <a:pt x="2646" y="1"/>
                  </a:moveTo>
                  <a:cubicBezTo>
                    <a:pt x="1182" y="1"/>
                    <a:pt x="0" y="328"/>
                    <a:pt x="0" y="736"/>
                  </a:cubicBezTo>
                  <a:cubicBezTo>
                    <a:pt x="0" y="1145"/>
                    <a:pt x="1182" y="1479"/>
                    <a:pt x="2646" y="1479"/>
                  </a:cubicBezTo>
                  <a:cubicBezTo>
                    <a:pt x="4102" y="1479"/>
                    <a:pt x="5283" y="1145"/>
                    <a:pt x="5283" y="736"/>
                  </a:cubicBezTo>
                  <a:cubicBezTo>
                    <a:pt x="5283" y="328"/>
                    <a:pt x="4102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22"/>
          <p:cNvGrpSpPr/>
          <p:nvPr/>
        </p:nvGrpSpPr>
        <p:grpSpPr>
          <a:xfrm>
            <a:off x="430244" y="1199928"/>
            <a:ext cx="845544" cy="845448"/>
            <a:chOff x="430244" y="1199928"/>
            <a:chExt cx="845544" cy="845448"/>
          </a:xfrm>
        </p:grpSpPr>
        <p:sp>
          <p:nvSpPr>
            <p:cNvPr id="866" name="Google Shape;866;p22"/>
            <p:cNvSpPr/>
            <p:nvPr/>
          </p:nvSpPr>
          <p:spPr>
            <a:xfrm rot="10800000">
              <a:off x="430244" y="1199928"/>
              <a:ext cx="845544" cy="845448"/>
            </a:xfrm>
            <a:custGeom>
              <a:rect b="b" l="l" r="r" t="t"/>
              <a:pathLst>
                <a:path extrusionOk="0" h="25004" w="25005">
                  <a:moveTo>
                    <a:pt x="12506" y="0"/>
                  </a:moveTo>
                  <a:cubicBezTo>
                    <a:pt x="5596" y="0"/>
                    <a:pt x="1" y="5603"/>
                    <a:pt x="1" y="12505"/>
                  </a:cubicBezTo>
                  <a:cubicBezTo>
                    <a:pt x="1" y="19408"/>
                    <a:pt x="5596" y="25003"/>
                    <a:pt x="12506" y="25003"/>
                  </a:cubicBezTo>
                  <a:cubicBezTo>
                    <a:pt x="19409" y="25003"/>
                    <a:pt x="25004" y="19408"/>
                    <a:pt x="25004" y="12505"/>
                  </a:cubicBezTo>
                  <a:cubicBezTo>
                    <a:pt x="25004" y="5603"/>
                    <a:pt x="19409" y="0"/>
                    <a:pt x="1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 rot="10800000">
              <a:off x="526485" y="1324995"/>
              <a:ext cx="653069" cy="595134"/>
            </a:xfrm>
            <a:custGeom>
              <a:rect b="b" l="l" r="r" t="t"/>
              <a:pathLst>
                <a:path extrusionOk="0" h="17601" w="19313">
                  <a:moveTo>
                    <a:pt x="9657" y="0"/>
                  </a:moveTo>
                  <a:cubicBezTo>
                    <a:pt x="7405" y="0"/>
                    <a:pt x="5154" y="858"/>
                    <a:pt x="3434" y="2575"/>
                  </a:cubicBezTo>
                  <a:cubicBezTo>
                    <a:pt x="1" y="6015"/>
                    <a:pt x="1" y="11588"/>
                    <a:pt x="3434" y="15021"/>
                  </a:cubicBezTo>
                  <a:cubicBezTo>
                    <a:pt x="5154" y="16741"/>
                    <a:pt x="7405" y="17601"/>
                    <a:pt x="9657" y="17601"/>
                  </a:cubicBezTo>
                  <a:cubicBezTo>
                    <a:pt x="11908" y="17601"/>
                    <a:pt x="14159" y="16741"/>
                    <a:pt x="15880" y="15021"/>
                  </a:cubicBezTo>
                  <a:cubicBezTo>
                    <a:pt x="19312" y="11588"/>
                    <a:pt x="19312" y="6015"/>
                    <a:pt x="15880" y="2575"/>
                  </a:cubicBezTo>
                  <a:cubicBezTo>
                    <a:pt x="14159" y="858"/>
                    <a:pt x="11908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 rot="10800000">
              <a:off x="736787" y="1506424"/>
              <a:ext cx="232444" cy="232427"/>
            </a:xfrm>
            <a:custGeom>
              <a:rect b="b" l="l" r="r" t="t"/>
              <a:pathLst>
                <a:path extrusionOk="0" h="6874" w="6874">
                  <a:moveTo>
                    <a:pt x="3440" y="0"/>
                  </a:moveTo>
                  <a:cubicBezTo>
                    <a:pt x="1538" y="0"/>
                    <a:pt x="0" y="1538"/>
                    <a:pt x="0" y="3440"/>
                  </a:cubicBezTo>
                  <a:cubicBezTo>
                    <a:pt x="0" y="5335"/>
                    <a:pt x="1538" y="6873"/>
                    <a:pt x="3440" y="6873"/>
                  </a:cubicBezTo>
                  <a:cubicBezTo>
                    <a:pt x="5335" y="6873"/>
                    <a:pt x="6873" y="5335"/>
                    <a:pt x="6873" y="3440"/>
                  </a:cubicBezTo>
                  <a:cubicBezTo>
                    <a:pt x="6873" y="1538"/>
                    <a:pt x="5335" y="0"/>
                    <a:pt x="3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22"/>
          <p:cNvGrpSpPr/>
          <p:nvPr/>
        </p:nvGrpSpPr>
        <p:grpSpPr>
          <a:xfrm>
            <a:off x="5286013" y="671491"/>
            <a:ext cx="623838" cy="342168"/>
            <a:chOff x="5286013" y="671491"/>
            <a:chExt cx="623838" cy="342168"/>
          </a:xfrm>
        </p:grpSpPr>
        <p:sp>
          <p:nvSpPr>
            <p:cNvPr id="870" name="Google Shape;870;p22"/>
            <p:cNvSpPr/>
            <p:nvPr/>
          </p:nvSpPr>
          <p:spPr>
            <a:xfrm rot="6779108">
              <a:off x="5693705" y="706774"/>
              <a:ext cx="193772" cy="176897"/>
            </a:xfrm>
            <a:custGeom>
              <a:rect b="b" l="l" r="r" t="t"/>
              <a:pathLst>
                <a:path extrusionOk="0" h="3683" w="4035">
                  <a:moveTo>
                    <a:pt x="2016" y="1"/>
                  </a:moveTo>
                  <a:cubicBezTo>
                    <a:pt x="1546" y="1"/>
                    <a:pt x="1074" y="181"/>
                    <a:pt x="713" y="541"/>
                  </a:cubicBezTo>
                  <a:cubicBezTo>
                    <a:pt x="0" y="1262"/>
                    <a:pt x="0" y="2421"/>
                    <a:pt x="713" y="3142"/>
                  </a:cubicBezTo>
                  <a:cubicBezTo>
                    <a:pt x="1074" y="3502"/>
                    <a:pt x="1546" y="3683"/>
                    <a:pt x="2016" y="3683"/>
                  </a:cubicBezTo>
                  <a:cubicBezTo>
                    <a:pt x="2487" y="3683"/>
                    <a:pt x="2957" y="3502"/>
                    <a:pt x="3314" y="3142"/>
                  </a:cubicBezTo>
                  <a:cubicBezTo>
                    <a:pt x="4035" y="2421"/>
                    <a:pt x="4035" y="1262"/>
                    <a:pt x="3314" y="541"/>
                  </a:cubicBezTo>
                  <a:cubicBezTo>
                    <a:pt x="2957" y="181"/>
                    <a:pt x="2487" y="1"/>
                    <a:pt x="2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 rot="6779108">
              <a:off x="5297148" y="906122"/>
              <a:ext cx="98543" cy="89433"/>
            </a:xfrm>
            <a:custGeom>
              <a:rect b="b" l="l" r="r" t="t"/>
              <a:pathLst>
                <a:path extrusionOk="0" h="1862" w="2052">
                  <a:moveTo>
                    <a:pt x="1026" y="0"/>
                  </a:moveTo>
                  <a:cubicBezTo>
                    <a:pt x="786" y="0"/>
                    <a:pt x="547" y="91"/>
                    <a:pt x="365" y="273"/>
                  </a:cubicBezTo>
                  <a:cubicBezTo>
                    <a:pt x="0" y="638"/>
                    <a:pt x="0" y="1225"/>
                    <a:pt x="365" y="1589"/>
                  </a:cubicBezTo>
                  <a:cubicBezTo>
                    <a:pt x="547" y="1771"/>
                    <a:pt x="786" y="1862"/>
                    <a:pt x="1026" y="1862"/>
                  </a:cubicBezTo>
                  <a:cubicBezTo>
                    <a:pt x="1266" y="1862"/>
                    <a:pt x="1505" y="1771"/>
                    <a:pt x="1687" y="1589"/>
                  </a:cubicBezTo>
                  <a:cubicBezTo>
                    <a:pt x="2051" y="1225"/>
                    <a:pt x="2051" y="638"/>
                    <a:pt x="1687" y="273"/>
                  </a:cubicBezTo>
                  <a:cubicBezTo>
                    <a:pt x="1505" y="91"/>
                    <a:pt x="1266" y="0"/>
                    <a:pt x="1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_2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3"/>
          <p:cNvSpPr txBox="1"/>
          <p:nvPr>
            <p:ph idx="1" type="subTitle"/>
          </p:nvPr>
        </p:nvSpPr>
        <p:spPr>
          <a:xfrm>
            <a:off x="711725" y="3739750"/>
            <a:ext cx="3860400" cy="7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4" name="Google Shape;874;p23"/>
          <p:cNvSpPr txBox="1"/>
          <p:nvPr>
            <p:ph type="title"/>
          </p:nvPr>
        </p:nvSpPr>
        <p:spPr>
          <a:xfrm>
            <a:off x="711725" y="1390025"/>
            <a:ext cx="3779700" cy="23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5" name="Google Shape;875;p23"/>
          <p:cNvSpPr/>
          <p:nvPr/>
        </p:nvSpPr>
        <p:spPr>
          <a:xfrm rot="123400">
            <a:off x="4187820" y="-285293"/>
            <a:ext cx="820223" cy="5622788"/>
          </a:xfrm>
          <a:custGeom>
            <a:rect b="b" l="l" r="r" t="t"/>
            <a:pathLst>
              <a:path extrusionOk="0" h="56018" w="8171">
                <a:moveTo>
                  <a:pt x="3980" y="0"/>
                </a:moveTo>
                <a:lnTo>
                  <a:pt x="279" y="8523"/>
                </a:lnTo>
                <a:cubicBezTo>
                  <a:pt x="3081" y="15321"/>
                  <a:pt x="2598" y="24676"/>
                  <a:pt x="3155" y="32047"/>
                </a:cubicBezTo>
                <a:cubicBezTo>
                  <a:pt x="3541" y="37092"/>
                  <a:pt x="5228" y="42145"/>
                  <a:pt x="4262" y="47160"/>
                </a:cubicBezTo>
                <a:cubicBezTo>
                  <a:pt x="3884" y="49117"/>
                  <a:pt x="1" y="56018"/>
                  <a:pt x="2501" y="56018"/>
                </a:cubicBezTo>
                <a:cubicBezTo>
                  <a:pt x="2802" y="56018"/>
                  <a:pt x="3195" y="55918"/>
                  <a:pt x="3697" y="55698"/>
                </a:cubicBezTo>
                <a:cubicBezTo>
                  <a:pt x="8170" y="53736"/>
                  <a:pt x="6320" y="38660"/>
                  <a:pt x="6127" y="34417"/>
                </a:cubicBezTo>
                <a:cubicBezTo>
                  <a:pt x="5607" y="23064"/>
                  <a:pt x="3556" y="11398"/>
                  <a:pt x="39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6" name="Google Shape;876;p23"/>
          <p:cNvGrpSpPr/>
          <p:nvPr/>
        </p:nvGrpSpPr>
        <p:grpSpPr>
          <a:xfrm>
            <a:off x="1343150" y="-158402"/>
            <a:ext cx="1109972" cy="1110053"/>
            <a:chOff x="1343150" y="-158402"/>
            <a:chExt cx="1109972" cy="1110053"/>
          </a:xfrm>
        </p:grpSpPr>
        <p:sp>
          <p:nvSpPr>
            <p:cNvPr id="877" name="Google Shape;877;p23"/>
            <p:cNvSpPr/>
            <p:nvPr/>
          </p:nvSpPr>
          <p:spPr>
            <a:xfrm>
              <a:off x="1343150" y="-158402"/>
              <a:ext cx="1109972" cy="1110053"/>
            </a:xfrm>
            <a:custGeom>
              <a:rect b="b" l="l" r="r" t="t"/>
              <a:pathLst>
                <a:path extrusionOk="0" h="25004" w="25005">
                  <a:moveTo>
                    <a:pt x="12506" y="0"/>
                  </a:moveTo>
                  <a:cubicBezTo>
                    <a:pt x="5596" y="0"/>
                    <a:pt x="1" y="5603"/>
                    <a:pt x="1" y="12505"/>
                  </a:cubicBezTo>
                  <a:cubicBezTo>
                    <a:pt x="1" y="19408"/>
                    <a:pt x="5596" y="25003"/>
                    <a:pt x="12506" y="25003"/>
                  </a:cubicBezTo>
                  <a:cubicBezTo>
                    <a:pt x="19409" y="25003"/>
                    <a:pt x="25004" y="19408"/>
                    <a:pt x="25004" y="12505"/>
                  </a:cubicBezTo>
                  <a:cubicBezTo>
                    <a:pt x="25004" y="5603"/>
                    <a:pt x="19409" y="0"/>
                    <a:pt x="1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1469484" y="6024"/>
              <a:ext cx="857304" cy="781396"/>
            </a:xfrm>
            <a:custGeom>
              <a:rect b="b" l="l" r="r" t="t"/>
              <a:pathLst>
                <a:path extrusionOk="0" h="17601" w="19313">
                  <a:moveTo>
                    <a:pt x="9657" y="0"/>
                  </a:moveTo>
                  <a:cubicBezTo>
                    <a:pt x="7405" y="0"/>
                    <a:pt x="5154" y="858"/>
                    <a:pt x="3434" y="2575"/>
                  </a:cubicBezTo>
                  <a:cubicBezTo>
                    <a:pt x="1" y="6015"/>
                    <a:pt x="1" y="11588"/>
                    <a:pt x="3434" y="15021"/>
                  </a:cubicBezTo>
                  <a:cubicBezTo>
                    <a:pt x="5154" y="16741"/>
                    <a:pt x="7405" y="17601"/>
                    <a:pt x="9657" y="17601"/>
                  </a:cubicBezTo>
                  <a:cubicBezTo>
                    <a:pt x="11908" y="17601"/>
                    <a:pt x="14159" y="16741"/>
                    <a:pt x="15880" y="15021"/>
                  </a:cubicBezTo>
                  <a:cubicBezTo>
                    <a:pt x="19312" y="11588"/>
                    <a:pt x="19312" y="6015"/>
                    <a:pt x="15880" y="2575"/>
                  </a:cubicBezTo>
                  <a:cubicBezTo>
                    <a:pt x="14159" y="858"/>
                    <a:pt x="11908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1745589" y="244007"/>
              <a:ext cx="305137" cy="305171"/>
            </a:xfrm>
            <a:custGeom>
              <a:rect b="b" l="l" r="r" t="t"/>
              <a:pathLst>
                <a:path extrusionOk="0" h="6874" w="6874">
                  <a:moveTo>
                    <a:pt x="3440" y="0"/>
                  </a:moveTo>
                  <a:cubicBezTo>
                    <a:pt x="1538" y="0"/>
                    <a:pt x="0" y="1538"/>
                    <a:pt x="0" y="3440"/>
                  </a:cubicBezTo>
                  <a:cubicBezTo>
                    <a:pt x="0" y="5335"/>
                    <a:pt x="1538" y="6873"/>
                    <a:pt x="3440" y="6873"/>
                  </a:cubicBezTo>
                  <a:cubicBezTo>
                    <a:pt x="5335" y="6873"/>
                    <a:pt x="6873" y="5335"/>
                    <a:pt x="6873" y="3440"/>
                  </a:cubicBezTo>
                  <a:cubicBezTo>
                    <a:pt x="6873" y="1538"/>
                    <a:pt x="5335" y="0"/>
                    <a:pt x="3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23"/>
          <p:cNvGrpSpPr/>
          <p:nvPr/>
        </p:nvGrpSpPr>
        <p:grpSpPr>
          <a:xfrm>
            <a:off x="3687299" y="1674232"/>
            <a:ext cx="547959" cy="717082"/>
            <a:chOff x="3687299" y="1674232"/>
            <a:chExt cx="547959" cy="717082"/>
          </a:xfrm>
        </p:grpSpPr>
        <p:sp>
          <p:nvSpPr>
            <p:cNvPr id="881" name="Google Shape;881;p23"/>
            <p:cNvSpPr/>
            <p:nvPr/>
          </p:nvSpPr>
          <p:spPr>
            <a:xfrm>
              <a:off x="3687299" y="1674232"/>
              <a:ext cx="352928" cy="352877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4087186" y="2243264"/>
              <a:ext cx="148072" cy="148050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23"/>
          <p:cNvGrpSpPr/>
          <p:nvPr/>
        </p:nvGrpSpPr>
        <p:grpSpPr>
          <a:xfrm>
            <a:off x="3840325" y="-158408"/>
            <a:ext cx="1700439" cy="1583554"/>
            <a:chOff x="3840325" y="-158408"/>
            <a:chExt cx="1700439" cy="1583554"/>
          </a:xfrm>
        </p:grpSpPr>
        <p:sp>
          <p:nvSpPr>
            <p:cNvPr id="884" name="Google Shape;884;p23"/>
            <p:cNvSpPr/>
            <p:nvPr/>
          </p:nvSpPr>
          <p:spPr>
            <a:xfrm flipH="1" rot="10800000">
              <a:off x="3840325" y="-158408"/>
              <a:ext cx="1700439" cy="1583554"/>
            </a:xfrm>
            <a:custGeom>
              <a:rect b="b" l="l" r="r" t="t"/>
              <a:pathLst>
                <a:path extrusionOk="0" h="42446" w="45579">
                  <a:moveTo>
                    <a:pt x="41915" y="0"/>
                  </a:moveTo>
                  <a:cubicBezTo>
                    <a:pt x="36779" y="0"/>
                    <a:pt x="27699" y="8166"/>
                    <a:pt x="25502" y="9879"/>
                  </a:cubicBezTo>
                  <a:cubicBezTo>
                    <a:pt x="19899" y="14240"/>
                    <a:pt x="13710" y="18327"/>
                    <a:pt x="7758" y="22228"/>
                  </a:cubicBezTo>
                  <a:cubicBezTo>
                    <a:pt x="1" y="27303"/>
                    <a:pt x="521" y="33433"/>
                    <a:pt x="5180" y="41027"/>
                  </a:cubicBezTo>
                  <a:cubicBezTo>
                    <a:pt x="5585" y="42143"/>
                    <a:pt x="6837" y="42445"/>
                    <a:pt x="8240" y="42445"/>
                  </a:cubicBezTo>
                  <a:cubicBezTo>
                    <a:pt x="9639" y="42445"/>
                    <a:pt x="11189" y="42145"/>
                    <a:pt x="12201" y="42052"/>
                  </a:cubicBezTo>
                  <a:cubicBezTo>
                    <a:pt x="12989" y="41985"/>
                    <a:pt x="15411" y="42060"/>
                    <a:pt x="16043" y="41502"/>
                  </a:cubicBezTo>
                  <a:cubicBezTo>
                    <a:pt x="17239" y="40440"/>
                    <a:pt x="16853" y="36153"/>
                    <a:pt x="16964" y="34778"/>
                  </a:cubicBezTo>
                  <a:cubicBezTo>
                    <a:pt x="17254" y="31070"/>
                    <a:pt x="17470" y="27422"/>
                    <a:pt x="20419" y="24702"/>
                  </a:cubicBezTo>
                  <a:cubicBezTo>
                    <a:pt x="22968" y="22347"/>
                    <a:pt x="26995" y="20668"/>
                    <a:pt x="29982" y="18862"/>
                  </a:cubicBezTo>
                  <a:cubicBezTo>
                    <a:pt x="33452" y="16767"/>
                    <a:pt x="40080" y="14738"/>
                    <a:pt x="42837" y="11736"/>
                  </a:cubicBezTo>
                  <a:cubicBezTo>
                    <a:pt x="44338" y="10102"/>
                    <a:pt x="45579" y="7419"/>
                    <a:pt x="45489" y="4767"/>
                  </a:cubicBezTo>
                  <a:cubicBezTo>
                    <a:pt x="45369" y="1285"/>
                    <a:pt x="43953" y="0"/>
                    <a:pt x="419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 flipH="1" rot="10800000">
              <a:off x="4040217" y="2346"/>
              <a:ext cx="1109973" cy="1087141"/>
            </a:xfrm>
            <a:custGeom>
              <a:rect b="b" l="l" r="r" t="t"/>
              <a:pathLst>
                <a:path extrusionOk="0" h="29140" w="29752">
                  <a:moveTo>
                    <a:pt x="27755" y="0"/>
                  </a:moveTo>
                  <a:cubicBezTo>
                    <a:pt x="25820" y="0"/>
                    <a:pt x="20253" y="3912"/>
                    <a:pt x="19111" y="4545"/>
                  </a:cubicBezTo>
                  <a:cubicBezTo>
                    <a:pt x="15381" y="6611"/>
                    <a:pt x="11525" y="8097"/>
                    <a:pt x="8879" y="11559"/>
                  </a:cubicBezTo>
                  <a:cubicBezTo>
                    <a:pt x="7601" y="13224"/>
                    <a:pt x="6286" y="14806"/>
                    <a:pt x="4755" y="16255"/>
                  </a:cubicBezTo>
                  <a:cubicBezTo>
                    <a:pt x="3775" y="17184"/>
                    <a:pt x="758" y="18863"/>
                    <a:pt x="386" y="20297"/>
                  </a:cubicBezTo>
                  <a:cubicBezTo>
                    <a:pt x="0" y="21769"/>
                    <a:pt x="1679" y="24206"/>
                    <a:pt x="2199" y="25350"/>
                  </a:cubicBezTo>
                  <a:cubicBezTo>
                    <a:pt x="2757" y="26576"/>
                    <a:pt x="3106" y="28003"/>
                    <a:pt x="3849" y="29139"/>
                  </a:cubicBezTo>
                  <a:cubicBezTo>
                    <a:pt x="5276" y="28723"/>
                    <a:pt x="5915" y="28597"/>
                    <a:pt x="6457" y="28538"/>
                  </a:cubicBezTo>
                  <a:cubicBezTo>
                    <a:pt x="6494" y="26242"/>
                    <a:pt x="6071" y="23842"/>
                    <a:pt x="6249" y="21449"/>
                  </a:cubicBezTo>
                  <a:cubicBezTo>
                    <a:pt x="6509" y="17949"/>
                    <a:pt x="8426" y="15535"/>
                    <a:pt x="10908" y="13172"/>
                  </a:cubicBezTo>
                  <a:cubicBezTo>
                    <a:pt x="15054" y="9226"/>
                    <a:pt x="20552" y="6982"/>
                    <a:pt x="25234" y="3839"/>
                  </a:cubicBezTo>
                  <a:cubicBezTo>
                    <a:pt x="25627" y="3572"/>
                    <a:pt x="29751" y="912"/>
                    <a:pt x="28146" y="79"/>
                  </a:cubicBezTo>
                  <a:cubicBezTo>
                    <a:pt x="28042" y="25"/>
                    <a:pt x="27910" y="0"/>
                    <a:pt x="2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23"/>
          <p:cNvGrpSpPr/>
          <p:nvPr/>
        </p:nvGrpSpPr>
        <p:grpSpPr>
          <a:xfrm>
            <a:off x="5917342" y="1246926"/>
            <a:ext cx="592202" cy="833790"/>
            <a:chOff x="5917342" y="1246926"/>
            <a:chExt cx="592202" cy="833790"/>
          </a:xfrm>
        </p:grpSpPr>
        <p:sp>
          <p:nvSpPr>
            <p:cNvPr id="887" name="Google Shape;887;p23"/>
            <p:cNvSpPr/>
            <p:nvPr/>
          </p:nvSpPr>
          <p:spPr>
            <a:xfrm rot="-4677351">
              <a:off x="5925912" y="1901605"/>
              <a:ext cx="172312" cy="156952"/>
            </a:xfrm>
            <a:custGeom>
              <a:rect b="b" l="l" r="r" t="t"/>
              <a:pathLst>
                <a:path extrusionOk="0" h="5293" w="5811">
                  <a:moveTo>
                    <a:pt x="2908" y="0"/>
                  </a:moveTo>
                  <a:cubicBezTo>
                    <a:pt x="2231" y="0"/>
                    <a:pt x="1553" y="260"/>
                    <a:pt x="1033" y="780"/>
                  </a:cubicBezTo>
                  <a:cubicBezTo>
                    <a:pt x="0" y="1813"/>
                    <a:pt x="0" y="3485"/>
                    <a:pt x="1033" y="4518"/>
                  </a:cubicBezTo>
                  <a:cubicBezTo>
                    <a:pt x="1553" y="5034"/>
                    <a:pt x="2231" y="5292"/>
                    <a:pt x="2908" y="5292"/>
                  </a:cubicBezTo>
                  <a:cubicBezTo>
                    <a:pt x="3585" y="5292"/>
                    <a:pt x="4261" y="5034"/>
                    <a:pt x="4778" y="4518"/>
                  </a:cubicBezTo>
                  <a:cubicBezTo>
                    <a:pt x="5811" y="3485"/>
                    <a:pt x="5811" y="1813"/>
                    <a:pt x="4778" y="780"/>
                  </a:cubicBezTo>
                  <a:cubicBezTo>
                    <a:pt x="4261" y="260"/>
                    <a:pt x="3585" y="0"/>
                    <a:pt x="2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 rot="-4677351">
              <a:off x="6383833" y="1720354"/>
              <a:ext cx="119649" cy="109211"/>
            </a:xfrm>
            <a:custGeom>
              <a:rect b="b" l="l" r="r" t="t"/>
              <a:pathLst>
                <a:path extrusionOk="0" h="3683" w="4035">
                  <a:moveTo>
                    <a:pt x="2016" y="1"/>
                  </a:moveTo>
                  <a:cubicBezTo>
                    <a:pt x="1546" y="1"/>
                    <a:pt x="1074" y="181"/>
                    <a:pt x="713" y="541"/>
                  </a:cubicBezTo>
                  <a:cubicBezTo>
                    <a:pt x="0" y="1262"/>
                    <a:pt x="0" y="2421"/>
                    <a:pt x="713" y="3142"/>
                  </a:cubicBezTo>
                  <a:cubicBezTo>
                    <a:pt x="1074" y="3502"/>
                    <a:pt x="1546" y="3683"/>
                    <a:pt x="2016" y="3683"/>
                  </a:cubicBezTo>
                  <a:cubicBezTo>
                    <a:pt x="2487" y="3683"/>
                    <a:pt x="2957" y="3502"/>
                    <a:pt x="3314" y="3142"/>
                  </a:cubicBezTo>
                  <a:cubicBezTo>
                    <a:pt x="4035" y="2421"/>
                    <a:pt x="4035" y="1262"/>
                    <a:pt x="3314" y="541"/>
                  </a:cubicBezTo>
                  <a:cubicBezTo>
                    <a:pt x="2957" y="181"/>
                    <a:pt x="2487" y="1"/>
                    <a:pt x="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 rot="-4677351">
              <a:off x="6072335" y="1611101"/>
              <a:ext cx="60847" cy="55213"/>
            </a:xfrm>
            <a:custGeom>
              <a:rect b="b" l="l" r="r" t="t"/>
              <a:pathLst>
                <a:path extrusionOk="0" h="1862" w="2052">
                  <a:moveTo>
                    <a:pt x="1026" y="0"/>
                  </a:moveTo>
                  <a:cubicBezTo>
                    <a:pt x="786" y="0"/>
                    <a:pt x="547" y="91"/>
                    <a:pt x="365" y="273"/>
                  </a:cubicBezTo>
                  <a:cubicBezTo>
                    <a:pt x="0" y="638"/>
                    <a:pt x="0" y="1225"/>
                    <a:pt x="365" y="1589"/>
                  </a:cubicBezTo>
                  <a:cubicBezTo>
                    <a:pt x="547" y="1771"/>
                    <a:pt x="786" y="1862"/>
                    <a:pt x="1026" y="1862"/>
                  </a:cubicBezTo>
                  <a:cubicBezTo>
                    <a:pt x="1266" y="1862"/>
                    <a:pt x="1505" y="1771"/>
                    <a:pt x="1687" y="1589"/>
                  </a:cubicBezTo>
                  <a:cubicBezTo>
                    <a:pt x="2051" y="1225"/>
                    <a:pt x="2051" y="638"/>
                    <a:pt x="1687" y="273"/>
                  </a:cubicBezTo>
                  <a:cubicBezTo>
                    <a:pt x="1505" y="91"/>
                    <a:pt x="1266" y="0"/>
                    <a:pt x="10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 rot="-4677351">
              <a:off x="6354862" y="1256183"/>
              <a:ext cx="99188" cy="99188"/>
            </a:xfrm>
            <a:custGeom>
              <a:rect b="b" l="l" r="r" t="t"/>
              <a:pathLst>
                <a:path extrusionOk="0" h="3345" w="3345">
                  <a:moveTo>
                    <a:pt x="1673" y="1"/>
                  </a:moveTo>
                  <a:cubicBezTo>
                    <a:pt x="744" y="1"/>
                    <a:pt x="1" y="751"/>
                    <a:pt x="1" y="1673"/>
                  </a:cubicBezTo>
                  <a:cubicBezTo>
                    <a:pt x="1" y="2594"/>
                    <a:pt x="744" y="3344"/>
                    <a:pt x="1673" y="3344"/>
                  </a:cubicBezTo>
                  <a:cubicBezTo>
                    <a:pt x="2594" y="3344"/>
                    <a:pt x="3345" y="2594"/>
                    <a:pt x="3345" y="1673"/>
                  </a:cubicBezTo>
                  <a:cubicBezTo>
                    <a:pt x="3345" y="751"/>
                    <a:pt x="2594" y="1"/>
                    <a:pt x="16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23"/>
          <p:cNvGrpSpPr/>
          <p:nvPr/>
        </p:nvGrpSpPr>
        <p:grpSpPr>
          <a:xfrm>
            <a:off x="8438186" y="1086574"/>
            <a:ext cx="907914" cy="2308360"/>
            <a:chOff x="8438186" y="1086574"/>
            <a:chExt cx="907914" cy="2308360"/>
          </a:xfrm>
        </p:grpSpPr>
        <p:sp>
          <p:nvSpPr>
            <p:cNvPr id="892" name="Google Shape;892;p23"/>
            <p:cNvSpPr/>
            <p:nvPr/>
          </p:nvSpPr>
          <p:spPr>
            <a:xfrm rot="5607971">
              <a:off x="7759236" y="1854586"/>
              <a:ext cx="2265813" cy="772337"/>
            </a:xfrm>
            <a:custGeom>
              <a:rect b="b" l="l" r="r" t="t"/>
              <a:pathLst>
                <a:path extrusionOk="0" h="20213" w="59303">
                  <a:moveTo>
                    <a:pt x="59302" y="82"/>
                  </a:moveTo>
                  <a:lnTo>
                    <a:pt x="1" y="5031"/>
                  </a:lnTo>
                  <a:cubicBezTo>
                    <a:pt x="558" y="5336"/>
                    <a:pt x="914" y="7713"/>
                    <a:pt x="1279" y="8828"/>
                  </a:cubicBezTo>
                  <a:cubicBezTo>
                    <a:pt x="2319" y="12023"/>
                    <a:pt x="3931" y="16058"/>
                    <a:pt x="7030" y="17781"/>
                  </a:cubicBezTo>
                  <a:cubicBezTo>
                    <a:pt x="9467" y="19141"/>
                    <a:pt x="12744" y="18814"/>
                    <a:pt x="15426" y="18926"/>
                  </a:cubicBezTo>
                  <a:cubicBezTo>
                    <a:pt x="20642" y="19156"/>
                    <a:pt x="25777" y="19721"/>
                    <a:pt x="30970" y="20070"/>
                  </a:cubicBezTo>
                  <a:cubicBezTo>
                    <a:pt x="32246" y="20156"/>
                    <a:pt x="33497" y="20213"/>
                    <a:pt x="34712" y="20213"/>
                  </a:cubicBezTo>
                  <a:cubicBezTo>
                    <a:pt x="40429" y="20213"/>
                    <a:pt x="45372" y="18953"/>
                    <a:pt x="48491" y="13524"/>
                  </a:cubicBezTo>
                  <a:cubicBezTo>
                    <a:pt x="50601" y="9853"/>
                    <a:pt x="52675" y="6168"/>
                    <a:pt x="54785" y="2497"/>
                  </a:cubicBezTo>
                  <a:cubicBezTo>
                    <a:pt x="56226" y="1"/>
                    <a:pt x="56219" y="446"/>
                    <a:pt x="59302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 rot="5607971">
              <a:off x="8508901" y="2089776"/>
              <a:ext cx="943417" cy="643837"/>
            </a:xfrm>
            <a:custGeom>
              <a:rect b="b" l="l" r="r" t="t"/>
              <a:pathLst>
                <a:path extrusionOk="0" h="16850" w="24692">
                  <a:moveTo>
                    <a:pt x="24580" y="1"/>
                  </a:moveTo>
                  <a:lnTo>
                    <a:pt x="862" y="1479"/>
                  </a:lnTo>
                  <a:cubicBezTo>
                    <a:pt x="0" y="6205"/>
                    <a:pt x="1264" y="12825"/>
                    <a:pt x="5781" y="15248"/>
                  </a:cubicBezTo>
                  <a:cubicBezTo>
                    <a:pt x="7343" y="16083"/>
                    <a:pt x="11068" y="16849"/>
                    <a:pt x="14065" y="16849"/>
                  </a:cubicBezTo>
                  <a:cubicBezTo>
                    <a:pt x="15545" y="16849"/>
                    <a:pt x="16847" y="16663"/>
                    <a:pt x="17625" y="16206"/>
                  </a:cubicBezTo>
                  <a:cubicBezTo>
                    <a:pt x="20062" y="14780"/>
                    <a:pt x="21742" y="8501"/>
                    <a:pt x="22767" y="6041"/>
                  </a:cubicBezTo>
                  <a:cubicBezTo>
                    <a:pt x="23525" y="4243"/>
                    <a:pt x="24692" y="1984"/>
                    <a:pt x="24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23"/>
          <p:cNvGrpSpPr/>
          <p:nvPr/>
        </p:nvGrpSpPr>
        <p:grpSpPr>
          <a:xfrm flipH="1">
            <a:off x="3862553" y="4546275"/>
            <a:ext cx="597332" cy="386236"/>
            <a:chOff x="324466" y="4561400"/>
            <a:chExt cx="597332" cy="386236"/>
          </a:xfrm>
        </p:grpSpPr>
        <p:sp>
          <p:nvSpPr>
            <p:cNvPr id="895" name="Google Shape;895;p23"/>
            <p:cNvSpPr/>
            <p:nvPr/>
          </p:nvSpPr>
          <p:spPr>
            <a:xfrm>
              <a:off x="380865" y="4561400"/>
              <a:ext cx="44093" cy="156891"/>
            </a:xfrm>
            <a:custGeom>
              <a:rect b="b" l="l" r="r" t="t"/>
              <a:pathLst>
                <a:path extrusionOk="0" h="5291" w="1487">
                  <a:moveTo>
                    <a:pt x="744" y="0"/>
                  </a:moveTo>
                  <a:cubicBezTo>
                    <a:pt x="335" y="0"/>
                    <a:pt x="1" y="1181"/>
                    <a:pt x="1" y="2645"/>
                  </a:cubicBezTo>
                  <a:cubicBezTo>
                    <a:pt x="1" y="4102"/>
                    <a:pt x="335" y="5290"/>
                    <a:pt x="744" y="5290"/>
                  </a:cubicBezTo>
                  <a:cubicBezTo>
                    <a:pt x="1152" y="5290"/>
                    <a:pt x="1487" y="4102"/>
                    <a:pt x="1487" y="2645"/>
                  </a:cubicBezTo>
                  <a:cubicBezTo>
                    <a:pt x="1487" y="1181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324466" y="4617799"/>
              <a:ext cx="156921" cy="44093"/>
            </a:xfrm>
            <a:custGeom>
              <a:rect b="b" l="l" r="r" t="t"/>
              <a:pathLst>
                <a:path extrusionOk="0" h="1487" w="5292">
                  <a:moveTo>
                    <a:pt x="2646" y="0"/>
                  </a:moveTo>
                  <a:cubicBezTo>
                    <a:pt x="1182" y="0"/>
                    <a:pt x="1" y="335"/>
                    <a:pt x="1" y="743"/>
                  </a:cubicBezTo>
                  <a:cubicBezTo>
                    <a:pt x="1" y="1152"/>
                    <a:pt x="1182" y="1486"/>
                    <a:pt x="2646" y="1486"/>
                  </a:cubicBezTo>
                  <a:cubicBezTo>
                    <a:pt x="4102" y="1486"/>
                    <a:pt x="5291" y="1152"/>
                    <a:pt x="5291" y="743"/>
                  </a:cubicBezTo>
                  <a:cubicBezTo>
                    <a:pt x="5291" y="335"/>
                    <a:pt x="4102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821513" y="4790952"/>
              <a:ext cx="43886" cy="156684"/>
            </a:xfrm>
            <a:custGeom>
              <a:rect b="b" l="l" r="r" t="t"/>
              <a:pathLst>
                <a:path extrusionOk="0" h="5284" w="1480">
                  <a:moveTo>
                    <a:pt x="744" y="0"/>
                  </a:moveTo>
                  <a:cubicBezTo>
                    <a:pt x="335" y="0"/>
                    <a:pt x="1" y="1182"/>
                    <a:pt x="1" y="2638"/>
                  </a:cubicBezTo>
                  <a:cubicBezTo>
                    <a:pt x="1" y="4102"/>
                    <a:pt x="335" y="5283"/>
                    <a:pt x="744" y="5283"/>
                  </a:cubicBezTo>
                  <a:cubicBezTo>
                    <a:pt x="1152" y="5283"/>
                    <a:pt x="1479" y="4102"/>
                    <a:pt x="1479" y="2638"/>
                  </a:cubicBezTo>
                  <a:cubicBezTo>
                    <a:pt x="1479" y="1182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765114" y="4847351"/>
              <a:ext cx="156684" cy="43886"/>
            </a:xfrm>
            <a:custGeom>
              <a:rect b="b" l="l" r="r" t="t"/>
              <a:pathLst>
                <a:path extrusionOk="0" h="1480" w="5284">
                  <a:moveTo>
                    <a:pt x="2646" y="1"/>
                  </a:moveTo>
                  <a:cubicBezTo>
                    <a:pt x="1182" y="1"/>
                    <a:pt x="0" y="328"/>
                    <a:pt x="0" y="736"/>
                  </a:cubicBezTo>
                  <a:cubicBezTo>
                    <a:pt x="0" y="1145"/>
                    <a:pt x="1182" y="1479"/>
                    <a:pt x="2646" y="1479"/>
                  </a:cubicBezTo>
                  <a:cubicBezTo>
                    <a:pt x="4102" y="1479"/>
                    <a:pt x="5283" y="1145"/>
                    <a:pt x="5283" y="736"/>
                  </a:cubicBezTo>
                  <a:cubicBezTo>
                    <a:pt x="5283" y="328"/>
                    <a:pt x="4102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23"/>
          <p:cNvGrpSpPr/>
          <p:nvPr/>
        </p:nvGrpSpPr>
        <p:grpSpPr>
          <a:xfrm rot="10800000">
            <a:off x="3009158" y="438700"/>
            <a:ext cx="461574" cy="650710"/>
            <a:chOff x="996477" y="2275054"/>
            <a:chExt cx="461574" cy="650710"/>
          </a:xfrm>
        </p:grpSpPr>
        <p:sp>
          <p:nvSpPr>
            <p:cNvPr id="900" name="Google Shape;900;p23"/>
            <p:cNvSpPr/>
            <p:nvPr/>
          </p:nvSpPr>
          <p:spPr>
            <a:xfrm>
              <a:off x="1091213" y="2662169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996477" y="2756906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1373628" y="2429412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1326260" y="2476780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1109742" y="2275054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1062374" y="2322422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23"/>
          <p:cNvGrpSpPr/>
          <p:nvPr/>
        </p:nvGrpSpPr>
        <p:grpSpPr>
          <a:xfrm>
            <a:off x="-206652" y="700601"/>
            <a:ext cx="1159800" cy="759083"/>
            <a:chOff x="-206652" y="700601"/>
            <a:chExt cx="1159800" cy="759083"/>
          </a:xfrm>
        </p:grpSpPr>
        <p:sp>
          <p:nvSpPr>
            <p:cNvPr id="907" name="Google Shape;907;p23"/>
            <p:cNvSpPr/>
            <p:nvPr/>
          </p:nvSpPr>
          <p:spPr>
            <a:xfrm flipH="1" rot="10800000">
              <a:off x="-206652" y="1028926"/>
              <a:ext cx="649134" cy="430758"/>
            </a:xfrm>
            <a:custGeom>
              <a:rect b="b" l="l" r="r" t="t"/>
              <a:pathLst>
                <a:path extrusionOk="0" h="9416" w="14995">
                  <a:moveTo>
                    <a:pt x="13932" y="1"/>
                  </a:moveTo>
                  <a:lnTo>
                    <a:pt x="0" y="7424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 flipH="1" rot="10800000">
              <a:off x="-206493" y="700601"/>
              <a:ext cx="648831" cy="430713"/>
            </a:xfrm>
            <a:custGeom>
              <a:rect b="b" l="l" r="r" t="t"/>
              <a:pathLst>
                <a:path extrusionOk="0" h="9415" w="14988">
                  <a:moveTo>
                    <a:pt x="13925" y="1"/>
                  </a:moveTo>
                  <a:lnTo>
                    <a:pt x="1" y="7424"/>
                  </a:lnTo>
                  <a:lnTo>
                    <a:pt x="1056" y="9415"/>
                  </a:lnTo>
                  <a:lnTo>
                    <a:pt x="14988" y="1992"/>
                  </a:lnTo>
                  <a:lnTo>
                    <a:pt x="13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 flipH="1" rot="10800000">
              <a:off x="303971" y="789304"/>
              <a:ext cx="649177" cy="430713"/>
            </a:xfrm>
            <a:custGeom>
              <a:rect b="b" l="l" r="r" t="t"/>
              <a:pathLst>
                <a:path extrusionOk="0" h="9415" w="14996">
                  <a:moveTo>
                    <a:pt x="13932" y="0"/>
                  </a:moveTo>
                  <a:lnTo>
                    <a:pt x="1" y="7423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4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12" name="Google Shape;912;p24"/>
          <p:cNvGrpSpPr/>
          <p:nvPr/>
        </p:nvGrpSpPr>
        <p:grpSpPr>
          <a:xfrm>
            <a:off x="6444300" y="4311446"/>
            <a:ext cx="736230" cy="696206"/>
            <a:chOff x="6255550" y="4208446"/>
            <a:chExt cx="736230" cy="696206"/>
          </a:xfrm>
        </p:grpSpPr>
        <p:sp>
          <p:nvSpPr>
            <p:cNvPr id="913" name="Google Shape;913;p24"/>
            <p:cNvSpPr/>
            <p:nvPr/>
          </p:nvSpPr>
          <p:spPr>
            <a:xfrm rot="9497125">
              <a:off x="6313636" y="4508206"/>
              <a:ext cx="252959" cy="362513"/>
            </a:xfrm>
            <a:custGeom>
              <a:rect b="b" l="l" r="r" t="t"/>
              <a:pathLst>
                <a:path extrusionOk="0" h="9467" w="6606">
                  <a:moveTo>
                    <a:pt x="1330" y="1"/>
                  </a:moveTo>
                  <a:cubicBezTo>
                    <a:pt x="1234" y="1383"/>
                    <a:pt x="632" y="2742"/>
                    <a:pt x="394" y="4109"/>
                  </a:cubicBezTo>
                  <a:cubicBezTo>
                    <a:pt x="0" y="6383"/>
                    <a:pt x="2712" y="7238"/>
                    <a:pt x="4184" y="8278"/>
                  </a:cubicBezTo>
                  <a:cubicBezTo>
                    <a:pt x="4652" y="8597"/>
                    <a:pt x="5075" y="9392"/>
                    <a:pt x="5655" y="9467"/>
                  </a:cubicBezTo>
                  <a:cubicBezTo>
                    <a:pt x="6606" y="7736"/>
                    <a:pt x="6428" y="4028"/>
                    <a:pt x="5172" y="2490"/>
                  </a:cubicBezTo>
                  <a:cubicBezTo>
                    <a:pt x="4206" y="1308"/>
                    <a:pt x="2883" y="268"/>
                    <a:pt x="1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 rot="9497125">
              <a:off x="6382165" y="4229817"/>
              <a:ext cx="173311" cy="301284"/>
            </a:xfrm>
            <a:custGeom>
              <a:rect b="b" l="l" r="r" t="t"/>
              <a:pathLst>
                <a:path extrusionOk="0" h="7868" w="4526">
                  <a:moveTo>
                    <a:pt x="2005" y="1"/>
                  </a:moveTo>
                  <a:cubicBezTo>
                    <a:pt x="2002" y="1"/>
                    <a:pt x="2000" y="2"/>
                    <a:pt x="1999" y="5"/>
                  </a:cubicBezTo>
                  <a:cubicBezTo>
                    <a:pt x="1412" y="1313"/>
                    <a:pt x="0" y="3676"/>
                    <a:pt x="676" y="5021"/>
                  </a:cubicBezTo>
                  <a:cubicBezTo>
                    <a:pt x="1256" y="6165"/>
                    <a:pt x="2185" y="7042"/>
                    <a:pt x="3113" y="7866"/>
                  </a:cubicBezTo>
                  <a:cubicBezTo>
                    <a:pt x="3114" y="7867"/>
                    <a:pt x="3115" y="7867"/>
                    <a:pt x="3116" y="7867"/>
                  </a:cubicBezTo>
                  <a:cubicBezTo>
                    <a:pt x="3212" y="7867"/>
                    <a:pt x="4236" y="5389"/>
                    <a:pt x="4324" y="5132"/>
                  </a:cubicBezTo>
                  <a:cubicBezTo>
                    <a:pt x="4510" y="4560"/>
                    <a:pt x="4525" y="3943"/>
                    <a:pt x="4354" y="3356"/>
                  </a:cubicBezTo>
                  <a:cubicBezTo>
                    <a:pt x="4250" y="2977"/>
                    <a:pt x="4087" y="2606"/>
                    <a:pt x="3886" y="2264"/>
                  </a:cubicBezTo>
                  <a:cubicBezTo>
                    <a:pt x="3712" y="1982"/>
                    <a:pt x="2129" y="1"/>
                    <a:pt x="2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 rot="6797367">
              <a:off x="6629478" y="4424906"/>
              <a:ext cx="301631" cy="330657"/>
            </a:xfrm>
            <a:custGeom>
              <a:rect b="b" l="l" r="r" t="t"/>
              <a:pathLst>
                <a:path extrusionOk="0" h="8635" w="7877">
                  <a:moveTo>
                    <a:pt x="7476" y="1"/>
                  </a:moveTo>
                  <a:lnTo>
                    <a:pt x="7476" y="1"/>
                  </a:lnTo>
                  <a:cubicBezTo>
                    <a:pt x="6198" y="275"/>
                    <a:pt x="4897" y="506"/>
                    <a:pt x="3783" y="1241"/>
                  </a:cubicBezTo>
                  <a:cubicBezTo>
                    <a:pt x="1598" y="2668"/>
                    <a:pt x="1" y="5194"/>
                    <a:pt x="142" y="7840"/>
                  </a:cubicBezTo>
                  <a:cubicBezTo>
                    <a:pt x="157" y="8107"/>
                    <a:pt x="186" y="8375"/>
                    <a:pt x="238" y="8635"/>
                  </a:cubicBezTo>
                  <a:cubicBezTo>
                    <a:pt x="1613" y="7646"/>
                    <a:pt x="3471" y="7817"/>
                    <a:pt x="4771" y="6770"/>
                  </a:cubicBezTo>
                  <a:cubicBezTo>
                    <a:pt x="5588" y="6108"/>
                    <a:pt x="6153" y="4659"/>
                    <a:pt x="6472" y="3708"/>
                  </a:cubicBezTo>
                  <a:cubicBezTo>
                    <a:pt x="6710" y="3010"/>
                    <a:pt x="7877" y="662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6" name="Google Shape;916;p24"/>
          <p:cNvSpPr/>
          <p:nvPr/>
        </p:nvSpPr>
        <p:spPr>
          <a:xfrm rot="-10579605">
            <a:off x="7212023" y="4228137"/>
            <a:ext cx="1550324" cy="1032290"/>
          </a:xfrm>
          <a:custGeom>
            <a:rect b="b" l="l" r="r" t="t"/>
            <a:pathLst>
              <a:path extrusionOk="0" h="16850" w="24692">
                <a:moveTo>
                  <a:pt x="24580" y="1"/>
                </a:moveTo>
                <a:lnTo>
                  <a:pt x="862" y="1479"/>
                </a:lnTo>
                <a:cubicBezTo>
                  <a:pt x="0" y="6205"/>
                  <a:pt x="1264" y="12825"/>
                  <a:pt x="5781" y="15248"/>
                </a:cubicBezTo>
                <a:cubicBezTo>
                  <a:pt x="7343" y="16083"/>
                  <a:pt x="11068" y="16849"/>
                  <a:pt x="14065" y="16849"/>
                </a:cubicBezTo>
                <a:cubicBezTo>
                  <a:pt x="15545" y="16849"/>
                  <a:pt x="16847" y="16663"/>
                  <a:pt x="17625" y="16206"/>
                </a:cubicBezTo>
                <a:cubicBezTo>
                  <a:pt x="20062" y="14780"/>
                  <a:pt x="21742" y="8501"/>
                  <a:pt x="22767" y="6041"/>
                </a:cubicBezTo>
                <a:cubicBezTo>
                  <a:pt x="23525" y="4243"/>
                  <a:pt x="24692" y="1984"/>
                  <a:pt x="245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24"/>
          <p:cNvSpPr/>
          <p:nvPr/>
        </p:nvSpPr>
        <p:spPr>
          <a:xfrm flipH="1" rot="4546592">
            <a:off x="-553471" y="1606669"/>
            <a:ext cx="1530867" cy="1425639"/>
          </a:xfrm>
          <a:custGeom>
            <a:rect b="b" l="l" r="r" t="t"/>
            <a:pathLst>
              <a:path extrusionOk="0" h="42446" w="45579">
                <a:moveTo>
                  <a:pt x="41915" y="0"/>
                </a:moveTo>
                <a:cubicBezTo>
                  <a:pt x="36779" y="0"/>
                  <a:pt x="27699" y="8166"/>
                  <a:pt x="25502" y="9879"/>
                </a:cubicBezTo>
                <a:cubicBezTo>
                  <a:pt x="19899" y="14240"/>
                  <a:pt x="13710" y="18327"/>
                  <a:pt x="7758" y="22228"/>
                </a:cubicBezTo>
                <a:cubicBezTo>
                  <a:pt x="1" y="27303"/>
                  <a:pt x="521" y="33433"/>
                  <a:pt x="5180" y="41027"/>
                </a:cubicBezTo>
                <a:cubicBezTo>
                  <a:pt x="5585" y="42143"/>
                  <a:pt x="6837" y="42445"/>
                  <a:pt x="8240" y="42445"/>
                </a:cubicBezTo>
                <a:cubicBezTo>
                  <a:pt x="9639" y="42445"/>
                  <a:pt x="11189" y="42145"/>
                  <a:pt x="12201" y="42052"/>
                </a:cubicBezTo>
                <a:cubicBezTo>
                  <a:pt x="12989" y="41985"/>
                  <a:pt x="15411" y="42060"/>
                  <a:pt x="16043" y="41502"/>
                </a:cubicBezTo>
                <a:cubicBezTo>
                  <a:pt x="17239" y="40440"/>
                  <a:pt x="16853" y="36153"/>
                  <a:pt x="16964" y="34778"/>
                </a:cubicBezTo>
                <a:cubicBezTo>
                  <a:pt x="17254" y="31070"/>
                  <a:pt x="17470" y="27422"/>
                  <a:pt x="20419" y="24702"/>
                </a:cubicBezTo>
                <a:cubicBezTo>
                  <a:pt x="22968" y="22347"/>
                  <a:pt x="26995" y="20668"/>
                  <a:pt x="29982" y="18862"/>
                </a:cubicBezTo>
                <a:cubicBezTo>
                  <a:pt x="33452" y="16767"/>
                  <a:pt x="40080" y="14738"/>
                  <a:pt x="42837" y="11736"/>
                </a:cubicBezTo>
                <a:cubicBezTo>
                  <a:pt x="44338" y="10102"/>
                  <a:pt x="45579" y="7419"/>
                  <a:pt x="45489" y="4767"/>
                </a:cubicBezTo>
                <a:cubicBezTo>
                  <a:pt x="45369" y="1285"/>
                  <a:pt x="43953" y="0"/>
                  <a:pt x="419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24"/>
          <p:cNvGrpSpPr/>
          <p:nvPr/>
        </p:nvGrpSpPr>
        <p:grpSpPr>
          <a:xfrm>
            <a:off x="7894603" y="158409"/>
            <a:ext cx="1197200" cy="759083"/>
            <a:chOff x="6953803" y="539509"/>
            <a:chExt cx="1197200" cy="759083"/>
          </a:xfrm>
        </p:grpSpPr>
        <p:sp>
          <p:nvSpPr>
            <p:cNvPr id="919" name="Google Shape;919;p24"/>
            <p:cNvSpPr/>
            <p:nvPr/>
          </p:nvSpPr>
          <p:spPr>
            <a:xfrm flipH="1" rot="10800000">
              <a:off x="6953803" y="867833"/>
              <a:ext cx="649134" cy="430758"/>
            </a:xfrm>
            <a:custGeom>
              <a:rect b="b" l="l" r="r" t="t"/>
              <a:pathLst>
                <a:path extrusionOk="0" h="9416" w="14995">
                  <a:moveTo>
                    <a:pt x="13932" y="1"/>
                  </a:moveTo>
                  <a:lnTo>
                    <a:pt x="0" y="7424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 flipH="1" rot="10800000">
              <a:off x="6953963" y="539509"/>
              <a:ext cx="648831" cy="430713"/>
            </a:xfrm>
            <a:custGeom>
              <a:rect b="b" l="l" r="r" t="t"/>
              <a:pathLst>
                <a:path extrusionOk="0" h="9415" w="14988">
                  <a:moveTo>
                    <a:pt x="13925" y="1"/>
                  </a:moveTo>
                  <a:lnTo>
                    <a:pt x="1" y="7424"/>
                  </a:lnTo>
                  <a:lnTo>
                    <a:pt x="1056" y="9415"/>
                  </a:lnTo>
                  <a:lnTo>
                    <a:pt x="14988" y="1992"/>
                  </a:lnTo>
                  <a:lnTo>
                    <a:pt x="13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 flipH="1" rot="10800000">
              <a:off x="7501826" y="589961"/>
              <a:ext cx="649177" cy="430713"/>
            </a:xfrm>
            <a:custGeom>
              <a:rect b="b" l="l" r="r" t="t"/>
              <a:pathLst>
                <a:path extrusionOk="0" h="9415" w="14996">
                  <a:moveTo>
                    <a:pt x="13932" y="0"/>
                  </a:moveTo>
                  <a:lnTo>
                    <a:pt x="1" y="7423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24"/>
          <p:cNvGrpSpPr/>
          <p:nvPr/>
        </p:nvGrpSpPr>
        <p:grpSpPr>
          <a:xfrm rot="10800000">
            <a:off x="5893601" y="1297920"/>
            <a:ext cx="461574" cy="650710"/>
            <a:chOff x="996477" y="2275054"/>
            <a:chExt cx="461574" cy="650710"/>
          </a:xfrm>
        </p:grpSpPr>
        <p:sp>
          <p:nvSpPr>
            <p:cNvPr id="923" name="Google Shape;923;p24"/>
            <p:cNvSpPr/>
            <p:nvPr/>
          </p:nvSpPr>
          <p:spPr>
            <a:xfrm>
              <a:off x="1091213" y="2662169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996477" y="2756906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1373628" y="2429412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1326260" y="2476780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1109742" y="2275054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1062374" y="2322422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24"/>
          <p:cNvGrpSpPr/>
          <p:nvPr/>
        </p:nvGrpSpPr>
        <p:grpSpPr>
          <a:xfrm>
            <a:off x="8393392" y="972167"/>
            <a:ext cx="611142" cy="520364"/>
            <a:chOff x="8001942" y="1569617"/>
            <a:chExt cx="611142" cy="520364"/>
          </a:xfrm>
        </p:grpSpPr>
        <p:sp>
          <p:nvSpPr>
            <p:cNvPr id="930" name="Google Shape;930;p24"/>
            <p:cNvSpPr/>
            <p:nvPr/>
          </p:nvSpPr>
          <p:spPr>
            <a:xfrm rot="9500854">
              <a:off x="8260467" y="1615399"/>
              <a:ext cx="306836" cy="306836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 rot="9500854">
              <a:off x="8021150" y="1942040"/>
              <a:ext cx="128733" cy="128733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2" name="Google Shape;932;p24"/>
          <p:cNvSpPr/>
          <p:nvPr/>
        </p:nvSpPr>
        <p:spPr>
          <a:xfrm rot="-1754541">
            <a:off x="-215995" y="4554938"/>
            <a:ext cx="1466467" cy="811262"/>
          </a:xfrm>
          <a:custGeom>
            <a:rect b="b" l="l" r="r" t="t"/>
            <a:pathLst>
              <a:path extrusionOk="0" h="16947" w="30634">
                <a:moveTo>
                  <a:pt x="13074" y="0"/>
                </a:moveTo>
                <a:cubicBezTo>
                  <a:pt x="12862" y="0"/>
                  <a:pt x="12661" y="12"/>
                  <a:pt x="12476" y="37"/>
                </a:cubicBezTo>
                <a:cubicBezTo>
                  <a:pt x="11250" y="193"/>
                  <a:pt x="10120" y="1069"/>
                  <a:pt x="9065" y="1701"/>
                </a:cubicBezTo>
                <a:cubicBezTo>
                  <a:pt x="6621" y="3157"/>
                  <a:pt x="4867" y="5126"/>
                  <a:pt x="3418" y="7615"/>
                </a:cubicBezTo>
                <a:cubicBezTo>
                  <a:pt x="2252" y="9607"/>
                  <a:pt x="0" y="13575"/>
                  <a:pt x="929" y="16071"/>
                </a:cubicBezTo>
                <a:lnTo>
                  <a:pt x="3036" y="15942"/>
                </a:lnTo>
                <a:lnTo>
                  <a:pt x="3036" y="15942"/>
                </a:lnTo>
                <a:cubicBezTo>
                  <a:pt x="3042" y="15942"/>
                  <a:pt x="3047" y="15942"/>
                  <a:pt x="3052" y="15942"/>
                </a:cubicBezTo>
                <a:cubicBezTo>
                  <a:pt x="3069" y="15942"/>
                  <a:pt x="3087" y="15941"/>
                  <a:pt x="3106" y="15937"/>
                </a:cubicBezTo>
                <a:lnTo>
                  <a:pt x="3106" y="15937"/>
                </a:lnTo>
                <a:lnTo>
                  <a:pt x="3036" y="15942"/>
                </a:lnTo>
                <a:lnTo>
                  <a:pt x="3036" y="15942"/>
                </a:lnTo>
                <a:cubicBezTo>
                  <a:pt x="2413" y="15904"/>
                  <a:pt x="3127" y="13625"/>
                  <a:pt x="3292" y="13159"/>
                </a:cubicBezTo>
                <a:cubicBezTo>
                  <a:pt x="4102" y="10929"/>
                  <a:pt x="5848" y="9027"/>
                  <a:pt x="7616" y="7489"/>
                </a:cubicBezTo>
                <a:cubicBezTo>
                  <a:pt x="9169" y="6137"/>
                  <a:pt x="10618" y="4316"/>
                  <a:pt x="12179" y="3068"/>
                </a:cubicBezTo>
                <a:cubicBezTo>
                  <a:pt x="12875" y="2516"/>
                  <a:pt x="13082" y="2314"/>
                  <a:pt x="13561" y="2314"/>
                </a:cubicBezTo>
                <a:cubicBezTo>
                  <a:pt x="13798" y="2314"/>
                  <a:pt x="14102" y="2363"/>
                  <a:pt x="14564" y="2444"/>
                </a:cubicBezTo>
                <a:cubicBezTo>
                  <a:pt x="17580" y="2986"/>
                  <a:pt x="21073" y="4666"/>
                  <a:pt x="23057" y="7036"/>
                </a:cubicBezTo>
                <a:cubicBezTo>
                  <a:pt x="24089" y="8277"/>
                  <a:pt x="24461" y="9280"/>
                  <a:pt x="24862" y="10848"/>
                </a:cubicBezTo>
                <a:cubicBezTo>
                  <a:pt x="25256" y="12378"/>
                  <a:pt x="25211" y="14763"/>
                  <a:pt x="26014" y="16153"/>
                </a:cubicBezTo>
                <a:cubicBezTo>
                  <a:pt x="26335" y="16713"/>
                  <a:pt x="26704" y="16946"/>
                  <a:pt x="27091" y="16946"/>
                </a:cubicBezTo>
                <a:cubicBezTo>
                  <a:pt x="28711" y="16946"/>
                  <a:pt x="30634" y="12847"/>
                  <a:pt x="30532" y="11479"/>
                </a:cubicBezTo>
                <a:cubicBezTo>
                  <a:pt x="30368" y="9228"/>
                  <a:pt x="28035" y="8076"/>
                  <a:pt x="26460" y="6887"/>
                </a:cubicBezTo>
                <a:cubicBezTo>
                  <a:pt x="24156" y="5141"/>
                  <a:pt x="21972" y="2466"/>
                  <a:pt x="19245" y="1456"/>
                </a:cubicBezTo>
                <a:cubicBezTo>
                  <a:pt x="17755" y="908"/>
                  <a:pt x="14957" y="0"/>
                  <a:pt x="130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5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35" name="Google Shape;935;p25"/>
          <p:cNvGrpSpPr/>
          <p:nvPr/>
        </p:nvGrpSpPr>
        <p:grpSpPr>
          <a:xfrm>
            <a:off x="-237875" y="971553"/>
            <a:ext cx="949597" cy="2331085"/>
            <a:chOff x="-237875" y="971553"/>
            <a:chExt cx="949597" cy="2331085"/>
          </a:xfrm>
        </p:grpSpPr>
        <p:sp>
          <p:nvSpPr>
            <p:cNvPr id="936" name="Google Shape;936;p25"/>
            <p:cNvSpPr/>
            <p:nvPr/>
          </p:nvSpPr>
          <p:spPr>
            <a:xfrm rot="-5135065">
              <a:off x="-902110" y="1748839"/>
              <a:ext cx="2278067" cy="776513"/>
            </a:xfrm>
            <a:custGeom>
              <a:rect b="b" l="l" r="r" t="t"/>
              <a:pathLst>
                <a:path extrusionOk="0" h="20213" w="59303">
                  <a:moveTo>
                    <a:pt x="59302" y="82"/>
                  </a:moveTo>
                  <a:lnTo>
                    <a:pt x="1" y="5031"/>
                  </a:lnTo>
                  <a:cubicBezTo>
                    <a:pt x="558" y="5336"/>
                    <a:pt x="914" y="7713"/>
                    <a:pt x="1279" y="8828"/>
                  </a:cubicBezTo>
                  <a:cubicBezTo>
                    <a:pt x="2319" y="12023"/>
                    <a:pt x="3931" y="16058"/>
                    <a:pt x="7030" y="17781"/>
                  </a:cubicBezTo>
                  <a:cubicBezTo>
                    <a:pt x="9467" y="19141"/>
                    <a:pt x="12744" y="18814"/>
                    <a:pt x="15426" y="18926"/>
                  </a:cubicBezTo>
                  <a:cubicBezTo>
                    <a:pt x="20642" y="19156"/>
                    <a:pt x="25777" y="19721"/>
                    <a:pt x="30970" y="20070"/>
                  </a:cubicBezTo>
                  <a:cubicBezTo>
                    <a:pt x="32246" y="20156"/>
                    <a:pt x="33497" y="20213"/>
                    <a:pt x="34712" y="20213"/>
                  </a:cubicBezTo>
                  <a:cubicBezTo>
                    <a:pt x="40429" y="20213"/>
                    <a:pt x="45372" y="18953"/>
                    <a:pt x="48491" y="13524"/>
                  </a:cubicBezTo>
                  <a:cubicBezTo>
                    <a:pt x="50601" y="9853"/>
                    <a:pt x="52675" y="6168"/>
                    <a:pt x="54785" y="2497"/>
                  </a:cubicBezTo>
                  <a:cubicBezTo>
                    <a:pt x="56226" y="1"/>
                    <a:pt x="56219" y="446"/>
                    <a:pt x="59302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5"/>
            <p:cNvSpPr/>
            <p:nvPr/>
          </p:nvSpPr>
          <p:spPr>
            <a:xfrm rot="-5135065">
              <a:off x="-323420" y="1640201"/>
              <a:ext cx="948519" cy="647318"/>
            </a:xfrm>
            <a:custGeom>
              <a:rect b="b" l="l" r="r" t="t"/>
              <a:pathLst>
                <a:path extrusionOk="0" h="16850" w="24692">
                  <a:moveTo>
                    <a:pt x="24580" y="1"/>
                  </a:moveTo>
                  <a:lnTo>
                    <a:pt x="862" y="1479"/>
                  </a:lnTo>
                  <a:cubicBezTo>
                    <a:pt x="0" y="6205"/>
                    <a:pt x="1264" y="12825"/>
                    <a:pt x="5781" y="15248"/>
                  </a:cubicBezTo>
                  <a:cubicBezTo>
                    <a:pt x="7343" y="16083"/>
                    <a:pt x="11068" y="16849"/>
                    <a:pt x="14065" y="16849"/>
                  </a:cubicBezTo>
                  <a:cubicBezTo>
                    <a:pt x="15545" y="16849"/>
                    <a:pt x="16847" y="16663"/>
                    <a:pt x="17625" y="16206"/>
                  </a:cubicBezTo>
                  <a:cubicBezTo>
                    <a:pt x="20062" y="14780"/>
                    <a:pt x="21742" y="8501"/>
                    <a:pt x="22767" y="6041"/>
                  </a:cubicBezTo>
                  <a:cubicBezTo>
                    <a:pt x="23525" y="4243"/>
                    <a:pt x="24692" y="1984"/>
                    <a:pt x="24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25"/>
          <p:cNvGrpSpPr/>
          <p:nvPr/>
        </p:nvGrpSpPr>
        <p:grpSpPr>
          <a:xfrm>
            <a:off x="157074" y="4137298"/>
            <a:ext cx="1375066" cy="851718"/>
            <a:chOff x="157074" y="4137298"/>
            <a:chExt cx="1375066" cy="851718"/>
          </a:xfrm>
        </p:grpSpPr>
        <p:sp>
          <p:nvSpPr>
            <p:cNvPr id="939" name="Google Shape;939;p25"/>
            <p:cNvSpPr/>
            <p:nvPr/>
          </p:nvSpPr>
          <p:spPr>
            <a:xfrm>
              <a:off x="204760" y="4137298"/>
              <a:ext cx="769731" cy="483323"/>
            </a:xfrm>
            <a:custGeom>
              <a:rect b="b" l="l" r="r" t="t"/>
              <a:pathLst>
                <a:path extrusionOk="0" h="9416" w="14995">
                  <a:moveTo>
                    <a:pt x="13932" y="1"/>
                  </a:moveTo>
                  <a:lnTo>
                    <a:pt x="0" y="7424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157074" y="4505744"/>
              <a:ext cx="769372" cy="483272"/>
            </a:xfrm>
            <a:custGeom>
              <a:rect b="b" l="l" r="r" t="t"/>
              <a:pathLst>
                <a:path extrusionOk="0" h="9415" w="14988">
                  <a:moveTo>
                    <a:pt x="13925" y="1"/>
                  </a:moveTo>
                  <a:lnTo>
                    <a:pt x="1" y="7424"/>
                  </a:lnTo>
                  <a:lnTo>
                    <a:pt x="1056" y="9415"/>
                  </a:lnTo>
                  <a:lnTo>
                    <a:pt x="14988" y="1992"/>
                  </a:lnTo>
                  <a:lnTo>
                    <a:pt x="13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762357" y="4406216"/>
              <a:ext cx="769782" cy="483272"/>
            </a:xfrm>
            <a:custGeom>
              <a:rect b="b" l="l" r="r" t="t"/>
              <a:pathLst>
                <a:path extrusionOk="0" h="9415" w="14996">
                  <a:moveTo>
                    <a:pt x="13932" y="0"/>
                  </a:moveTo>
                  <a:lnTo>
                    <a:pt x="1" y="7423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25"/>
          <p:cNvGrpSpPr/>
          <p:nvPr/>
        </p:nvGrpSpPr>
        <p:grpSpPr>
          <a:xfrm>
            <a:off x="7256834" y="-109425"/>
            <a:ext cx="1729111" cy="1233292"/>
            <a:chOff x="7256834" y="-109425"/>
            <a:chExt cx="1729111" cy="1233292"/>
          </a:xfrm>
        </p:grpSpPr>
        <p:sp>
          <p:nvSpPr>
            <p:cNvPr id="943" name="Google Shape;943;p25"/>
            <p:cNvSpPr/>
            <p:nvPr/>
          </p:nvSpPr>
          <p:spPr>
            <a:xfrm rot="139114">
              <a:off x="7279734" y="-75853"/>
              <a:ext cx="1683312" cy="1166147"/>
            </a:xfrm>
            <a:custGeom>
              <a:rect b="b" l="l" r="r" t="t"/>
              <a:pathLst>
                <a:path extrusionOk="0" h="21816" w="31491">
                  <a:moveTo>
                    <a:pt x="28508" y="0"/>
                  </a:moveTo>
                  <a:cubicBezTo>
                    <a:pt x="28417" y="0"/>
                    <a:pt x="28326" y="2"/>
                    <a:pt x="28236" y="6"/>
                  </a:cubicBezTo>
                  <a:lnTo>
                    <a:pt x="0" y="1960"/>
                  </a:lnTo>
                  <a:cubicBezTo>
                    <a:pt x="899" y="4107"/>
                    <a:pt x="580" y="7124"/>
                    <a:pt x="944" y="9435"/>
                  </a:cubicBezTo>
                  <a:cubicBezTo>
                    <a:pt x="1390" y="12192"/>
                    <a:pt x="2445" y="14785"/>
                    <a:pt x="3188" y="17452"/>
                  </a:cubicBezTo>
                  <a:cubicBezTo>
                    <a:pt x="3388" y="18175"/>
                    <a:pt x="3644" y="21815"/>
                    <a:pt x="4851" y="21815"/>
                  </a:cubicBezTo>
                  <a:cubicBezTo>
                    <a:pt x="4897" y="21815"/>
                    <a:pt x="4945" y="21810"/>
                    <a:pt x="4993" y="21799"/>
                  </a:cubicBezTo>
                  <a:cubicBezTo>
                    <a:pt x="6309" y="21494"/>
                    <a:pt x="6754" y="16271"/>
                    <a:pt x="7735" y="15112"/>
                  </a:cubicBezTo>
                  <a:cubicBezTo>
                    <a:pt x="8946" y="15929"/>
                    <a:pt x="10135" y="16427"/>
                    <a:pt x="11213" y="17512"/>
                  </a:cubicBezTo>
                  <a:cubicBezTo>
                    <a:pt x="12283" y="18596"/>
                    <a:pt x="13784" y="20276"/>
                    <a:pt x="15114" y="20959"/>
                  </a:cubicBezTo>
                  <a:cubicBezTo>
                    <a:pt x="15114" y="20959"/>
                    <a:pt x="15114" y="20959"/>
                    <a:pt x="15114" y="20959"/>
                  </a:cubicBezTo>
                  <a:cubicBezTo>
                    <a:pt x="15202" y="20959"/>
                    <a:pt x="16534" y="15281"/>
                    <a:pt x="16979" y="14844"/>
                  </a:cubicBezTo>
                  <a:cubicBezTo>
                    <a:pt x="17296" y="14531"/>
                    <a:pt x="17693" y="14409"/>
                    <a:pt x="18125" y="14409"/>
                  </a:cubicBezTo>
                  <a:cubicBezTo>
                    <a:pt x="19282" y="14409"/>
                    <a:pt x="20690" y="15282"/>
                    <a:pt x="21496" y="15699"/>
                  </a:cubicBezTo>
                  <a:cubicBezTo>
                    <a:pt x="23606" y="16783"/>
                    <a:pt x="25524" y="18381"/>
                    <a:pt x="27894" y="18894"/>
                  </a:cubicBezTo>
                  <a:cubicBezTo>
                    <a:pt x="29699" y="12883"/>
                    <a:pt x="29766" y="6262"/>
                    <a:pt x="31490" y="244"/>
                  </a:cubicBezTo>
                  <a:cubicBezTo>
                    <a:pt x="30511" y="203"/>
                    <a:pt x="29489" y="0"/>
                    <a:pt x="28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5"/>
            <p:cNvSpPr/>
            <p:nvPr/>
          </p:nvSpPr>
          <p:spPr>
            <a:xfrm rot="139114">
              <a:off x="7760161" y="372302"/>
              <a:ext cx="261389" cy="324945"/>
            </a:xfrm>
            <a:custGeom>
              <a:rect b="b" l="l" r="r" t="t"/>
              <a:pathLst>
                <a:path extrusionOk="0" h="6079" w="4890">
                  <a:moveTo>
                    <a:pt x="4889" y="0"/>
                  </a:moveTo>
                  <a:lnTo>
                    <a:pt x="4889" y="0"/>
                  </a:lnTo>
                  <a:cubicBezTo>
                    <a:pt x="3990" y="414"/>
                    <a:pt x="1348" y="1875"/>
                    <a:pt x="90" y="1875"/>
                  </a:cubicBezTo>
                  <a:cubicBezTo>
                    <a:pt x="59" y="1875"/>
                    <a:pt x="29" y="1874"/>
                    <a:pt x="0" y="1873"/>
                  </a:cubicBezTo>
                  <a:lnTo>
                    <a:pt x="0" y="1873"/>
                  </a:lnTo>
                  <a:cubicBezTo>
                    <a:pt x="1486" y="2831"/>
                    <a:pt x="1895" y="5112"/>
                    <a:pt x="3522" y="6078"/>
                  </a:cubicBezTo>
                  <a:cubicBezTo>
                    <a:pt x="4652" y="4696"/>
                    <a:pt x="4823" y="1694"/>
                    <a:pt x="4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25"/>
          <p:cNvGrpSpPr/>
          <p:nvPr/>
        </p:nvGrpSpPr>
        <p:grpSpPr>
          <a:xfrm>
            <a:off x="8255934" y="2019685"/>
            <a:ext cx="769442" cy="955211"/>
            <a:chOff x="8056784" y="2019685"/>
            <a:chExt cx="769442" cy="955211"/>
          </a:xfrm>
        </p:grpSpPr>
        <p:sp>
          <p:nvSpPr>
            <p:cNvPr id="946" name="Google Shape;946;p25"/>
            <p:cNvSpPr/>
            <p:nvPr/>
          </p:nvSpPr>
          <p:spPr>
            <a:xfrm rot="-9302156">
              <a:off x="8292706" y="2275729"/>
              <a:ext cx="417780" cy="640947"/>
            </a:xfrm>
            <a:custGeom>
              <a:rect b="b" l="l" r="r" t="t"/>
              <a:pathLst>
                <a:path extrusionOk="0" h="21615" w="14089">
                  <a:moveTo>
                    <a:pt x="14089" y="0"/>
                  </a:moveTo>
                  <a:lnTo>
                    <a:pt x="14089" y="0"/>
                  </a:lnTo>
                  <a:cubicBezTo>
                    <a:pt x="11941" y="112"/>
                    <a:pt x="9497" y="2222"/>
                    <a:pt x="7981" y="3552"/>
                  </a:cubicBezTo>
                  <a:cubicBezTo>
                    <a:pt x="5596" y="5632"/>
                    <a:pt x="2973" y="8203"/>
                    <a:pt x="1212" y="10804"/>
                  </a:cubicBezTo>
                  <a:cubicBezTo>
                    <a:pt x="1" y="12580"/>
                    <a:pt x="328" y="14363"/>
                    <a:pt x="870" y="16377"/>
                  </a:cubicBezTo>
                  <a:cubicBezTo>
                    <a:pt x="1227" y="17692"/>
                    <a:pt x="1806" y="21035"/>
                    <a:pt x="3203" y="21615"/>
                  </a:cubicBezTo>
                  <a:cubicBezTo>
                    <a:pt x="5707" y="20010"/>
                    <a:pt x="6948" y="18301"/>
                    <a:pt x="8501" y="17075"/>
                  </a:cubicBezTo>
                  <a:cubicBezTo>
                    <a:pt x="9222" y="16503"/>
                    <a:pt x="10389" y="15960"/>
                    <a:pt x="10872" y="15203"/>
                  </a:cubicBezTo>
                  <a:cubicBezTo>
                    <a:pt x="11065" y="14905"/>
                    <a:pt x="11028" y="14400"/>
                    <a:pt x="11102" y="14081"/>
                  </a:cubicBezTo>
                  <a:cubicBezTo>
                    <a:pt x="11592" y="11926"/>
                    <a:pt x="11904" y="9704"/>
                    <a:pt x="12380" y="7542"/>
                  </a:cubicBezTo>
                  <a:cubicBezTo>
                    <a:pt x="12930" y="5053"/>
                    <a:pt x="13108" y="2370"/>
                    <a:pt x="14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5"/>
            <p:cNvSpPr/>
            <p:nvPr/>
          </p:nvSpPr>
          <p:spPr>
            <a:xfrm rot="-9302156">
              <a:off x="8115975" y="2089187"/>
              <a:ext cx="411612" cy="371610"/>
            </a:xfrm>
            <a:custGeom>
              <a:rect b="b" l="l" r="r" t="t"/>
              <a:pathLst>
                <a:path extrusionOk="0" h="12532" w="13881">
                  <a:moveTo>
                    <a:pt x="9322" y="1"/>
                  </a:moveTo>
                  <a:cubicBezTo>
                    <a:pt x="8263" y="1"/>
                    <a:pt x="7273" y="133"/>
                    <a:pt x="6598" y="465"/>
                  </a:cubicBezTo>
                  <a:cubicBezTo>
                    <a:pt x="5127" y="1193"/>
                    <a:pt x="3886" y="3942"/>
                    <a:pt x="3024" y="5265"/>
                  </a:cubicBezTo>
                  <a:cubicBezTo>
                    <a:pt x="1910" y="7003"/>
                    <a:pt x="914" y="8816"/>
                    <a:pt x="37" y="10689"/>
                  </a:cubicBezTo>
                  <a:cubicBezTo>
                    <a:pt x="216" y="12361"/>
                    <a:pt x="112" y="12457"/>
                    <a:pt x="0" y="12532"/>
                  </a:cubicBezTo>
                  <a:cubicBezTo>
                    <a:pt x="3247" y="10652"/>
                    <a:pt x="7430" y="9790"/>
                    <a:pt x="10618" y="7754"/>
                  </a:cubicBezTo>
                  <a:cubicBezTo>
                    <a:pt x="12468" y="6565"/>
                    <a:pt x="13880" y="2857"/>
                    <a:pt x="13843" y="710"/>
                  </a:cubicBezTo>
                  <a:cubicBezTo>
                    <a:pt x="12785" y="321"/>
                    <a:pt x="10969" y="1"/>
                    <a:pt x="9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25"/>
          <p:cNvGrpSpPr/>
          <p:nvPr/>
        </p:nvGrpSpPr>
        <p:grpSpPr>
          <a:xfrm>
            <a:off x="8028567" y="3299831"/>
            <a:ext cx="1888883" cy="2075405"/>
            <a:chOff x="8028567" y="3299831"/>
            <a:chExt cx="1888883" cy="2075405"/>
          </a:xfrm>
        </p:grpSpPr>
        <p:sp>
          <p:nvSpPr>
            <p:cNvPr id="949" name="Google Shape;949;p25"/>
            <p:cNvSpPr/>
            <p:nvPr/>
          </p:nvSpPr>
          <p:spPr>
            <a:xfrm flipH="1" rot="-3926784">
              <a:off x="8409987" y="3892698"/>
              <a:ext cx="1335259" cy="1236649"/>
            </a:xfrm>
            <a:custGeom>
              <a:rect b="b" l="l" r="r" t="t"/>
              <a:pathLst>
                <a:path extrusionOk="0" h="29480" w="31829">
                  <a:moveTo>
                    <a:pt x="11189" y="0"/>
                  </a:moveTo>
                  <a:cubicBezTo>
                    <a:pt x="8035" y="0"/>
                    <a:pt x="5220" y="5226"/>
                    <a:pt x="3627" y="7865"/>
                  </a:cubicBezTo>
                  <a:cubicBezTo>
                    <a:pt x="1" y="13861"/>
                    <a:pt x="4043" y="22614"/>
                    <a:pt x="4496" y="29479"/>
                  </a:cubicBezTo>
                  <a:lnTo>
                    <a:pt x="21051" y="28246"/>
                  </a:lnTo>
                  <a:cubicBezTo>
                    <a:pt x="21305" y="28313"/>
                    <a:pt x="21589" y="28345"/>
                    <a:pt x="21898" y="28345"/>
                  </a:cubicBezTo>
                  <a:cubicBezTo>
                    <a:pt x="25370" y="28345"/>
                    <a:pt x="31829" y="24360"/>
                    <a:pt x="29945" y="22688"/>
                  </a:cubicBezTo>
                  <a:cubicBezTo>
                    <a:pt x="28660" y="21551"/>
                    <a:pt x="28935" y="17257"/>
                    <a:pt x="28236" y="15094"/>
                  </a:cubicBezTo>
                  <a:cubicBezTo>
                    <a:pt x="26839" y="10777"/>
                    <a:pt x="24759" y="9499"/>
                    <a:pt x="20494" y="8578"/>
                  </a:cubicBezTo>
                  <a:cubicBezTo>
                    <a:pt x="18287" y="8095"/>
                    <a:pt x="17009" y="8831"/>
                    <a:pt x="15538" y="6995"/>
                  </a:cubicBezTo>
                  <a:cubicBezTo>
                    <a:pt x="14252" y="5405"/>
                    <a:pt x="15255" y="2671"/>
                    <a:pt x="13606" y="1103"/>
                  </a:cubicBezTo>
                  <a:cubicBezTo>
                    <a:pt x="12788" y="327"/>
                    <a:pt x="11978" y="0"/>
                    <a:pt x="11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5"/>
            <p:cNvSpPr/>
            <p:nvPr/>
          </p:nvSpPr>
          <p:spPr>
            <a:xfrm flipH="1" rot="1754541">
              <a:off x="8133278" y="3606325"/>
              <a:ext cx="1466467" cy="811262"/>
            </a:xfrm>
            <a:custGeom>
              <a:rect b="b" l="l" r="r" t="t"/>
              <a:pathLst>
                <a:path extrusionOk="0" h="16947" w="30634">
                  <a:moveTo>
                    <a:pt x="13074" y="0"/>
                  </a:moveTo>
                  <a:cubicBezTo>
                    <a:pt x="12862" y="0"/>
                    <a:pt x="12661" y="12"/>
                    <a:pt x="12476" y="37"/>
                  </a:cubicBezTo>
                  <a:cubicBezTo>
                    <a:pt x="11250" y="193"/>
                    <a:pt x="10120" y="1069"/>
                    <a:pt x="9065" y="1701"/>
                  </a:cubicBezTo>
                  <a:cubicBezTo>
                    <a:pt x="6621" y="3157"/>
                    <a:pt x="4867" y="5126"/>
                    <a:pt x="3418" y="7615"/>
                  </a:cubicBezTo>
                  <a:cubicBezTo>
                    <a:pt x="2252" y="9607"/>
                    <a:pt x="0" y="13575"/>
                    <a:pt x="929" y="16071"/>
                  </a:cubicBezTo>
                  <a:lnTo>
                    <a:pt x="3036" y="15942"/>
                  </a:lnTo>
                  <a:lnTo>
                    <a:pt x="3036" y="15942"/>
                  </a:lnTo>
                  <a:cubicBezTo>
                    <a:pt x="3042" y="15942"/>
                    <a:pt x="3047" y="15942"/>
                    <a:pt x="3052" y="15942"/>
                  </a:cubicBezTo>
                  <a:cubicBezTo>
                    <a:pt x="3069" y="15942"/>
                    <a:pt x="3087" y="15941"/>
                    <a:pt x="3106" y="15937"/>
                  </a:cubicBezTo>
                  <a:lnTo>
                    <a:pt x="3106" y="15937"/>
                  </a:lnTo>
                  <a:lnTo>
                    <a:pt x="3036" y="15942"/>
                  </a:lnTo>
                  <a:lnTo>
                    <a:pt x="3036" y="15942"/>
                  </a:lnTo>
                  <a:cubicBezTo>
                    <a:pt x="2413" y="15904"/>
                    <a:pt x="3127" y="13625"/>
                    <a:pt x="3292" y="13159"/>
                  </a:cubicBezTo>
                  <a:cubicBezTo>
                    <a:pt x="4102" y="10929"/>
                    <a:pt x="5848" y="9027"/>
                    <a:pt x="7616" y="7489"/>
                  </a:cubicBezTo>
                  <a:cubicBezTo>
                    <a:pt x="9169" y="6137"/>
                    <a:pt x="10618" y="4316"/>
                    <a:pt x="12179" y="3068"/>
                  </a:cubicBezTo>
                  <a:cubicBezTo>
                    <a:pt x="12875" y="2516"/>
                    <a:pt x="13082" y="2314"/>
                    <a:pt x="13561" y="2314"/>
                  </a:cubicBezTo>
                  <a:cubicBezTo>
                    <a:pt x="13798" y="2314"/>
                    <a:pt x="14102" y="2363"/>
                    <a:pt x="14564" y="2444"/>
                  </a:cubicBezTo>
                  <a:cubicBezTo>
                    <a:pt x="17580" y="2986"/>
                    <a:pt x="21073" y="4666"/>
                    <a:pt x="23057" y="7036"/>
                  </a:cubicBezTo>
                  <a:cubicBezTo>
                    <a:pt x="24089" y="8277"/>
                    <a:pt x="24461" y="9280"/>
                    <a:pt x="24862" y="10848"/>
                  </a:cubicBezTo>
                  <a:cubicBezTo>
                    <a:pt x="25256" y="12378"/>
                    <a:pt x="25211" y="14763"/>
                    <a:pt x="26014" y="16153"/>
                  </a:cubicBezTo>
                  <a:cubicBezTo>
                    <a:pt x="26335" y="16713"/>
                    <a:pt x="26704" y="16946"/>
                    <a:pt x="27091" y="16946"/>
                  </a:cubicBezTo>
                  <a:cubicBezTo>
                    <a:pt x="28711" y="16946"/>
                    <a:pt x="30634" y="12847"/>
                    <a:pt x="30532" y="11479"/>
                  </a:cubicBezTo>
                  <a:cubicBezTo>
                    <a:pt x="30368" y="9228"/>
                    <a:pt x="28035" y="8076"/>
                    <a:pt x="26460" y="6887"/>
                  </a:cubicBezTo>
                  <a:cubicBezTo>
                    <a:pt x="24156" y="5141"/>
                    <a:pt x="21972" y="2466"/>
                    <a:pt x="19245" y="1456"/>
                  </a:cubicBezTo>
                  <a:cubicBezTo>
                    <a:pt x="17755" y="908"/>
                    <a:pt x="14957" y="0"/>
                    <a:pt x="13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25"/>
          <p:cNvGrpSpPr/>
          <p:nvPr/>
        </p:nvGrpSpPr>
        <p:grpSpPr>
          <a:xfrm>
            <a:off x="6645250" y="2303474"/>
            <a:ext cx="714831" cy="371602"/>
            <a:chOff x="6542000" y="1228874"/>
            <a:chExt cx="714831" cy="371602"/>
          </a:xfrm>
        </p:grpSpPr>
        <p:sp>
          <p:nvSpPr>
            <p:cNvPr id="952" name="Google Shape;952;p25"/>
            <p:cNvSpPr/>
            <p:nvPr/>
          </p:nvSpPr>
          <p:spPr>
            <a:xfrm>
              <a:off x="6542000" y="1241309"/>
              <a:ext cx="359201" cy="359166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7106128" y="1228874"/>
              <a:ext cx="150703" cy="150689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26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6" name="Google Shape;956;p26"/>
          <p:cNvSpPr/>
          <p:nvPr/>
        </p:nvSpPr>
        <p:spPr>
          <a:xfrm rot="1668442">
            <a:off x="-280114" y="2383632"/>
            <a:ext cx="1351492" cy="1258594"/>
          </a:xfrm>
          <a:custGeom>
            <a:rect b="b" l="l" r="r" t="t"/>
            <a:pathLst>
              <a:path extrusionOk="0" h="42446" w="45579">
                <a:moveTo>
                  <a:pt x="41915" y="0"/>
                </a:moveTo>
                <a:cubicBezTo>
                  <a:pt x="36779" y="0"/>
                  <a:pt x="27699" y="8166"/>
                  <a:pt x="25502" y="9879"/>
                </a:cubicBezTo>
                <a:cubicBezTo>
                  <a:pt x="19899" y="14240"/>
                  <a:pt x="13710" y="18327"/>
                  <a:pt x="7758" y="22228"/>
                </a:cubicBezTo>
                <a:cubicBezTo>
                  <a:pt x="1" y="27303"/>
                  <a:pt x="521" y="33433"/>
                  <a:pt x="5180" y="41027"/>
                </a:cubicBezTo>
                <a:cubicBezTo>
                  <a:pt x="5585" y="42143"/>
                  <a:pt x="6837" y="42445"/>
                  <a:pt x="8240" y="42445"/>
                </a:cubicBezTo>
                <a:cubicBezTo>
                  <a:pt x="9639" y="42445"/>
                  <a:pt x="11189" y="42145"/>
                  <a:pt x="12201" y="42052"/>
                </a:cubicBezTo>
                <a:cubicBezTo>
                  <a:pt x="12989" y="41985"/>
                  <a:pt x="15411" y="42060"/>
                  <a:pt x="16043" y="41502"/>
                </a:cubicBezTo>
                <a:cubicBezTo>
                  <a:pt x="17239" y="40440"/>
                  <a:pt x="16853" y="36153"/>
                  <a:pt x="16964" y="34778"/>
                </a:cubicBezTo>
                <a:cubicBezTo>
                  <a:pt x="17254" y="31070"/>
                  <a:pt x="17470" y="27422"/>
                  <a:pt x="20419" y="24702"/>
                </a:cubicBezTo>
                <a:cubicBezTo>
                  <a:pt x="22968" y="22347"/>
                  <a:pt x="26995" y="20668"/>
                  <a:pt x="29982" y="18862"/>
                </a:cubicBezTo>
                <a:cubicBezTo>
                  <a:pt x="33452" y="16767"/>
                  <a:pt x="40080" y="14738"/>
                  <a:pt x="42837" y="11736"/>
                </a:cubicBezTo>
                <a:cubicBezTo>
                  <a:pt x="44338" y="10102"/>
                  <a:pt x="45579" y="7419"/>
                  <a:pt x="45489" y="4767"/>
                </a:cubicBezTo>
                <a:cubicBezTo>
                  <a:pt x="45369" y="1285"/>
                  <a:pt x="43953" y="0"/>
                  <a:pt x="419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7" name="Google Shape;957;p26"/>
          <p:cNvGrpSpPr/>
          <p:nvPr/>
        </p:nvGrpSpPr>
        <p:grpSpPr>
          <a:xfrm>
            <a:off x="6582900" y="306550"/>
            <a:ext cx="1010702" cy="1010662"/>
            <a:chOff x="6582900" y="306550"/>
            <a:chExt cx="1010702" cy="1010662"/>
          </a:xfrm>
        </p:grpSpPr>
        <p:sp>
          <p:nvSpPr>
            <p:cNvPr id="958" name="Google Shape;958;p26"/>
            <p:cNvSpPr/>
            <p:nvPr/>
          </p:nvSpPr>
          <p:spPr>
            <a:xfrm>
              <a:off x="6582900" y="306550"/>
              <a:ext cx="1010702" cy="1010662"/>
            </a:xfrm>
            <a:custGeom>
              <a:rect b="b" l="l" r="r" t="t"/>
              <a:pathLst>
                <a:path extrusionOk="0" h="25004" w="25005">
                  <a:moveTo>
                    <a:pt x="12506" y="0"/>
                  </a:moveTo>
                  <a:cubicBezTo>
                    <a:pt x="5596" y="0"/>
                    <a:pt x="1" y="5603"/>
                    <a:pt x="1" y="12505"/>
                  </a:cubicBezTo>
                  <a:cubicBezTo>
                    <a:pt x="1" y="19408"/>
                    <a:pt x="5596" y="25003"/>
                    <a:pt x="12506" y="25003"/>
                  </a:cubicBezTo>
                  <a:cubicBezTo>
                    <a:pt x="19409" y="25003"/>
                    <a:pt x="25004" y="19408"/>
                    <a:pt x="25004" y="12505"/>
                  </a:cubicBezTo>
                  <a:cubicBezTo>
                    <a:pt x="25004" y="5603"/>
                    <a:pt x="19409" y="0"/>
                    <a:pt x="1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6697937" y="456267"/>
              <a:ext cx="780631" cy="711432"/>
            </a:xfrm>
            <a:custGeom>
              <a:rect b="b" l="l" r="r" t="t"/>
              <a:pathLst>
                <a:path extrusionOk="0" h="17601" w="19313">
                  <a:moveTo>
                    <a:pt x="9657" y="0"/>
                  </a:moveTo>
                  <a:cubicBezTo>
                    <a:pt x="7405" y="0"/>
                    <a:pt x="5154" y="858"/>
                    <a:pt x="3434" y="2575"/>
                  </a:cubicBezTo>
                  <a:cubicBezTo>
                    <a:pt x="1" y="6015"/>
                    <a:pt x="1" y="11588"/>
                    <a:pt x="3434" y="15021"/>
                  </a:cubicBezTo>
                  <a:cubicBezTo>
                    <a:pt x="5154" y="16741"/>
                    <a:pt x="7405" y="17601"/>
                    <a:pt x="9657" y="17601"/>
                  </a:cubicBezTo>
                  <a:cubicBezTo>
                    <a:pt x="11908" y="17601"/>
                    <a:pt x="14159" y="16741"/>
                    <a:pt x="15880" y="15021"/>
                  </a:cubicBezTo>
                  <a:cubicBezTo>
                    <a:pt x="19312" y="11588"/>
                    <a:pt x="19312" y="6015"/>
                    <a:pt x="15880" y="2575"/>
                  </a:cubicBezTo>
                  <a:cubicBezTo>
                    <a:pt x="14159" y="858"/>
                    <a:pt x="11908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6949352" y="672961"/>
              <a:ext cx="277847" cy="277847"/>
            </a:xfrm>
            <a:custGeom>
              <a:rect b="b" l="l" r="r" t="t"/>
              <a:pathLst>
                <a:path extrusionOk="0" h="6874" w="6874">
                  <a:moveTo>
                    <a:pt x="3440" y="0"/>
                  </a:moveTo>
                  <a:cubicBezTo>
                    <a:pt x="1538" y="0"/>
                    <a:pt x="0" y="1538"/>
                    <a:pt x="0" y="3440"/>
                  </a:cubicBezTo>
                  <a:cubicBezTo>
                    <a:pt x="0" y="5335"/>
                    <a:pt x="1538" y="6873"/>
                    <a:pt x="3440" y="6873"/>
                  </a:cubicBezTo>
                  <a:cubicBezTo>
                    <a:pt x="5335" y="6873"/>
                    <a:pt x="6873" y="5335"/>
                    <a:pt x="6873" y="3440"/>
                  </a:cubicBezTo>
                  <a:cubicBezTo>
                    <a:pt x="6873" y="1538"/>
                    <a:pt x="5335" y="0"/>
                    <a:pt x="3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26"/>
          <p:cNvGrpSpPr/>
          <p:nvPr/>
        </p:nvGrpSpPr>
        <p:grpSpPr>
          <a:xfrm>
            <a:off x="7968052" y="1884616"/>
            <a:ext cx="461574" cy="650710"/>
            <a:chOff x="996477" y="2275054"/>
            <a:chExt cx="461574" cy="650710"/>
          </a:xfrm>
        </p:grpSpPr>
        <p:sp>
          <p:nvSpPr>
            <p:cNvPr id="962" name="Google Shape;962;p26"/>
            <p:cNvSpPr/>
            <p:nvPr/>
          </p:nvSpPr>
          <p:spPr>
            <a:xfrm>
              <a:off x="1091213" y="2662169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996477" y="2756906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1373628" y="2429412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1326260" y="2476780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1109742" y="2275054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1062374" y="2322422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26"/>
          <p:cNvGrpSpPr/>
          <p:nvPr/>
        </p:nvGrpSpPr>
        <p:grpSpPr>
          <a:xfrm>
            <a:off x="444239" y="1281112"/>
            <a:ext cx="461574" cy="496352"/>
            <a:chOff x="996477" y="2429412"/>
            <a:chExt cx="461574" cy="496352"/>
          </a:xfrm>
        </p:grpSpPr>
        <p:sp>
          <p:nvSpPr>
            <p:cNvPr id="969" name="Google Shape;969;p26"/>
            <p:cNvSpPr/>
            <p:nvPr/>
          </p:nvSpPr>
          <p:spPr>
            <a:xfrm>
              <a:off x="1091213" y="2662169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996477" y="2756906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1373628" y="2429412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1326260" y="2476780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3" name="Google Shape;973;p26"/>
          <p:cNvGrpSpPr/>
          <p:nvPr/>
        </p:nvGrpSpPr>
        <p:grpSpPr>
          <a:xfrm>
            <a:off x="8498327" y="3870077"/>
            <a:ext cx="484926" cy="969867"/>
            <a:chOff x="8498327" y="3870077"/>
            <a:chExt cx="484926" cy="969867"/>
          </a:xfrm>
        </p:grpSpPr>
        <p:sp>
          <p:nvSpPr>
            <p:cNvPr id="974" name="Google Shape;974;p26"/>
            <p:cNvSpPr/>
            <p:nvPr/>
          </p:nvSpPr>
          <p:spPr>
            <a:xfrm>
              <a:off x="8498327" y="4189625"/>
              <a:ext cx="233605" cy="334777"/>
            </a:xfrm>
            <a:custGeom>
              <a:rect b="b" l="l" r="r" t="t"/>
              <a:pathLst>
                <a:path extrusionOk="0" h="9467" w="6606">
                  <a:moveTo>
                    <a:pt x="1330" y="1"/>
                  </a:moveTo>
                  <a:cubicBezTo>
                    <a:pt x="1234" y="1383"/>
                    <a:pt x="632" y="2742"/>
                    <a:pt x="394" y="4109"/>
                  </a:cubicBezTo>
                  <a:cubicBezTo>
                    <a:pt x="0" y="6383"/>
                    <a:pt x="2712" y="7238"/>
                    <a:pt x="4184" y="8278"/>
                  </a:cubicBezTo>
                  <a:cubicBezTo>
                    <a:pt x="4652" y="8597"/>
                    <a:pt x="5075" y="9392"/>
                    <a:pt x="5655" y="9467"/>
                  </a:cubicBezTo>
                  <a:cubicBezTo>
                    <a:pt x="6606" y="7736"/>
                    <a:pt x="6428" y="4028"/>
                    <a:pt x="5172" y="2490"/>
                  </a:cubicBezTo>
                  <a:cubicBezTo>
                    <a:pt x="4206" y="1308"/>
                    <a:pt x="2883" y="268"/>
                    <a:pt x="1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 rot="1161050">
              <a:off x="8741619" y="4543052"/>
              <a:ext cx="160052" cy="278234"/>
            </a:xfrm>
            <a:custGeom>
              <a:rect b="b" l="l" r="r" t="t"/>
              <a:pathLst>
                <a:path extrusionOk="0" h="7868" w="4526">
                  <a:moveTo>
                    <a:pt x="2005" y="1"/>
                  </a:moveTo>
                  <a:cubicBezTo>
                    <a:pt x="2002" y="1"/>
                    <a:pt x="2000" y="2"/>
                    <a:pt x="1999" y="5"/>
                  </a:cubicBezTo>
                  <a:cubicBezTo>
                    <a:pt x="1412" y="1313"/>
                    <a:pt x="0" y="3676"/>
                    <a:pt x="676" y="5021"/>
                  </a:cubicBezTo>
                  <a:cubicBezTo>
                    <a:pt x="1256" y="6165"/>
                    <a:pt x="2185" y="7042"/>
                    <a:pt x="3113" y="7866"/>
                  </a:cubicBezTo>
                  <a:cubicBezTo>
                    <a:pt x="3114" y="7867"/>
                    <a:pt x="3115" y="7867"/>
                    <a:pt x="3116" y="7867"/>
                  </a:cubicBezTo>
                  <a:cubicBezTo>
                    <a:pt x="3212" y="7867"/>
                    <a:pt x="4236" y="5389"/>
                    <a:pt x="4324" y="5132"/>
                  </a:cubicBezTo>
                  <a:cubicBezTo>
                    <a:pt x="4510" y="4560"/>
                    <a:pt x="4525" y="3943"/>
                    <a:pt x="4354" y="3356"/>
                  </a:cubicBezTo>
                  <a:cubicBezTo>
                    <a:pt x="4250" y="2977"/>
                    <a:pt x="4087" y="2606"/>
                    <a:pt x="3886" y="2264"/>
                  </a:cubicBezTo>
                  <a:cubicBezTo>
                    <a:pt x="3712" y="1982"/>
                    <a:pt x="2129" y="1"/>
                    <a:pt x="2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8704703" y="3870077"/>
              <a:ext cx="278550" cy="305355"/>
            </a:xfrm>
            <a:custGeom>
              <a:rect b="b" l="l" r="r" t="t"/>
              <a:pathLst>
                <a:path extrusionOk="0" h="8635" w="7877">
                  <a:moveTo>
                    <a:pt x="7476" y="1"/>
                  </a:moveTo>
                  <a:lnTo>
                    <a:pt x="7476" y="1"/>
                  </a:lnTo>
                  <a:cubicBezTo>
                    <a:pt x="6198" y="275"/>
                    <a:pt x="4897" y="506"/>
                    <a:pt x="3783" y="1241"/>
                  </a:cubicBezTo>
                  <a:cubicBezTo>
                    <a:pt x="1598" y="2668"/>
                    <a:pt x="1" y="5194"/>
                    <a:pt x="142" y="7840"/>
                  </a:cubicBezTo>
                  <a:cubicBezTo>
                    <a:pt x="157" y="8107"/>
                    <a:pt x="186" y="8375"/>
                    <a:pt x="238" y="8635"/>
                  </a:cubicBezTo>
                  <a:cubicBezTo>
                    <a:pt x="1613" y="7646"/>
                    <a:pt x="3471" y="7817"/>
                    <a:pt x="4771" y="6770"/>
                  </a:cubicBezTo>
                  <a:cubicBezTo>
                    <a:pt x="5588" y="6108"/>
                    <a:pt x="6153" y="4659"/>
                    <a:pt x="6472" y="3708"/>
                  </a:cubicBezTo>
                  <a:cubicBezTo>
                    <a:pt x="6710" y="3010"/>
                    <a:pt x="7877" y="662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7" name="Google Shape;977;p26"/>
          <p:cNvSpPr/>
          <p:nvPr/>
        </p:nvSpPr>
        <p:spPr>
          <a:xfrm>
            <a:off x="-432676" y="4191696"/>
            <a:ext cx="1394031" cy="1291150"/>
          </a:xfrm>
          <a:custGeom>
            <a:rect b="b" l="l" r="r" t="t"/>
            <a:pathLst>
              <a:path extrusionOk="0" h="29480" w="31829">
                <a:moveTo>
                  <a:pt x="11189" y="0"/>
                </a:moveTo>
                <a:cubicBezTo>
                  <a:pt x="8035" y="0"/>
                  <a:pt x="5220" y="5226"/>
                  <a:pt x="3627" y="7865"/>
                </a:cubicBezTo>
                <a:cubicBezTo>
                  <a:pt x="1" y="13861"/>
                  <a:pt x="4043" y="22614"/>
                  <a:pt x="4496" y="29479"/>
                </a:cubicBezTo>
                <a:lnTo>
                  <a:pt x="21051" y="28246"/>
                </a:lnTo>
                <a:cubicBezTo>
                  <a:pt x="21305" y="28313"/>
                  <a:pt x="21589" y="28345"/>
                  <a:pt x="21898" y="28345"/>
                </a:cubicBezTo>
                <a:cubicBezTo>
                  <a:pt x="25370" y="28345"/>
                  <a:pt x="31829" y="24360"/>
                  <a:pt x="29945" y="22688"/>
                </a:cubicBezTo>
                <a:cubicBezTo>
                  <a:pt x="28660" y="21551"/>
                  <a:pt x="28935" y="17257"/>
                  <a:pt x="28236" y="15094"/>
                </a:cubicBezTo>
                <a:cubicBezTo>
                  <a:pt x="26839" y="10777"/>
                  <a:pt x="24759" y="9499"/>
                  <a:pt x="20494" y="8578"/>
                </a:cubicBezTo>
                <a:cubicBezTo>
                  <a:pt x="18287" y="8095"/>
                  <a:pt x="17009" y="8831"/>
                  <a:pt x="15538" y="6995"/>
                </a:cubicBezTo>
                <a:cubicBezTo>
                  <a:pt x="14252" y="5405"/>
                  <a:pt x="15255" y="2671"/>
                  <a:pt x="13606" y="1103"/>
                </a:cubicBezTo>
                <a:cubicBezTo>
                  <a:pt x="12788" y="327"/>
                  <a:pt x="11978" y="0"/>
                  <a:pt x="11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7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0" name="Google Shape;980;p27"/>
          <p:cNvSpPr txBox="1"/>
          <p:nvPr>
            <p:ph idx="1" type="subTitle"/>
          </p:nvPr>
        </p:nvSpPr>
        <p:spPr>
          <a:xfrm>
            <a:off x="2131000" y="2215961"/>
            <a:ext cx="1937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p27"/>
          <p:cNvSpPr txBox="1"/>
          <p:nvPr>
            <p:ph idx="2" type="title"/>
          </p:nvPr>
        </p:nvSpPr>
        <p:spPr>
          <a:xfrm>
            <a:off x="1958800" y="1478950"/>
            <a:ext cx="22818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2" name="Google Shape;982;p27"/>
          <p:cNvSpPr txBox="1"/>
          <p:nvPr>
            <p:ph idx="3" type="subTitle"/>
          </p:nvPr>
        </p:nvSpPr>
        <p:spPr>
          <a:xfrm>
            <a:off x="5075600" y="2215961"/>
            <a:ext cx="1937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27"/>
          <p:cNvSpPr txBox="1"/>
          <p:nvPr>
            <p:ph idx="4" type="title"/>
          </p:nvPr>
        </p:nvSpPr>
        <p:spPr>
          <a:xfrm>
            <a:off x="4903400" y="1478950"/>
            <a:ext cx="22818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4" name="Google Shape;984;p27"/>
          <p:cNvSpPr txBox="1"/>
          <p:nvPr>
            <p:ph idx="5" type="subTitle"/>
          </p:nvPr>
        </p:nvSpPr>
        <p:spPr>
          <a:xfrm>
            <a:off x="2131000" y="3816590"/>
            <a:ext cx="1937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27"/>
          <p:cNvSpPr txBox="1"/>
          <p:nvPr>
            <p:ph idx="6" type="title"/>
          </p:nvPr>
        </p:nvSpPr>
        <p:spPr>
          <a:xfrm>
            <a:off x="1958700" y="3079525"/>
            <a:ext cx="22818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6" name="Google Shape;986;p27"/>
          <p:cNvSpPr txBox="1"/>
          <p:nvPr>
            <p:ph idx="7" type="subTitle"/>
          </p:nvPr>
        </p:nvSpPr>
        <p:spPr>
          <a:xfrm>
            <a:off x="5075600" y="3816590"/>
            <a:ext cx="1937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7" name="Google Shape;987;p27"/>
          <p:cNvSpPr txBox="1"/>
          <p:nvPr>
            <p:ph idx="8" type="title"/>
          </p:nvPr>
        </p:nvSpPr>
        <p:spPr>
          <a:xfrm>
            <a:off x="4903400" y="3079525"/>
            <a:ext cx="22818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88" name="Google Shape;988;p27"/>
          <p:cNvGrpSpPr/>
          <p:nvPr/>
        </p:nvGrpSpPr>
        <p:grpSpPr>
          <a:xfrm>
            <a:off x="7167316" y="-82666"/>
            <a:ext cx="1527808" cy="1422790"/>
            <a:chOff x="7167316" y="-82666"/>
            <a:chExt cx="1527808" cy="1422790"/>
          </a:xfrm>
        </p:grpSpPr>
        <p:sp>
          <p:nvSpPr>
            <p:cNvPr id="989" name="Google Shape;989;p27"/>
            <p:cNvSpPr/>
            <p:nvPr/>
          </p:nvSpPr>
          <p:spPr>
            <a:xfrm rot="10800000">
              <a:off x="7167316" y="-82666"/>
              <a:ext cx="1527808" cy="1422790"/>
            </a:xfrm>
            <a:custGeom>
              <a:rect b="b" l="l" r="r" t="t"/>
              <a:pathLst>
                <a:path extrusionOk="0" h="42446" w="45579">
                  <a:moveTo>
                    <a:pt x="41915" y="0"/>
                  </a:moveTo>
                  <a:cubicBezTo>
                    <a:pt x="36779" y="0"/>
                    <a:pt x="27699" y="8166"/>
                    <a:pt x="25502" y="9879"/>
                  </a:cubicBezTo>
                  <a:cubicBezTo>
                    <a:pt x="19899" y="14240"/>
                    <a:pt x="13710" y="18327"/>
                    <a:pt x="7758" y="22228"/>
                  </a:cubicBezTo>
                  <a:cubicBezTo>
                    <a:pt x="1" y="27303"/>
                    <a:pt x="521" y="33433"/>
                    <a:pt x="5180" y="41027"/>
                  </a:cubicBezTo>
                  <a:cubicBezTo>
                    <a:pt x="5585" y="42143"/>
                    <a:pt x="6837" y="42445"/>
                    <a:pt x="8240" y="42445"/>
                  </a:cubicBezTo>
                  <a:cubicBezTo>
                    <a:pt x="9639" y="42445"/>
                    <a:pt x="11189" y="42145"/>
                    <a:pt x="12201" y="42052"/>
                  </a:cubicBezTo>
                  <a:cubicBezTo>
                    <a:pt x="12989" y="41985"/>
                    <a:pt x="15411" y="42060"/>
                    <a:pt x="16043" y="41502"/>
                  </a:cubicBezTo>
                  <a:cubicBezTo>
                    <a:pt x="17239" y="40440"/>
                    <a:pt x="16853" y="36153"/>
                    <a:pt x="16964" y="34778"/>
                  </a:cubicBezTo>
                  <a:cubicBezTo>
                    <a:pt x="17254" y="31070"/>
                    <a:pt x="17470" y="27422"/>
                    <a:pt x="20419" y="24702"/>
                  </a:cubicBezTo>
                  <a:cubicBezTo>
                    <a:pt x="22968" y="22347"/>
                    <a:pt x="26995" y="20668"/>
                    <a:pt x="29982" y="18862"/>
                  </a:cubicBezTo>
                  <a:cubicBezTo>
                    <a:pt x="33452" y="16767"/>
                    <a:pt x="40080" y="14738"/>
                    <a:pt x="42837" y="11736"/>
                  </a:cubicBezTo>
                  <a:cubicBezTo>
                    <a:pt x="44338" y="10102"/>
                    <a:pt x="45579" y="7419"/>
                    <a:pt x="45489" y="4767"/>
                  </a:cubicBezTo>
                  <a:cubicBezTo>
                    <a:pt x="45369" y="1285"/>
                    <a:pt x="43953" y="0"/>
                    <a:pt x="419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 rot="10800000">
              <a:off x="7518241" y="61775"/>
              <a:ext cx="997287" cy="976773"/>
            </a:xfrm>
            <a:custGeom>
              <a:rect b="b" l="l" r="r" t="t"/>
              <a:pathLst>
                <a:path extrusionOk="0" h="29140" w="29752">
                  <a:moveTo>
                    <a:pt x="27755" y="0"/>
                  </a:moveTo>
                  <a:cubicBezTo>
                    <a:pt x="25820" y="0"/>
                    <a:pt x="20253" y="3912"/>
                    <a:pt x="19111" y="4545"/>
                  </a:cubicBezTo>
                  <a:cubicBezTo>
                    <a:pt x="15381" y="6611"/>
                    <a:pt x="11525" y="8097"/>
                    <a:pt x="8879" y="11559"/>
                  </a:cubicBezTo>
                  <a:cubicBezTo>
                    <a:pt x="7601" y="13224"/>
                    <a:pt x="6286" y="14806"/>
                    <a:pt x="4755" y="16255"/>
                  </a:cubicBezTo>
                  <a:cubicBezTo>
                    <a:pt x="3775" y="17184"/>
                    <a:pt x="758" y="18863"/>
                    <a:pt x="386" y="20297"/>
                  </a:cubicBezTo>
                  <a:cubicBezTo>
                    <a:pt x="0" y="21769"/>
                    <a:pt x="1679" y="24206"/>
                    <a:pt x="2199" y="25350"/>
                  </a:cubicBezTo>
                  <a:cubicBezTo>
                    <a:pt x="2757" y="26576"/>
                    <a:pt x="3106" y="28003"/>
                    <a:pt x="3849" y="29139"/>
                  </a:cubicBezTo>
                  <a:cubicBezTo>
                    <a:pt x="5276" y="28723"/>
                    <a:pt x="5915" y="28597"/>
                    <a:pt x="6457" y="28538"/>
                  </a:cubicBezTo>
                  <a:cubicBezTo>
                    <a:pt x="6494" y="26242"/>
                    <a:pt x="6071" y="23842"/>
                    <a:pt x="6249" y="21449"/>
                  </a:cubicBezTo>
                  <a:cubicBezTo>
                    <a:pt x="6509" y="17949"/>
                    <a:pt x="8426" y="15535"/>
                    <a:pt x="10908" y="13172"/>
                  </a:cubicBezTo>
                  <a:cubicBezTo>
                    <a:pt x="15054" y="9226"/>
                    <a:pt x="20552" y="6982"/>
                    <a:pt x="25234" y="3839"/>
                  </a:cubicBezTo>
                  <a:cubicBezTo>
                    <a:pt x="25627" y="3572"/>
                    <a:pt x="29751" y="912"/>
                    <a:pt x="28146" y="79"/>
                  </a:cubicBezTo>
                  <a:cubicBezTo>
                    <a:pt x="28042" y="25"/>
                    <a:pt x="27910" y="0"/>
                    <a:pt x="2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7469457" y="357078"/>
              <a:ext cx="190399" cy="190369"/>
            </a:xfrm>
            <a:custGeom>
              <a:rect b="b" l="l" r="r" t="t"/>
              <a:pathLst>
                <a:path extrusionOk="0" h="6420" w="6421">
                  <a:moveTo>
                    <a:pt x="3211" y="0"/>
                  </a:moveTo>
                  <a:cubicBezTo>
                    <a:pt x="1442" y="0"/>
                    <a:pt x="1" y="1434"/>
                    <a:pt x="1" y="3210"/>
                  </a:cubicBezTo>
                  <a:cubicBezTo>
                    <a:pt x="1" y="4978"/>
                    <a:pt x="1442" y="6420"/>
                    <a:pt x="3211" y="6420"/>
                  </a:cubicBezTo>
                  <a:cubicBezTo>
                    <a:pt x="4987" y="6420"/>
                    <a:pt x="6421" y="4978"/>
                    <a:pt x="6421" y="3210"/>
                  </a:cubicBezTo>
                  <a:cubicBezTo>
                    <a:pt x="6421" y="1434"/>
                    <a:pt x="4987" y="0"/>
                    <a:pt x="3211" y="0"/>
                  </a:cubicBezTo>
                  <a:close/>
                </a:path>
              </a:pathLst>
            </a:custGeom>
            <a:solidFill>
              <a:srgbClr val="F48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8194845" y="1038539"/>
              <a:ext cx="185328" cy="185328"/>
            </a:xfrm>
            <a:custGeom>
              <a:rect b="b" l="l" r="r" t="t"/>
              <a:pathLst>
                <a:path extrusionOk="0" h="6250" w="6250">
                  <a:moveTo>
                    <a:pt x="3121" y="0"/>
                  </a:moveTo>
                  <a:cubicBezTo>
                    <a:pt x="1398" y="0"/>
                    <a:pt x="1" y="1405"/>
                    <a:pt x="1" y="3129"/>
                  </a:cubicBezTo>
                  <a:cubicBezTo>
                    <a:pt x="1" y="4852"/>
                    <a:pt x="1398" y="6249"/>
                    <a:pt x="3121" y="6249"/>
                  </a:cubicBezTo>
                  <a:cubicBezTo>
                    <a:pt x="4845" y="6249"/>
                    <a:pt x="6250" y="4852"/>
                    <a:pt x="6250" y="3129"/>
                  </a:cubicBezTo>
                  <a:cubicBezTo>
                    <a:pt x="6250" y="1405"/>
                    <a:pt x="4845" y="0"/>
                    <a:pt x="3121" y="0"/>
                  </a:cubicBezTo>
                  <a:close/>
                </a:path>
              </a:pathLst>
            </a:custGeom>
            <a:solidFill>
              <a:srgbClr val="F48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3" name="Google Shape;993;p27"/>
          <p:cNvGrpSpPr/>
          <p:nvPr/>
        </p:nvGrpSpPr>
        <p:grpSpPr>
          <a:xfrm>
            <a:off x="164974" y="3484050"/>
            <a:ext cx="1317433" cy="1422778"/>
            <a:chOff x="164974" y="3484050"/>
            <a:chExt cx="1317433" cy="1422778"/>
          </a:xfrm>
        </p:grpSpPr>
        <p:sp>
          <p:nvSpPr>
            <p:cNvPr id="994" name="Google Shape;994;p27"/>
            <p:cNvSpPr/>
            <p:nvPr/>
          </p:nvSpPr>
          <p:spPr>
            <a:xfrm>
              <a:off x="164974" y="3484050"/>
              <a:ext cx="1317433" cy="1422778"/>
            </a:xfrm>
            <a:custGeom>
              <a:rect b="b" l="l" r="r" t="t"/>
              <a:pathLst>
                <a:path extrusionOk="0" h="30206" w="27968">
                  <a:moveTo>
                    <a:pt x="16613" y="1"/>
                  </a:moveTo>
                  <a:cubicBezTo>
                    <a:pt x="14462" y="1"/>
                    <a:pt x="11917" y="1095"/>
                    <a:pt x="9690" y="2438"/>
                  </a:cubicBezTo>
                  <a:cubicBezTo>
                    <a:pt x="7721" y="3627"/>
                    <a:pt x="5989" y="5009"/>
                    <a:pt x="4994" y="6005"/>
                  </a:cubicBezTo>
                  <a:cubicBezTo>
                    <a:pt x="2051" y="8940"/>
                    <a:pt x="0" y="12952"/>
                    <a:pt x="1940" y="17031"/>
                  </a:cubicBezTo>
                  <a:cubicBezTo>
                    <a:pt x="4265" y="21950"/>
                    <a:pt x="5395" y="28667"/>
                    <a:pt x="11584" y="30027"/>
                  </a:cubicBezTo>
                  <a:cubicBezTo>
                    <a:pt x="12122" y="30147"/>
                    <a:pt x="12801" y="30205"/>
                    <a:pt x="13573" y="30205"/>
                  </a:cubicBezTo>
                  <a:cubicBezTo>
                    <a:pt x="18085" y="30205"/>
                    <a:pt x="25789" y="28191"/>
                    <a:pt x="27121" y="24454"/>
                  </a:cubicBezTo>
                  <a:cubicBezTo>
                    <a:pt x="27968" y="22075"/>
                    <a:pt x="23871" y="20364"/>
                    <a:pt x="21734" y="20364"/>
                  </a:cubicBezTo>
                  <a:cubicBezTo>
                    <a:pt x="21675" y="20364"/>
                    <a:pt x="21619" y="20365"/>
                    <a:pt x="21563" y="20368"/>
                  </a:cubicBezTo>
                  <a:cubicBezTo>
                    <a:pt x="21593" y="18755"/>
                    <a:pt x="24357" y="17537"/>
                    <a:pt x="25338" y="16370"/>
                  </a:cubicBezTo>
                  <a:cubicBezTo>
                    <a:pt x="26334" y="15181"/>
                    <a:pt x="27842" y="12960"/>
                    <a:pt x="27381" y="11310"/>
                  </a:cubicBezTo>
                  <a:cubicBezTo>
                    <a:pt x="26903" y="9585"/>
                    <a:pt x="25589" y="8978"/>
                    <a:pt x="24015" y="8978"/>
                  </a:cubicBezTo>
                  <a:cubicBezTo>
                    <a:pt x="21385" y="8978"/>
                    <a:pt x="18029" y="10673"/>
                    <a:pt x="16630" y="11682"/>
                  </a:cubicBezTo>
                  <a:cubicBezTo>
                    <a:pt x="17856" y="9230"/>
                    <a:pt x="22604" y="4006"/>
                    <a:pt x="19706" y="1153"/>
                  </a:cubicBezTo>
                  <a:cubicBezTo>
                    <a:pt x="18876" y="337"/>
                    <a:pt x="17805" y="1"/>
                    <a:pt x="16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361308" y="3766155"/>
              <a:ext cx="829236" cy="1034654"/>
            </a:xfrm>
            <a:custGeom>
              <a:rect b="b" l="l" r="r" t="t"/>
              <a:pathLst>
                <a:path extrusionOk="0" h="21966" w="17604">
                  <a:moveTo>
                    <a:pt x="6980" y="0"/>
                  </a:moveTo>
                  <a:cubicBezTo>
                    <a:pt x="6901" y="0"/>
                    <a:pt x="6826" y="8"/>
                    <a:pt x="6755" y="23"/>
                  </a:cubicBezTo>
                  <a:cubicBezTo>
                    <a:pt x="3798" y="818"/>
                    <a:pt x="328" y="3783"/>
                    <a:pt x="164" y="7030"/>
                  </a:cubicBezTo>
                  <a:cubicBezTo>
                    <a:pt x="1" y="10448"/>
                    <a:pt x="1390" y="14156"/>
                    <a:pt x="2780" y="17232"/>
                  </a:cubicBezTo>
                  <a:cubicBezTo>
                    <a:pt x="3263" y="18309"/>
                    <a:pt x="3627" y="19305"/>
                    <a:pt x="4556" y="20026"/>
                  </a:cubicBezTo>
                  <a:cubicBezTo>
                    <a:pt x="5462" y="20717"/>
                    <a:pt x="6443" y="20709"/>
                    <a:pt x="7431" y="21111"/>
                  </a:cubicBezTo>
                  <a:cubicBezTo>
                    <a:pt x="8621" y="21585"/>
                    <a:pt x="10092" y="21966"/>
                    <a:pt x="11534" y="21966"/>
                  </a:cubicBezTo>
                  <a:cubicBezTo>
                    <a:pt x="12669" y="21966"/>
                    <a:pt x="13786" y="21730"/>
                    <a:pt x="14735" y="21118"/>
                  </a:cubicBezTo>
                  <a:cubicBezTo>
                    <a:pt x="17603" y="19268"/>
                    <a:pt x="14379" y="17797"/>
                    <a:pt x="12670" y="16957"/>
                  </a:cubicBezTo>
                  <a:cubicBezTo>
                    <a:pt x="11392" y="16325"/>
                    <a:pt x="11057" y="16080"/>
                    <a:pt x="11927" y="14951"/>
                  </a:cubicBezTo>
                  <a:cubicBezTo>
                    <a:pt x="12855" y="13762"/>
                    <a:pt x="14156" y="12833"/>
                    <a:pt x="15270" y="11823"/>
                  </a:cubicBezTo>
                  <a:cubicBezTo>
                    <a:pt x="16496" y="10708"/>
                    <a:pt x="17239" y="8954"/>
                    <a:pt x="14988" y="8308"/>
                  </a:cubicBezTo>
                  <a:cubicBezTo>
                    <a:pt x="14618" y="8203"/>
                    <a:pt x="14196" y="8160"/>
                    <a:pt x="13753" y="8160"/>
                  </a:cubicBezTo>
                  <a:cubicBezTo>
                    <a:pt x="12691" y="8160"/>
                    <a:pt x="11509" y="8409"/>
                    <a:pt x="10649" y="8650"/>
                  </a:cubicBezTo>
                  <a:cubicBezTo>
                    <a:pt x="9988" y="8834"/>
                    <a:pt x="8492" y="9789"/>
                    <a:pt x="7537" y="9789"/>
                  </a:cubicBezTo>
                  <a:cubicBezTo>
                    <a:pt x="7375" y="9789"/>
                    <a:pt x="7228" y="9761"/>
                    <a:pt x="7104" y="9698"/>
                  </a:cubicBezTo>
                  <a:cubicBezTo>
                    <a:pt x="5670" y="8969"/>
                    <a:pt x="10047" y="3671"/>
                    <a:pt x="9965" y="2349"/>
                  </a:cubicBezTo>
                  <a:cubicBezTo>
                    <a:pt x="9902" y="1509"/>
                    <a:pt x="8101" y="0"/>
                    <a:pt x="6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27"/>
          <p:cNvGrpSpPr/>
          <p:nvPr/>
        </p:nvGrpSpPr>
        <p:grpSpPr>
          <a:xfrm>
            <a:off x="7545644" y="3623292"/>
            <a:ext cx="2336594" cy="2245884"/>
            <a:chOff x="7545644" y="3623292"/>
            <a:chExt cx="2336594" cy="2245884"/>
          </a:xfrm>
        </p:grpSpPr>
        <p:sp>
          <p:nvSpPr>
            <p:cNvPr id="997" name="Google Shape;997;p27"/>
            <p:cNvSpPr/>
            <p:nvPr/>
          </p:nvSpPr>
          <p:spPr>
            <a:xfrm rot="8437272">
              <a:off x="7736244" y="4095953"/>
              <a:ext cx="1955396" cy="1300563"/>
            </a:xfrm>
            <a:custGeom>
              <a:rect b="b" l="l" r="r" t="t"/>
              <a:pathLst>
                <a:path extrusionOk="0" h="43861" w="65945">
                  <a:moveTo>
                    <a:pt x="27210" y="1"/>
                  </a:moveTo>
                  <a:lnTo>
                    <a:pt x="27210" y="1"/>
                  </a:lnTo>
                  <a:cubicBezTo>
                    <a:pt x="27545" y="2371"/>
                    <a:pt x="21645" y="6324"/>
                    <a:pt x="20003" y="7654"/>
                  </a:cubicBezTo>
                  <a:cubicBezTo>
                    <a:pt x="15247" y="11503"/>
                    <a:pt x="6346" y="15693"/>
                    <a:pt x="3492" y="21192"/>
                  </a:cubicBezTo>
                  <a:cubicBezTo>
                    <a:pt x="0" y="27894"/>
                    <a:pt x="9355" y="33905"/>
                    <a:pt x="13865" y="36684"/>
                  </a:cubicBezTo>
                  <a:cubicBezTo>
                    <a:pt x="16377" y="38237"/>
                    <a:pt x="18844" y="40058"/>
                    <a:pt x="21422" y="41469"/>
                  </a:cubicBezTo>
                  <a:cubicBezTo>
                    <a:pt x="25130" y="43498"/>
                    <a:pt x="29670" y="43572"/>
                    <a:pt x="33779" y="43810"/>
                  </a:cubicBezTo>
                  <a:cubicBezTo>
                    <a:pt x="34378" y="43844"/>
                    <a:pt x="34968" y="43860"/>
                    <a:pt x="35550" y="43860"/>
                  </a:cubicBezTo>
                  <a:cubicBezTo>
                    <a:pt x="40100" y="43860"/>
                    <a:pt x="44174" y="42846"/>
                    <a:pt x="48535" y="41061"/>
                  </a:cubicBezTo>
                  <a:cubicBezTo>
                    <a:pt x="52415" y="39470"/>
                    <a:pt x="56557" y="37551"/>
                    <a:pt x="60844" y="37551"/>
                  </a:cubicBezTo>
                  <a:cubicBezTo>
                    <a:pt x="61122" y="37551"/>
                    <a:pt x="61401" y="37559"/>
                    <a:pt x="61680" y="37576"/>
                  </a:cubicBezTo>
                  <a:cubicBezTo>
                    <a:pt x="61568" y="37398"/>
                    <a:pt x="61435" y="37234"/>
                    <a:pt x="61308" y="37063"/>
                  </a:cubicBezTo>
                  <a:cubicBezTo>
                    <a:pt x="65945" y="31921"/>
                    <a:pt x="60439" y="20546"/>
                    <a:pt x="59079" y="15069"/>
                  </a:cubicBezTo>
                  <a:lnTo>
                    <a:pt x="272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8198627" y="4271225"/>
              <a:ext cx="233605" cy="334777"/>
            </a:xfrm>
            <a:custGeom>
              <a:rect b="b" l="l" r="r" t="t"/>
              <a:pathLst>
                <a:path extrusionOk="0" h="9467" w="6606">
                  <a:moveTo>
                    <a:pt x="1330" y="1"/>
                  </a:moveTo>
                  <a:cubicBezTo>
                    <a:pt x="1234" y="1383"/>
                    <a:pt x="632" y="2742"/>
                    <a:pt x="394" y="4109"/>
                  </a:cubicBezTo>
                  <a:cubicBezTo>
                    <a:pt x="0" y="6383"/>
                    <a:pt x="2712" y="7238"/>
                    <a:pt x="4184" y="8278"/>
                  </a:cubicBezTo>
                  <a:cubicBezTo>
                    <a:pt x="4652" y="8597"/>
                    <a:pt x="5075" y="9392"/>
                    <a:pt x="5655" y="9467"/>
                  </a:cubicBezTo>
                  <a:cubicBezTo>
                    <a:pt x="6606" y="7736"/>
                    <a:pt x="6428" y="4028"/>
                    <a:pt x="5172" y="2490"/>
                  </a:cubicBezTo>
                  <a:cubicBezTo>
                    <a:pt x="4206" y="1308"/>
                    <a:pt x="2883" y="268"/>
                    <a:pt x="1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8694744" y="4466877"/>
              <a:ext cx="160051" cy="278232"/>
            </a:xfrm>
            <a:custGeom>
              <a:rect b="b" l="l" r="r" t="t"/>
              <a:pathLst>
                <a:path extrusionOk="0" h="7868" w="4526">
                  <a:moveTo>
                    <a:pt x="2005" y="1"/>
                  </a:moveTo>
                  <a:cubicBezTo>
                    <a:pt x="2002" y="1"/>
                    <a:pt x="2000" y="2"/>
                    <a:pt x="1999" y="5"/>
                  </a:cubicBezTo>
                  <a:cubicBezTo>
                    <a:pt x="1412" y="1313"/>
                    <a:pt x="0" y="3676"/>
                    <a:pt x="676" y="5021"/>
                  </a:cubicBezTo>
                  <a:cubicBezTo>
                    <a:pt x="1256" y="6165"/>
                    <a:pt x="2185" y="7042"/>
                    <a:pt x="3113" y="7866"/>
                  </a:cubicBezTo>
                  <a:cubicBezTo>
                    <a:pt x="3114" y="7867"/>
                    <a:pt x="3115" y="7867"/>
                    <a:pt x="3116" y="7867"/>
                  </a:cubicBezTo>
                  <a:cubicBezTo>
                    <a:pt x="3212" y="7867"/>
                    <a:pt x="4236" y="5389"/>
                    <a:pt x="4324" y="5132"/>
                  </a:cubicBezTo>
                  <a:cubicBezTo>
                    <a:pt x="4510" y="4560"/>
                    <a:pt x="4525" y="3943"/>
                    <a:pt x="4354" y="3356"/>
                  </a:cubicBezTo>
                  <a:cubicBezTo>
                    <a:pt x="4250" y="2977"/>
                    <a:pt x="4087" y="2606"/>
                    <a:pt x="3886" y="2264"/>
                  </a:cubicBezTo>
                  <a:cubicBezTo>
                    <a:pt x="3712" y="1982"/>
                    <a:pt x="2129" y="1"/>
                    <a:pt x="2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8482853" y="4005527"/>
              <a:ext cx="278550" cy="305355"/>
            </a:xfrm>
            <a:custGeom>
              <a:rect b="b" l="l" r="r" t="t"/>
              <a:pathLst>
                <a:path extrusionOk="0" h="8635" w="7877">
                  <a:moveTo>
                    <a:pt x="7476" y="1"/>
                  </a:moveTo>
                  <a:lnTo>
                    <a:pt x="7476" y="1"/>
                  </a:lnTo>
                  <a:cubicBezTo>
                    <a:pt x="6198" y="275"/>
                    <a:pt x="4897" y="506"/>
                    <a:pt x="3783" y="1241"/>
                  </a:cubicBezTo>
                  <a:cubicBezTo>
                    <a:pt x="1598" y="2668"/>
                    <a:pt x="1" y="5194"/>
                    <a:pt x="142" y="7840"/>
                  </a:cubicBezTo>
                  <a:cubicBezTo>
                    <a:pt x="157" y="8107"/>
                    <a:pt x="186" y="8375"/>
                    <a:pt x="238" y="8635"/>
                  </a:cubicBezTo>
                  <a:cubicBezTo>
                    <a:pt x="1613" y="7646"/>
                    <a:pt x="3471" y="7817"/>
                    <a:pt x="4771" y="6770"/>
                  </a:cubicBezTo>
                  <a:cubicBezTo>
                    <a:pt x="5588" y="6108"/>
                    <a:pt x="6153" y="4659"/>
                    <a:pt x="6472" y="3708"/>
                  </a:cubicBezTo>
                  <a:cubicBezTo>
                    <a:pt x="6710" y="3010"/>
                    <a:pt x="7877" y="662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27"/>
          <p:cNvGrpSpPr/>
          <p:nvPr/>
        </p:nvGrpSpPr>
        <p:grpSpPr>
          <a:xfrm>
            <a:off x="7249227" y="3484038"/>
            <a:ext cx="581851" cy="311612"/>
            <a:chOff x="6931102" y="3555163"/>
            <a:chExt cx="581851" cy="311612"/>
          </a:xfrm>
        </p:grpSpPr>
        <p:sp>
          <p:nvSpPr>
            <p:cNvPr id="1002" name="Google Shape;1002;p27"/>
            <p:cNvSpPr/>
            <p:nvPr/>
          </p:nvSpPr>
          <p:spPr>
            <a:xfrm>
              <a:off x="7000387" y="3555163"/>
              <a:ext cx="53913" cy="192774"/>
            </a:xfrm>
            <a:custGeom>
              <a:rect b="b" l="l" r="r" t="t"/>
              <a:pathLst>
                <a:path extrusionOk="0" h="5292" w="1480">
                  <a:moveTo>
                    <a:pt x="736" y="1"/>
                  </a:moveTo>
                  <a:cubicBezTo>
                    <a:pt x="327" y="1"/>
                    <a:pt x="1" y="1190"/>
                    <a:pt x="1" y="2646"/>
                  </a:cubicBezTo>
                  <a:cubicBezTo>
                    <a:pt x="1" y="4102"/>
                    <a:pt x="327" y="5291"/>
                    <a:pt x="736" y="5291"/>
                  </a:cubicBezTo>
                  <a:cubicBezTo>
                    <a:pt x="1145" y="5291"/>
                    <a:pt x="1479" y="4102"/>
                    <a:pt x="1479" y="2646"/>
                  </a:cubicBezTo>
                  <a:cubicBezTo>
                    <a:pt x="1479" y="1190"/>
                    <a:pt x="1145" y="1"/>
                    <a:pt x="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6931102" y="3624482"/>
              <a:ext cx="192483" cy="54168"/>
            </a:xfrm>
            <a:custGeom>
              <a:rect b="b" l="l" r="r" t="t"/>
              <a:pathLst>
                <a:path extrusionOk="0" h="1487" w="5284">
                  <a:moveTo>
                    <a:pt x="2638" y="0"/>
                  </a:moveTo>
                  <a:cubicBezTo>
                    <a:pt x="1182" y="0"/>
                    <a:pt x="0" y="334"/>
                    <a:pt x="0" y="743"/>
                  </a:cubicBezTo>
                  <a:cubicBezTo>
                    <a:pt x="0" y="1152"/>
                    <a:pt x="1182" y="1486"/>
                    <a:pt x="2638" y="1486"/>
                  </a:cubicBezTo>
                  <a:cubicBezTo>
                    <a:pt x="4102" y="1486"/>
                    <a:pt x="5283" y="1152"/>
                    <a:pt x="5283" y="743"/>
                  </a:cubicBezTo>
                  <a:cubicBezTo>
                    <a:pt x="5283" y="334"/>
                    <a:pt x="4102" y="0"/>
                    <a:pt x="2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7451208" y="3770351"/>
              <a:ext cx="27102" cy="96424"/>
            </a:xfrm>
            <a:custGeom>
              <a:rect b="b" l="l" r="r" t="t"/>
              <a:pathLst>
                <a:path extrusionOk="0" h="2647" w="744">
                  <a:moveTo>
                    <a:pt x="372" y="1"/>
                  </a:moveTo>
                  <a:cubicBezTo>
                    <a:pt x="164" y="1"/>
                    <a:pt x="0" y="595"/>
                    <a:pt x="0" y="1324"/>
                  </a:cubicBezTo>
                  <a:cubicBezTo>
                    <a:pt x="0" y="2059"/>
                    <a:pt x="164" y="2646"/>
                    <a:pt x="372" y="2646"/>
                  </a:cubicBezTo>
                  <a:cubicBezTo>
                    <a:pt x="580" y="2646"/>
                    <a:pt x="743" y="2059"/>
                    <a:pt x="743" y="1324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7416566" y="3805029"/>
              <a:ext cx="96387" cy="27102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27"/>
          <p:cNvGrpSpPr/>
          <p:nvPr/>
        </p:nvGrpSpPr>
        <p:grpSpPr>
          <a:xfrm>
            <a:off x="343542" y="1144857"/>
            <a:ext cx="870317" cy="531519"/>
            <a:chOff x="343542" y="1144857"/>
            <a:chExt cx="870317" cy="531519"/>
          </a:xfrm>
        </p:grpSpPr>
        <p:sp>
          <p:nvSpPr>
            <p:cNvPr id="1007" name="Google Shape;1007;p27"/>
            <p:cNvSpPr/>
            <p:nvPr/>
          </p:nvSpPr>
          <p:spPr>
            <a:xfrm rot="-1866150">
              <a:off x="409323" y="1210649"/>
              <a:ext cx="352935" cy="352896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7"/>
            <p:cNvSpPr/>
            <p:nvPr/>
          </p:nvSpPr>
          <p:spPr>
            <a:xfrm rot="-1866150">
              <a:off x="1038186" y="1500714"/>
              <a:ext cx="148074" cy="148058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27"/>
          <p:cNvGrpSpPr/>
          <p:nvPr/>
        </p:nvGrpSpPr>
        <p:grpSpPr>
          <a:xfrm>
            <a:off x="7665230" y="1955857"/>
            <a:ext cx="1288034" cy="1079387"/>
            <a:chOff x="7665230" y="1955857"/>
            <a:chExt cx="1288034" cy="1079387"/>
          </a:xfrm>
        </p:grpSpPr>
        <p:sp>
          <p:nvSpPr>
            <p:cNvPr id="1010" name="Google Shape;1010;p27"/>
            <p:cNvSpPr/>
            <p:nvPr/>
          </p:nvSpPr>
          <p:spPr>
            <a:xfrm>
              <a:off x="8217938" y="2329079"/>
              <a:ext cx="735327" cy="560800"/>
            </a:xfrm>
            <a:custGeom>
              <a:rect b="b" l="l" r="r" t="t"/>
              <a:pathLst>
                <a:path extrusionOk="0" h="10864" w="14245">
                  <a:moveTo>
                    <a:pt x="1286" y="1"/>
                  </a:moveTo>
                  <a:lnTo>
                    <a:pt x="1" y="1851"/>
                  </a:lnTo>
                  <a:lnTo>
                    <a:pt x="12959" y="10864"/>
                  </a:lnTo>
                  <a:lnTo>
                    <a:pt x="14245" y="9014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7"/>
            <p:cNvSpPr/>
            <p:nvPr/>
          </p:nvSpPr>
          <p:spPr>
            <a:xfrm>
              <a:off x="7665230" y="2474444"/>
              <a:ext cx="735688" cy="560800"/>
            </a:xfrm>
            <a:custGeom>
              <a:rect b="b" l="l" r="r" t="t"/>
              <a:pathLst>
                <a:path extrusionOk="0" h="10864" w="14252">
                  <a:moveTo>
                    <a:pt x="1293" y="1"/>
                  </a:moveTo>
                  <a:lnTo>
                    <a:pt x="1" y="1851"/>
                  </a:lnTo>
                  <a:lnTo>
                    <a:pt x="12967" y="10864"/>
                  </a:lnTo>
                  <a:lnTo>
                    <a:pt x="14252" y="9006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8104784" y="1955857"/>
              <a:ext cx="735740" cy="560800"/>
            </a:xfrm>
            <a:custGeom>
              <a:rect b="b" l="l" r="r" t="t"/>
              <a:pathLst>
                <a:path extrusionOk="0" h="10864" w="14253">
                  <a:moveTo>
                    <a:pt x="1294" y="1"/>
                  </a:moveTo>
                  <a:lnTo>
                    <a:pt x="1" y="1858"/>
                  </a:lnTo>
                  <a:lnTo>
                    <a:pt x="12959" y="10864"/>
                  </a:lnTo>
                  <a:lnTo>
                    <a:pt x="14252" y="90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7"/>
          <p:cNvGrpSpPr/>
          <p:nvPr/>
        </p:nvGrpSpPr>
        <p:grpSpPr>
          <a:xfrm>
            <a:off x="679414" y="2350854"/>
            <a:ext cx="650213" cy="611110"/>
            <a:chOff x="7134014" y="2381366"/>
            <a:chExt cx="650213" cy="611110"/>
          </a:xfrm>
        </p:grpSpPr>
        <p:sp>
          <p:nvSpPr>
            <p:cNvPr id="1014" name="Google Shape;1014;p27"/>
            <p:cNvSpPr/>
            <p:nvPr/>
          </p:nvSpPr>
          <p:spPr>
            <a:xfrm>
              <a:off x="7228750" y="2728882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7134014" y="2823618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7508604" y="2381366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7461236" y="2428735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7699804" y="2667466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7652436" y="2714835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7"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28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22" name="Google Shape;1022;p28"/>
          <p:cNvGrpSpPr/>
          <p:nvPr/>
        </p:nvGrpSpPr>
        <p:grpSpPr>
          <a:xfrm>
            <a:off x="-237875" y="2571753"/>
            <a:ext cx="949597" cy="2331085"/>
            <a:chOff x="-237875" y="2571753"/>
            <a:chExt cx="949597" cy="2331085"/>
          </a:xfrm>
        </p:grpSpPr>
        <p:sp>
          <p:nvSpPr>
            <p:cNvPr id="1023" name="Google Shape;1023;p28"/>
            <p:cNvSpPr/>
            <p:nvPr/>
          </p:nvSpPr>
          <p:spPr>
            <a:xfrm rot="-5135065">
              <a:off x="-902110" y="3349039"/>
              <a:ext cx="2278067" cy="776513"/>
            </a:xfrm>
            <a:custGeom>
              <a:rect b="b" l="l" r="r" t="t"/>
              <a:pathLst>
                <a:path extrusionOk="0" h="20213" w="59303">
                  <a:moveTo>
                    <a:pt x="59302" y="82"/>
                  </a:moveTo>
                  <a:lnTo>
                    <a:pt x="1" y="5031"/>
                  </a:lnTo>
                  <a:cubicBezTo>
                    <a:pt x="558" y="5336"/>
                    <a:pt x="914" y="7713"/>
                    <a:pt x="1279" y="8828"/>
                  </a:cubicBezTo>
                  <a:cubicBezTo>
                    <a:pt x="2319" y="12023"/>
                    <a:pt x="3931" y="16058"/>
                    <a:pt x="7030" y="17781"/>
                  </a:cubicBezTo>
                  <a:cubicBezTo>
                    <a:pt x="9467" y="19141"/>
                    <a:pt x="12744" y="18814"/>
                    <a:pt x="15426" y="18926"/>
                  </a:cubicBezTo>
                  <a:cubicBezTo>
                    <a:pt x="20642" y="19156"/>
                    <a:pt x="25777" y="19721"/>
                    <a:pt x="30970" y="20070"/>
                  </a:cubicBezTo>
                  <a:cubicBezTo>
                    <a:pt x="32246" y="20156"/>
                    <a:pt x="33497" y="20213"/>
                    <a:pt x="34712" y="20213"/>
                  </a:cubicBezTo>
                  <a:cubicBezTo>
                    <a:pt x="40429" y="20213"/>
                    <a:pt x="45372" y="18953"/>
                    <a:pt x="48491" y="13524"/>
                  </a:cubicBezTo>
                  <a:cubicBezTo>
                    <a:pt x="50601" y="9853"/>
                    <a:pt x="52675" y="6168"/>
                    <a:pt x="54785" y="2497"/>
                  </a:cubicBezTo>
                  <a:cubicBezTo>
                    <a:pt x="56226" y="1"/>
                    <a:pt x="56219" y="446"/>
                    <a:pt x="59302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8"/>
            <p:cNvSpPr/>
            <p:nvPr/>
          </p:nvSpPr>
          <p:spPr>
            <a:xfrm rot="-5135065">
              <a:off x="-323420" y="3240401"/>
              <a:ext cx="948519" cy="647318"/>
            </a:xfrm>
            <a:custGeom>
              <a:rect b="b" l="l" r="r" t="t"/>
              <a:pathLst>
                <a:path extrusionOk="0" h="16850" w="24692">
                  <a:moveTo>
                    <a:pt x="24580" y="1"/>
                  </a:moveTo>
                  <a:lnTo>
                    <a:pt x="862" y="1479"/>
                  </a:lnTo>
                  <a:cubicBezTo>
                    <a:pt x="0" y="6205"/>
                    <a:pt x="1264" y="12825"/>
                    <a:pt x="5781" y="15248"/>
                  </a:cubicBezTo>
                  <a:cubicBezTo>
                    <a:pt x="7343" y="16083"/>
                    <a:pt x="11068" y="16849"/>
                    <a:pt x="14065" y="16849"/>
                  </a:cubicBezTo>
                  <a:cubicBezTo>
                    <a:pt x="15545" y="16849"/>
                    <a:pt x="16847" y="16663"/>
                    <a:pt x="17625" y="16206"/>
                  </a:cubicBezTo>
                  <a:cubicBezTo>
                    <a:pt x="20062" y="14780"/>
                    <a:pt x="21742" y="8501"/>
                    <a:pt x="22767" y="6041"/>
                  </a:cubicBezTo>
                  <a:cubicBezTo>
                    <a:pt x="23525" y="4243"/>
                    <a:pt x="24692" y="1984"/>
                    <a:pt x="24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28"/>
          <p:cNvGrpSpPr/>
          <p:nvPr/>
        </p:nvGrpSpPr>
        <p:grpSpPr>
          <a:xfrm>
            <a:off x="3184549" y="4095962"/>
            <a:ext cx="1375066" cy="851718"/>
            <a:chOff x="3184549" y="4095962"/>
            <a:chExt cx="1375066" cy="851718"/>
          </a:xfrm>
        </p:grpSpPr>
        <p:sp>
          <p:nvSpPr>
            <p:cNvPr id="1026" name="Google Shape;1026;p28"/>
            <p:cNvSpPr/>
            <p:nvPr/>
          </p:nvSpPr>
          <p:spPr>
            <a:xfrm>
              <a:off x="3232235" y="4095962"/>
              <a:ext cx="769731" cy="483323"/>
            </a:xfrm>
            <a:custGeom>
              <a:rect b="b" l="l" r="r" t="t"/>
              <a:pathLst>
                <a:path extrusionOk="0" h="9416" w="14995">
                  <a:moveTo>
                    <a:pt x="13932" y="1"/>
                  </a:moveTo>
                  <a:lnTo>
                    <a:pt x="0" y="7424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3184549" y="4464408"/>
              <a:ext cx="769372" cy="483272"/>
            </a:xfrm>
            <a:custGeom>
              <a:rect b="b" l="l" r="r" t="t"/>
              <a:pathLst>
                <a:path extrusionOk="0" h="9415" w="14988">
                  <a:moveTo>
                    <a:pt x="13925" y="1"/>
                  </a:moveTo>
                  <a:lnTo>
                    <a:pt x="1" y="7424"/>
                  </a:lnTo>
                  <a:lnTo>
                    <a:pt x="1056" y="9415"/>
                  </a:lnTo>
                  <a:lnTo>
                    <a:pt x="14988" y="1992"/>
                  </a:lnTo>
                  <a:lnTo>
                    <a:pt x="13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3789832" y="4364879"/>
              <a:ext cx="769782" cy="483272"/>
            </a:xfrm>
            <a:custGeom>
              <a:rect b="b" l="l" r="r" t="t"/>
              <a:pathLst>
                <a:path extrusionOk="0" h="9415" w="14996">
                  <a:moveTo>
                    <a:pt x="13932" y="0"/>
                  </a:moveTo>
                  <a:lnTo>
                    <a:pt x="1" y="7423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9" name="Google Shape;1029;p28"/>
          <p:cNvGrpSpPr/>
          <p:nvPr/>
        </p:nvGrpSpPr>
        <p:grpSpPr>
          <a:xfrm>
            <a:off x="5961425" y="-134916"/>
            <a:ext cx="1516907" cy="1081943"/>
            <a:chOff x="5580425" y="-109422"/>
            <a:chExt cx="1516907" cy="1081943"/>
          </a:xfrm>
        </p:grpSpPr>
        <p:sp>
          <p:nvSpPr>
            <p:cNvPr id="1030" name="Google Shape;1030;p28"/>
            <p:cNvSpPr/>
            <p:nvPr/>
          </p:nvSpPr>
          <p:spPr>
            <a:xfrm rot="139143">
              <a:off x="5600518" y="-79964"/>
              <a:ext cx="1476720" cy="1023027"/>
            </a:xfrm>
            <a:custGeom>
              <a:rect b="b" l="l" r="r" t="t"/>
              <a:pathLst>
                <a:path extrusionOk="0" h="21816" w="31491">
                  <a:moveTo>
                    <a:pt x="28508" y="0"/>
                  </a:moveTo>
                  <a:cubicBezTo>
                    <a:pt x="28417" y="0"/>
                    <a:pt x="28326" y="2"/>
                    <a:pt x="28236" y="6"/>
                  </a:cubicBezTo>
                  <a:lnTo>
                    <a:pt x="0" y="1960"/>
                  </a:lnTo>
                  <a:cubicBezTo>
                    <a:pt x="899" y="4107"/>
                    <a:pt x="580" y="7124"/>
                    <a:pt x="944" y="9435"/>
                  </a:cubicBezTo>
                  <a:cubicBezTo>
                    <a:pt x="1390" y="12192"/>
                    <a:pt x="2445" y="14785"/>
                    <a:pt x="3188" y="17452"/>
                  </a:cubicBezTo>
                  <a:cubicBezTo>
                    <a:pt x="3388" y="18175"/>
                    <a:pt x="3644" y="21815"/>
                    <a:pt x="4851" y="21815"/>
                  </a:cubicBezTo>
                  <a:cubicBezTo>
                    <a:pt x="4897" y="21815"/>
                    <a:pt x="4945" y="21810"/>
                    <a:pt x="4993" y="21799"/>
                  </a:cubicBezTo>
                  <a:cubicBezTo>
                    <a:pt x="6309" y="21494"/>
                    <a:pt x="6754" y="16271"/>
                    <a:pt x="7735" y="15112"/>
                  </a:cubicBezTo>
                  <a:cubicBezTo>
                    <a:pt x="8946" y="15929"/>
                    <a:pt x="10135" y="16427"/>
                    <a:pt x="11213" y="17512"/>
                  </a:cubicBezTo>
                  <a:cubicBezTo>
                    <a:pt x="12283" y="18596"/>
                    <a:pt x="13784" y="20276"/>
                    <a:pt x="15114" y="20959"/>
                  </a:cubicBezTo>
                  <a:cubicBezTo>
                    <a:pt x="15114" y="20959"/>
                    <a:pt x="15114" y="20959"/>
                    <a:pt x="15114" y="20959"/>
                  </a:cubicBezTo>
                  <a:cubicBezTo>
                    <a:pt x="15202" y="20959"/>
                    <a:pt x="16534" y="15281"/>
                    <a:pt x="16979" y="14844"/>
                  </a:cubicBezTo>
                  <a:cubicBezTo>
                    <a:pt x="17296" y="14531"/>
                    <a:pt x="17693" y="14409"/>
                    <a:pt x="18125" y="14409"/>
                  </a:cubicBezTo>
                  <a:cubicBezTo>
                    <a:pt x="19282" y="14409"/>
                    <a:pt x="20690" y="15282"/>
                    <a:pt x="21496" y="15699"/>
                  </a:cubicBezTo>
                  <a:cubicBezTo>
                    <a:pt x="23606" y="16783"/>
                    <a:pt x="25524" y="18381"/>
                    <a:pt x="27894" y="18894"/>
                  </a:cubicBezTo>
                  <a:cubicBezTo>
                    <a:pt x="29699" y="12883"/>
                    <a:pt x="29766" y="6262"/>
                    <a:pt x="31490" y="244"/>
                  </a:cubicBezTo>
                  <a:cubicBezTo>
                    <a:pt x="30511" y="203"/>
                    <a:pt x="29489" y="0"/>
                    <a:pt x="28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8"/>
            <p:cNvSpPr/>
            <p:nvPr/>
          </p:nvSpPr>
          <p:spPr>
            <a:xfrm rot="139143">
              <a:off x="6021991" y="313186"/>
              <a:ext cx="229309" cy="285065"/>
            </a:xfrm>
            <a:custGeom>
              <a:rect b="b" l="l" r="r" t="t"/>
              <a:pathLst>
                <a:path extrusionOk="0" h="6079" w="4890">
                  <a:moveTo>
                    <a:pt x="4889" y="0"/>
                  </a:moveTo>
                  <a:lnTo>
                    <a:pt x="4889" y="0"/>
                  </a:lnTo>
                  <a:cubicBezTo>
                    <a:pt x="3990" y="414"/>
                    <a:pt x="1348" y="1875"/>
                    <a:pt x="90" y="1875"/>
                  </a:cubicBezTo>
                  <a:cubicBezTo>
                    <a:pt x="59" y="1875"/>
                    <a:pt x="29" y="1874"/>
                    <a:pt x="0" y="1873"/>
                  </a:cubicBezTo>
                  <a:lnTo>
                    <a:pt x="0" y="1873"/>
                  </a:lnTo>
                  <a:cubicBezTo>
                    <a:pt x="1486" y="2831"/>
                    <a:pt x="1895" y="5112"/>
                    <a:pt x="3522" y="6078"/>
                  </a:cubicBezTo>
                  <a:cubicBezTo>
                    <a:pt x="4652" y="4696"/>
                    <a:pt x="4823" y="1694"/>
                    <a:pt x="4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28"/>
          <p:cNvGrpSpPr/>
          <p:nvPr/>
        </p:nvGrpSpPr>
        <p:grpSpPr>
          <a:xfrm>
            <a:off x="4635230" y="193151"/>
            <a:ext cx="713261" cy="721594"/>
            <a:chOff x="4635230" y="193151"/>
            <a:chExt cx="713261" cy="721594"/>
          </a:xfrm>
        </p:grpSpPr>
        <p:sp>
          <p:nvSpPr>
            <p:cNvPr id="1033" name="Google Shape;1033;p28"/>
            <p:cNvSpPr/>
            <p:nvPr/>
          </p:nvSpPr>
          <p:spPr>
            <a:xfrm rot="10800000">
              <a:off x="4930717" y="273806"/>
              <a:ext cx="417774" cy="640939"/>
            </a:xfrm>
            <a:custGeom>
              <a:rect b="b" l="l" r="r" t="t"/>
              <a:pathLst>
                <a:path extrusionOk="0" h="21615" w="14089">
                  <a:moveTo>
                    <a:pt x="14089" y="0"/>
                  </a:moveTo>
                  <a:lnTo>
                    <a:pt x="14089" y="0"/>
                  </a:lnTo>
                  <a:cubicBezTo>
                    <a:pt x="11941" y="112"/>
                    <a:pt x="9497" y="2222"/>
                    <a:pt x="7981" y="3552"/>
                  </a:cubicBezTo>
                  <a:cubicBezTo>
                    <a:pt x="5596" y="5632"/>
                    <a:pt x="2973" y="8203"/>
                    <a:pt x="1212" y="10804"/>
                  </a:cubicBezTo>
                  <a:cubicBezTo>
                    <a:pt x="1" y="12580"/>
                    <a:pt x="328" y="14363"/>
                    <a:pt x="870" y="16377"/>
                  </a:cubicBezTo>
                  <a:cubicBezTo>
                    <a:pt x="1227" y="17692"/>
                    <a:pt x="1806" y="21035"/>
                    <a:pt x="3203" y="21615"/>
                  </a:cubicBezTo>
                  <a:cubicBezTo>
                    <a:pt x="5707" y="20010"/>
                    <a:pt x="6948" y="18301"/>
                    <a:pt x="8501" y="17075"/>
                  </a:cubicBezTo>
                  <a:cubicBezTo>
                    <a:pt x="9222" y="16503"/>
                    <a:pt x="10389" y="15960"/>
                    <a:pt x="10872" y="15203"/>
                  </a:cubicBezTo>
                  <a:cubicBezTo>
                    <a:pt x="11065" y="14905"/>
                    <a:pt x="11028" y="14400"/>
                    <a:pt x="11102" y="14081"/>
                  </a:cubicBezTo>
                  <a:cubicBezTo>
                    <a:pt x="11592" y="11926"/>
                    <a:pt x="11904" y="9704"/>
                    <a:pt x="12380" y="7542"/>
                  </a:cubicBezTo>
                  <a:cubicBezTo>
                    <a:pt x="12930" y="5053"/>
                    <a:pt x="13108" y="2370"/>
                    <a:pt x="14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 rot="10800000">
              <a:off x="4635230" y="193151"/>
              <a:ext cx="411606" cy="371605"/>
            </a:xfrm>
            <a:custGeom>
              <a:rect b="b" l="l" r="r" t="t"/>
              <a:pathLst>
                <a:path extrusionOk="0" h="12532" w="13881">
                  <a:moveTo>
                    <a:pt x="9322" y="1"/>
                  </a:moveTo>
                  <a:cubicBezTo>
                    <a:pt x="8263" y="1"/>
                    <a:pt x="7273" y="133"/>
                    <a:pt x="6598" y="465"/>
                  </a:cubicBezTo>
                  <a:cubicBezTo>
                    <a:pt x="5127" y="1193"/>
                    <a:pt x="3886" y="3942"/>
                    <a:pt x="3024" y="5265"/>
                  </a:cubicBezTo>
                  <a:cubicBezTo>
                    <a:pt x="1910" y="7003"/>
                    <a:pt x="914" y="8816"/>
                    <a:pt x="37" y="10689"/>
                  </a:cubicBezTo>
                  <a:cubicBezTo>
                    <a:pt x="216" y="12361"/>
                    <a:pt x="112" y="12457"/>
                    <a:pt x="0" y="12532"/>
                  </a:cubicBezTo>
                  <a:cubicBezTo>
                    <a:pt x="3247" y="10652"/>
                    <a:pt x="7430" y="9790"/>
                    <a:pt x="10618" y="7754"/>
                  </a:cubicBezTo>
                  <a:cubicBezTo>
                    <a:pt x="12468" y="6565"/>
                    <a:pt x="13880" y="2857"/>
                    <a:pt x="13843" y="710"/>
                  </a:cubicBezTo>
                  <a:cubicBezTo>
                    <a:pt x="12785" y="321"/>
                    <a:pt x="10969" y="1"/>
                    <a:pt x="9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28"/>
          <p:cNvGrpSpPr/>
          <p:nvPr/>
        </p:nvGrpSpPr>
        <p:grpSpPr>
          <a:xfrm>
            <a:off x="7091667" y="3974420"/>
            <a:ext cx="2305565" cy="1481963"/>
            <a:chOff x="7091667" y="3974420"/>
            <a:chExt cx="2305565" cy="1481963"/>
          </a:xfrm>
        </p:grpSpPr>
        <p:sp>
          <p:nvSpPr>
            <p:cNvPr id="1036" name="Google Shape;1036;p28"/>
            <p:cNvSpPr/>
            <p:nvPr/>
          </p:nvSpPr>
          <p:spPr>
            <a:xfrm flipH="1" rot="-401836">
              <a:off x="7994406" y="4048062"/>
              <a:ext cx="1335267" cy="1236650"/>
            </a:xfrm>
            <a:custGeom>
              <a:rect b="b" l="l" r="r" t="t"/>
              <a:pathLst>
                <a:path extrusionOk="0" h="29480" w="31829">
                  <a:moveTo>
                    <a:pt x="11189" y="0"/>
                  </a:moveTo>
                  <a:cubicBezTo>
                    <a:pt x="8035" y="0"/>
                    <a:pt x="5220" y="5226"/>
                    <a:pt x="3627" y="7865"/>
                  </a:cubicBezTo>
                  <a:cubicBezTo>
                    <a:pt x="1" y="13861"/>
                    <a:pt x="4043" y="22614"/>
                    <a:pt x="4496" y="29479"/>
                  </a:cubicBezTo>
                  <a:lnTo>
                    <a:pt x="21051" y="28246"/>
                  </a:lnTo>
                  <a:cubicBezTo>
                    <a:pt x="21305" y="28313"/>
                    <a:pt x="21589" y="28345"/>
                    <a:pt x="21898" y="28345"/>
                  </a:cubicBezTo>
                  <a:cubicBezTo>
                    <a:pt x="25370" y="28345"/>
                    <a:pt x="31829" y="24360"/>
                    <a:pt x="29945" y="22688"/>
                  </a:cubicBezTo>
                  <a:cubicBezTo>
                    <a:pt x="28660" y="21551"/>
                    <a:pt x="28935" y="17257"/>
                    <a:pt x="28236" y="15094"/>
                  </a:cubicBezTo>
                  <a:cubicBezTo>
                    <a:pt x="26839" y="10777"/>
                    <a:pt x="24759" y="9499"/>
                    <a:pt x="20494" y="8578"/>
                  </a:cubicBezTo>
                  <a:cubicBezTo>
                    <a:pt x="18287" y="8095"/>
                    <a:pt x="17009" y="8831"/>
                    <a:pt x="15538" y="6995"/>
                  </a:cubicBezTo>
                  <a:cubicBezTo>
                    <a:pt x="14252" y="5405"/>
                    <a:pt x="15255" y="2671"/>
                    <a:pt x="13606" y="1103"/>
                  </a:cubicBezTo>
                  <a:cubicBezTo>
                    <a:pt x="12788" y="327"/>
                    <a:pt x="11978" y="0"/>
                    <a:pt x="11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8"/>
            <p:cNvSpPr/>
            <p:nvPr/>
          </p:nvSpPr>
          <p:spPr>
            <a:xfrm flipH="1" rot="1754541">
              <a:off x="7196378" y="4338625"/>
              <a:ext cx="1466467" cy="811262"/>
            </a:xfrm>
            <a:custGeom>
              <a:rect b="b" l="l" r="r" t="t"/>
              <a:pathLst>
                <a:path extrusionOk="0" h="16947" w="30634">
                  <a:moveTo>
                    <a:pt x="13074" y="0"/>
                  </a:moveTo>
                  <a:cubicBezTo>
                    <a:pt x="12862" y="0"/>
                    <a:pt x="12661" y="12"/>
                    <a:pt x="12476" y="37"/>
                  </a:cubicBezTo>
                  <a:cubicBezTo>
                    <a:pt x="11250" y="193"/>
                    <a:pt x="10120" y="1069"/>
                    <a:pt x="9065" y="1701"/>
                  </a:cubicBezTo>
                  <a:cubicBezTo>
                    <a:pt x="6621" y="3157"/>
                    <a:pt x="4867" y="5126"/>
                    <a:pt x="3418" y="7615"/>
                  </a:cubicBezTo>
                  <a:cubicBezTo>
                    <a:pt x="2252" y="9607"/>
                    <a:pt x="0" y="13575"/>
                    <a:pt x="929" y="16071"/>
                  </a:cubicBezTo>
                  <a:lnTo>
                    <a:pt x="3036" y="15942"/>
                  </a:lnTo>
                  <a:lnTo>
                    <a:pt x="3036" y="15942"/>
                  </a:lnTo>
                  <a:cubicBezTo>
                    <a:pt x="3042" y="15942"/>
                    <a:pt x="3047" y="15942"/>
                    <a:pt x="3052" y="15942"/>
                  </a:cubicBezTo>
                  <a:cubicBezTo>
                    <a:pt x="3069" y="15942"/>
                    <a:pt x="3087" y="15941"/>
                    <a:pt x="3106" y="15937"/>
                  </a:cubicBezTo>
                  <a:lnTo>
                    <a:pt x="3106" y="15937"/>
                  </a:lnTo>
                  <a:lnTo>
                    <a:pt x="3036" y="15942"/>
                  </a:lnTo>
                  <a:lnTo>
                    <a:pt x="3036" y="15942"/>
                  </a:lnTo>
                  <a:cubicBezTo>
                    <a:pt x="2413" y="15904"/>
                    <a:pt x="3127" y="13625"/>
                    <a:pt x="3292" y="13159"/>
                  </a:cubicBezTo>
                  <a:cubicBezTo>
                    <a:pt x="4102" y="10929"/>
                    <a:pt x="5848" y="9027"/>
                    <a:pt x="7616" y="7489"/>
                  </a:cubicBezTo>
                  <a:cubicBezTo>
                    <a:pt x="9169" y="6137"/>
                    <a:pt x="10618" y="4316"/>
                    <a:pt x="12179" y="3068"/>
                  </a:cubicBezTo>
                  <a:cubicBezTo>
                    <a:pt x="12875" y="2516"/>
                    <a:pt x="13082" y="2314"/>
                    <a:pt x="13561" y="2314"/>
                  </a:cubicBezTo>
                  <a:cubicBezTo>
                    <a:pt x="13798" y="2314"/>
                    <a:pt x="14102" y="2363"/>
                    <a:pt x="14564" y="2444"/>
                  </a:cubicBezTo>
                  <a:cubicBezTo>
                    <a:pt x="17580" y="2986"/>
                    <a:pt x="21073" y="4666"/>
                    <a:pt x="23057" y="7036"/>
                  </a:cubicBezTo>
                  <a:cubicBezTo>
                    <a:pt x="24089" y="8277"/>
                    <a:pt x="24461" y="9280"/>
                    <a:pt x="24862" y="10848"/>
                  </a:cubicBezTo>
                  <a:cubicBezTo>
                    <a:pt x="25256" y="12378"/>
                    <a:pt x="25211" y="14763"/>
                    <a:pt x="26014" y="16153"/>
                  </a:cubicBezTo>
                  <a:cubicBezTo>
                    <a:pt x="26335" y="16713"/>
                    <a:pt x="26704" y="16946"/>
                    <a:pt x="27091" y="16946"/>
                  </a:cubicBezTo>
                  <a:cubicBezTo>
                    <a:pt x="28711" y="16946"/>
                    <a:pt x="30634" y="12847"/>
                    <a:pt x="30532" y="11479"/>
                  </a:cubicBezTo>
                  <a:cubicBezTo>
                    <a:pt x="30368" y="9228"/>
                    <a:pt x="28035" y="8076"/>
                    <a:pt x="26460" y="6887"/>
                  </a:cubicBezTo>
                  <a:cubicBezTo>
                    <a:pt x="24156" y="5141"/>
                    <a:pt x="21972" y="2466"/>
                    <a:pt x="19245" y="1456"/>
                  </a:cubicBezTo>
                  <a:cubicBezTo>
                    <a:pt x="17755" y="908"/>
                    <a:pt x="14957" y="0"/>
                    <a:pt x="13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8" name="Google Shape;1038;p28"/>
          <p:cNvGrpSpPr/>
          <p:nvPr/>
        </p:nvGrpSpPr>
        <p:grpSpPr>
          <a:xfrm>
            <a:off x="7838925" y="844299"/>
            <a:ext cx="714831" cy="371602"/>
            <a:chOff x="7838925" y="844299"/>
            <a:chExt cx="714831" cy="371602"/>
          </a:xfrm>
        </p:grpSpPr>
        <p:sp>
          <p:nvSpPr>
            <p:cNvPr id="1039" name="Google Shape;1039;p28"/>
            <p:cNvSpPr/>
            <p:nvPr/>
          </p:nvSpPr>
          <p:spPr>
            <a:xfrm>
              <a:off x="7838925" y="856734"/>
              <a:ext cx="359201" cy="359166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8"/>
            <p:cNvSpPr/>
            <p:nvPr/>
          </p:nvSpPr>
          <p:spPr>
            <a:xfrm>
              <a:off x="8403053" y="844299"/>
              <a:ext cx="150703" cy="150689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7_1"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29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43" name="Google Shape;1043;p29"/>
          <p:cNvGrpSpPr/>
          <p:nvPr/>
        </p:nvGrpSpPr>
        <p:grpSpPr>
          <a:xfrm>
            <a:off x="7663033" y="4067182"/>
            <a:ext cx="1477345" cy="1474511"/>
            <a:chOff x="7663033" y="4067182"/>
            <a:chExt cx="1477345" cy="1474511"/>
          </a:xfrm>
        </p:grpSpPr>
        <p:sp>
          <p:nvSpPr>
            <p:cNvPr id="1044" name="Google Shape;1044;p29"/>
            <p:cNvSpPr/>
            <p:nvPr/>
          </p:nvSpPr>
          <p:spPr>
            <a:xfrm rot="-1903600">
              <a:off x="7863381" y="4270478"/>
              <a:ext cx="1076648" cy="1067919"/>
            </a:xfrm>
            <a:custGeom>
              <a:rect b="b" l="l" r="r" t="t"/>
              <a:pathLst>
                <a:path extrusionOk="0" h="40006" w="40333">
                  <a:moveTo>
                    <a:pt x="18816" y="0"/>
                  </a:moveTo>
                  <a:cubicBezTo>
                    <a:pt x="16014" y="0"/>
                    <a:pt x="13097" y="675"/>
                    <a:pt x="10210" y="2066"/>
                  </a:cubicBezTo>
                  <a:cubicBezTo>
                    <a:pt x="4994" y="4585"/>
                    <a:pt x="4162" y="8360"/>
                    <a:pt x="3337" y="13702"/>
                  </a:cubicBezTo>
                  <a:cubicBezTo>
                    <a:pt x="2817" y="17068"/>
                    <a:pt x="1" y="25598"/>
                    <a:pt x="3604" y="27404"/>
                  </a:cubicBezTo>
                  <a:lnTo>
                    <a:pt x="24729" y="40006"/>
                  </a:lnTo>
                  <a:cubicBezTo>
                    <a:pt x="40333" y="38906"/>
                    <a:pt x="39508" y="17685"/>
                    <a:pt x="33423" y="8293"/>
                  </a:cubicBezTo>
                  <a:cubicBezTo>
                    <a:pt x="29920" y="2891"/>
                    <a:pt x="24617" y="0"/>
                    <a:pt x="18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 rot="-1903600">
              <a:off x="7932045" y="4495028"/>
              <a:ext cx="502007" cy="405829"/>
            </a:xfrm>
            <a:custGeom>
              <a:rect b="b" l="l" r="r" t="t"/>
              <a:pathLst>
                <a:path extrusionOk="0" h="15203" w="18806">
                  <a:moveTo>
                    <a:pt x="10086" y="0"/>
                  </a:moveTo>
                  <a:cubicBezTo>
                    <a:pt x="4352" y="0"/>
                    <a:pt x="1" y="7354"/>
                    <a:pt x="2317" y="12389"/>
                  </a:cubicBezTo>
                  <a:lnTo>
                    <a:pt x="14176" y="14611"/>
                  </a:lnTo>
                  <a:cubicBezTo>
                    <a:pt x="14436" y="15003"/>
                    <a:pt x="14737" y="15202"/>
                    <a:pt x="15081" y="15202"/>
                  </a:cubicBezTo>
                  <a:cubicBezTo>
                    <a:pt x="15200" y="15202"/>
                    <a:pt x="15325" y="15179"/>
                    <a:pt x="15454" y="15131"/>
                  </a:cubicBezTo>
                  <a:cubicBezTo>
                    <a:pt x="17126" y="12783"/>
                    <a:pt x="18805" y="10695"/>
                    <a:pt x="17832" y="7671"/>
                  </a:cubicBezTo>
                  <a:cubicBezTo>
                    <a:pt x="17104" y="5412"/>
                    <a:pt x="14384" y="947"/>
                    <a:pt x="11962" y="263"/>
                  </a:cubicBezTo>
                  <a:cubicBezTo>
                    <a:pt x="11325" y="84"/>
                    <a:pt x="10698" y="0"/>
                    <a:pt x="10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Google Shape;1046;p29"/>
          <p:cNvGrpSpPr/>
          <p:nvPr/>
        </p:nvGrpSpPr>
        <p:grpSpPr>
          <a:xfrm>
            <a:off x="6516629" y="-187930"/>
            <a:ext cx="1654290" cy="1559063"/>
            <a:chOff x="6516629" y="-187930"/>
            <a:chExt cx="1654290" cy="1559063"/>
          </a:xfrm>
        </p:grpSpPr>
        <p:sp>
          <p:nvSpPr>
            <p:cNvPr id="1047" name="Google Shape;1047;p29"/>
            <p:cNvSpPr/>
            <p:nvPr/>
          </p:nvSpPr>
          <p:spPr>
            <a:xfrm rot="-10486898">
              <a:off x="6578292" y="-121263"/>
              <a:ext cx="1530963" cy="1425728"/>
            </a:xfrm>
            <a:custGeom>
              <a:rect b="b" l="l" r="r" t="t"/>
              <a:pathLst>
                <a:path extrusionOk="0" h="42446" w="45579">
                  <a:moveTo>
                    <a:pt x="41915" y="0"/>
                  </a:moveTo>
                  <a:cubicBezTo>
                    <a:pt x="36779" y="0"/>
                    <a:pt x="27699" y="8166"/>
                    <a:pt x="25502" y="9879"/>
                  </a:cubicBezTo>
                  <a:cubicBezTo>
                    <a:pt x="19899" y="14240"/>
                    <a:pt x="13710" y="18327"/>
                    <a:pt x="7758" y="22228"/>
                  </a:cubicBezTo>
                  <a:cubicBezTo>
                    <a:pt x="1" y="27303"/>
                    <a:pt x="521" y="33433"/>
                    <a:pt x="5180" y="41027"/>
                  </a:cubicBezTo>
                  <a:cubicBezTo>
                    <a:pt x="5585" y="42143"/>
                    <a:pt x="6837" y="42445"/>
                    <a:pt x="8240" y="42445"/>
                  </a:cubicBezTo>
                  <a:cubicBezTo>
                    <a:pt x="9639" y="42445"/>
                    <a:pt x="11189" y="42145"/>
                    <a:pt x="12201" y="42052"/>
                  </a:cubicBezTo>
                  <a:cubicBezTo>
                    <a:pt x="12989" y="41985"/>
                    <a:pt x="15411" y="42060"/>
                    <a:pt x="16043" y="41502"/>
                  </a:cubicBezTo>
                  <a:cubicBezTo>
                    <a:pt x="17239" y="40440"/>
                    <a:pt x="16853" y="36153"/>
                    <a:pt x="16964" y="34778"/>
                  </a:cubicBezTo>
                  <a:cubicBezTo>
                    <a:pt x="17254" y="31070"/>
                    <a:pt x="17470" y="27422"/>
                    <a:pt x="20419" y="24702"/>
                  </a:cubicBezTo>
                  <a:cubicBezTo>
                    <a:pt x="22968" y="22347"/>
                    <a:pt x="26995" y="20668"/>
                    <a:pt x="29982" y="18862"/>
                  </a:cubicBezTo>
                  <a:cubicBezTo>
                    <a:pt x="33452" y="16767"/>
                    <a:pt x="40080" y="14738"/>
                    <a:pt x="42837" y="11736"/>
                  </a:cubicBezTo>
                  <a:cubicBezTo>
                    <a:pt x="44338" y="10102"/>
                    <a:pt x="45579" y="7419"/>
                    <a:pt x="45489" y="4767"/>
                  </a:cubicBezTo>
                  <a:cubicBezTo>
                    <a:pt x="45369" y="1285"/>
                    <a:pt x="43953" y="0"/>
                    <a:pt x="419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9"/>
            <p:cNvSpPr/>
            <p:nvPr/>
          </p:nvSpPr>
          <p:spPr>
            <a:xfrm rot="-10486898">
              <a:off x="6936772" y="31626"/>
              <a:ext cx="999346" cy="978790"/>
            </a:xfrm>
            <a:custGeom>
              <a:rect b="b" l="l" r="r" t="t"/>
              <a:pathLst>
                <a:path extrusionOk="0" h="29140" w="29752">
                  <a:moveTo>
                    <a:pt x="27755" y="0"/>
                  </a:moveTo>
                  <a:cubicBezTo>
                    <a:pt x="25820" y="0"/>
                    <a:pt x="20253" y="3912"/>
                    <a:pt x="19111" y="4545"/>
                  </a:cubicBezTo>
                  <a:cubicBezTo>
                    <a:pt x="15381" y="6611"/>
                    <a:pt x="11525" y="8097"/>
                    <a:pt x="8879" y="11559"/>
                  </a:cubicBezTo>
                  <a:cubicBezTo>
                    <a:pt x="7601" y="13224"/>
                    <a:pt x="6286" y="14806"/>
                    <a:pt x="4755" y="16255"/>
                  </a:cubicBezTo>
                  <a:cubicBezTo>
                    <a:pt x="3775" y="17184"/>
                    <a:pt x="758" y="18863"/>
                    <a:pt x="386" y="20297"/>
                  </a:cubicBezTo>
                  <a:cubicBezTo>
                    <a:pt x="0" y="21769"/>
                    <a:pt x="1679" y="24206"/>
                    <a:pt x="2199" y="25350"/>
                  </a:cubicBezTo>
                  <a:cubicBezTo>
                    <a:pt x="2757" y="26576"/>
                    <a:pt x="3106" y="28003"/>
                    <a:pt x="3849" y="29139"/>
                  </a:cubicBezTo>
                  <a:cubicBezTo>
                    <a:pt x="5276" y="28723"/>
                    <a:pt x="5915" y="28597"/>
                    <a:pt x="6457" y="28538"/>
                  </a:cubicBezTo>
                  <a:cubicBezTo>
                    <a:pt x="6494" y="26242"/>
                    <a:pt x="6071" y="23842"/>
                    <a:pt x="6249" y="21449"/>
                  </a:cubicBezTo>
                  <a:cubicBezTo>
                    <a:pt x="6509" y="17949"/>
                    <a:pt x="8426" y="15535"/>
                    <a:pt x="10908" y="13172"/>
                  </a:cubicBezTo>
                  <a:cubicBezTo>
                    <a:pt x="15054" y="9226"/>
                    <a:pt x="20552" y="6982"/>
                    <a:pt x="25234" y="3839"/>
                  </a:cubicBezTo>
                  <a:cubicBezTo>
                    <a:pt x="25627" y="3572"/>
                    <a:pt x="29751" y="912"/>
                    <a:pt x="28146" y="79"/>
                  </a:cubicBezTo>
                  <a:cubicBezTo>
                    <a:pt x="28042" y="25"/>
                    <a:pt x="27910" y="0"/>
                    <a:pt x="2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29"/>
          <p:cNvGrpSpPr/>
          <p:nvPr/>
        </p:nvGrpSpPr>
        <p:grpSpPr>
          <a:xfrm>
            <a:off x="-270372" y="1557267"/>
            <a:ext cx="1073814" cy="1342606"/>
            <a:chOff x="-270372" y="1557267"/>
            <a:chExt cx="1073814" cy="1342606"/>
          </a:xfrm>
        </p:grpSpPr>
        <p:sp>
          <p:nvSpPr>
            <p:cNvPr id="1050" name="Google Shape;1050;p29"/>
            <p:cNvSpPr/>
            <p:nvPr/>
          </p:nvSpPr>
          <p:spPr>
            <a:xfrm rot="4962851">
              <a:off x="104604" y="1798883"/>
              <a:ext cx="527702" cy="809588"/>
            </a:xfrm>
            <a:custGeom>
              <a:rect b="b" l="l" r="r" t="t"/>
              <a:pathLst>
                <a:path extrusionOk="0" h="21615" w="14089">
                  <a:moveTo>
                    <a:pt x="14089" y="0"/>
                  </a:moveTo>
                  <a:lnTo>
                    <a:pt x="14089" y="0"/>
                  </a:lnTo>
                  <a:cubicBezTo>
                    <a:pt x="11941" y="112"/>
                    <a:pt x="9497" y="2222"/>
                    <a:pt x="7981" y="3552"/>
                  </a:cubicBezTo>
                  <a:cubicBezTo>
                    <a:pt x="5596" y="5632"/>
                    <a:pt x="2973" y="8203"/>
                    <a:pt x="1212" y="10804"/>
                  </a:cubicBezTo>
                  <a:cubicBezTo>
                    <a:pt x="1" y="12580"/>
                    <a:pt x="328" y="14363"/>
                    <a:pt x="870" y="16377"/>
                  </a:cubicBezTo>
                  <a:cubicBezTo>
                    <a:pt x="1227" y="17692"/>
                    <a:pt x="1806" y="21035"/>
                    <a:pt x="3203" y="21615"/>
                  </a:cubicBezTo>
                  <a:cubicBezTo>
                    <a:pt x="5707" y="20010"/>
                    <a:pt x="6948" y="18301"/>
                    <a:pt x="8501" y="17075"/>
                  </a:cubicBezTo>
                  <a:cubicBezTo>
                    <a:pt x="9222" y="16503"/>
                    <a:pt x="10389" y="15960"/>
                    <a:pt x="10872" y="15203"/>
                  </a:cubicBezTo>
                  <a:cubicBezTo>
                    <a:pt x="11065" y="14905"/>
                    <a:pt x="11028" y="14400"/>
                    <a:pt x="11102" y="14081"/>
                  </a:cubicBezTo>
                  <a:cubicBezTo>
                    <a:pt x="11592" y="11926"/>
                    <a:pt x="11904" y="9704"/>
                    <a:pt x="12380" y="7542"/>
                  </a:cubicBezTo>
                  <a:cubicBezTo>
                    <a:pt x="12930" y="5053"/>
                    <a:pt x="13108" y="2370"/>
                    <a:pt x="14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 rot="4962851">
              <a:off x="-113423" y="2377560"/>
              <a:ext cx="519912" cy="469385"/>
            </a:xfrm>
            <a:custGeom>
              <a:rect b="b" l="l" r="r" t="t"/>
              <a:pathLst>
                <a:path extrusionOk="0" h="12532" w="13881">
                  <a:moveTo>
                    <a:pt x="9322" y="1"/>
                  </a:moveTo>
                  <a:cubicBezTo>
                    <a:pt x="8263" y="1"/>
                    <a:pt x="7273" y="133"/>
                    <a:pt x="6598" y="465"/>
                  </a:cubicBezTo>
                  <a:cubicBezTo>
                    <a:pt x="5127" y="1193"/>
                    <a:pt x="3886" y="3942"/>
                    <a:pt x="3024" y="5265"/>
                  </a:cubicBezTo>
                  <a:cubicBezTo>
                    <a:pt x="1910" y="7003"/>
                    <a:pt x="914" y="8816"/>
                    <a:pt x="37" y="10689"/>
                  </a:cubicBezTo>
                  <a:cubicBezTo>
                    <a:pt x="216" y="12361"/>
                    <a:pt x="112" y="12457"/>
                    <a:pt x="0" y="12532"/>
                  </a:cubicBezTo>
                  <a:cubicBezTo>
                    <a:pt x="3247" y="10652"/>
                    <a:pt x="7430" y="9790"/>
                    <a:pt x="10618" y="7754"/>
                  </a:cubicBezTo>
                  <a:cubicBezTo>
                    <a:pt x="12468" y="6565"/>
                    <a:pt x="13880" y="2857"/>
                    <a:pt x="13843" y="710"/>
                  </a:cubicBezTo>
                  <a:cubicBezTo>
                    <a:pt x="12785" y="321"/>
                    <a:pt x="10969" y="1"/>
                    <a:pt x="9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9"/>
            <p:cNvSpPr/>
            <p:nvPr/>
          </p:nvSpPr>
          <p:spPr>
            <a:xfrm rot="4962851">
              <a:off x="-34977" y="1380224"/>
              <a:ext cx="270275" cy="712542"/>
            </a:xfrm>
            <a:custGeom>
              <a:rect b="b" l="l" r="r" t="t"/>
              <a:pathLst>
                <a:path extrusionOk="0" h="19024" w="7216">
                  <a:moveTo>
                    <a:pt x="3210" y="1"/>
                  </a:moveTo>
                  <a:cubicBezTo>
                    <a:pt x="2328" y="1"/>
                    <a:pt x="1369" y="317"/>
                    <a:pt x="558" y="374"/>
                  </a:cubicBezTo>
                  <a:cubicBezTo>
                    <a:pt x="877" y="1377"/>
                    <a:pt x="446" y="2759"/>
                    <a:pt x="372" y="3784"/>
                  </a:cubicBezTo>
                  <a:cubicBezTo>
                    <a:pt x="172" y="6868"/>
                    <a:pt x="1" y="11586"/>
                    <a:pt x="1821" y="14246"/>
                  </a:cubicBezTo>
                  <a:cubicBezTo>
                    <a:pt x="3159" y="16200"/>
                    <a:pt x="5425" y="17538"/>
                    <a:pt x="7067" y="19024"/>
                  </a:cubicBezTo>
                  <a:lnTo>
                    <a:pt x="7216" y="16839"/>
                  </a:lnTo>
                  <a:cubicBezTo>
                    <a:pt x="6294" y="14432"/>
                    <a:pt x="6532" y="11489"/>
                    <a:pt x="6242" y="8971"/>
                  </a:cubicBezTo>
                  <a:cubicBezTo>
                    <a:pt x="6049" y="7284"/>
                    <a:pt x="6198" y="1681"/>
                    <a:pt x="4630" y="441"/>
                  </a:cubicBezTo>
                  <a:cubicBezTo>
                    <a:pt x="4213" y="109"/>
                    <a:pt x="3725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3" name="Google Shape;1053;p29"/>
          <p:cNvSpPr/>
          <p:nvPr/>
        </p:nvSpPr>
        <p:spPr>
          <a:xfrm rot="1506683">
            <a:off x="-269450" y="4153624"/>
            <a:ext cx="1268085" cy="1174499"/>
          </a:xfrm>
          <a:custGeom>
            <a:rect b="b" l="l" r="r" t="t"/>
            <a:pathLst>
              <a:path extrusionOk="0" h="29480" w="31829">
                <a:moveTo>
                  <a:pt x="11189" y="0"/>
                </a:moveTo>
                <a:cubicBezTo>
                  <a:pt x="8035" y="0"/>
                  <a:pt x="5220" y="5226"/>
                  <a:pt x="3627" y="7865"/>
                </a:cubicBezTo>
                <a:cubicBezTo>
                  <a:pt x="1" y="13861"/>
                  <a:pt x="4043" y="22614"/>
                  <a:pt x="4496" y="29479"/>
                </a:cubicBezTo>
                <a:lnTo>
                  <a:pt x="21051" y="28246"/>
                </a:lnTo>
                <a:cubicBezTo>
                  <a:pt x="21305" y="28313"/>
                  <a:pt x="21589" y="28345"/>
                  <a:pt x="21898" y="28345"/>
                </a:cubicBezTo>
                <a:cubicBezTo>
                  <a:pt x="25370" y="28345"/>
                  <a:pt x="31829" y="24360"/>
                  <a:pt x="29945" y="22688"/>
                </a:cubicBezTo>
                <a:cubicBezTo>
                  <a:pt x="28660" y="21551"/>
                  <a:pt x="28935" y="17257"/>
                  <a:pt x="28236" y="15094"/>
                </a:cubicBezTo>
                <a:cubicBezTo>
                  <a:pt x="26839" y="10777"/>
                  <a:pt x="24759" y="9499"/>
                  <a:pt x="20494" y="8578"/>
                </a:cubicBezTo>
                <a:cubicBezTo>
                  <a:pt x="18287" y="8095"/>
                  <a:pt x="17009" y="8831"/>
                  <a:pt x="15538" y="6995"/>
                </a:cubicBezTo>
                <a:cubicBezTo>
                  <a:pt x="14252" y="5405"/>
                  <a:pt x="15255" y="2671"/>
                  <a:pt x="13606" y="1103"/>
                </a:cubicBezTo>
                <a:cubicBezTo>
                  <a:pt x="12788" y="327"/>
                  <a:pt x="11978" y="0"/>
                  <a:pt x="11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4" name="Google Shape;1054;p29"/>
          <p:cNvGrpSpPr/>
          <p:nvPr/>
        </p:nvGrpSpPr>
        <p:grpSpPr>
          <a:xfrm>
            <a:off x="4049380" y="259217"/>
            <a:ext cx="959067" cy="959028"/>
            <a:chOff x="4049380" y="259217"/>
            <a:chExt cx="959067" cy="959028"/>
          </a:xfrm>
        </p:grpSpPr>
        <p:sp>
          <p:nvSpPr>
            <p:cNvPr id="1055" name="Google Shape;1055;p29"/>
            <p:cNvSpPr/>
            <p:nvPr/>
          </p:nvSpPr>
          <p:spPr>
            <a:xfrm flipH="1">
              <a:off x="4049380" y="259217"/>
              <a:ext cx="959067" cy="959028"/>
            </a:xfrm>
            <a:custGeom>
              <a:rect b="b" l="l" r="r" t="t"/>
              <a:pathLst>
                <a:path extrusionOk="0" h="25004" w="25005">
                  <a:moveTo>
                    <a:pt x="12506" y="0"/>
                  </a:moveTo>
                  <a:cubicBezTo>
                    <a:pt x="5596" y="0"/>
                    <a:pt x="1" y="5603"/>
                    <a:pt x="1" y="12505"/>
                  </a:cubicBezTo>
                  <a:cubicBezTo>
                    <a:pt x="1" y="19408"/>
                    <a:pt x="5596" y="25003"/>
                    <a:pt x="12506" y="25003"/>
                  </a:cubicBezTo>
                  <a:cubicBezTo>
                    <a:pt x="19409" y="25003"/>
                    <a:pt x="25004" y="19408"/>
                    <a:pt x="25004" y="12505"/>
                  </a:cubicBezTo>
                  <a:cubicBezTo>
                    <a:pt x="25004" y="5603"/>
                    <a:pt x="19409" y="0"/>
                    <a:pt x="1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 flipH="1">
              <a:off x="4158539" y="401286"/>
              <a:ext cx="740750" cy="675086"/>
            </a:xfrm>
            <a:custGeom>
              <a:rect b="b" l="l" r="r" t="t"/>
              <a:pathLst>
                <a:path extrusionOk="0" h="17601" w="19313">
                  <a:moveTo>
                    <a:pt x="9657" y="0"/>
                  </a:moveTo>
                  <a:cubicBezTo>
                    <a:pt x="7405" y="0"/>
                    <a:pt x="5154" y="858"/>
                    <a:pt x="3434" y="2575"/>
                  </a:cubicBezTo>
                  <a:cubicBezTo>
                    <a:pt x="1" y="6015"/>
                    <a:pt x="1" y="11588"/>
                    <a:pt x="3434" y="15021"/>
                  </a:cubicBezTo>
                  <a:cubicBezTo>
                    <a:pt x="5154" y="16741"/>
                    <a:pt x="7405" y="17601"/>
                    <a:pt x="9657" y="17601"/>
                  </a:cubicBezTo>
                  <a:cubicBezTo>
                    <a:pt x="11908" y="17601"/>
                    <a:pt x="14159" y="16741"/>
                    <a:pt x="15880" y="15021"/>
                  </a:cubicBezTo>
                  <a:cubicBezTo>
                    <a:pt x="19312" y="11588"/>
                    <a:pt x="19312" y="6015"/>
                    <a:pt x="15880" y="2575"/>
                  </a:cubicBezTo>
                  <a:cubicBezTo>
                    <a:pt x="14159" y="858"/>
                    <a:pt x="11908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 flipH="1">
              <a:off x="4397072" y="606910"/>
              <a:ext cx="263652" cy="263652"/>
            </a:xfrm>
            <a:custGeom>
              <a:rect b="b" l="l" r="r" t="t"/>
              <a:pathLst>
                <a:path extrusionOk="0" h="6874" w="6874">
                  <a:moveTo>
                    <a:pt x="3440" y="0"/>
                  </a:moveTo>
                  <a:cubicBezTo>
                    <a:pt x="1538" y="0"/>
                    <a:pt x="0" y="1538"/>
                    <a:pt x="0" y="3440"/>
                  </a:cubicBezTo>
                  <a:cubicBezTo>
                    <a:pt x="0" y="5335"/>
                    <a:pt x="1538" y="6873"/>
                    <a:pt x="3440" y="6873"/>
                  </a:cubicBezTo>
                  <a:cubicBezTo>
                    <a:pt x="5335" y="6873"/>
                    <a:pt x="6873" y="5335"/>
                    <a:pt x="6873" y="3440"/>
                  </a:cubicBezTo>
                  <a:cubicBezTo>
                    <a:pt x="6873" y="1538"/>
                    <a:pt x="5335" y="0"/>
                    <a:pt x="3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9"/>
          <p:cNvGrpSpPr/>
          <p:nvPr/>
        </p:nvGrpSpPr>
        <p:grpSpPr>
          <a:xfrm flipH="1">
            <a:off x="8170921" y="1371120"/>
            <a:ext cx="461574" cy="496352"/>
            <a:chOff x="996477" y="2429412"/>
            <a:chExt cx="461574" cy="496352"/>
          </a:xfrm>
        </p:grpSpPr>
        <p:sp>
          <p:nvSpPr>
            <p:cNvPr id="1059" name="Google Shape;1059;p29"/>
            <p:cNvSpPr/>
            <p:nvPr/>
          </p:nvSpPr>
          <p:spPr>
            <a:xfrm>
              <a:off x="1091213" y="2662169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996477" y="2756906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1373628" y="2429412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1326260" y="2476780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3" name="Google Shape;1063;p29"/>
          <p:cNvGrpSpPr/>
          <p:nvPr/>
        </p:nvGrpSpPr>
        <p:grpSpPr>
          <a:xfrm rot="10800000">
            <a:off x="1626083" y="1411150"/>
            <a:ext cx="461574" cy="650710"/>
            <a:chOff x="996477" y="2275054"/>
            <a:chExt cx="461574" cy="650710"/>
          </a:xfrm>
        </p:grpSpPr>
        <p:sp>
          <p:nvSpPr>
            <p:cNvPr id="1064" name="Google Shape;1064;p29"/>
            <p:cNvSpPr/>
            <p:nvPr/>
          </p:nvSpPr>
          <p:spPr>
            <a:xfrm>
              <a:off x="1091213" y="2662169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996477" y="2756906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1373628" y="2429412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1326260" y="2476780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1109742" y="2275054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1062374" y="2322422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7_1_1"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0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72" name="Google Shape;1072;p30"/>
          <p:cNvGrpSpPr/>
          <p:nvPr/>
        </p:nvGrpSpPr>
        <p:grpSpPr>
          <a:xfrm>
            <a:off x="7229544" y="3179604"/>
            <a:ext cx="2015209" cy="2041410"/>
            <a:chOff x="7229544" y="3179604"/>
            <a:chExt cx="2015209" cy="2041410"/>
          </a:xfrm>
        </p:grpSpPr>
        <p:sp>
          <p:nvSpPr>
            <p:cNvPr id="1073" name="Google Shape;1073;p30"/>
            <p:cNvSpPr/>
            <p:nvPr/>
          </p:nvSpPr>
          <p:spPr>
            <a:xfrm flipH="1" rot="2128164">
              <a:off x="7537970" y="3445183"/>
              <a:ext cx="1398356" cy="1510253"/>
            </a:xfrm>
            <a:custGeom>
              <a:rect b="b" l="l" r="r" t="t"/>
              <a:pathLst>
                <a:path extrusionOk="0" h="30206" w="27968">
                  <a:moveTo>
                    <a:pt x="16613" y="1"/>
                  </a:moveTo>
                  <a:cubicBezTo>
                    <a:pt x="14462" y="1"/>
                    <a:pt x="11917" y="1095"/>
                    <a:pt x="9690" y="2438"/>
                  </a:cubicBezTo>
                  <a:cubicBezTo>
                    <a:pt x="7721" y="3627"/>
                    <a:pt x="5989" y="5009"/>
                    <a:pt x="4994" y="6005"/>
                  </a:cubicBezTo>
                  <a:cubicBezTo>
                    <a:pt x="2051" y="8940"/>
                    <a:pt x="0" y="12952"/>
                    <a:pt x="1940" y="17031"/>
                  </a:cubicBezTo>
                  <a:cubicBezTo>
                    <a:pt x="4265" y="21950"/>
                    <a:pt x="5395" y="28667"/>
                    <a:pt x="11584" y="30027"/>
                  </a:cubicBezTo>
                  <a:cubicBezTo>
                    <a:pt x="12122" y="30147"/>
                    <a:pt x="12801" y="30205"/>
                    <a:pt x="13573" y="30205"/>
                  </a:cubicBezTo>
                  <a:cubicBezTo>
                    <a:pt x="18085" y="30205"/>
                    <a:pt x="25789" y="28191"/>
                    <a:pt x="27121" y="24454"/>
                  </a:cubicBezTo>
                  <a:cubicBezTo>
                    <a:pt x="27968" y="22075"/>
                    <a:pt x="23871" y="20364"/>
                    <a:pt x="21734" y="20364"/>
                  </a:cubicBezTo>
                  <a:cubicBezTo>
                    <a:pt x="21675" y="20364"/>
                    <a:pt x="21619" y="20365"/>
                    <a:pt x="21563" y="20368"/>
                  </a:cubicBezTo>
                  <a:cubicBezTo>
                    <a:pt x="21593" y="18755"/>
                    <a:pt x="24357" y="17537"/>
                    <a:pt x="25338" y="16370"/>
                  </a:cubicBezTo>
                  <a:cubicBezTo>
                    <a:pt x="26334" y="15181"/>
                    <a:pt x="27842" y="12960"/>
                    <a:pt x="27381" y="11310"/>
                  </a:cubicBezTo>
                  <a:cubicBezTo>
                    <a:pt x="26903" y="9585"/>
                    <a:pt x="25589" y="8978"/>
                    <a:pt x="24015" y="8978"/>
                  </a:cubicBezTo>
                  <a:cubicBezTo>
                    <a:pt x="21385" y="8978"/>
                    <a:pt x="18029" y="10673"/>
                    <a:pt x="16630" y="11682"/>
                  </a:cubicBezTo>
                  <a:cubicBezTo>
                    <a:pt x="17856" y="9230"/>
                    <a:pt x="22604" y="4006"/>
                    <a:pt x="19706" y="1153"/>
                  </a:cubicBezTo>
                  <a:cubicBezTo>
                    <a:pt x="18876" y="337"/>
                    <a:pt x="17805" y="1"/>
                    <a:pt x="16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0"/>
            <p:cNvSpPr/>
            <p:nvPr/>
          </p:nvSpPr>
          <p:spPr>
            <a:xfrm flipH="1" rot="2128164">
              <a:off x="7784146" y="3756724"/>
              <a:ext cx="880172" cy="1098266"/>
            </a:xfrm>
            <a:custGeom>
              <a:rect b="b" l="l" r="r" t="t"/>
              <a:pathLst>
                <a:path extrusionOk="0" h="21966" w="17604">
                  <a:moveTo>
                    <a:pt x="6980" y="0"/>
                  </a:moveTo>
                  <a:cubicBezTo>
                    <a:pt x="6901" y="0"/>
                    <a:pt x="6826" y="8"/>
                    <a:pt x="6755" y="23"/>
                  </a:cubicBezTo>
                  <a:cubicBezTo>
                    <a:pt x="3798" y="818"/>
                    <a:pt x="328" y="3783"/>
                    <a:pt x="164" y="7030"/>
                  </a:cubicBezTo>
                  <a:cubicBezTo>
                    <a:pt x="1" y="10448"/>
                    <a:pt x="1390" y="14156"/>
                    <a:pt x="2780" y="17232"/>
                  </a:cubicBezTo>
                  <a:cubicBezTo>
                    <a:pt x="3263" y="18309"/>
                    <a:pt x="3627" y="19305"/>
                    <a:pt x="4556" y="20026"/>
                  </a:cubicBezTo>
                  <a:cubicBezTo>
                    <a:pt x="5462" y="20717"/>
                    <a:pt x="6443" y="20709"/>
                    <a:pt x="7431" y="21111"/>
                  </a:cubicBezTo>
                  <a:cubicBezTo>
                    <a:pt x="8621" y="21585"/>
                    <a:pt x="10092" y="21966"/>
                    <a:pt x="11534" y="21966"/>
                  </a:cubicBezTo>
                  <a:cubicBezTo>
                    <a:pt x="12669" y="21966"/>
                    <a:pt x="13786" y="21730"/>
                    <a:pt x="14735" y="21118"/>
                  </a:cubicBezTo>
                  <a:cubicBezTo>
                    <a:pt x="17603" y="19268"/>
                    <a:pt x="14379" y="17797"/>
                    <a:pt x="12670" y="16957"/>
                  </a:cubicBezTo>
                  <a:cubicBezTo>
                    <a:pt x="11392" y="16325"/>
                    <a:pt x="11057" y="16080"/>
                    <a:pt x="11927" y="14951"/>
                  </a:cubicBezTo>
                  <a:cubicBezTo>
                    <a:pt x="12855" y="13762"/>
                    <a:pt x="14156" y="12833"/>
                    <a:pt x="15270" y="11823"/>
                  </a:cubicBezTo>
                  <a:cubicBezTo>
                    <a:pt x="16496" y="10708"/>
                    <a:pt x="17239" y="8954"/>
                    <a:pt x="14988" y="8308"/>
                  </a:cubicBezTo>
                  <a:cubicBezTo>
                    <a:pt x="14618" y="8203"/>
                    <a:pt x="14196" y="8160"/>
                    <a:pt x="13753" y="8160"/>
                  </a:cubicBezTo>
                  <a:cubicBezTo>
                    <a:pt x="12691" y="8160"/>
                    <a:pt x="11509" y="8409"/>
                    <a:pt x="10649" y="8650"/>
                  </a:cubicBezTo>
                  <a:cubicBezTo>
                    <a:pt x="9988" y="8834"/>
                    <a:pt x="8492" y="9789"/>
                    <a:pt x="7537" y="9789"/>
                  </a:cubicBezTo>
                  <a:cubicBezTo>
                    <a:pt x="7375" y="9789"/>
                    <a:pt x="7228" y="9761"/>
                    <a:pt x="7104" y="9698"/>
                  </a:cubicBezTo>
                  <a:cubicBezTo>
                    <a:pt x="5670" y="8969"/>
                    <a:pt x="10047" y="3671"/>
                    <a:pt x="9965" y="2349"/>
                  </a:cubicBezTo>
                  <a:cubicBezTo>
                    <a:pt x="9902" y="1509"/>
                    <a:pt x="8101" y="0"/>
                    <a:pt x="6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5" name="Google Shape;1075;p30"/>
          <p:cNvGrpSpPr/>
          <p:nvPr/>
        </p:nvGrpSpPr>
        <p:grpSpPr>
          <a:xfrm>
            <a:off x="-22931" y="4046831"/>
            <a:ext cx="1766658" cy="1306170"/>
            <a:chOff x="-22931" y="4046831"/>
            <a:chExt cx="1766658" cy="1306170"/>
          </a:xfrm>
        </p:grpSpPr>
        <p:sp>
          <p:nvSpPr>
            <p:cNvPr id="1076" name="Google Shape;1076;p30"/>
            <p:cNvSpPr/>
            <p:nvPr/>
          </p:nvSpPr>
          <p:spPr>
            <a:xfrm flipH="1" rot="10472524">
              <a:off x="28136" y="4123378"/>
              <a:ext cx="1664524" cy="1153077"/>
            </a:xfrm>
            <a:custGeom>
              <a:rect b="b" l="l" r="r" t="t"/>
              <a:pathLst>
                <a:path extrusionOk="0" h="21816" w="31491">
                  <a:moveTo>
                    <a:pt x="28508" y="0"/>
                  </a:moveTo>
                  <a:cubicBezTo>
                    <a:pt x="28417" y="0"/>
                    <a:pt x="28326" y="2"/>
                    <a:pt x="28236" y="6"/>
                  </a:cubicBezTo>
                  <a:lnTo>
                    <a:pt x="0" y="1960"/>
                  </a:lnTo>
                  <a:cubicBezTo>
                    <a:pt x="899" y="4107"/>
                    <a:pt x="580" y="7124"/>
                    <a:pt x="944" y="9435"/>
                  </a:cubicBezTo>
                  <a:cubicBezTo>
                    <a:pt x="1390" y="12192"/>
                    <a:pt x="2445" y="14785"/>
                    <a:pt x="3188" y="17452"/>
                  </a:cubicBezTo>
                  <a:cubicBezTo>
                    <a:pt x="3388" y="18175"/>
                    <a:pt x="3644" y="21815"/>
                    <a:pt x="4851" y="21815"/>
                  </a:cubicBezTo>
                  <a:cubicBezTo>
                    <a:pt x="4897" y="21815"/>
                    <a:pt x="4945" y="21810"/>
                    <a:pt x="4993" y="21799"/>
                  </a:cubicBezTo>
                  <a:cubicBezTo>
                    <a:pt x="6309" y="21494"/>
                    <a:pt x="6754" y="16271"/>
                    <a:pt x="7735" y="15112"/>
                  </a:cubicBezTo>
                  <a:cubicBezTo>
                    <a:pt x="8946" y="15929"/>
                    <a:pt x="10135" y="16427"/>
                    <a:pt x="11213" y="17512"/>
                  </a:cubicBezTo>
                  <a:cubicBezTo>
                    <a:pt x="12283" y="18596"/>
                    <a:pt x="13784" y="20276"/>
                    <a:pt x="15114" y="20959"/>
                  </a:cubicBezTo>
                  <a:cubicBezTo>
                    <a:pt x="15114" y="20959"/>
                    <a:pt x="15114" y="20959"/>
                    <a:pt x="15114" y="20959"/>
                  </a:cubicBezTo>
                  <a:cubicBezTo>
                    <a:pt x="15202" y="20959"/>
                    <a:pt x="16534" y="15281"/>
                    <a:pt x="16979" y="14844"/>
                  </a:cubicBezTo>
                  <a:cubicBezTo>
                    <a:pt x="17296" y="14531"/>
                    <a:pt x="17693" y="14409"/>
                    <a:pt x="18125" y="14409"/>
                  </a:cubicBezTo>
                  <a:cubicBezTo>
                    <a:pt x="19282" y="14409"/>
                    <a:pt x="20690" y="15282"/>
                    <a:pt x="21496" y="15699"/>
                  </a:cubicBezTo>
                  <a:cubicBezTo>
                    <a:pt x="23606" y="16783"/>
                    <a:pt x="25524" y="18381"/>
                    <a:pt x="27894" y="18894"/>
                  </a:cubicBezTo>
                  <a:cubicBezTo>
                    <a:pt x="29699" y="12883"/>
                    <a:pt x="29766" y="6262"/>
                    <a:pt x="31490" y="244"/>
                  </a:cubicBezTo>
                  <a:cubicBezTo>
                    <a:pt x="30511" y="203"/>
                    <a:pt x="29489" y="0"/>
                    <a:pt x="28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 flipH="1" rot="10472524">
              <a:off x="502095" y="4524532"/>
              <a:ext cx="258471" cy="321303"/>
            </a:xfrm>
            <a:custGeom>
              <a:rect b="b" l="l" r="r" t="t"/>
              <a:pathLst>
                <a:path extrusionOk="0" h="6079" w="4890">
                  <a:moveTo>
                    <a:pt x="4889" y="0"/>
                  </a:moveTo>
                  <a:lnTo>
                    <a:pt x="4889" y="0"/>
                  </a:lnTo>
                  <a:cubicBezTo>
                    <a:pt x="3990" y="414"/>
                    <a:pt x="1348" y="1875"/>
                    <a:pt x="90" y="1875"/>
                  </a:cubicBezTo>
                  <a:cubicBezTo>
                    <a:pt x="59" y="1875"/>
                    <a:pt x="29" y="1874"/>
                    <a:pt x="0" y="1873"/>
                  </a:cubicBezTo>
                  <a:lnTo>
                    <a:pt x="0" y="1873"/>
                  </a:lnTo>
                  <a:cubicBezTo>
                    <a:pt x="1486" y="2831"/>
                    <a:pt x="1895" y="5112"/>
                    <a:pt x="3522" y="6078"/>
                  </a:cubicBezTo>
                  <a:cubicBezTo>
                    <a:pt x="4652" y="4696"/>
                    <a:pt x="4823" y="1694"/>
                    <a:pt x="4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30"/>
          <p:cNvGrpSpPr/>
          <p:nvPr/>
        </p:nvGrpSpPr>
        <p:grpSpPr>
          <a:xfrm>
            <a:off x="-105376" y="1561800"/>
            <a:ext cx="1323608" cy="1636783"/>
            <a:chOff x="-105376" y="1561800"/>
            <a:chExt cx="1323608" cy="1636783"/>
          </a:xfrm>
        </p:grpSpPr>
        <p:sp>
          <p:nvSpPr>
            <p:cNvPr id="1079" name="Google Shape;1079;p30"/>
            <p:cNvSpPr/>
            <p:nvPr/>
          </p:nvSpPr>
          <p:spPr>
            <a:xfrm>
              <a:off x="-105376" y="1561800"/>
              <a:ext cx="791314" cy="914593"/>
            </a:xfrm>
            <a:custGeom>
              <a:rect b="b" l="l" r="r" t="t"/>
              <a:pathLst>
                <a:path extrusionOk="0" h="27079" w="23429">
                  <a:moveTo>
                    <a:pt x="18330" y="1"/>
                  </a:moveTo>
                  <a:cubicBezTo>
                    <a:pt x="17919" y="1"/>
                    <a:pt x="17289" y="221"/>
                    <a:pt x="16281" y="596"/>
                  </a:cubicBezTo>
                  <a:cubicBezTo>
                    <a:pt x="11087" y="2521"/>
                    <a:pt x="5722" y="5315"/>
                    <a:pt x="1442" y="8918"/>
                  </a:cubicBezTo>
                  <a:lnTo>
                    <a:pt x="140" y="26314"/>
                  </a:lnTo>
                  <a:lnTo>
                    <a:pt x="140" y="26314"/>
                  </a:lnTo>
                  <a:cubicBezTo>
                    <a:pt x="255" y="26152"/>
                    <a:pt x="456" y="26096"/>
                    <a:pt x="698" y="26096"/>
                  </a:cubicBezTo>
                  <a:cubicBezTo>
                    <a:pt x="1215" y="26096"/>
                    <a:pt x="1916" y="26355"/>
                    <a:pt x="2349" y="26409"/>
                  </a:cubicBezTo>
                  <a:cubicBezTo>
                    <a:pt x="3021" y="26496"/>
                    <a:pt x="3710" y="26528"/>
                    <a:pt x="4405" y="26528"/>
                  </a:cubicBezTo>
                  <a:cubicBezTo>
                    <a:pt x="5729" y="26528"/>
                    <a:pt x="7073" y="26413"/>
                    <a:pt x="8360" y="26350"/>
                  </a:cubicBezTo>
                  <a:cubicBezTo>
                    <a:pt x="12937" y="26112"/>
                    <a:pt x="16711" y="23408"/>
                    <a:pt x="20077" y="20435"/>
                  </a:cubicBezTo>
                  <a:cubicBezTo>
                    <a:pt x="21162" y="19469"/>
                    <a:pt x="23429" y="17983"/>
                    <a:pt x="22871" y="16312"/>
                  </a:cubicBezTo>
                  <a:cubicBezTo>
                    <a:pt x="22477" y="15115"/>
                    <a:pt x="21118" y="14298"/>
                    <a:pt x="20390" y="13339"/>
                  </a:cubicBezTo>
                  <a:cubicBezTo>
                    <a:pt x="18963" y="11452"/>
                    <a:pt x="19557" y="9364"/>
                    <a:pt x="19706" y="7202"/>
                  </a:cubicBezTo>
                  <a:cubicBezTo>
                    <a:pt x="19840" y="5315"/>
                    <a:pt x="19498" y="3635"/>
                    <a:pt x="19245" y="1793"/>
                  </a:cubicBezTo>
                  <a:cubicBezTo>
                    <a:pt x="19074" y="520"/>
                    <a:pt x="18961" y="1"/>
                    <a:pt x="18330" y="1"/>
                  </a:cubicBezTo>
                  <a:close/>
                  <a:moveTo>
                    <a:pt x="140" y="26314"/>
                  </a:moveTo>
                  <a:lnTo>
                    <a:pt x="140" y="26314"/>
                  </a:lnTo>
                  <a:cubicBezTo>
                    <a:pt x="32" y="26464"/>
                    <a:pt x="0" y="26706"/>
                    <a:pt x="82" y="27078"/>
                  </a:cubicBezTo>
                  <a:lnTo>
                    <a:pt x="140" y="263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0"/>
            <p:cNvSpPr/>
            <p:nvPr/>
          </p:nvSpPr>
          <p:spPr>
            <a:xfrm>
              <a:off x="-102606" y="2214143"/>
              <a:ext cx="1320839" cy="984440"/>
            </a:xfrm>
            <a:custGeom>
              <a:rect b="b" l="l" r="r" t="t"/>
              <a:pathLst>
                <a:path extrusionOk="0" h="29147" w="39107">
                  <a:moveTo>
                    <a:pt x="35635" y="0"/>
                  </a:moveTo>
                  <a:cubicBezTo>
                    <a:pt x="34308" y="0"/>
                    <a:pt x="32845" y="334"/>
                    <a:pt x="31795" y="563"/>
                  </a:cubicBezTo>
                  <a:cubicBezTo>
                    <a:pt x="27887" y="1418"/>
                    <a:pt x="24595" y="3141"/>
                    <a:pt x="21385" y="5512"/>
                  </a:cubicBezTo>
                  <a:cubicBezTo>
                    <a:pt x="18026" y="8001"/>
                    <a:pt x="15106" y="11047"/>
                    <a:pt x="11384" y="13031"/>
                  </a:cubicBezTo>
                  <a:cubicBezTo>
                    <a:pt x="8746" y="14436"/>
                    <a:pt x="5722" y="15045"/>
                    <a:pt x="2913" y="15996"/>
                  </a:cubicBezTo>
                  <a:cubicBezTo>
                    <a:pt x="1932" y="16330"/>
                    <a:pt x="699" y="16657"/>
                    <a:pt x="0" y="17400"/>
                  </a:cubicBezTo>
                  <a:lnTo>
                    <a:pt x="2586" y="28152"/>
                  </a:lnTo>
                  <a:cubicBezTo>
                    <a:pt x="2445" y="28419"/>
                    <a:pt x="2378" y="28732"/>
                    <a:pt x="2393" y="29044"/>
                  </a:cubicBezTo>
                  <a:cubicBezTo>
                    <a:pt x="2551" y="29115"/>
                    <a:pt x="2738" y="29147"/>
                    <a:pt x="2946" y="29147"/>
                  </a:cubicBezTo>
                  <a:cubicBezTo>
                    <a:pt x="4139" y="29147"/>
                    <a:pt x="6008" y="28117"/>
                    <a:pt x="6799" y="27788"/>
                  </a:cubicBezTo>
                  <a:cubicBezTo>
                    <a:pt x="8672" y="26993"/>
                    <a:pt x="10589" y="26413"/>
                    <a:pt x="12498" y="25722"/>
                  </a:cubicBezTo>
                  <a:cubicBezTo>
                    <a:pt x="17202" y="24028"/>
                    <a:pt x="21831" y="21650"/>
                    <a:pt x="25613" y="18344"/>
                  </a:cubicBezTo>
                  <a:cubicBezTo>
                    <a:pt x="28488" y="15825"/>
                    <a:pt x="30643" y="12637"/>
                    <a:pt x="33615" y="10200"/>
                  </a:cubicBezTo>
                  <a:cubicBezTo>
                    <a:pt x="35911" y="8313"/>
                    <a:pt x="39106" y="5802"/>
                    <a:pt x="38906" y="2525"/>
                  </a:cubicBezTo>
                  <a:cubicBezTo>
                    <a:pt x="38789" y="540"/>
                    <a:pt x="37322" y="0"/>
                    <a:pt x="3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0"/>
            <p:cNvSpPr/>
            <p:nvPr/>
          </p:nvSpPr>
          <p:spPr>
            <a:xfrm>
              <a:off x="523769" y="2386221"/>
              <a:ext cx="500951" cy="314378"/>
            </a:xfrm>
            <a:custGeom>
              <a:rect b="b" l="l" r="r" t="t"/>
              <a:pathLst>
                <a:path extrusionOk="0" h="9308" w="14832">
                  <a:moveTo>
                    <a:pt x="11228" y="75"/>
                  </a:moveTo>
                  <a:cubicBezTo>
                    <a:pt x="8932" y="662"/>
                    <a:pt x="6502" y="2386"/>
                    <a:pt x="4645" y="3783"/>
                  </a:cubicBezTo>
                  <a:cubicBezTo>
                    <a:pt x="3292" y="4801"/>
                    <a:pt x="1" y="6837"/>
                    <a:pt x="365" y="8872"/>
                  </a:cubicBezTo>
                  <a:cubicBezTo>
                    <a:pt x="1135" y="9174"/>
                    <a:pt x="1894" y="9308"/>
                    <a:pt x="2638" y="9308"/>
                  </a:cubicBezTo>
                  <a:cubicBezTo>
                    <a:pt x="6477" y="9308"/>
                    <a:pt x="9941" y="5764"/>
                    <a:pt x="12654" y="3493"/>
                  </a:cubicBezTo>
                  <a:cubicBezTo>
                    <a:pt x="13234" y="3010"/>
                    <a:pt x="14832" y="2029"/>
                    <a:pt x="14661" y="1033"/>
                  </a:cubicBezTo>
                  <a:cubicBezTo>
                    <a:pt x="14490" y="1"/>
                    <a:pt x="13331" y="357"/>
                    <a:pt x="11228" y="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229393" y="1762856"/>
              <a:ext cx="267802" cy="444783"/>
            </a:xfrm>
            <a:custGeom>
              <a:rect b="b" l="l" r="r" t="t"/>
              <a:pathLst>
                <a:path extrusionOk="0" h="13169" w="7929">
                  <a:moveTo>
                    <a:pt x="4125" y="1"/>
                  </a:moveTo>
                  <a:cubicBezTo>
                    <a:pt x="2795" y="127"/>
                    <a:pt x="365" y="1019"/>
                    <a:pt x="120" y="2572"/>
                  </a:cubicBezTo>
                  <a:cubicBezTo>
                    <a:pt x="1" y="3337"/>
                    <a:pt x="447" y="4607"/>
                    <a:pt x="543" y="5388"/>
                  </a:cubicBezTo>
                  <a:cubicBezTo>
                    <a:pt x="684" y="6562"/>
                    <a:pt x="729" y="7676"/>
                    <a:pt x="781" y="8850"/>
                  </a:cubicBezTo>
                  <a:cubicBezTo>
                    <a:pt x="855" y="10277"/>
                    <a:pt x="863" y="10864"/>
                    <a:pt x="1903" y="11726"/>
                  </a:cubicBezTo>
                  <a:cubicBezTo>
                    <a:pt x="2536" y="12245"/>
                    <a:pt x="4048" y="13169"/>
                    <a:pt x="5135" y="13169"/>
                  </a:cubicBezTo>
                  <a:cubicBezTo>
                    <a:pt x="5323" y="13169"/>
                    <a:pt x="5499" y="13141"/>
                    <a:pt x="5655" y="13078"/>
                  </a:cubicBezTo>
                  <a:cubicBezTo>
                    <a:pt x="7929" y="12164"/>
                    <a:pt x="5469" y="6562"/>
                    <a:pt x="5247" y="4868"/>
                  </a:cubicBezTo>
                  <a:cubicBezTo>
                    <a:pt x="5083" y="3515"/>
                    <a:pt x="5313" y="1747"/>
                    <a:pt x="4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3" name="Google Shape;1083;p30"/>
          <p:cNvGrpSpPr/>
          <p:nvPr/>
        </p:nvGrpSpPr>
        <p:grpSpPr>
          <a:xfrm>
            <a:off x="7867913" y="1874796"/>
            <a:ext cx="458183" cy="645922"/>
            <a:chOff x="4612513" y="4185196"/>
            <a:chExt cx="458183" cy="645922"/>
          </a:xfrm>
        </p:grpSpPr>
        <p:sp>
          <p:nvSpPr>
            <p:cNvPr id="1084" name="Google Shape;1084;p30"/>
            <p:cNvSpPr/>
            <p:nvPr/>
          </p:nvSpPr>
          <p:spPr>
            <a:xfrm flipH="1">
              <a:off x="4903136" y="4569468"/>
              <a:ext cx="73521" cy="261650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 flipH="1">
              <a:off x="4809047" y="4663509"/>
              <a:ext cx="261650" cy="73570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 flipH="1">
              <a:off x="4659533" y="4338420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 flipH="1">
              <a:off x="4612513" y="4385440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 flipH="1">
              <a:off x="4921479" y="4185196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 flipH="1">
              <a:off x="4874459" y="4232216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0" name="Google Shape;1090;p30"/>
          <p:cNvGrpSpPr/>
          <p:nvPr/>
        </p:nvGrpSpPr>
        <p:grpSpPr>
          <a:xfrm>
            <a:off x="6107432" y="-709107"/>
            <a:ext cx="2768729" cy="2403957"/>
            <a:chOff x="6107432" y="-709107"/>
            <a:chExt cx="2768729" cy="2403957"/>
          </a:xfrm>
        </p:grpSpPr>
        <p:sp>
          <p:nvSpPr>
            <p:cNvPr id="1091" name="Google Shape;1091;p30"/>
            <p:cNvSpPr/>
            <p:nvPr/>
          </p:nvSpPr>
          <p:spPr>
            <a:xfrm rot="-1540655">
              <a:off x="6327923" y="-281238"/>
              <a:ext cx="2327748" cy="1548220"/>
            </a:xfrm>
            <a:custGeom>
              <a:rect b="b" l="l" r="r" t="t"/>
              <a:pathLst>
                <a:path extrusionOk="0" h="43861" w="65945">
                  <a:moveTo>
                    <a:pt x="27210" y="1"/>
                  </a:moveTo>
                  <a:lnTo>
                    <a:pt x="27210" y="1"/>
                  </a:lnTo>
                  <a:cubicBezTo>
                    <a:pt x="27545" y="2371"/>
                    <a:pt x="21645" y="6324"/>
                    <a:pt x="20003" y="7654"/>
                  </a:cubicBezTo>
                  <a:cubicBezTo>
                    <a:pt x="15247" y="11503"/>
                    <a:pt x="6346" y="15693"/>
                    <a:pt x="3492" y="21192"/>
                  </a:cubicBezTo>
                  <a:cubicBezTo>
                    <a:pt x="0" y="27894"/>
                    <a:pt x="9355" y="33905"/>
                    <a:pt x="13865" y="36684"/>
                  </a:cubicBezTo>
                  <a:cubicBezTo>
                    <a:pt x="16377" y="38237"/>
                    <a:pt x="18844" y="40058"/>
                    <a:pt x="21422" y="41469"/>
                  </a:cubicBezTo>
                  <a:cubicBezTo>
                    <a:pt x="25130" y="43498"/>
                    <a:pt x="29670" y="43572"/>
                    <a:pt x="33779" y="43810"/>
                  </a:cubicBezTo>
                  <a:cubicBezTo>
                    <a:pt x="34378" y="43844"/>
                    <a:pt x="34968" y="43860"/>
                    <a:pt x="35550" y="43860"/>
                  </a:cubicBezTo>
                  <a:cubicBezTo>
                    <a:pt x="40100" y="43860"/>
                    <a:pt x="44174" y="42846"/>
                    <a:pt x="48535" y="41061"/>
                  </a:cubicBezTo>
                  <a:cubicBezTo>
                    <a:pt x="52415" y="39470"/>
                    <a:pt x="56557" y="37551"/>
                    <a:pt x="60844" y="37551"/>
                  </a:cubicBezTo>
                  <a:cubicBezTo>
                    <a:pt x="61122" y="37551"/>
                    <a:pt x="61401" y="37559"/>
                    <a:pt x="61680" y="37576"/>
                  </a:cubicBezTo>
                  <a:cubicBezTo>
                    <a:pt x="61568" y="37398"/>
                    <a:pt x="61435" y="37234"/>
                    <a:pt x="61308" y="37063"/>
                  </a:cubicBezTo>
                  <a:cubicBezTo>
                    <a:pt x="65945" y="31921"/>
                    <a:pt x="60439" y="20546"/>
                    <a:pt x="59079" y="15069"/>
                  </a:cubicBezTo>
                  <a:lnTo>
                    <a:pt x="272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0"/>
            <p:cNvSpPr/>
            <p:nvPr/>
          </p:nvSpPr>
          <p:spPr>
            <a:xfrm rot="-1540655">
              <a:off x="6814756" y="451792"/>
              <a:ext cx="701660" cy="639217"/>
            </a:xfrm>
            <a:custGeom>
              <a:rect b="b" l="l" r="r" t="t"/>
              <a:pathLst>
                <a:path extrusionOk="0" h="18109" w="19878">
                  <a:moveTo>
                    <a:pt x="9939" y="0"/>
                  </a:moveTo>
                  <a:cubicBezTo>
                    <a:pt x="7623" y="0"/>
                    <a:pt x="5306" y="884"/>
                    <a:pt x="3538" y="2653"/>
                  </a:cubicBezTo>
                  <a:cubicBezTo>
                    <a:pt x="1" y="6190"/>
                    <a:pt x="1" y="11919"/>
                    <a:pt x="3538" y="15455"/>
                  </a:cubicBezTo>
                  <a:cubicBezTo>
                    <a:pt x="5306" y="17224"/>
                    <a:pt x="7623" y="18108"/>
                    <a:pt x="9939" y="18108"/>
                  </a:cubicBezTo>
                  <a:cubicBezTo>
                    <a:pt x="12255" y="18108"/>
                    <a:pt x="14572" y="17224"/>
                    <a:pt x="16340" y="15455"/>
                  </a:cubicBezTo>
                  <a:cubicBezTo>
                    <a:pt x="19877" y="11919"/>
                    <a:pt x="19877" y="6190"/>
                    <a:pt x="16340" y="2653"/>
                  </a:cubicBezTo>
                  <a:cubicBezTo>
                    <a:pt x="14572" y="884"/>
                    <a:pt x="12255" y="0"/>
                    <a:pt x="9939" y="0"/>
                  </a:cubicBezTo>
                  <a:close/>
                </a:path>
              </a:pathLst>
            </a:custGeom>
            <a:solidFill>
              <a:srgbClr val="007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0"/>
            <p:cNvSpPr/>
            <p:nvPr/>
          </p:nvSpPr>
          <p:spPr>
            <a:xfrm flipH="1">
              <a:off x="7068698" y="682960"/>
              <a:ext cx="193781" cy="176894"/>
            </a:xfrm>
            <a:custGeom>
              <a:rect b="b" l="l" r="r" t="t"/>
              <a:pathLst>
                <a:path extrusionOk="0" h="3683" w="4035">
                  <a:moveTo>
                    <a:pt x="2016" y="1"/>
                  </a:moveTo>
                  <a:cubicBezTo>
                    <a:pt x="1546" y="1"/>
                    <a:pt x="1074" y="181"/>
                    <a:pt x="713" y="541"/>
                  </a:cubicBezTo>
                  <a:cubicBezTo>
                    <a:pt x="0" y="1262"/>
                    <a:pt x="0" y="2421"/>
                    <a:pt x="713" y="3142"/>
                  </a:cubicBezTo>
                  <a:cubicBezTo>
                    <a:pt x="1074" y="3502"/>
                    <a:pt x="1546" y="3683"/>
                    <a:pt x="2016" y="3683"/>
                  </a:cubicBezTo>
                  <a:cubicBezTo>
                    <a:pt x="2487" y="3683"/>
                    <a:pt x="2957" y="3502"/>
                    <a:pt x="3314" y="3142"/>
                  </a:cubicBezTo>
                  <a:cubicBezTo>
                    <a:pt x="4035" y="2421"/>
                    <a:pt x="4035" y="1262"/>
                    <a:pt x="3314" y="541"/>
                  </a:cubicBezTo>
                  <a:cubicBezTo>
                    <a:pt x="2957" y="181"/>
                    <a:pt x="2487" y="1"/>
                    <a:pt x="2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30"/>
          <p:cNvGrpSpPr/>
          <p:nvPr/>
        </p:nvGrpSpPr>
        <p:grpSpPr>
          <a:xfrm>
            <a:off x="1466469" y="1284989"/>
            <a:ext cx="574559" cy="438770"/>
            <a:chOff x="1466469" y="1284989"/>
            <a:chExt cx="574559" cy="438770"/>
          </a:xfrm>
        </p:grpSpPr>
        <p:sp>
          <p:nvSpPr>
            <p:cNvPr id="1095" name="Google Shape;1095;p30"/>
            <p:cNvSpPr/>
            <p:nvPr/>
          </p:nvSpPr>
          <p:spPr>
            <a:xfrm flipH="1" rot="-9842135">
              <a:off x="1500113" y="1318632"/>
              <a:ext cx="284542" cy="284526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 flipH="1" rot="-9842135">
              <a:off x="1907533" y="1590270"/>
              <a:ext cx="119380" cy="119373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786450" y="1152475"/>
            <a:ext cx="75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120" name="Google Shape;120;p4"/>
          <p:cNvGrpSpPr/>
          <p:nvPr/>
        </p:nvGrpSpPr>
        <p:grpSpPr>
          <a:xfrm>
            <a:off x="7243516" y="-82666"/>
            <a:ext cx="1527808" cy="1422790"/>
            <a:chOff x="7243516" y="-82666"/>
            <a:chExt cx="1527808" cy="1422790"/>
          </a:xfrm>
        </p:grpSpPr>
        <p:sp>
          <p:nvSpPr>
            <p:cNvPr id="121" name="Google Shape;121;p4"/>
            <p:cNvSpPr/>
            <p:nvPr/>
          </p:nvSpPr>
          <p:spPr>
            <a:xfrm rot="10800000">
              <a:off x="7243516" y="-82666"/>
              <a:ext cx="1527808" cy="1422790"/>
            </a:xfrm>
            <a:custGeom>
              <a:rect b="b" l="l" r="r" t="t"/>
              <a:pathLst>
                <a:path extrusionOk="0" h="42446" w="45579">
                  <a:moveTo>
                    <a:pt x="41915" y="0"/>
                  </a:moveTo>
                  <a:cubicBezTo>
                    <a:pt x="36779" y="0"/>
                    <a:pt x="27699" y="8166"/>
                    <a:pt x="25502" y="9879"/>
                  </a:cubicBezTo>
                  <a:cubicBezTo>
                    <a:pt x="19899" y="14240"/>
                    <a:pt x="13710" y="18327"/>
                    <a:pt x="7758" y="22228"/>
                  </a:cubicBezTo>
                  <a:cubicBezTo>
                    <a:pt x="1" y="27303"/>
                    <a:pt x="521" y="33433"/>
                    <a:pt x="5180" y="41027"/>
                  </a:cubicBezTo>
                  <a:cubicBezTo>
                    <a:pt x="5585" y="42143"/>
                    <a:pt x="6837" y="42445"/>
                    <a:pt x="8240" y="42445"/>
                  </a:cubicBezTo>
                  <a:cubicBezTo>
                    <a:pt x="9639" y="42445"/>
                    <a:pt x="11189" y="42145"/>
                    <a:pt x="12201" y="42052"/>
                  </a:cubicBezTo>
                  <a:cubicBezTo>
                    <a:pt x="12989" y="41985"/>
                    <a:pt x="15411" y="42060"/>
                    <a:pt x="16043" y="41502"/>
                  </a:cubicBezTo>
                  <a:cubicBezTo>
                    <a:pt x="17239" y="40440"/>
                    <a:pt x="16853" y="36153"/>
                    <a:pt x="16964" y="34778"/>
                  </a:cubicBezTo>
                  <a:cubicBezTo>
                    <a:pt x="17254" y="31070"/>
                    <a:pt x="17470" y="27422"/>
                    <a:pt x="20419" y="24702"/>
                  </a:cubicBezTo>
                  <a:cubicBezTo>
                    <a:pt x="22968" y="22347"/>
                    <a:pt x="26995" y="20668"/>
                    <a:pt x="29982" y="18862"/>
                  </a:cubicBezTo>
                  <a:cubicBezTo>
                    <a:pt x="33452" y="16767"/>
                    <a:pt x="40080" y="14738"/>
                    <a:pt x="42837" y="11736"/>
                  </a:cubicBezTo>
                  <a:cubicBezTo>
                    <a:pt x="44338" y="10102"/>
                    <a:pt x="45579" y="7419"/>
                    <a:pt x="45489" y="4767"/>
                  </a:cubicBezTo>
                  <a:cubicBezTo>
                    <a:pt x="45369" y="1285"/>
                    <a:pt x="43953" y="0"/>
                    <a:pt x="419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10800000">
              <a:off x="7594441" y="61775"/>
              <a:ext cx="997287" cy="976773"/>
            </a:xfrm>
            <a:custGeom>
              <a:rect b="b" l="l" r="r" t="t"/>
              <a:pathLst>
                <a:path extrusionOk="0" h="29140" w="29752">
                  <a:moveTo>
                    <a:pt x="27755" y="0"/>
                  </a:moveTo>
                  <a:cubicBezTo>
                    <a:pt x="25820" y="0"/>
                    <a:pt x="20253" y="3912"/>
                    <a:pt x="19111" y="4545"/>
                  </a:cubicBezTo>
                  <a:cubicBezTo>
                    <a:pt x="15381" y="6611"/>
                    <a:pt x="11525" y="8097"/>
                    <a:pt x="8879" y="11559"/>
                  </a:cubicBezTo>
                  <a:cubicBezTo>
                    <a:pt x="7601" y="13224"/>
                    <a:pt x="6286" y="14806"/>
                    <a:pt x="4755" y="16255"/>
                  </a:cubicBezTo>
                  <a:cubicBezTo>
                    <a:pt x="3775" y="17184"/>
                    <a:pt x="758" y="18863"/>
                    <a:pt x="386" y="20297"/>
                  </a:cubicBezTo>
                  <a:cubicBezTo>
                    <a:pt x="0" y="21769"/>
                    <a:pt x="1679" y="24206"/>
                    <a:pt x="2199" y="25350"/>
                  </a:cubicBezTo>
                  <a:cubicBezTo>
                    <a:pt x="2757" y="26576"/>
                    <a:pt x="3106" y="28003"/>
                    <a:pt x="3849" y="29139"/>
                  </a:cubicBezTo>
                  <a:cubicBezTo>
                    <a:pt x="5276" y="28723"/>
                    <a:pt x="5915" y="28597"/>
                    <a:pt x="6457" y="28538"/>
                  </a:cubicBezTo>
                  <a:cubicBezTo>
                    <a:pt x="6494" y="26242"/>
                    <a:pt x="6071" y="23842"/>
                    <a:pt x="6249" y="21449"/>
                  </a:cubicBezTo>
                  <a:cubicBezTo>
                    <a:pt x="6509" y="17949"/>
                    <a:pt x="8426" y="15535"/>
                    <a:pt x="10908" y="13172"/>
                  </a:cubicBezTo>
                  <a:cubicBezTo>
                    <a:pt x="15054" y="9226"/>
                    <a:pt x="20552" y="6982"/>
                    <a:pt x="25234" y="3839"/>
                  </a:cubicBezTo>
                  <a:cubicBezTo>
                    <a:pt x="25627" y="3572"/>
                    <a:pt x="29751" y="912"/>
                    <a:pt x="28146" y="79"/>
                  </a:cubicBezTo>
                  <a:cubicBezTo>
                    <a:pt x="28042" y="25"/>
                    <a:pt x="27910" y="0"/>
                    <a:pt x="2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7545657" y="357078"/>
              <a:ext cx="190399" cy="190369"/>
            </a:xfrm>
            <a:custGeom>
              <a:rect b="b" l="l" r="r" t="t"/>
              <a:pathLst>
                <a:path extrusionOk="0" h="6420" w="6421">
                  <a:moveTo>
                    <a:pt x="3211" y="0"/>
                  </a:moveTo>
                  <a:cubicBezTo>
                    <a:pt x="1442" y="0"/>
                    <a:pt x="1" y="1434"/>
                    <a:pt x="1" y="3210"/>
                  </a:cubicBezTo>
                  <a:cubicBezTo>
                    <a:pt x="1" y="4978"/>
                    <a:pt x="1442" y="6420"/>
                    <a:pt x="3211" y="6420"/>
                  </a:cubicBezTo>
                  <a:cubicBezTo>
                    <a:pt x="4987" y="6420"/>
                    <a:pt x="6421" y="4978"/>
                    <a:pt x="6421" y="3210"/>
                  </a:cubicBezTo>
                  <a:cubicBezTo>
                    <a:pt x="6421" y="1434"/>
                    <a:pt x="4987" y="0"/>
                    <a:pt x="3211" y="0"/>
                  </a:cubicBezTo>
                  <a:close/>
                </a:path>
              </a:pathLst>
            </a:custGeom>
            <a:solidFill>
              <a:srgbClr val="F48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271045" y="1038539"/>
              <a:ext cx="185328" cy="185328"/>
            </a:xfrm>
            <a:custGeom>
              <a:rect b="b" l="l" r="r" t="t"/>
              <a:pathLst>
                <a:path extrusionOk="0" h="6250" w="6250">
                  <a:moveTo>
                    <a:pt x="3121" y="0"/>
                  </a:moveTo>
                  <a:cubicBezTo>
                    <a:pt x="1398" y="0"/>
                    <a:pt x="1" y="1405"/>
                    <a:pt x="1" y="3129"/>
                  </a:cubicBezTo>
                  <a:cubicBezTo>
                    <a:pt x="1" y="4852"/>
                    <a:pt x="1398" y="6249"/>
                    <a:pt x="3121" y="6249"/>
                  </a:cubicBezTo>
                  <a:cubicBezTo>
                    <a:pt x="4845" y="6249"/>
                    <a:pt x="6250" y="4852"/>
                    <a:pt x="6250" y="3129"/>
                  </a:cubicBezTo>
                  <a:cubicBezTo>
                    <a:pt x="6250" y="1405"/>
                    <a:pt x="4845" y="0"/>
                    <a:pt x="3121" y="0"/>
                  </a:cubicBezTo>
                  <a:close/>
                </a:path>
              </a:pathLst>
            </a:custGeom>
            <a:solidFill>
              <a:srgbClr val="F48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327506" y="3308853"/>
            <a:ext cx="829321" cy="895683"/>
            <a:chOff x="327506" y="3308853"/>
            <a:chExt cx="829321" cy="895683"/>
          </a:xfrm>
        </p:grpSpPr>
        <p:sp>
          <p:nvSpPr>
            <p:cNvPr id="126" name="Google Shape;126;p4"/>
            <p:cNvSpPr/>
            <p:nvPr/>
          </p:nvSpPr>
          <p:spPr>
            <a:xfrm>
              <a:off x="327506" y="3308853"/>
              <a:ext cx="829321" cy="895683"/>
            </a:xfrm>
            <a:custGeom>
              <a:rect b="b" l="l" r="r" t="t"/>
              <a:pathLst>
                <a:path extrusionOk="0" h="30206" w="27968">
                  <a:moveTo>
                    <a:pt x="16613" y="1"/>
                  </a:moveTo>
                  <a:cubicBezTo>
                    <a:pt x="14462" y="1"/>
                    <a:pt x="11917" y="1095"/>
                    <a:pt x="9690" y="2438"/>
                  </a:cubicBezTo>
                  <a:cubicBezTo>
                    <a:pt x="7721" y="3627"/>
                    <a:pt x="5989" y="5009"/>
                    <a:pt x="4994" y="6005"/>
                  </a:cubicBezTo>
                  <a:cubicBezTo>
                    <a:pt x="2051" y="8940"/>
                    <a:pt x="0" y="12952"/>
                    <a:pt x="1940" y="17031"/>
                  </a:cubicBezTo>
                  <a:cubicBezTo>
                    <a:pt x="4265" y="21950"/>
                    <a:pt x="5395" y="28667"/>
                    <a:pt x="11584" y="30027"/>
                  </a:cubicBezTo>
                  <a:cubicBezTo>
                    <a:pt x="12122" y="30147"/>
                    <a:pt x="12801" y="30205"/>
                    <a:pt x="13573" y="30205"/>
                  </a:cubicBezTo>
                  <a:cubicBezTo>
                    <a:pt x="18085" y="30205"/>
                    <a:pt x="25789" y="28191"/>
                    <a:pt x="27121" y="24454"/>
                  </a:cubicBezTo>
                  <a:cubicBezTo>
                    <a:pt x="27968" y="22075"/>
                    <a:pt x="23871" y="20364"/>
                    <a:pt x="21734" y="20364"/>
                  </a:cubicBezTo>
                  <a:cubicBezTo>
                    <a:pt x="21675" y="20364"/>
                    <a:pt x="21619" y="20365"/>
                    <a:pt x="21563" y="20368"/>
                  </a:cubicBezTo>
                  <a:cubicBezTo>
                    <a:pt x="21593" y="18755"/>
                    <a:pt x="24357" y="17537"/>
                    <a:pt x="25338" y="16370"/>
                  </a:cubicBezTo>
                  <a:cubicBezTo>
                    <a:pt x="26334" y="15181"/>
                    <a:pt x="27842" y="12960"/>
                    <a:pt x="27381" y="11310"/>
                  </a:cubicBezTo>
                  <a:cubicBezTo>
                    <a:pt x="26903" y="9585"/>
                    <a:pt x="25589" y="8978"/>
                    <a:pt x="24015" y="8978"/>
                  </a:cubicBezTo>
                  <a:cubicBezTo>
                    <a:pt x="21385" y="8978"/>
                    <a:pt x="18029" y="10673"/>
                    <a:pt x="16630" y="11682"/>
                  </a:cubicBezTo>
                  <a:cubicBezTo>
                    <a:pt x="17856" y="9230"/>
                    <a:pt x="22604" y="4006"/>
                    <a:pt x="19706" y="1153"/>
                  </a:cubicBezTo>
                  <a:cubicBezTo>
                    <a:pt x="18876" y="337"/>
                    <a:pt x="17805" y="1"/>
                    <a:pt x="16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51098" y="3486442"/>
              <a:ext cx="522003" cy="651347"/>
            </a:xfrm>
            <a:custGeom>
              <a:rect b="b" l="l" r="r" t="t"/>
              <a:pathLst>
                <a:path extrusionOk="0" h="21966" w="17604">
                  <a:moveTo>
                    <a:pt x="6980" y="0"/>
                  </a:moveTo>
                  <a:cubicBezTo>
                    <a:pt x="6901" y="0"/>
                    <a:pt x="6826" y="8"/>
                    <a:pt x="6755" y="23"/>
                  </a:cubicBezTo>
                  <a:cubicBezTo>
                    <a:pt x="3798" y="818"/>
                    <a:pt x="328" y="3783"/>
                    <a:pt x="164" y="7030"/>
                  </a:cubicBezTo>
                  <a:cubicBezTo>
                    <a:pt x="1" y="10448"/>
                    <a:pt x="1390" y="14156"/>
                    <a:pt x="2780" y="17232"/>
                  </a:cubicBezTo>
                  <a:cubicBezTo>
                    <a:pt x="3263" y="18309"/>
                    <a:pt x="3627" y="19305"/>
                    <a:pt x="4556" y="20026"/>
                  </a:cubicBezTo>
                  <a:cubicBezTo>
                    <a:pt x="5462" y="20717"/>
                    <a:pt x="6443" y="20709"/>
                    <a:pt x="7431" y="21111"/>
                  </a:cubicBezTo>
                  <a:cubicBezTo>
                    <a:pt x="8621" y="21585"/>
                    <a:pt x="10092" y="21966"/>
                    <a:pt x="11534" y="21966"/>
                  </a:cubicBezTo>
                  <a:cubicBezTo>
                    <a:pt x="12669" y="21966"/>
                    <a:pt x="13786" y="21730"/>
                    <a:pt x="14735" y="21118"/>
                  </a:cubicBezTo>
                  <a:cubicBezTo>
                    <a:pt x="17603" y="19268"/>
                    <a:pt x="14379" y="17797"/>
                    <a:pt x="12670" y="16957"/>
                  </a:cubicBezTo>
                  <a:cubicBezTo>
                    <a:pt x="11392" y="16325"/>
                    <a:pt x="11057" y="16080"/>
                    <a:pt x="11927" y="14951"/>
                  </a:cubicBezTo>
                  <a:cubicBezTo>
                    <a:pt x="12855" y="13762"/>
                    <a:pt x="14156" y="12833"/>
                    <a:pt x="15270" y="11823"/>
                  </a:cubicBezTo>
                  <a:cubicBezTo>
                    <a:pt x="16496" y="10708"/>
                    <a:pt x="17239" y="8954"/>
                    <a:pt x="14988" y="8308"/>
                  </a:cubicBezTo>
                  <a:cubicBezTo>
                    <a:pt x="14618" y="8203"/>
                    <a:pt x="14196" y="8160"/>
                    <a:pt x="13753" y="8160"/>
                  </a:cubicBezTo>
                  <a:cubicBezTo>
                    <a:pt x="12691" y="8160"/>
                    <a:pt x="11509" y="8409"/>
                    <a:pt x="10649" y="8650"/>
                  </a:cubicBezTo>
                  <a:cubicBezTo>
                    <a:pt x="9988" y="8834"/>
                    <a:pt x="8492" y="9789"/>
                    <a:pt x="7537" y="9789"/>
                  </a:cubicBezTo>
                  <a:cubicBezTo>
                    <a:pt x="7375" y="9789"/>
                    <a:pt x="7228" y="9761"/>
                    <a:pt x="7104" y="9698"/>
                  </a:cubicBezTo>
                  <a:cubicBezTo>
                    <a:pt x="5670" y="8969"/>
                    <a:pt x="10047" y="3671"/>
                    <a:pt x="9965" y="2349"/>
                  </a:cubicBezTo>
                  <a:cubicBezTo>
                    <a:pt x="9902" y="1509"/>
                    <a:pt x="8101" y="0"/>
                    <a:pt x="6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4"/>
          <p:cNvGrpSpPr/>
          <p:nvPr/>
        </p:nvGrpSpPr>
        <p:grpSpPr>
          <a:xfrm>
            <a:off x="7545644" y="3623292"/>
            <a:ext cx="2336594" cy="2245884"/>
            <a:chOff x="7545644" y="3623292"/>
            <a:chExt cx="2336594" cy="2245884"/>
          </a:xfrm>
        </p:grpSpPr>
        <p:sp>
          <p:nvSpPr>
            <p:cNvPr id="129" name="Google Shape;129;p4"/>
            <p:cNvSpPr/>
            <p:nvPr/>
          </p:nvSpPr>
          <p:spPr>
            <a:xfrm rot="8437272">
              <a:off x="7736244" y="4095953"/>
              <a:ext cx="1955396" cy="1300563"/>
            </a:xfrm>
            <a:custGeom>
              <a:rect b="b" l="l" r="r" t="t"/>
              <a:pathLst>
                <a:path extrusionOk="0" h="43861" w="65945">
                  <a:moveTo>
                    <a:pt x="27210" y="1"/>
                  </a:moveTo>
                  <a:lnTo>
                    <a:pt x="27210" y="1"/>
                  </a:lnTo>
                  <a:cubicBezTo>
                    <a:pt x="27545" y="2371"/>
                    <a:pt x="21645" y="6324"/>
                    <a:pt x="20003" y="7654"/>
                  </a:cubicBezTo>
                  <a:cubicBezTo>
                    <a:pt x="15247" y="11503"/>
                    <a:pt x="6346" y="15693"/>
                    <a:pt x="3492" y="21192"/>
                  </a:cubicBezTo>
                  <a:cubicBezTo>
                    <a:pt x="0" y="27894"/>
                    <a:pt x="9355" y="33905"/>
                    <a:pt x="13865" y="36684"/>
                  </a:cubicBezTo>
                  <a:cubicBezTo>
                    <a:pt x="16377" y="38237"/>
                    <a:pt x="18844" y="40058"/>
                    <a:pt x="21422" y="41469"/>
                  </a:cubicBezTo>
                  <a:cubicBezTo>
                    <a:pt x="25130" y="43498"/>
                    <a:pt x="29670" y="43572"/>
                    <a:pt x="33779" y="43810"/>
                  </a:cubicBezTo>
                  <a:cubicBezTo>
                    <a:pt x="34378" y="43844"/>
                    <a:pt x="34968" y="43860"/>
                    <a:pt x="35550" y="43860"/>
                  </a:cubicBezTo>
                  <a:cubicBezTo>
                    <a:pt x="40100" y="43860"/>
                    <a:pt x="44174" y="42846"/>
                    <a:pt x="48535" y="41061"/>
                  </a:cubicBezTo>
                  <a:cubicBezTo>
                    <a:pt x="52415" y="39470"/>
                    <a:pt x="56557" y="37551"/>
                    <a:pt x="60844" y="37551"/>
                  </a:cubicBezTo>
                  <a:cubicBezTo>
                    <a:pt x="61122" y="37551"/>
                    <a:pt x="61401" y="37559"/>
                    <a:pt x="61680" y="37576"/>
                  </a:cubicBezTo>
                  <a:cubicBezTo>
                    <a:pt x="61568" y="37398"/>
                    <a:pt x="61435" y="37234"/>
                    <a:pt x="61308" y="37063"/>
                  </a:cubicBezTo>
                  <a:cubicBezTo>
                    <a:pt x="65945" y="31921"/>
                    <a:pt x="60439" y="20546"/>
                    <a:pt x="59079" y="15069"/>
                  </a:cubicBezTo>
                  <a:lnTo>
                    <a:pt x="272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198627" y="4271225"/>
              <a:ext cx="233605" cy="334777"/>
            </a:xfrm>
            <a:custGeom>
              <a:rect b="b" l="l" r="r" t="t"/>
              <a:pathLst>
                <a:path extrusionOk="0" h="9467" w="6606">
                  <a:moveTo>
                    <a:pt x="1330" y="1"/>
                  </a:moveTo>
                  <a:cubicBezTo>
                    <a:pt x="1234" y="1383"/>
                    <a:pt x="632" y="2742"/>
                    <a:pt x="394" y="4109"/>
                  </a:cubicBezTo>
                  <a:cubicBezTo>
                    <a:pt x="0" y="6383"/>
                    <a:pt x="2712" y="7238"/>
                    <a:pt x="4184" y="8278"/>
                  </a:cubicBezTo>
                  <a:cubicBezTo>
                    <a:pt x="4652" y="8597"/>
                    <a:pt x="5075" y="9392"/>
                    <a:pt x="5655" y="9467"/>
                  </a:cubicBezTo>
                  <a:cubicBezTo>
                    <a:pt x="6606" y="7736"/>
                    <a:pt x="6428" y="4028"/>
                    <a:pt x="5172" y="2490"/>
                  </a:cubicBezTo>
                  <a:cubicBezTo>
                    <a:pt x="4206" y="1308"/>
                    <a:pt x="2883" y="268"/>
                    <a:pt x="1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694744" y="4466877"/>
              <a:ext cx="160051" cy="278232"/>
            </a:xfrm>
            <a:custGeom>
              <a:rect b="b" l="l" r="r" t="t"/>
              <a:pathLst>
                <a:path extrusionOk="0" h="7868" w="4526">
                  <a:moveTo>
                    <a:pt x="2005" y="1"/>
                  </a:moveTo>
                  <a:cubicBezTo>
                    <a:pt x="2002" y="1"/>
                    <a:pt x="2000" y="2"/>
                    <a:pt x="1999" y="5"/>
                  </a:cubicBezTo>
                  <a:cubicBezTo>
                    <a:pt x="1412" y="1313"/>
                    <a:pt x="0" y="3676"/>
                    <a:pt x="676" y="5021"/>
                  </a:cubicBezTo>
                  <a:cubicBezTo>
                    <a:pt x="1256" y="6165"/>
                    <a:pt x="2185" y="7042"/>
                    <a:pt x="3113" y="7866"/>
                  </a:cubicBezTo>
                  <a:cubicBezTo>
                    <a:pt x="3114" y="7867"/>
                    <a:pt x="3115" y="7867"/>
                    <a:pt x="3116" y="7867"/>
                  </a:cubicBezTo>
                  <a:cubicBezTo>
                    <a:pt x="3212" y="7867"/>
                    <a:pt x="4236" y="5389"/>
                    <a:pt x="4324" y="5132"/>
                  </a:cubicBezTo>
                  <a:cubicBezTo>
                    <a:pt x="4510" y="4560"/>
                    <a:pt x="4525" y="3943"/>
                    <a:pt x="4354" y="3356"/>
                  </a:cubicBezTo>
                  <a:cubicBezTo>
                    <a:pt x="4250" y="2977"/>
                    <a:pt x="4087" y="2606"/>
                    <a:pt x="3886" y="2264"/>
                  </a:cubicBezTo>
                  <a:cubicBezTo>
                    <a:pt x="3712" y="1982"/>
                    <a:pt x="2129" y="1"/>
                    <a:pt x="2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482853" y="4005527"/>
              <a:ext cx="278550" cy="305355"/>
            </a:xfrm>
            <a:custGeom>
              <a:rect b="b" l="l" r="r" t="t"/>
              <a:pathLst>
                <a:path extrusionOk="0" h="8635" w="7877">
                  <a:moveTo>
                    <a:pt x="7476" y="1"/>
                  </a:moveTo>
                  <a:lnTo>
                    <a:pt x="7476" y="1"/>
                  </a:lnTo>
                  <a:cubicBezTo>
                    <a:pt x="6198" y="275"/>
                    <a:pt x="4897" y="506"/>
                    <a:pt x="3783" y="1241"/>
                  </a:cubicBezTo>
                  <a:cubicBezTo>
                    <a:pt x="1598" y="2668"/>
                    <a:pt x="1" y="5194"/>
                    <a:pt x="142" y="7840"/>
                  </a:cubicBezTo>
                  <a:cubicBezTo>
                    <a:pt x="157" y="8107"/>
                    <a:pt x="186" y="8375"/>
                    <a:pt x="238" y="8635"/>
                  </a:cubicBezTo>
                  <a:cubicBezTo>
                    <a:pt x="1613" y="7646"/>
                    <a:pt x="3471" y="7817"/>
                    <a:pt x="4771" y="6770"/>
                  </a:cubicBezTo>
                  <a:cubicBezTo>
                    <a:pt x="5588" y="6108"/>
                    <a:pt x="6153" y="4659"/>
                    <a:pt x="6472" y="3708"/>
                  </a:cubicBezTo>
                  <a:cubicBezTo>
                    <a:pt x="6710" y="3010"/>
                    <a:pt x="7877" y="662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4"/>
          <p:cNvGrpSpPr/>
          <p:nvPr/>
        </p:nvGrpSpPr>
        <p:grpSpPr>
          <a:xfrm>
            <a:off x="6016689" y="4527525"/>
            <a:ext cx="473640" cy="253661"/>
            <a:chOff x="6016689" y="4527525"/>
            <a:chExt cx="473640" cy="253661"/>
          </a:xfrm>
        </p:grpSpPr>
        <p:sp>
          <p:nvSpPr>
            <p:cNvPr id="134" name="Google Shape;134;p4"/>
            <p:cNvSpPr/>
            <p:nvPr/>
          </p:nvSpPr>
          <p:spPr>
            <a:xfrm>
              <a:off x="6073088" y="4527525"/>
              <a:ext cx="43886" cy="156921"/>
            </a:xfrm>
            <a:custGeom>
              <a:rect b="b" l="l" r="r" t="t"/>
              <a:pathLst>
                <a:path extrusionOk="0" h="5292" w="1480">
                  <a:moveTo>
                    <a:pt x="736" y="1"/>
                  </a:moveTo>
                  <a:cubicBezTo>
                    <a:pt x="327" y="1"/>
                    <a:pt x="1" y="1190"/>
                    <a:pt x="1" y="2646"/>
                  </a:cubicBezTo>
                  <a:cubicBezTo>
                    <a:pt x="1" y="4102"/>
                    <a:pt x="327" y="5291"/>
                    <a:pt x="736" y="5291"/>
                  </a:cubicBezTo>
                  <a:cubicBezTo>
                    <a:pt x="1145" y="5291"/>
                    <a:pt x="1479" y="4102"/>
                    <a:pt x="1479" y="2646"/>
                  </a:cubicBezTo>
                  <a:cubicBezTo>
                    <a:pt x="1479" y="1190"/>
                    <a:pt x="1145" y="1"/>
                    <a:pt x="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6016689" y="4583954"/>
              <a:ext cx="156684" cy="44093"/>
            </a:xfrm>
            <a:custGeom>
              <a:rect b="b" l="l" r="r" t="t"/>
              <a:pathLst>
                <a:path extrusionOk="0" h="1487" w="5284">
                  <a:moveTo>
                    <a:pt x="2638" y="0"/>
                  </a:moveTo>
                  <a:cubicBezTo>
                    <a:pt x="1182" y="0"/>
                    <a:pt x="0" y="334"/>
                    <a:pt x="0" y="743"/>
                  </a:cubicBezTo>
                  <a:cubicBezTo>
                    <a:pt x="0" y="1152"/>
                    <a:pt x="1182" y="1486"/>
                    <a:pt x="2638" y="1486"/>
                  </a:cubicBezTo>
                  <a:cubicBezTo>
                    <a:pt x="4102" y="1486"/>
                    <a:pt x="5283" y="1152"/>
                    <a:pt x="5283" y="743"/>
                  </a:cubicBezTo>
                  <a:cubicBezTo>
                    <a:pt x="5283" y="334"/>
                    <a:pt x="4102" y="0"/>
                    <a:pt x="2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440068" y="4702697"/>
              <a:ext cx="22061" cy="78490"/>
            </a:xfrm>
            <a:custGeom>
              <a:rect b="b" l="l" r="r" t="t"/>
              <a:pathLst>
                <a:path extrusionOk="0" h="2647" w="744">
                  <a:moveTo>
                    <a:pt x="372" y="1"/>
                  </a:moveTo>
                  <a:cubicBezTo>
                    <a:pt x="164" y="1"/>
                    <a:pt x="0" y="595"/>
                    <a:pt x="0" y="1324"/>
                  </a:cubicBezTo>
                  <a:cubicBezTo>
                    <a:pt x="0" y="2059"/>
                    <a:pt x="164" y="2646"/>
                    <a:pt x="372" y="2646"/>
                  </a:cubicBezTo>
                  <a:cubicBezTo>
                    <a:pt x="580" y="2646"/>
                    <a:pt x="743" y="2059"/>
                    <a:pt x="743" y="1324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6411868" y="4730926"/>
              <a:ext cx="78461" cy="22061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4"/>
          <p:cNvGrpSpPr/>
          <p:nvPr/>
        </p:nvGrpSpPr>
        <p:grpSpPr>
          <a:xfrm>
            <a:off x="169293" y="1475264"/>
            <a:ext cx="491439" cy="906098"/>
            <a:chOff x="169293" y="1475264"/>
            <a:chExt cx="491439" cy="906098"/>
          </a:xfrm>
        </p:grpSpPr>
        <p:sp>
          <p:nvSpPr>
            <p:cNvPr id="139" name="Google Shape;139;p4"/>
            <p:cNvSpPr/>
            <p:nvPr/>
          </p:nvSpPr>
          <p:spPr>
            <a:xfrm rot="2097505">
              <a:off x="238553" y="1544535"/>
              <a:ext cx="352919" cy="352880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2097505">
              <a:off x="383060" y="2204248"/>
              <a:ext cx="148068" cy="148052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4"/>
          <p:cNvGrpSpPr/>
          <p:nvPr/>
        </p:nvGrpSpPr>
        <p:grpSpPr>
          <a:xfrm>
            <a:off x="8198630" y="2032057"/>
            <a:ext cx="1288034" cy="1079387"/>
            <a:chOff x="8198630" y="2032057"/>
            <a:chExt cx="1288034" cy="1079387"/>
          </a:xfrm>
        </p:grpSpPr>
        <p:sp>
          <p:nvSpPr>
            <p:cNvPr id="142" name="Google Shape;142;p4"/>
            <p:cNvSpPr/>
            <p:nvPr/>
          </p:nvSpPr>
          <p:spPr>
            <a:xfrm>
              <a:off x="8751338" y="2405279"/>
              <a:ext cx="735327" cy="560800"/>
            </a:xfrm>
            <a:custGeom>
              <a:rect b="b" l="l" r="r" t="t"/>
              <a:pathLst>
                <a:path extrusionOk="0" h="10864" w="14245">
                  <a:moveTo>
                    <a:pt x="1286" y="1"/>
                  </a:moveTo>
                  <a:lnTo>
                    <a:pt x="1" y="1851"/>
                  </a:lnTo>
                  <a:lnTo>
                    <a:pt x="12959" y="10864"/>
                  </a:lnTo>
                  <a:lnTo>
                    <a:pt x="14245" y="9014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198630" y="2550644"/>
              <a:ext cx="735688" cy="560800"/>
            </a:xfrm>
            <a:custGeom>
              <a:rect b="b" l="l" r="r" t="t"/>
              <a:pathLst>
                <a:path extrusionOk="0" h="10864" w="14252">
                  <a:moveTo>
                    <a:pt x="1293" y="1"/>
                  </a:moveTo>
                  <a:lnTo>
                    <a:pt x="1" y="1851"/>
                  </a:lnTo>
                  <a:lnTo>
                    <a:pt x="12967" y="10864"/>
                  </a:lnTo>
                  <a:lnTo>
                    <a:pt x="14252" y="9006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8638184" y="2032057"/>
              <a:ext cx="735740" cy="560800"/>
            </a:xfrm>
            <a:custGeom>
              <a:rect b="b" l="l" r="r" t="t"/>
              <a:pathLst>
                <a:path extrusionOk="0" h="10864" w="14253">
                  <a:moveTo>
                    <a:pt x="1294" y="1"/>
                  </a:moveTo>
                  <a:lnTo>
                    <a:pt x="1" y="1858"/>
                  </a:lnTo>
                  <a:lnTo>
                    <a:pt x="12959" y="10864"/>
                  </a:lnTo>
                  <a:lnTo>
                    <a:pt x="14252" y="90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4"/>
          <p:cNvGrpSpPr/>
          <p:nvPr/>
        </p:nvGrpSpPr>
        <p:grpSpPr>
          <a:xfrm>
            <a:off x="7134014" y="2381366"/>
            <a:ext cx="650213" cy="611110"/>
            <a:chOff x="7134014" y="2381366"/>
            <a:chExt cx="650213" cy="611110"/>
          </a:xfrm>
        </p:grpSpPr>
        <p:sp>
          <p:nvSpPr>
            <p:cNvPr id="146" name="Google Shape;146;p4"/>
            <p:cNvSpPr/>
            <p:nvPr/>
          </p:nvSpPr>
          <p:spPr>
            <a:xfrm>
              <a:off x="7228750" y="2728882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7134014" y="2823618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7508604" y="2381366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461236" y="2428735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699804" y="2667466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652436" y="2714835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4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7_1_1_1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1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99" name="Google Shape;1099;p31"/>
          <p:cNvGrpSpPr/>
          <p:nvPr/>
        </p:nvGrpSpPr>
        <p:grpSpPr>
          <a:xfrm>
            <a:off x="7004172" y="-664482"/>
            <a:ext cx="2768729" cy="2403957"/>
            <a:chOff x="6470772" y="-664482"/>
            <a:chExt cx="2768729" cy="2403957"/>
          </a:xfrm>
        </p:grpSpPr>
        <p:sp>
          <p:nvSpPr>
            <p:cNvPr id="1100" name="Google Shape;1100;p31"/>
            <p:cNvSpPr/>
            <p:nvPr/>
          </p:nvSpPr>
          <p:spPr>
            <a:xfrm rot="-1540655">
              <a:off x="6691262" y="-236613"/>
              <a:ext cx="2327748" cy="1548220"/>
            </a:xfrm>
            <a:custGeom>
              <a:rect b="b" l="l" r="r" t="t"/>
              <a:pathLst>
                <a:path extrusionOk="0" h="43861" w="65945">
                  <a:moveTo>
                    <a:pt x="27210" y="1"/>
                  </a:moveTo>
                  <a:lnTo>
                    <a:pt x="27210" y="1"/>
                  </a:lnTo>
                  <a:cubicBezTo>
                    <a:pt x="27545" y="2371"/>
                    <a:pt x="21645" y="6324"/>
                    <a:pt x="20003" y="7654"/>
                  </a:cubicBezTo>
                  <a:cubicBezTo>
                    <a:pt x="15247" y="11503"/>
                    <a:pt x="6346" y="15693"/>
                    <a:pt x="3492" y="21192"/>
                  </a:cubicBezTo>
                  <a:cubicBezTo>
                    <a:pt x="0" y="27894"/>
                    <a:pt x="9355" y="33905"/>
                    <a:pt x="13865" y="36684"/>
                  </a:cubicBezTo>
                  <a:cubicBezTo>
                    <a:pt x="16377" y="38237"/>
                    <a:pt x="18844" y="40058"/>
                    <a:pt x="21422" y="41469"/>
                  </a:cubicBezTo>
                  <a:cubicBezTo>
                    <a:pt x="25130" y="43498"/>
                    <a:pt x="29670" y="43572"/>
                    <a:pt x="33779" y="43810"/>
                  </a:cubicBezTo>
                  <a:cubicBezTo>
                    <a:pt x="34378" y="43844"/>
                    <a:pt x="34968" y="43860"/>
                    <a:pt x="35550" y="43860"/>
                  </a:cubicBezTo>
                  <a:cubicBezTo>
                    <a:pt x="40100" y="43860"/>
                    <a:pt x="44174" y="42846"/>
                    <a:pt x="48535" y="41061"/>
                  </a:cubicBezTo>
                  <a:cubicBezTo>
                    <a:pt x="52415" y="39470"/>
                    <a:pt x="56557" y="37551"/>
                    <a:pt x="60844" y="37551"/>
                  </a:cubicBezTo>
                  <a:cubicBezTo>
                    <a:pt x="61122" y="37551"/>
                    <a:pt x="61401" y="37559"/>
                    <a:pt x="61680" y="37576"/>
                  </a:cubicBezTo>
                  <a:cubicBezTo>
                    <a:pt x="61568" y="37398"/>
                    <a:pt x="61435" y="37234"/>
                    <a:pt x="61308" y="37063"/>
                  </a:cubicBezTo>
                  <a:cubicBezTo>
                    <a:pt x="65945" y="31921"/>
                    <a:pt x="60439" y="20546"/>
                    <a:pt x="59079" y="15069"/>
                  </a:cubicBezTo>
                  <a:lnTo>
                    <a:pt x="272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 rot="-1540655">
              <a:off x="7178096" y="496417"/>
              <a:ext cx="701660" cy="639217"/>
            </a:xfrm>
            <a:custGeom>
              <a:rect b="b" l="l" r="r" t="t"/>
              <a:pathLst>
                <a:path extrusionOk="0" h="18109" w="19878">
                  <a:moveTo>
                    <a:pt x="9939" y="0"/>
                  </a:moveTo>
                  <a:cubicBezTo>
                    <a:pt x="7623" y="0"/>
                    <a:pt x="5306" y="884"/>
                    <a:pt x="3538" y="2653"/>
                  </a:cubicBezTo>
                  <a:cubicBezTo>
                    <a:pt x="1" y="6190"/>
                    <a:pt x="1" y="11919"/>
                    <a:pt x="3538" y="15455"/>
                  </a:cubicBezTo>
                  <a:cubicBezTo>
                    <a:pt x="5306" y="17224"/>
                    <a:pt x="7623" y="18108"/>
                    <a:pt x="9939" y="18108"/>
                  </a:cubicBezTo>
                  <a:cubicBezTo>
                    <a:pt x="12255" y="18108"/>
                    <a:pt x="14572" y="17224"/>
                    <a:pt x="16340" y="15455"/>
                  </a:cubicBezTo>
                  <a:cubicBezTo>
                    <a:pt x="19877" y="11919"/>
                    <a:pt x="19877" y="6190"/>
                    <a:pt x="16340" y="2653"/>
                  </a:cubicBezTo>
                  <a:cubicBezTo>
                    <a:pt x="14572" y="884"/>
                    <a:pt x="12255" y="0"/>
                    <a:pt x="9939" y="0"/>
                  </a:cubicBezTo>
                  <a:close/>
                </a:path>
              </a:pathLst>
            </a:custGeom>
            <a:solidFill>
              <a:srgbClr val="007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 rot="-1540655">
              <a:off x="7279823" y="589877"/>
              <a:ext cx="497601" cy="452278"/>
            </a:xfrm>
            <a:custGeom>
              <a:rect b="b" l="l" r="r" t="t"/>
              <a:pathLst>
                <a:path extrusionOk="0" h="12813" w="14097">
                  <a:moveTo>
                    <a:pt x="7044" y="1"/>
                  </a:moveTo>
                  <a:cubicBezTo>
                    <a:pt x="4142" y="1"/>
                    <a:pt x="1512" y="1988"/>
                    <a:pt x="818" y="4935"/>
                  </a:cubicBezTo>
                  <a:cubicBezTo>
                    <a:pt x="1" y="8375"/>
                    <a:pt x="2133" y="11831"/>
                    <a:pt x="5574" y="12640"/>
                  </a:cubicBezTo>
                  <a:cubicBezTo>
                    <a:pt x="6068" y="12757"/>
                    <a:pt x="6562" y="12812"/>
                    <a:pt x="7048" y="12812"/>
                  </a:cubicBezTo>
                  <a:cubicBezTo>
                    <a:pt x="9956" y="12812"/>
                    <a:pt x="12585" y="10825"/>
                    <a:pt x="13279" y="7878"/>
                  </a:cubicBezTo>
                  <a:cubicBezTo>
                    <a:pt x="14096" y="4437"/>
                    <a:pt x="11964" y="990"/>
                    <a:pt x="8516" y="172"/>
                  </a:cubicBezTo>
                  <a:cubicBezTo>
                    <a:pt x="8023" y="56"/>
                    <a:pt x="7530" y="1"/>
                    <a:pt x="7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 rot="-1540655">
              <a:off x="7404467" y="706240"/>
              <a:ext cx="249206" cy="219556"/>
            </a:xfrm>
            <a:custGeom>
              <a:rect b="b" l="l" r="r" t="t"/>
              <a:pathLst>
                <a:path extrusionOk="0" h="6220" w="7060">
                  <a:moveTo>
                    <a:pt x="3526" y="0"/>
                  </a:moveTo>
                  <a:cubicBezTo>
                    <a:pt x="3131" y="0"/>
                    <a:pt x="2729" y="76"/>
                    <a:pt x="2341" y="236"/>
                  </a:cubicBezTo>
                  <a:cubicBezTo>
                    <a:pt x="751" y="890"/>
                    <a:pt x="0" y="2711"/>
                    <a:pt x="654" y="4301"/>
                  </a:cubicBezTo>
                  <a:cubicBezTo>
                    <a:pt x="1147" y="5495"/>
                    <a:pt x="2305" y="6219"/>
                    <a:pt x="3526" y="6219"/>
                  </a:cubicBezTo>
                  <a:cubicBezTo>
                    <a:pt x="3924" y="6219"/>
                    <a:pt x="4328" y="6142"/>
                    <a:pt x="4719" y="5980"/>
                  </a:cubicBezTo>
                  <a:cubicBezTo>
                    <a:pt x="6301" y="5326"/>
                    <a:pt x="7059" y="3506"/>
                    <a:pt x="6398" y="1916"/>
                  </a:cubicBezTo>
                  <a:cubicBezTo>
                    <a:pt x="5904" y="721"/>
                    <a:pt x="4746" y="0"/>
                    <a:pt x="3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31"/>
          <p:cNvGrpSpPr/>
          <p:nvPr/>
        </p:nvGrpSpPr>
        <p:grpSpPr>
          <a:xfrm>
            <a:off x="-316093" y="3679089"/>
            <a:ext cx="2055655" cy="2041685"/>
            <a:chOff x="-316093" y="3679089"/>
            <a:chExt cx="2055655" cy="2041685"/>
          </a:xfrm>
        </p:grpSpPr>
        <p:sp>
          <p:nvSpPr>
            <p:cNvPr id="1105" name="Google Shape;1105;p31"/>
            <p:cNvSpPr/>
            <p:nvPr/>
          </p:nvSpPr>
          <p:spPr>
            <a:xfrm rot="-3003897">
              <a:off x="12556" y="3944804"/>
              <a:ext cx="1398359" cy="1510256"/>
            </a:xfrm>
            <a:custGeom>
              <a:rect b="b" l="l" r="r" t="t"/>
              <a:pathLst>
                <a:path extrusionOk="0" h="30206" w="27968">
                  <a:moveTo>
                    <a:pt x="16613" y="1"/>
                  </a:moveTo>
                  <a:cubicBezTo>
                    <a:pt x="14462" y="1"/>
                    <a:pt x="11917" y="1095"/>
                    <a:pt x="9690" y="2438"/>
                  </a:cubicBezTo>
                  <a:cubicBezTo>
                    <a:pt x="7721" y="3627"/>
                    <a:pt x="5989" y="5009"/>
                    <a:pt x="4994" y="6005"/>
                  </a:cubicBezTo>
                  <a:cubicBezTo>
                    <a:pt x="2051" y="8940"/>
                    <a:pt x="0" y="12952"/>
                    <a:pt x="1940" y="17031"/>
                  </a:cubicBezTo>
                  <a:cubicBezTo>
                    <a:pt x="4265" y="21950"/>
                    <a:pt x="5395" y="28667"/>
                    <a:pt x="11584" y="30027"/>
                  </a:cubicBezTo>
                  <a:cubicBezTo>
                    <a:pt x="12122" y="30147"/>
                    <a:pt x="12801" y="30205"/>
                    <a:pt x="13573" y="30205"/>
                  </a:cubicBezTo>
                  <a:cubicBezTo>
                    <a:pt x="18085" y="30205"/>
                    <a:pt x="25789" y="28191"/>
                    <a:pt x="27121" y="24454"/>
                  </a:cubicBezTo>
                  <a:cubicBezTo>
                    <a:pt x="27968" y="22075"/>
                    <a:pt x="23871" y="20364"/>
                    <a:pt x="21734" y="20364"/>
                  </a:cubicBezTo>
                  <a:cubicBezTo>
                    <a:pt x="21675" y="20364"/>
                    <a:pt x="21619" y="20365"/>
                    <a:pt x="21563" y="20368"/>
                  </a:cubicBezTo>
                  <a:cubicBezTo>
                    <a:pt x="21593" y="18755"/>
                    <a:pt x="24357" y="17537"/>
                    <a:pt x="25338" y="16370"/>
                  </a:cubicBezTo>
                  <a:cubicBezTo>
                    <a:pt x="26334" y="15181"/>
                    <a:pt x="27842" y="12960"/>
                    <a:pt x="27381" y="11310"/>
                  </a:cubicBezTo>
                  <a:cubicBezTo>
                    <a:pt x="26903" y="9585"/>
                    <a:pt x="25589" y="8978"/>
                    <a:pt x="24015" y="8978"/>
                  </a:cubicBezTo>
                  <a:cubicBezTo>
                    <a:pt x="21385" y="8978"/>
                    <a:pt x="18029" y="10673"/>
                    <a:pt x="16630" y="11682"/>
                  </a:cubicBezTo>
                  <a:cubicBezTo>
                    <a:pt x="17856" y="9230"/>
                    <a:pt x="22604" y="4006"/>
                    <a:pt x="19706" y="1153"/>
                  </a:cubicBezTo>
                  <a:cubicBezTo>
                    <a:pt x="18876" y="337"/>
                    <a:pt x="17805" y="1"/>
                    <a:pt x="16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 rot="-3003897">
              <a:off x="310744" y="4249681"/>
              <a:ext cx="880174" cy="1098268"/>
            </a:xfrm>
            <a:custGeom>
              <a:rect b="b" l="l" r="r" t="t"/>
              <a:pathLst>
                <a:path extrusionOk="0" h="21966" w="17604">
                  <a:moveTo>
                    <a:pt x="6980" y="0"/>
                  </a:moveTo>
                  <a:cubicBezTo>
                    <a:pt x="6901" y="0"/>
                    <a:pt x="6826" y="8"/>
                    <a:pt x="6755" y="23"/>
                  </a:cubicBezTo>
                  <a:cubicBezTo>
                    <a:pt x="3798" y="818"/>
                    <a:pt x="328" y="3783"/>
                    <a:pt x="164" y="7030"/>
                  </a:cubicBezTo>
                  <a:cubicBezTo>
                    <a:pt x="1" y="10448"/>
                    <a:pt x="1390" y="14156"/>
                    <a:pt x="2780" y="17232"/>
                  </a:cubicBezTo>
                  <a:cubicBezTo>
                    <a:pt x="3263" y="18309"/>
                    <a:pt x="3627" y="19305"/>
                    <a:pt x="4556" y="20026"/>
                  </a:cubicBezTo>
                  <a:cubicBezTo>
                    <a:pt x="5462" y="20717"/>
                    <a:pt x="6443" y="20709"/>
                    <a:pt x="7431" y="21111"/>
                  </a:cubicBezTo>
                  <a:cubicBezTo>
                    <a:pt x="8621" y="21585"/>
                    <a:pt x="10092" y="21966"/>
                    <a:pt x="11534" y="21966"/>
                  </a:cubicBezTo>
                  <a:cubicBezTo>
                    <a:pt x="12669" y="21966"/>
                    <a:pt x="13786" y="21730"/>
                    <a:pt x="14735" y="21118"/>
                  </a:cubicBezTo>
                  <a:cubicBezTo>
                    <a:pt x="17603" y="19268"/>
                    <a:pt x="14379" y="17797"/>
                    <a:pt x="12670" y="16957"/>
                  </a:cubicBezTo>
                  <a:cubicBezTo>
                    <a:pt x="11392" y="16325"/>
                    <a:pt x="11057" y="16080"/>
                    <a:pt x="11927" y="14951"/>
                  </a:cubicBezTo>
                  <a:cubicBezTo>
                    <a:pt x="12855" y="13762"/>
                    <a:pt x="14156" y="12833"/>
                    <a:pt x="15270" y="11823"/>
                  </a:cubicBezTo>
                  <a:cubicBezTo>
                    <a:pt x="16496" y="10708"/>
                    <a:pt x="17239" y="8954"/>
                    <a:pt x="14988" y="8308"/>
                  </a:cubicBezTo>
                  <a:cubicBezTo>
                    <a:pt x="14618" y="8203"/>
                    <a:pt x="14196" y="8160"/>
                    <a:pt x="13753" y="8160"/>
                  </a:cubicBezTo>
                  <a:cubicBezTo>
                    <a:pt x="12691" y="8160"/>
                    <a:pt x="11509" y="8409"/>
                    <a:pt x="10649" y="8650"/>
                  </a:cubicBezTo>
                  <a:cubicBezTo>
                    <a:pt x="9988" y="8834"/>
                    <a:pt x="8492" y="9789"/>
                    <a:pt x="7537" y="9789"/>
                  </a:cubicBezTo>
                  <a:cubicBezTo>
                    <a:pt x="7375" y="9789"/>
                    <a:pt x="7228" y="9761"/>
                    <a:pt x="7104" y="9698"/>
                  </a:cubicBezTo>
                  <a:cubicBezTo>
                    <a:pt x="5670" y="8969"/>
                    <a:pt x="10047" y="3671"/>
                    <a:pt x="9965" y="2349"/>
                  </a:cubicBezTo>
                  <a:cubicBezTo>
                    <a:pt x="9902" y="1509"/>
                    <a:pt x="8101" y="0"/>
                    <a:pt x="6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31"/>
          <p:cNvGrpSpPr/>
          <p:nvPr/>
        </p:nvGrpSpPr>
        <p:grpSpPr>
          <a:xfrm>
            <a:off x="-136999" y="1127625"/>
            <a:ext cx="1323608" cy="1636783"/>
            <a:chOff x="-136999" y="1127625"/>
            <a:chExt cx="1323608" cy="1636783"/>
          </a:xfrm>
        </p:grpSpPr>
        <p:sp>
          <p:nvSpPr>
            <p:cNvPr id="1108" name="Google Shape;1108;p31"/>
            <p:cNvSpPr/>
            <p:nvPr/>
          </p:nvSpPr>
          <p:spPr>
            <a:xfrm>
              <a:off x="-136999" y="1127625"/>
              <a:ext cx="791314" cy="914593"/>
            </a:xfrm>
            <a:custGeom>
              <a:rect b="b" l="l" r="r" t="t"/>
              <a:pathLst>
                <a:path extrusionOk="0" h="27079" w="23429">
                  <a:moveTo>
                    <a:pt x="18330" y="1"/>
                  </a:moveTo>
                  <a:cubicBezTo>
                    <a:pt x="17919" y="1"/>
                    <a:pt x="17289" y="221"/>
                    <a:pt x="16281" y="596"/>
                  </a:cubicBezTo>
                  <a:cubicBezTo>
                    <a:pt x="11087" y="2521"/>
                    <a:pt x="5722" y="5315"/>
                    <a:pt x="1442" y="8918"/>
                  </a:cubicBezTo>
                  <a:lnTo>
                    <a:pt x="140" y="26314"/>
                  </a:lnTo>
                  <a:lnTo>
                    <a:pt x="140" y="26314"/>
                  </a:lnTo>
                  <a:cubicBezTo>
                    <a:pt x="255" y="26152"/>
                    <a:pt x="456" y="26096"/>
                    <a:pt x="698" y="26096"/>
                  </a:cubicBezTo>
                  <a:cubicBezTo>
                    <a:pt x="1215" y="26096"/>
                    <a:pt x="1916" y="26355"/>
                    <a:pt x="2349" y="26409"/>
                  </a:cubicBezTo>
                  <a:cubicBezTo>
                    <a:pt x="3021" y="26496"/>
                    <a:pt x="3710" y="26528"/>
                    <a:pt x="4405" y="26528"/>
                  </a:cubicBezTo>
                  <a:cubicBezTo>
                    <a:pt x="5729" y="26528"/>
                    <a:pt x="7073" y="26413"/>
                    <a:pt x="8360" y="26350"/>
                  </a:cubicBezTo>
                  <a:cubicBezTo>
                    <a:pt x="12937" y="26112"/>
                    <a:pt x="16711" y="23408"/>
                    <a:pt x="20077" y="20435"/>
                  </a:cubicBezTo>
                  <a:cubicBezTo>
                    <a:pt x="21162" y="19469"/>
                    <a:pt x="23429" y="17983"/>
                    <a:pt x="22871" y="16312"/>
                  </a:cubicBezTo>
                  <a:cubicBezTo>
                    <a:pt x="22477" y="15115"/>
                    <a:pt x="21118" y="14298"/>
                    <a:pt x="20390" y="13339"/>
                  </a:cubicBezTo>
                  <a:cubicBezTo>
                    <a:pt x="18963" y="11452"/>
                    <a:pt x="19557" y="9364"/>
                    <a:pt x="19706" y="7202"/>
                  </a:cubicBezTo>
                  <a:cubicBezTo>
                    <a:pt x="19840" y="5315"/>
                    <a:pt x="19498" y="3635"/>
                    <a:pt x="19245" y="1793"/>
                  </a:cubicBezTo>
                  <a:cubicBezTo>
                    <a:pt x="19074" y="520"/>
                    <a:pt x="18961" y="1"/>
                    <a:pt x="18330" y="1"/>
                  </a:cubicBezTo>
                  <a:close/>
                  <a:moveTo>
                    <a:pt x="140" y="26314"/>
                  </a:moveTo>
                  <a:lnTo>
                    <a:pt x="140" y="26314"/>
                  </a:lnTo>
                  <a:cubicBezTo>
                    <a:pt x="32" y="26464"/>
                    <a:pt x="0" y="26706"/>
                    <a:pt x="82" y="27078"/>
                  </a:cubicBezTo>
                  <a:lnTo>
                    <a:pt x="140" y="263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-134229" y="1779968"/>
              <a:ext cx="1320839" cy="984440"/>
            </a:xfrm>
            <a:custGeom>
              <a:rect b="b" l="l" r="r" t="t"/>
              <a:pathLst>
                <a:path extrusionOk="0" h="29147" w="39107">
                  <a:moveTo>
                    <a:pt x="35635" y="0"/>
                  </a:moveTo>
                  <a:cubicBezTo>
                    <a:pt x="34308" y="0"/>
                    <a:pt x="32845" y="334"/>
                    <a:pt x="31795" y="563"/>
                  </a:cubicBezTo>
                  <a:cubicBezTo>
                    <a:pt x="27887" y="1418"/>
                    <a:pt x="24595" y="3141"/>
                    <a:pt x="21385" y="5512"/>
                  </a:cubicBezTo>
                  <a:cubicBezTo>
                    <a:pt x="18026" y="8001"/>
                    <a:pt x="15106" y="11047"/>
                    <a:pt x="11384" y="13031"/>
                  </a:cubicBezTo>
                  <a:cubicBezTo>
                    <a:pt x="8746" y="14436"/>
                    <a:pt x="5722" y="15045"/>
                    <a:pt x="2913" y="15996"/>
                  </a:cubicBezTo>
                  <a:cubicBezTo>
                    <a:pt x="1932" y="16330"/>
                    <a:pt x="699" y="16657"/>
                    <a:pt x="0" y="17400"/>
                  </a:cubicBezTo>
                  <a:lnTo>
                    <a:pt x="2586" y="28152"/>
                  </a:lnTo>
                  <a:cubicBezTo>
                    <a:pt x="2445" y="28419"/>
                    <a:pt x="2378" y="28732"/>
                    <a:pt x="2393" y="29044"/>
                  </a:cubicBezTo>
                  <a:cubicBezTo>
                    <a:pt x="2551" y="29115"/>
                    <a:pt x="2738" y="29147"/>
                    <a:pt x="2946" y="29147"/>
                  </a:cubicBezTo>
                  <a:cubicBezTo>
                    <a:pt x="4139" y="29147"/>
                    <a:pt x="6008" y="28117"/>
                    <a:pt x="6799" y="27788"/>
                  </a:cubicBezTo>
                  <a:cubicBezTo>
                    <a:pt x="8672" y="26993"/>
                    <a:pt x="10589" y="26413"/>
                    <a:pt x="12498" y="25722"/>
                  </a:cubicBezTo>
                  <a:cubicBezTo>
                    <a:pt x="17202" y="24028"/>
                    <a:pt x="21831" y="21650"/>
                    <a:pt x="25613" y="18344"/>
                  </a:cubicBezTo>
                  <a:cubicBezTo>
                    <a:pt x="28488" y="15825"/>
                    <a:pt x="30643" y="12637"/>
                    <a:pt x="33615" y="10200"/>
                  </a:cubicBezTo>
                  <a:cubicBezTo>
                    <a:pt x="35911" y="8313"/>
                    <a:pt x="39106" y="5802"/>
                    <a:pt x="38906" y="2525"/>
                  </a:cubicBezTo>
                  <a:cubicBezTo>
                    <a:pt x="38789" y="540"/>
                    <a:pt x="37322" y="0"/>
                    <a:pt x="3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492146" y="1952046"/>
              <a:ext cx="500951" cy="314378"/>
            </a:xfrm>
            <a:custGeom>
              <a:rect b="b" l="l" r="r" t="t"/>
              <a:pathLst>
                <a:path extrusionOk="0" h="9308" w="14832">
                  <a:moveTo>
                    <a:pt x="11228" y="75"/>
                  </a:moveTo>
                  <a:cubicBezTo>
                    <a:pt x="8932" y="662"/>
                    <a:pt x="6502" y="2386"/>
                    <a:pt x="4645" y="3783"/>
                  </a:cubicBezTo>
                  <a:cubicBezTo>
                    <a:pt x="3292" y="4801"/>
                    <a:pt x="1" y="6837"/>
                    <a:pt x="365" y="8872"/>
                  </a:cubicBezTo>
                  <a:cubicBezTo>
                    <a:pt x="1135" y="9174"/>
                    <a:pt x="1894" y="9308"/>
                    <a:pt x="2638" y="9308"/>
                  </a:cubicBezTo>
                  <a:cubicBezTo>
                    <a:pt x="6477" y="9308"/>
                    <a:pt x="9941" y="5764"/>
                    <a:pt x="12654" y="3493"/>
                  </a:cubicBezTo>
                  <a:cubicBezTo>
                    <a:pt x="13234" y="3010"/>
                    <a:pt x="14832" y="2029"/>
                    <a:pt x="14661" y="1033"/>
                  </a:cubicBezTo>
                  <a:cubicBezTo>
                    <a:pt x="14490" y="1"/>
                    <a:pt x="13331" y="357"/>
                    <a:pt x="11228" y="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197770" y="1328681"/>
              <a:ext cx="267802" cy="444783"/>
            </a:xfrm>
            <a:custGeom>
              <a:rect b="b" l="l" r="r" t="t"/>
              <a:pathLst>
                <a:path extrusionOk="0" h="13169" w="7929">
                  <a:moveTo>
                    <a:pt x="4125" y="1"/>
                  </a:moveTo>
                  <a:cubicBezTo>
                    <a:pt x="2795" y="127"/>
                    <a:pt x="365" y="1019"/>
                    <a:pt x="120" y="2572"/>
                  </a:cubicBezTo>
                  <a:cubicBezTo>
                    <a:pt x="1" y="3337"/>
                    <a:pt x="447" y="4607"/>
                    <a:pt x="543" y="5388"/>
                  </a:cubicBezTo>
                  <a:cubicBezTo>
                    <a:pt x="684" y="6562"/>
                    <a:pt x="729" y="7676"/>
                    <a:pt x="781" y="8850"/>
                  </a:cubicBezTo>
                  <a:cubicBezTo>
                    <a:pt x="855" y="10277"/>
                    <a:pt x="863" y="10864"/>
                    <a:pt x="1903" y="11726"/>
                  </a:cubicBezTo>
                  <a:cubicBezTo>
                    <a:pt x="2536" y="12245"/>
                    <a:pt x="4048" y="13169"/>
                    <a:pt x="5135" y="13169"/>
                  </a:cubicBezTo>
                  <a:cubicBezTo>
                    <a:pt x="5323" y="13169"/>
                    <a:pt x="5499" y="13141"/>
                    <a:pt x="5655" y="13078"/>
                  </a:cubicBezTo>
                  <a:cubicBezTo>
                    <a:pt x="7929" y="12164"/>
                    <a:pt x="5469" y="6562"/>
                    <a:pt x="5247" y="4868"/>
                  </a:cubicBezTo>
                  <a:cubicBezTo>
                    <a:pt x="5083" y="3515"/>
                    <a:pt x="5313" y="1747"/>
                    <a:pt x="4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2" name="Google Shape;1112;p31"/>
          <p:cNvGrpSpPr/>
          <p:nvPr/>
        </p:nvGrpSpPr>
        <p:grpSpPr>
          <a:xfrm>
            <a:off x="7179682" y="4046831"/>
            <a:ext cx="1766658" cy="1306170"/>
            <a:chOff x="7179682" y="4046831"/>
            <a:chExt cx="1766658" cy="1306170"/>
          </a:xfrm>
        </p:grpSpPr>
        <p:sp>
          <p:nvSpPr>
            <p:cNvPr id="1113" name="Google Shape;1113;p31"/>
            <p:cNvSpPr/>
            <p:nvPr/>
          </p:nvSpPr>
          <p:spPr>
            <a:xfrm rot="-10472524">
              <a:off x="7230749" y="4123378"/>
              <a:ext cx="1664524" cy="1153077"/>
            </a:xfrm>
            <a:custGeom>
              <a:rect b="b" l="l" r="r" t="t"/>
              <a:pathLst>
                <a:path extrusionOk="0" h="21816" w="31491">
                  <a:moveTo>
                    <a:pt x="28508" y="0"/>
                  </a:moveTo>
                  <a:cubicBezTo>
                    <a:pt x="28417" y="0"/>
                    <a:pt x="28326" y="2"/>
                    <a:pt x="28236" y="6"/>
                  </a:cubicBezTo>
                  <a:lnTo>
                    <a:pt x="0" y="1960"/>
                  </a:lnTo>
                  <a:cubicBezTo>
                    <a:pt x="899" y="4107"/>
                    <a:pt x="580" y="7124"/>
                    <a:pt x="944" y="9435"/>
                  </a:cubicBezTo>
                  <a:cubicBezTo>
                    <a:pt x="1390" y="12192"/>
                    <a:pt x="2445" y="14785"/>
                    <a:pt x="3188" y="17452"/>
                  </a:cubicBezTo>
                  <a:cubicBezTo>
                    <a:pt x="3388" y="18175"/>
                    <a:pt x="3644" y="21815"/>
                    <a:pt x="4851" y="21815"/>
                  </a:cubicBezTo>
                  <a:cubicBezTo>
                    <a:pt x="4897" y="21815"/>
                    <a:pt x="4945" y="21810"/>
                    <a:pt x="4993" y="21799"/>
                  </a:cubicBezTo>
                  <a:cubicBezTo>
                    <a:pt x="6309" y="21494"/>
                    <a:pt x="6754" y="16271"/>
                    <a:pt x="7735" y="15112"/>
                  </a:cubicBezTo>
                  <a:cubicBezTo>
                    <a:pt x="8946" y="15929"/>
                    <a:pt x="10135" y="16427"/>
                    <a:pt x="11213" y="17512"/>
                  </a:cubicBezTo>
                  <a:cubicBezTo>
                    <a:pt x="12283" y="18596"/>
                    <a:pt x="13784" y="20276"/>
                    <a:pt x="15114" y="20959"/>
                  </a:cubicBezTo>
                  <a:cubicBezTo>
                    <a:pt x="15114" y="20959"/>
                    <a:pt x="15114" y="20959"/>
                    <a:pt x="15114" y="20959"/>
                  </a:cubicBezTo>
                  <a:cubicBezTo>
                    <a:pt x="15202" y="20959"/>
                    <a:pt x="16534" y="15281"/>
                    <a:pt x="16979" y="14844"/>
                  </a:cubicBezTo>
                  <a:cubicBezTo>
                    <a:pt x="17296" y="14531"/>
                    <a:pt x="17693" y="14409"/>
                    <a:pt x="18125" y="14409"/>
                  </a:cubicBezTo>
                  <a:cubicBezTo>
                    <a:pt x="19282" y="14409"/>
                    <a:pt x="20690" y="15282"/>
                    <a:pt x="21496" y="15699"/>
                  </a:cubicBezTo>
                  <a:cubicBezTo>
                    <a:pt x="23606" y="16783"/>
                    <a:pt x="25524" y="18381"/>
                    <a:pt x="27894" y="18894"/>
                  </a:cubicBezTo>
                  <a:cubicBezTo>
                    <a:pt x="29699" y="12883"/>
                    <a:pt x="29766" y="6262"/>
                    <a:pt x="31490" y="244"/>
                  </a:cubicBezTo>
                  <a:cubicBezTo>
                    <a:pt x="30511" y="203"/>
                    <a:pt x="29489" y="0"/>
                    <a:pt x="28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 rot="-10472524">
              <a:off x="8162842" y="4524532"/>
              <a:ext cx="258471" cy="321303"/>
            </a:xfrm>
            <a:custGeom>
              <a:rect b="b" l="l" r="r" t="t"/>
              <a:pathLst>
                <a:path extrusionOk="0" h="6079" w="4890">
                  <a:moveTo>
                    <a:pt x="4889" y="0"/>
                  </a:moveTo>
                  <a:lnTo>
                    <a:pt x="4889" y="0"/>
                  </a:lnTo>
                  <a:cubicBezTo>
                    <a:pt x="3990" y="414"/>
                    <a:pt x="1348" y="1875"/>
                    <a:pt x="90" y="1875"/>
                  </a:cubicBezTo>
                  <a:cubicBezTo>
                    <a:pt x="59" y="1875"/>
                    <a:pt x="29" y="1874"/>
                    <a:pt x="0" y="1873"/>
                  </a:cubicBezTo>
                  <a:lnTo>
                    <a:pt x="0" y="1873"/>
                  </a:lnTo>
                  <a:cubicBezTo>
                    <a:pt x="1486" y="2831"/>
                    <a:pt x="1895" y="5112"/>
                    <a:pt x="3522" y="6078"/>
                  </a:cubicBezTo>
                  <a:cubicBezTo>
                    <a:pt x="4652" y="4696"/>
                    <a:pt x="4823" y="1694"/>
                    <a:pt x="4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31"/>
          <p:cNvGrpSpPr/>
          <p:nvPr/>
        </p:nvGrpSpPr>
        <p:grpSpPr>
          <a:xfrm>
            <a:off x="5827783" y="655350"/>
            <a:ext cx="597332" cy="386236"/>
            <a:chOff x="5604183" y="170125"/>
            <a:chExt cx="597332" cy="386236"/>
          </a:xfrm>
        </p:grpSpPr>
        <p:sp>
          <p:nvSpPr>
            <p:cNvPr id="1116" name="Google Shape;1116;p31"/>
            <p:cNvSpPr/>
            <p:nvPr/>
          </p:nvSpPr>
          <p:spPr>
            <a:xfrm>
              <a:off x="5660582" y="170125"/>
              <a:ext cx="44093" cy="156891"/>
            </a:xfrm>
            <a:custGeom>
              <a:rect b="b" l="l" r="r" t="t"/>
              <a:pathLst>
                <a:path extrusionOk="0" h="5291" w="1487">
                  <a:moveTo>
                    <a:pt x="744" y="0"/>
                  </a:moveTo>
                  <a:cubicBezTo>
                    <a:pt x="335" y="0"/>
                    <a:pt x="1" y="1181"/>
                    <a:pt x="1" y="2645"/>
                  </a:cubicBezTo>
                  <a:cubicBezTo>
                    <a:pt x="1" y="4102"/>
                    <a:pt x="335" y="5290"/>
                    <a:pt x="744" y="5290"/>
                  </a:cubicBezTo>
                  <a:cubicBezTo>
                    <a:pt x="1152" y="5290"/>
                    <a:pt x="1487" y="4102"/>
                    <a:pt x="1487" y="2645"/>
                  </a:cubicBezTo>
                  <a:cubicBezTo>
                    <a:pt x="1487" y="1181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5604183" y="226524"/>
              <a:ext cx="156921" cy="44093"/>
            </a:xfrm>
            <a:custGeom>
              <a:rect b="b" l="l" r="r" t="t"/>
              <a:pathLst>
                <a:path extrusionOk="0" h="1487" w="5292">
                  <a:moveTo>
                    <a:pt x="2646" y="0"/>
                  </a:moveTo>
                  <a:cubicBezTo>
                    <a:pt x="1182" y="0"/>
                    <a:pt x="1" y="335"/>
                    <a:pt x="1" y="743"/>
                  </a:cubicBezTo>
                  <a:cubicBezTo>
                    <a:pt x="1" y="1152"/>
                    <a:pt x="1182" y="1486"/>
                    <a:pt x="2646" y="1486"/>
                  </a:cubicBezTo>
                  <a:cubicBezTo>
                    <a:pt x="4102" y="1486"/>
                    <a:pt x="5291" y="1152"/>
                    <a:pt x="5291" y="743"/>
                  </a:cubicBezTo>
                  <a:cubicBezTo>
                    <a:pt x="5291" y="335"/>
                    <a:pt x="4102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6101230" y="399677"/>
              <a:ext cx="43886" cy="156684"/>
            </a:xfrm>
            <a:custGeom>
              <a:rect b="b" l="l" r="r" t="t"/>
              <a:pathLst>
                <a:path extrusionOk="0" h="5284" w="1480">
                  <a:moveTo>
                    <a:pt x="744" y="0"/>
                  </a:moveTo>
                  <a:cubicBezTo>
                    <a:pt x="335" y="0"/>
                    <a:pt x="1" y="1182"/>
                    <a:pt x="1" y="2638"/>
                  </a:cubicBezTo>
                  <a:cubicBezTo>
                    <a:pt x="1" y="4102"/>
                    <a:pt x="335" y="5283"/>
                    <a:pt x="744" y="5283"/>
                  </a:cubicBezTo>
                  <a:cubicBezTo>
                    <a:pt x="1152" y="5283"/>
                    <a:pt x="1479" y="4102"/>
                    <a:pt x="1479" y="2638"/>
                  </a:cubicBezTo>
                  <a:cubicBezTo>
                    <a:pt x="1479" y="1182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6044831" y="456076"/>
              <a:ext cx="156684" cy="43886"/>
            </a:xfrm>
            <a:custGeom>
              <a:rect b="b" l="l" r="r" t="t"/>
              <a:pathLst>
                <a:path extrusionOk="0" h="1480" w="5284">
                  <a:moveTo>
                    <a:pt x="2646" y="1"/>
                  </a:moveTo>
                  <a:cubicBezTo>
                    <a:pt x="1182" y="1"/>
                    <a:pt x="0" y="328"/>
                    <a:pt x="0" y="736"/>
                  </a:cubicBezTo>
                  <a:cubicBezTo>
                    <a:pt x="0" y="1145"/>
                    <a:pt x="1182" y="1479"/>
                    <a:pt x="2646" y="1479"/>
                  </a:cubicBezTo>
                  <a:cubicBezTo>
                    <a:pt x="4102" y="1479"/>
                    <a:pt x="5283" y="1145"/>
                    <a:pt x="5283" y="736"/>
                  </a:cubicBezTo>
                  <a:cubicBezTo>
                    <a:pt x="5283" y="328"/>
                    <a:pt x="4102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31"/>
          <p:cNvGrpSpPr/>
          <p:nvPr/>
        </p:nvGrpSpPr>
        <p:grpSpPr>
          <a:xfrm>
            <a:off x="619412" y="2898783"/>
            <a:ext cx="458183" cy="645922"/>
            <a:chOff x="3852712" y="4185196"/>
            <a:chExt cx="458183" cy="645922"/>
          </a:xfrm>
        </p:grpSpPr>
        <p:sp>
          <p:nvSpPr>
            <p:cNvPr id="1121" name="Google Shape;1121;p31"/>
            <p:cNvSpPr/>
            <p:nvPr/>
          </p:nvSpPr>
          <p:spPr>
            <a:xfrm>
              <a:off x="3946751" y="4569468"/>
              <a:ext cx="73521" cy="261650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3852712" y="4663509"/>
              <a:ext cx="261650" cy="73570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4227090" y="4338420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4180070" y="4385440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3965144" y="4185196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3918124" y="4232216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7" name="Google Shape;1127;p31"/>
          <p:cNvGrpSpPr/>
          <p:nvPr/>
        </p:nvGrpSpPr>
        <p:grpSpPr>
          <a:xfrm>
            <a:off x="8157093" y="2241510"/>
            <a:ext cx="462873" cy="481301"/>
            <a:chOff x="8279868" y="1984847"/>
            <a:chExt cx="462873" cy="481301"/>
          </a:xfrm>
        </p:grpSpPr>
        <p:sp>
          <p:nvSpPr>
            <p:cNvPr id="1128" name="Google Shape;1128;p31"/>
            <p:cNvSpPr/>
            <p:nvPr/>
          </p:nvSpPr>
          <p:spPr>
            <a:xfrm>
              <a:off x="8279868" y="1984847"/>
              <a:ext cx="193781" cy="176894"/>
            </a:xfrm>
            <a:custGeom>
              <a:rect b="b" l="l" r="r" t="t"/>
              <a:pathLst>
                <a:path extrusionOk="0" h="3683" w="4035">
                  <a:moveTo>
                    <a:pt x="2016" y="1"/>
                  </a:moveTo>
                  <a:cubicBezTo>
                    <a:pt x="1546" y="1"/>
                    <a:pt x="1074" y="181"/>
                    <a:pt x="713" y="541"/>
                  </a:cubicBezTo>
                  <a:cubicBezTo>
                    <a:pt x="0" y="1262"/>
                    <a:pt x="0" y="2421"/>
                    <a:pt x="713" y="3142"/>
                  </a:cubicBezTo>
                  <a:cubicBezTo>
                    <a:pt x="1074" y="3502"/>
                    <a:pt x="1546" y="3683"/>
                    <a:pt x="2016" y="3683"/>
                  </a:cubicBezTo>
                  <a:cubicBezTo>
                    <a:pt x="2487" y="3683"/>
                    <a:pt x="2957" y="3502"/>
                    <a:pt x="3314" y="3142"/>
                  </a:cubicBezTo>
                  <a:cubicBezTo>
                    <a:pt x="4035" y="2421"/>
                    <a:pt x="4035" y="1262"/>
                    <a:pt x="3314" y="541"/>
                  </a:cubicBezTo>
                  <a:cubicBezTo>
                    <a:pt x="2957" y="181"/>
                    <a:pt x="2487" y="1"/>
                    <a:pt x="2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8644193" y="2376716"/>
              <a:ext cx="98547" cy="89432"/>
            </a:xfrm>
            <a:custGeom>
              <a:rect b="b" l="l" r="r" t="t"/>
              <a:pathLst>
                <a:path extrusionOk="0" h="1862" w="2052">
                  <a:moveTo>
                    <a:pt x="1026" y="0"/>
                  </a:moveTo>
                  <a:cubicBezTo>
                    <a:pt x="786" y="0"/>
                    <a:pt x="547" y="91"/>
                    <a:pt x="365" y="273"/>
                  </a:cubicBezTo>
                  <a:cubicBezTo>
                    <a:pt x="0" y="638"/>
                    <a:pt x="0" y="1225"/>
                    <a:pt x="365" y="1589"/>
                  </a:cubicBezTo>
                  <a:cubicBezTo>
                    <a:pt x="547" y="1771"/>
                    <a:pt x="786" y="1862"/>
                    <a:pt x="1026" y="1862"/>
                  </a:cubicBezTo>
                  <a:cubicBezTo>
                    <a:pt x="1266" y="1862"/>
                    <a:pt x="1505" y="1771"/>
                    <a:pt x="1687" y="1589"/>
                  </a:cubicBezTo>
                  <a:cubicBezTo>
                    <a:pt x="2051" y="1225"/>
                    <a:pt x="2051" y="638"/>
                    <a:pt x="1687" y="273"/>
                  </a:cubicBezTo>
                  <a:cubicBezTo>
                    <a:pt x="1505" y="91"/>
                    <a:pt x="1266" y="0"/>
                    <a:pt x="1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31"/>
          <p:cNvGrpSpPr/>
          <p:nvPr/>
        </p:nvGrpSpPr>
        <p:grpSpPr>
          <a:xfrm flipH="1">
            <a:off x="1739568" y="3958460"/>
            <a:ext cx="462873" cy="481301"/>
            <a:chOff x="8279868" y="1984847"/>
            <a:chExt cx="462873" cy="481301"/>
          </a:xfrm>
        </p:grpSpPr>
        <p:sp>
          <p:nvSpPr>
            <p:cNvPr id="1131" name="Google Shape;1131;p31"/>
            <p:cNvSpPr/>
            <p:nvPr/>
          </p:nvSpPr>
          <p:spPr>
            <a:xfrm>
              <a:off x="8279868" y="1984847"/>
              <a:ext cx="193781" cy="176894"/>
            </a:xfrm>
            <a:custGeom>
              <a:rect b="b" l="l" r="r" t="t"/>
              <a:pathLst>
                <a:path extrusionOk="0" h="3683" w="4035">
                  <a:moveTo>
                    <a:pt x="2016" y="1"/>
                  </a:moveTo>
                  <a:cubicBezTo>
                    <a:pt x="1546" y="1"/>
                    <a:pt x="1074" y="181"/>
                    <a:pt x="713" y="541"/>
                  </a:cubicBezTo>
                  <a:cubicBezTo>
                    <a:pt x="0" y="1262"/>
                    <a:pt x="0" y="2421"/>
                    <a:pt x="713" y="3142"/>
                  </a:cubicBezTo>
                  <a:cubicBezTo>
                    <a:pt x="1074" y="3502"/>
                    <a:pt x="1546" y="3683"/>
                    <a:pt x="2016" y="3683"/>
                  </a:cubicBezTo>
                  <a:cubicBezTo>
                    <a:pt x="2487" y="3683"/>
                    <a:pt x="2957" y="3502"/>
                    <a:pt x="3314" y="3142"/>
                  </a:cubicBezTo>
                  <a:cubicBezTo>
                    <a:pt x="4035" y="2421"/>
                    <a:pt x="4035" y="1262"/>
                    <a:pt x="3314" y="541"/>
                  </a:cubicBezTo>
                  <a:cubicBezTo>
                    <a:pt x="2957" y="181"/>
                    <a:pt x="2487" y="1"/>
                    <a:pt x="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8644193" y="2376716"/>
              <a:ext cx="98547" cy="89432"/>
            </a:xfrm>
            <a:custGeom>
              <a:rect b="b" l="l" r="r" t="t"/>
              <a:pathLst>
                <a:path extrusionOk="0" h="1862" w="2052">
                  <a:moveTo>
                    <a:pt x="1026" y="0"/>
                  </a:moveTo>
                  <a:cubicBezTo>
                    <a:pt x="786" y="0"/>
                    <a:pt x="547" y="91"/>
                    <a:pt x="365" y="273"/>
                  </a:cubicBezTo>
                  <a:cubicBezTo>
                    <a:pt x="0" y="638"/>
                    <a:pt x="0" y="1225"/>
                    <a:pt x="365" y="1589"/>
                  </a:cubicBezTo>
                  <a:cubicBezTo>
                    <a:pt x="547" y="1771"/>
                    <a:pt x="786" y="1862"/>
                    <a:pt x="1026" y="1862"/>
                  </a:cubicBezTo>
                  <a:cubicBezTo>
                    <a:pt x="1266" y="1862"/>
                    <a:pt x="1505" y="1771"/>
                    <a:pt x="1687" y="1589"/>
                  </a:cubicBezTo>
                  <a:cubicBezTo>
                    <a:pt x="2051" y="1225"/>
                    <a:pt x="2051" y="638"/>
                    <a:pt x="1687" y="273"/>
                  </a:cubicBezTo>
                  <a:cubicBezTo>
                    <a:pt x="1505" y="91"/>
                    <a:pt x="1266" y="0"/>
                    <a:pt x="10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2"/>
          <p:cNvSpPr txBox="1"/>
          <p:nvPr>
            <p:ph idx="1" type="subTitle"/>
          </p:nvPr>
        </p:nvSpPr>
        <p:spPr>
          <a:xfrm>
            <a:off x="789925" y="1321450"/>
            <a:ext cx="2929800" cy="11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5" name="Google Shape;1135;p32"/>
          <p:cNvSpPr txBox="1"/>
          <p:nvPr>
            <p:ph type="title"/>
          </p:nvPr>
        </p:nvSpPr>
        <p:spPr>
          <a:xfrm>
            <a:off x="789925" y="539500"/>
            <a:ext cx="35928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6" name="Google Shape;1136;p32"/>
          <p:cNvSpPr txBox="1"/>
          <p:nvPr/>
        </p:nvSpPr>
        <p:spPr>
          <a:xfrm>
            <a:off x="796200" y="3527600"/>
            <a:ext cx="348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CREDITS</a:t>
            </a:r>
            <a:r>
              <a:rPr lang="en" sz="12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700">
              <a:solidFill>
                <a:schemeClr val="accent2"/>
              </a:solidFill>
              <a:highlight>
                <a:srgbClr val="DFDEFC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137" name="Google Shape;1137;p32"/>
          <p:cNvGrpSpPr/>
          <p:nvPr/>
        </p:nvGrpSpPr>
        <p:grpSpPr>
          <a:xfrm>
            <a:off x="4410624" y="388521"/>
            <a:ext cx="458183" cy="645922"/>
            <a:chOff x="7095274" y="1532896"/>
            <a:chExt cx="458183" cy="645922"/>
          </a:xfrm>
        </p:grpSpPr>
        <p:sp>
          <p:nvSpPr>
            <p:cNvPr id="1138" name="Google Shape;1138;p32"/>
            <p:cNvSpPr/>
            <p:nvPr/>
          </p:nvSpPr>
          <p:spPr>
            <a:xfrm>
              <a:off x="7189314" y="1917168"/>
              <a:ext cx="73521" cy="261650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7095274" y="2011209"/>
              <a:ext cx="261650" cy="73570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7469653" y="1686120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7422633" y="1733140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7207707" y="1532896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7160687" y="1579916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32"/>
          <p:cNvGrpSpPr/>
          <p:nvPr/>
        </p:nvGrpSpPr>
        <p:grpSpPr>
          <a:xfrm flipH="1" rot="-5400000">
            <a:off x="57358" y="1986487"/>
            <a:ext cx="597332" cy="386236"/>
            <a:chOff x="6955258" y="1095700"/>
            <a:chExt cx="597332" cy="386236"/>
          </a:xfrm>
        </p:grpSpPr>
        <p:sp>
          <p:nvSpPr>
            <p:cNvPr id="1145" name="Google Shape;1145;p32"/>
            <p:cNvSpPr/>
            <p:nvPr/>
          </p:nvSpPr>
          <p:spPr>
            <a:xfrm>
              <a:off x="6955258" y="1152099"/>
              <a:ext cx="156921" cy="44093"/>
            </a:xfrm>
            <a:custGeom>
              <a:rect b="b" l="l" r="r" t="t"/>
              <a:pathLst>
                <a:path extrusionOk="0" h="1487" w="5292">
                  <a:moveTo>
                    <a:pt x="2646" y="0"/>
                  </a:moveTo>
                  <a:cubicBezTo>
                    <a:pt x="1182" y="0"/>
                    <a:pt x="1" y="335"/>
                    <a:pt x="1" y="743"/>
                  </a:cubicBezTo>
                  <a:cubicBezTo>
                    <a:pt x="1" y="1152"/>
                    <a:pt x="1182" y="1486"/>
                    <a:pt x="2646" y="1486"/>
                  </a:cubicBezTo>
                  <a:cubicBezTo>
                    <a:pt x="4102" y="1486"/>
                    <a:pt x="5291" y="1152"/>
                    <a:pt x="5291" y="743"/>
                  </a:cubicBezTo>
                  <a:cubicBezTo>
                    <a:pt x="5291" y="335"/>
                    <a:pt x="4102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6" name="Google Shape;1146;p32"/>
            <p:cNvGrpSpPr/>
            <p:nvPr/>
          </p:nvGrpSpPr>
          <p:grpSpPr>
            <a:xfrm>
              <a:off x="7011657" y="1095700"/>
              <a:ext cx="540933" cy="386236"/>
              <a:chOff x="7011657" y="1095700"/>
              <a:chExt cx="540933" cy="386236"/>
            </a:xfrm>
          </p:grpSpPr>
          <p:sp>
            <p:nvSpPr>
              <p:cNvPr id="1147" name="Google Shape;1147;p32"/>
              <p:cNvSpPr/>
              <p:nvPr/>
            </p:nvSpPr>
            <p:spPr>
              <a:xfrm>
                <a:off x="7011657" y="1095700"/>
                <a:ext cx="44093" cy="156891"/>
              </a:xfrm>
              <a:custGeom>
                <a:rect b="b" l="l" r="r" t="t"/>
                <a:pathLst>
                  <a:path extrusionOk="0" h="5291" w="1487">
                    <a:moveTo>
                      <a:pt x="744" y="0"/>
                    </a:moveTo>
                    <a:cubicBezTo>
                      <a:pt x="335" y="0"/>
                      <a:pt x="1" y="1181"/>
                      <a:pt x="1" y="2645"/>
                    </a:cubicBezTo>
                    <a:cubicBezTo>
                      <a:pt x="1" y="4102"/>
                      <a:pt x="335" y="5290"/>
                      <a:pt x="744" y="5290"/>
                    </a:cubicBezTo>
                    <a:cubicBezTo>
                      <a:pt x="1152" y="5290"/>
                      <a:pt x="1487" y="4102"/>
                      <a:pt x="1487" y="2645"/>
                    </a:cubicBezTo>
                    <a:cubicBezTo>
                      <a:pt x="1487" y="1181"/>
                      <a:pt x="1152" y="0"/>
                      <a:pt x="7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2"/>
              <p:cNvSpPr/>
              <p:nvPr/>
            </p:nvSpPr>
            <p:spPr>
              <a:xfrm>
                <a:off x="7452305" y="1325252"/>
                <a:ext cx="43886" cy="156684"/>
              </a:xfrm>
              <a:custGeom>
                <a:rect b="b" l="l" r="r" t="t"/>
                <a:pathLst>
                  <a:path extrusionOk="0" h="5284" w="1480">
                    <a:moveTo>
                      <a:pt x="744" y="0"/>
                    </a:moveTo>
                    <a:cubicBezTo>
                      <a:pt x="335" y="0"/>
                      <a:pt x="1" y="1182"/>
                      <a:pt x="1" y="2638"/>
                    </a:cubicBezTo>
                    <a:cubicBezTo>
                      <a:pt x="1" y="4102"/>
                      <a:pt x="335" y="5283"/>
                      <a:pt x="744" y="5283"/>
                    </a:cubicBezTo>
                    <a:cubicBezTo>
                      <a:pt x="1152" y="5283"/>
                      <a:pt x="1479" y="4102"/>
                      <a:pt x="1479" y="2638"/>
                    </a:cubicBezTo>
                    <a:cubicBezTo>
                      <a:pt x="1479" y="1182"/>
                      <a:pt x="1152" y="0"/>
                      <a:pt x="7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2"/>
              <p:cNvSpPr/>
              <p:nvPr/>
            </p:nvSpPr>
            <p:spPr>
              <a:xfrm>
                <a:off x="7395906" y="1381651"/>
                <a:ext cx="156684" cy="43886"/>
              </a:xfrm>
              <a:custGeom>
                <a:rect b="b" l="l" r="r" t="t"/>
                <a:pathLst>
                  <a:path extrusionOk="0" h="1480" w="5284">
                    <a:moveTo>
                      <a:pt x="2646" y="1"/>
                    </a:moveTo>
                    <a:cubicBezTo>
                      <a:pt x="1182" y="1"/>
                      <a:pt x="0" y="328"/>
                      <a:pt x="0" y="736"/>
                    </a:cubicBezTo>
                    <a:cubicBezTo>
                      <a:pt x="0" y="1145"/>
                      <a:pt x="1182" y="1479"/>
                      <a:pt x="2646" y="1479"/>
                    </a:cubicBezTo>
                    <a:cubicBezTo>
                      <a:pt x="4102" y="1479"/>
                      <a:pt x="5283" y="1145"/>
                      <a:pt x="5283" y="736"/>
                    </a:cubicBezTo>
                    <a:cubicBezTo>
                      <a:pt x="5283" y="328"/>
                      <a:pt x="4102" y="1"/>
                      <a:pt x="26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0" name="Google Shape;1150;p32"/>
          <p:cNvGrpSpPr/>
          <p:nvPr/>
        </p:nvGrpSpPr>
        <p:grpSpPr>
          <a:xfrm>
            <a:off x="3360224" y="1734380"/>
            <a:ext cx="625353" cy="690794"/>
            <a:chOff x="3360224" y="1734380"/>
            <a:chExt cx="625353" cy="690794"/>
          </a:xfrm>
        </p:grpSpPr>
        <p:sp>
          <p:nvSpPr>
            <p:cNvPr id="1151" name="Google Shape;1151;p32"/>
            <p:cNvSpPr/>
            <p:nvPr/>
          </p:nvSpPr>
          <p:spPr>
            <a:xfrm rot="-2398559">
              <a:off x="3419935" y="2073244"/>
              <a:ext cx="292227" cy="292192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 rot="-2398438">
              <a:off x="3774597" y="1770188"/>
              <a:ext cx="175183" cy="175159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3" name="Google Shape;1153;p32"/>
          <p:cNvSpPr/>
          <p:nvPr/>
        </p:nvSpPr>
        <p:spPr>
          <a:xfrm rot="-5135065">
            <a:off x="-284320" y="3690451"/>
            <a:ext cx="948519" cy="647318"/>
          </a:xfrm>
          <a:custGeom>
            <a:rect b="b" l="l" r="r" t="t"/>
            <a:pathLst>
              <a:path extrusionOk="0" h="16850" w="24692">
                <a:moveTo>
                  <a:pt x="24580" y="1"/>
                </a:moveTo>
                <a:lnTo>
                  <a:pt x="862" y="1479"/>
                </a:lnTo>
                <a:cubicBezTo>
                  <a:pt x="0" y="6205"/>
                  <a:pt x="1264" y="12825"/>
                  <a:pt x="5781" y="15248"/>
                </a:cubicBezTo>
                <a:cubicBezTo>
                  <a:pt x="7343" y="16083"/>
                  <a:pt x="11068" y="16849"/>
                  <a:pt x="14065" y="16849"/>
                </a:cubicBezTo>
                <a:cubicBezTo>
                  <a:pt x="15545" y="16849"/>
                  <a:pt x="16847" y="16663"/>
                  <a:pt x="17625" y="16206"/>
                </a:cubicBezTo>
                <a:cubicBezTo>
                  <a:pt x="20062" y="14780"/>
                  <a:pt x="21742" y="8501"/>
                  <a:pt x="22767" y="6041"/>
                </a:cubicBezTo>
                <a:cubicBezTo>
                  <a:pt x="23525" y="4243"/>
                  <a:pt x="24692" y="1984"/>
                  <a:pt x="245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4" name="Google Shape;1154;p32"/>
          <p:cNvGrpSpPr/>
          <p:nvPr/>
        </p:nvGrpSpPr>
        <p:grpSpPr>
          <a:xfrm>
            <a:off x="7174123" y="-232519"/>
            <a:ext cx="1495586" cy="1993135"/>
            <a:chOff x="7285212" y="-232526"/>
            <a:chExt cx="1232355" cy="1642333"/>
          </a:xfrm>
        </p:grpSpPr>
        <p:sp>
          <p:nvSpPr>
            <p:cNvPr id="1155" name="Google Shape;1155;p32"/>
            <p:cNvSpPr/>
            <p:nvPr/>
          </p:nvSpPr>
          <p:spPr>
            <a:xfrm>
              <a:off x="7285212" y="-232526"/>
              <a:ext cx="1232348" cy="1642333"/>
            </a:xfrm>
            <a:custGeom>
              <a:rect b="b" l="l" r="r" t="t"/>
              <a:pathLst>
                <a:path extrusionOk="0" h="26747" w="20070">
                  <a:moveTo>
                    <a:pt x="9912" y="1"/>
                  </a:moveTo>
                  <a:cubicBezTo>
                    <a:pt x="8384" y="1"/>
                    <a:pt x="6975" y="333"/>
                    <a:pt x="5915" y="1175"/>
                  </a:cubicBezTo>
                  <a:cubicBezTo>
                    <a:pt x="5521" y="1487"/>
                    <a:pt x="4726" y="3263"/>
                    <a:pt x="3849" y="5677"/>
                  </a:cubicBezTo>
                  <a:cubicBezTo>
                    <a:pt x="3686" y="6131"/>
                    <a:pt x="3522" y="6606"/>
                    <a:pt x="3352" y="7104"/>
                  </a:cubicBezTo>
                  <a:cubicBezTo>
                    <a:pt x="2935" y="8323"/>
                    <a:pt x="2512" y="9645"/>
                    <a:pt x="2111" y="10998"/>
                  </a:cubicBezTo>
                  <a:cubicBezTo>
                    <a:pt x="1851" y="11882"/>
                    <a:pt x="1598" y="12781"/>
                    <a:pt x="1368" y="13665"/>
                  </a:cubicBezTo>
                  <a:cubicBezTo>
                    <a:pt x="1160" y="14482"/>
                    <a:pt x="959" y="15292"/>
                    <a:pt x="788" y="16073"/>
                  </a:cubicBezTo>
                  <a:cubicBezTo>
                    <a:pt x="409" y="17759"/>
                    <a:pt x="149" y="19312"/>
                    <a:pt x="67" y="20538"/>
                  </a:cubicBezTo>
                  <a:cubicBezTo>
                    <a:pt x="0" y="21541"/>
                    <a:pt x="60" y="22321"/>
                    <a:pt x="268" y="22797"/>
                  </a:cubicBezTo>
                  <a:cubicBezTo>
                    <a:pt x="1310" y="25081"/>
                    <a:pt x="8014" y="26746"/>
                    <a:pt x="12503" y="26746"/>
                  </a:cubicBezTo>
                  <a:cubicBezTo>
                    <a:pt x="14222" y="26746"/>
                    <a:pt x="15616" y="26502"/>
                    <a:pt x="16243" y="25955"/>
                  </a:cubicBezTo>
                  <a:cubicBezTo>
                    <a:pt x="16697" y="25561"/>
                    <a:pt x="17194" y="24476"/>
                    <a:pt x="17677" y="22975"/>
                  </a:cubicBezTo>
                  <a:cubicBezTo>
                    <a:pt x="18034" y="21876"/>
                    <a:pt x="18376" y="20560"/>
                    <a:pt x="18688" y="19134"/>
                  </a:cubicBezTo>
                  <a:cubicBezTo>
                    <a:pt x="18941" y="17982"/>
                    <a:pt x="19171" y="16764"/>
                    <a:pt x="19371" y="15523"/>
                  </a:cubicBezTo>
                  <a:cubicBezTo>
                    <a:pt x="19490" y="14787"/>
                    <a:pt x="19594" y="14044"/>
                    <a:pt x="19684" y="13308"/>
                  </a:cubicBezTo>
                  <a:cubicBezTo>
                    <a:pt x="19892" y="11659"/>
                    <a:pt x="20018" y="10002"/>
                    <a:pt x="20055" y="8338"/>
                  </a:cubicBezTo>
                  <a:cubicBezTo>
                    <a:pt x="20070" y="7505"/>
                    <a:pt x="20040" y="6673"/>
                    <a:pt x="19966" y="5841"/>
                  </a:cubicBezTo>
                  <a:cubicBezTo>
                    <a:pt x="19810" y="4221"/>
                    <a:pt x="19431" y="3047"/>
                    <a:pt x="18755" y="2646"/>
                  </a:cubicBezTo>
                  <a:cubicBezTo>
                    <a:pt x="16604" y="1372"/>
                    <a:pt x="13013" y="1"/>
                    <a:pt x="99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7289326" y="753920"/>
              <a:ext cx="1143376" cy="424353"/>
            </a:xfrm>
            <a:custGeom>
              <a:rect b="b" l="l" r="r" t="t"/>
              <a:pathLst>
                <a:path extrusionOk="0" h="6911" w="18621">
                  <a:moveTo>
                    <a:pt x="721" y="0"/>
                  </a:moveTo>
                  <a:cubicBezTo>
                    <a:pt x="342" y="1687"/>
                    <a:pt x="82" y="3240"/>
                    <a:pt x="0" y="4473"/>
                  </a:cubicBezTo>
                  <a:cubicBezTo>
                    <a:pt x="5751" y="5833"/>
                    <a:pt x="11740" y="6175"/>
                    <a:pt x="17610" y="6910"/>
                  </a:cubicBezTo>
                  <a:cubicBezTo>
                    <a:pt x="17967" y="5811"/>
                    <a:pt x="18309" y="4495"/>
                    <a:pt x="18621" y="3069"/>
                  </a:cubicBezTo>
                  <a:cubicBezTo>
                    <a:pt x="17491" y="2749"/>
                    <a:pt x="16347" y="2460"/>
                    <a:pt x="15195" y="2200"/>
                  </a:cubicBezTo>
                  <a:cubicBezTo>
                    <a:pt x="10433" y="1144"/>
                    <a:pt x="5581" y="505"/>
                    <a:pt x="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7369152" y="442298"/>
              <a:ext cx="1124710" cy="278338"/>
            </a:xfrm>
            <a:custGeom>
              <a:rect b="b" l="l" r="r" t="t"/>
              <a:pathLst>
                <a:path extrusionOk="0" h="4533" w="18317">
                  <a:moveTo>
                    <a:pt x="744" y="0"/>
                  </a:moveTo>
                  <a:cubicBezTo>
                    <a:pt x="484" y="892"/>
                    <a:pt x="231" y="1783"/>
                    <a:pt x="1" y="2668"/>
                  </a:cubicBezTo>
                  <a:cubicBezTo>
                    <a:pt x="1056" y="2957"/>
                    <a:pt x="2096" y="3203"/>
                    <a:pt x="3084" y="3299"/>
                  </a:cubicBezTo>
                  <a:cubicBezTo>
                    <a:pt x="8063" y="3775"/>
                    <a:pt x="13041" y="4020"/>
                    <a:pt x="18004" y="4533"/>
                  </a:cubicBezTo>
                  <a:cubicBezTo>
                    <a:pt x="18123" y="3797"/>
                    <a:pt x="18227" y="3054"/>
                    <a:pt x="18317" y="2318"/>
                  </a:cubicBezTo>
                  <a:cubicBezTo>
                    <a:pt x="17039" y="2207"/>
                    <a:pt x="15775" y="2081"/>
                    <a:pt x="14542" y="1902"/>
                  </a:cubicBezTo>
                  <a:cubicBezTo>
                    <a:pt x="9957" y="1256"/>
                    <a:pt x="5351" y="572"/>
                    <a:pt x="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7490549" y="115632"/>
              <a:ext cx="1027018" cy="163822"/>
            </a:xfrm>
            <a:custGeom>
              <a:rect b="b" l="l" r="r" t="t"/>
              <a:pathLst>
                <a:path extrusionOk="0" h="2668" w="16726">
                  <a:moveTo>
                    <a:pt x="505" y="0"/>
                  </a:moveTo>
                  <a:cubicBezTo>
                    <a:pt x="335" y="453"/>
                    <a:pt x="171" y="936"/>
                    <a:pt x="0" y="1427"/>
                  </a:cubicBezTo>
                  <a:cubicBezTo>
                    <a:pt x="1092" y="1546"/>
                    <a:pt x="2214" y="1657"/>
                    <a:pt x="3366" y="1694"/>
                  </a:cubicBezTo>
                  <a:cubicBezTo>
                    <a:pt x="7720" y="1850"/>
                    <a:pt x="12245" y="2400"/>
                    <a:pt x="16711" y="2668"/>
                  </a:cubicBezTo>
                  <a:cubicBezTo>
                    <a:pt x="16726" y="1835"/>
                    <a:pt x="16704" y="1003"/>
                    <a:pt x="16622" y="171"/>
                  </a:cubicBezTo>
                  <a:cubicBezTo>
                    <a:pt x="15062" y="156"/>
                    <a:pt x="13583" y="164"/>
                    <a:pt x="12327" y="97"/>
                  </a:cubicBezTo>
                  <a:cubicBezTo>
                    <a:pt x="11023" y="31"/>
                    <a:pt x="9666" y="14"/>
                    <a:pt x="8279" y="14"/>
                  </a:cubicBezTo>
                  <a:cubicBezTo>
                    <a:pt x="6706" y="14"/>
                    <a:pt x="5096" y="36"/>
                    <a:pt x="3482" y="36"/>
                  </a:cubicBezTo>
                  <a:cubicBezTo>
                    <a:pt x="2488" y="36"/>
                    <a:pt x="1493" y="28"/>
                    <a:pt x="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9" name="Google Shape;1159;p32"/>
          <p:cNvSpPr/>
          <p:nvPr/>
        </p:nvSpPr>
        <p:spPr>
          <a:xfrm flipH="1" rot="681140">
            <a:off x="4281979" y="3292433"/>
            <a:ext cx="2970411" cy="1780524"/>
          </a:xfrm>
          <a:custGeom>
            <a:rect b="b" l="l" r="r" t="t"/>
            <a:pathLst>
              <a:path extrusionOk="0" h="52704" w="87925">
                <a:moveTo>
                  <a:pt x="51292" y="0"/>
                </a:moveTo>
                <a:cubicBezTo>
                  <a:pt x="46713" y="0"/>
                  <a:pt x="42103" y="1626"/>
                  <a:pt x="38542" y="4414"/>
                </a:cubicBezTo>
                <a:cubicBezTo>
                  <a:pt x="33489" y="8367"/>
                  <a:pt x="26862" y="13784"/>
                  <a:pt x="23496" y="19245"/>
                </a:cubicBezTo>
                <a:cubicBezTo>
                  <a:pt x="22069" y="21556"/>
                  <a:pt x="21415" y="24112"/>
                  <a:pt x="19528" y="26207"/>
                </a:cubicBezTo>
                <a:cubicBezTo>
                  <a:pt x="16704" y="29320"/>
                  <a:pt x="12224" y="30368"/>
                  <a:pt x="9370" y="33348"/>
                </a:cubicBezTo>
                <a:cubicBezTo>
                  <a:pt x="5559" y="37330"/>
                  <a:pt x="1435" y="45831"/>
                  <a:pt x="1" y="51218"/>
                </a:cubicBezTo>
                <a:lnTo>
                  <a:pt x="9266" y="52704"/>
                </a:lnTo>
                <a:cubicBezTo>
                  <a:pt x="11213" y="49828"/>
                  <a:pt x="11696" y="46143"/>
                  <a:pt x="13309" y="43052"/>
                </a:cubicBezTo>
                <a:cubicBezTo>
                  <a:pt x="15114" y="39552"/>
                  <a:pt x="17707" y="37152"/>
                  <a:pt x="20226" y="34254"/>
                </a:cubicBezTo>
                <a:cubicBezTo>
                  <a:pt x="23340" y="30673"/>
                  <a:pt x="24179" y="26556"/>
                  <a:pt x="26327" y="22462"/>
                </a:cubicBezTo>
                <a:cubicBezTo>
                  <a:pt x="29403" y="16592"/>
                  <a:pt x="36157" y="10477"/>
                  <a:pt x="41589" y="6628"/>
                </a:cubicBezTo>
                <a:cubicBezTo>
                  <a:pt x="45156" y="4100"/>
                  <a:pt x="48387" y="3025"/>
                  <a:pt x="51312" y="3025"/>
                </a:cubicBezTo>
                <a:cubicBezTo>
                  <a:pt x="59399" y="3025"/>
                  <a:pt x="65150" y="11250"/>
                  <a:pt x="69237" y="19735"/>
                </a:cubicBezTo>
                <a:cubicBezTo>
                  <a:pt x="72373" y="26252"/>
                  <a:pt x="77581" y="32077"/>
                  <a:pt x="79313" y="39091"/>
                </a:cubicBezTo>
                <a:cubicBezTo>
                  <a:pt x="80063" y="42116"/>
                  <a:pt x="77997" y="48662"/>
                  <a:pt x="79001" y="50705"/>
                </a:cubicBezTo>
                <a:cubicBezTo>
                  <a:pt x="79542" y="51809"/>
                  <a:pt x="80553" y="52362"/>
                  <a:pt x="81639" y="52362"/>
                </a:cubicBezTo>
                <a:cubicBezTo>
                  <a:pt x="82563" y="52362"/>
                  <a:pt x="83543" y="51961"/>
                  <a:pt x="84336" y="51158"/>
                </a:cubicBezTo>
                <a:cubicBezTo>
                  <a:pt x="87924" y="47532"/>
                  <a:pt x="83593" y="38029"/>
                  <a:pt x="82292" y="34291"/>
                </a:cubicBezTo>
                <a:cubicBezTo>
                  <a:pt x="80331" y="28681"/>
                  <a:pt x="78384" y="21831"/>
                  <a:pt x="75092" y="16919"/>
                </a:cubicBezTo>
                <a:cubicBezTo>
                  <a:pt x="69965" y="9281"/>
                  <a:pt x="62171" y="639"/>
                  <a:pt x="52489" y="37"/>
                </a:cubicBezTo>
                <a:cubicBezTo>
                  <a:pt x="52091" y="12"/>
                  <a:pt x="51692" y="0"/>
                  <a:pt x="51292" y="0"/>
                </a:cubicBezTo>
                <a:close/>
              </a:path>
            </a:pathLst>
          </a:custGeom>
          <a:solidFill>
            <a:srgbClr val="33A8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0" name="Google Shape;1160;p32"/>
          <p:cNvGrpSpPr/>
          <p:nvPr/>
        </p:nvGrpSpPr>
        <p:grpSpPr>
          <a:xfrm>
            <a:off x="7515177" y="3477347"/>
            <a:ext cx="1083704" cy="1083744"/>
            <a:chOff x="7944725" y="3991525"/>
            <a:chExt cx="816288" cy="816318"/>
          </a:xfrm>
        </p:grpSpPr>
        <p:sp>
          <p:nvSpPr>
            <p:cNvPr id="1161" name="Google Shape;1161;p32"/>
            <p:cNvSpPr/>
            <p:nvPr/>
          </p:nvSpPr>
          <p:spPr>
            <a:xfrm>
              <a:off x="7944725" y="3991525"/>
              <a:ext cx="816288" cy="816318"/>
            </a:xfrm>
            <a:custGeom>
              <a:rect b="b" l="l" r="r" t="t"/>
              <a:pathLst>
                <a:path extrusionOk="0" h="25004" w="25005">
                  <a:moveTo>
                    <a:pt x="12506" y="0"/>
                  </a:moveTo>
                  <a:cubicBezTo>
                    <a:pt x="5596" y="0"/>
                    <a:pt x="1" y="5603"/>
                    <a:pt x="1" y="12505"/>
                  </a:cubicBezTo>
                  <a:cubicBezTo>
                    <a:pt x="1" y="19408"/>
                    <a:pt x="5596" y="25003"/>
                    <a:pt x="12506" y="25003"/>
                  </a:cubicBezTo>
                  <a:cubicBezTo>
                    <a:pt x="19409" y="25003"/>
                    <a:pt x="25004" y="19408"/>
                    <a:pt x="25004" y="12505"/>
                  </a:cubicBezTo>
                  <a:cubicBezTo>
                    <a:pt x="25004" y="5603"/>
                    <a:pt x="19409" y="0"/>
                    <a:pt x="1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8037631" y="4112442"/>
              <a:ext cx="630473" cy="574629"/>
            </a:xfrm>
            <a:custGeom>
              <a:rect b="b" l="l" r="r" t="t"/>
              <a:pathLst>
                <a:path extrusionOk="0" h="17601" w="19313">
                  <a:moveTo>
                    <a:pt x="9657" y="0"/>
                  </a:moveTo>
                  <a:cubicBezTo>
                    <a:pt x="7405" y="0"/>
                    <a:pt x="5154" y="858"/>
                    <a:pt x="3434" y="2575"/>
                  </a:cubicBezTo>
                  <a:cubicBezTo>
                    <a:pt x="1" y="6015"/>
                    <a:pt x="1" y="11588"/>
                    <a:pt x="3434" y="15021"/>
                  </a:cubicBezTo>
                  <a:cubicBezTo>
                    <a:pt x="5154" y="16741"/>
                    <a:pt x="7405" y="17601"/>
                    <a:pt x="9657" y="17601"/>
                  </a:cubicBezTo>
                  <a:cubicBezTo>
                    <a:pt x="11908" y="17601"/>
                    <a:pt x="14159" y="16741"/>
                    <a:pt x="15880" y="15021"/>
                  </a:cubicBezTo>
                  <a:cubicBezTo>
                    <a:pt x="19312" y="11588"/>
                    <a:pt x="19312" y="6015"/>
                    <a:pt x="15880" y="2575"/>
                  </a:cubicBezTo>
                  <a:cubicBezTo>
                    <a:pt x="14159" y="858"/>
                    <a:pt x="11908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8240680" y="4287451"/>
              <a:ext cx="224402" cy="224419"/>
            </a:xfrm>
            <a:custGeom>
              <a:rect b="b" l="l" r="r" t="t"/>
              <a:pathLst>
                <a:path extrusionOk="0" h="6874" w="6874">
                  <a:moveTo>
                    <a:pt x="3440" y="0"/>
                  </a:moveTo>
                  <a:cubicBezTo>
                    <a:pt x="1538" y="0"/>
                    <a:pt x="0" y="1538"/>
                    <a:pt x="0" y="3440"/>
                  </a:cubicBezTo>
                  <a:cubicBezTo>
                    <a:pt x="0" y="5335"/>
                    <a:pt x="1538" y="6873"/>
                    <a:pt x="3440" y="6873"/>
                  </a:cubicBezTo>
                  <a:cubicBezTo>
                    <a:pt x="5335" y="6873"/>
                    <a:pt x="6873" y="5335"/>
                    <a:pt x="6873" y="3440"/>
                  </a:cubicBezTo>
                  <a:cubicBezTo>
                    <a:pt x="6873" y="1538"/>
                    <a:pt x="5335" y="0"/>
                    <a:pt x="3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32"/>
          <p:cNvGrpSpPr/>
          <p:nvPr/>
        </p:nvGrpSpPr>
        <p:grpSpPr>
          <a:xfrm>
            <a:off x="4875428" y="919438"/>
            <a:ext cx="1669055" cy="1802518"/>
            <a:chOff x="164974" y="3484050"/>
            <a:chExt cx="1317433" cy="1422778"/>
          </a:xfrm>
        </p:grpSpPr>
        <p:sp>
          <p:nvSpPr>
            <p:cNvPr id="1165" name="Google Shape;1165;p32"/>
            <p:cNvSpPr/>
            <p:nvPr/>
          </p:nvSpPr>
          <p:spPr>
            <a:xfrm>
              <a:off x="164974" y="3484050"/>
              <a:ext cx="1317433" cy="1422778"/>
            </a:xfrm>
            <a:custGeom>
              <a:rect b="b" l="l" r="r" t="t"/>
              <a:pathLst>
                <a:path extrusionOk="0" h="30206" w="27968">
                  <a:moveTo>
                    <a:pt x="16613" y="1"/>
                  </a:moveTo>
                  <a:cubicBezTo>
                    <a:pt x="14462" y="1"/>
                    <a:pt x="11917" y="1095"/>
                    <a:pt x="9690" y="2438"/>
                  </a:cubicBezTo>
                  <a:cubicBezTo>
                    <a:pt x="7721" y="3627"/>
                    <a:pt x="5989" y="5009"/>
                    <a:pt x="4994" y="6005"/>
                  </a:cubicBezTo>
                  <a:cubicBezTo>
                    <a:pt x="2051" y="8940"/>
                    <a:pt x="0" y="12952"/>
                    <a:pt x="1940" y="17031"/>
                  </a:cubicBezTo>
                  <a:cubicBezTo>
                    <a:pt x="4265" y="21950"/>
                    <a:pt x="5395" y="28667"/>
                    <a:pt x="11584" y="30027"/>
                  </a:cubicBezTo>
                  <a:cubicBezTo>
                    <a:pt x="12122" y="30147"/>
                    <a:pt x="12801" y="30205"/>
                    <a:pt x="13573" y="30205"/>
                  </a:cubicBezTo>
                  <a:cubicBezTo>
                    <a:pt x="18085" y="30205"/>
                    <a:pt x="25789" y="28191"/>
                    <a:pt x="27121" y="24454"/>
                  </a:cubicBezTo>
                  <a:cubicBezTo>
                    <a:pt x="27968" y="22075"/>
                    <a:pt x="23871" y="20364"/>
                    <a:pt x="21734" y="20364"/>
                  </a:cubicBezTo>
                  <a:cubicBezTo>
                    <a:pt x="21675" y="20364"/>
                    <a:pt x="21619" y="20365"/>
                    <a:pt x="21563" y="20368"/>
                  </a:cubicBezTo>
                  <a:cubicBezTo>
                    <a:pt x="21593" y="18755"/>
                    <a:pt x="24357" y="17537"/>
                    <a:pt x="25338" y="16370"/>
                  </a:cubicBezTo>
                  <a:cubicBezTo>
                    <a:pt x="26334" y="15181"/>
                    <a:pt x="27842" y="12960"/>
                    <a:pt x="27381" y="11310"/>
                  </a:cubicBezTo>
                  <a:cubicBezTo>
                    <a:pt x="26903" y="9585"/>
                    <a:pt x="25589" y="8978"/>
                    <a:pt x="24015" y="8978"/>
                  </a:cubicBezTo>
                  <a:cubicBezTo>
                    <a:pt x="21385" y="8978"/>
                    <a:pt x="18029" y="10673"/>
                    <a:pt x="16630" y="11682"/>
                  </a:cubicBezTo>
                  <a:cubicBezTo>
                    <a:pt x="17856" y="9230"/>
                    <a:pt x="22604" y="4006"/>
                    <a:pt x="19706" y="1153"/>
                  </a:cubicBezTo>
                  <a:cubicBezTo>
                    <a:pt x="18876" y="337"/>
                    <a:pt x="17805" y="1"/>
                    <a:pt x="16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361308" y="3766155"/>
              <a:ext cx="829236" cy="1034654"/>
            </a:xfrm>
            <a:custGeom>
              <a:rect b="b" l="l" r="r" t="t"/>
              <a:pathLst>
                <a:path extrusionOk="0" h="21966" w="17604">
                  <a:moveTo>
                    <a:pt x="6980" y="0"/>
                  </a:moveTo>
                  <a:cubicBezTo>
                    <a:pt x="6901" y="0"/>
                    <a:pt x="6826" y="8"/>
                    <a:pt x="6755" y="23"/>
                  </a:cubicBezTo>
                  <a:cubicBezTo>
                    <a:pt x="3798" y="818"/>
                    <a:pt x="328" y="3783"/>
                    <a:pt x="164" y="7030"/>
                  </a:cubicBezTo>
                  <a:cubicBezTo>
                    <a:pt x="1" y="10448"/>
                    <a:pt x="1390" y="14156"/>
                    <a:pt x="2780" y="17232"/>
                  </a:cubicBezTo>
                  <a:cubicBezTo>
                    <a:pt x="3263" y="18309"/>
                    <a:pt x="3627" y="19305"/>
                    <a:pt x="4556" y="20026"/>
                  </a:cubicBezTo>
                  <a:cubicBezTo>
                    <a:pt x="5462" y="20717"/>
                    <a:pt x="6443" y="20709"/>
                    <a:pt x="7431" y="21111"/>
                  </a:cubicBezTo>
                  <a:cubicBezTo>
                    <a:pt x="8621" y="21585"/>
                    <a:pt x="10092" y="21966"/>
                    <a:pt x="11534" y="21966"/>
                  </a:cubicBezTo>
                  <a:cubicBezTo>
                    <a:pt x="12669" y="21966"/>
                    <a:pt x="13786" y="21730"/>
                    <a:pt x="14735" y="21118"/>
                  </a:cubicBezTo>
                  <a:cubicBezTo>
                    <a:pt x="17603" y="19268"/>
                    <a:pt x="14379" y="17797"/>
                    <a:pt x="12670" y="16957"/>
                  </a:cubicBezTo>
                  <a:cubicBezTo>
                    <a:pt x="11392" y="16325"/>
                    <a:pt x="11057" y="16080"/>
                    <a:pt x="11927" y="14951"/>
                  </a:cubicBezTo>
                  <a:cubicBezTo>
                    <a:pt x="12855" y="13762"/>
                    <a:pt x="14156" y="12833"/>
                    <a:pt x="15270" y="11823"/>
                  </a:cubicBezTo>
                  <a:cubicBezTo>
                    <a:pt x="16496" y="10708"/>
                    <a:pt x="17239" y="8954"/>
                    <a:pt x="14988" y="8308"/>
                  </a:cubicBezTo>
                  <a:cubicBezTo>
                    <a:pt x="14618" y="8203"/>
                    <a:pt x="14196" y="8160"/>
                    <a:pt x="13753" y="8160"/>
                  </a:cubicBezTo>
                  <a:cubicBezTo>
                    <a:pt x="12691" y="8160"/>
                    <a:pt x="11509" y="8409"/>
                    <a:pt x="10649" y="8650"/>
                  </a:cubicBezTo>
                  <a:cubicBezTo>
                    <a:pt x="9988" y="8834"/>
                    <a:pt x="8492" y="9789"/>
                    <a:pt x="7537" y="9789"/>
                  </a:cubicBezTo>
                  <a:cubicBezTo>
                    <a:pt x="7375" y="9789"/>
                    <a:pt x="7228" y="9761"/>
                    <a:pt x="7104" y="9698"/>
                  </a:cubicBezTo>
                  <a:cubicBezTo>
                    <a:pt x="5670" y="8969"/>
                    <a:pt x="10047" y="3671"/>
                    <a:pt x="9965" y="2349"/>
                  </a:cubicBezTo>
                  <a:cubicBezTo>
                    <a:pt x="9902" y="1509"/>
                    <a:pt x="8101" y="0"/>
                    <a:pt x="6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7" name="Google Shape;1167;p32"/>
          <p:cNvGrpSpPr/>
          <p:nvPr/>
        </p:nvGrpSpPr>
        <p:grpSpPr>
          <a:xfrm>
            <a:off x="6970739" y="2571754"/>
            <a:ext cx="650213" cy="611110"/>
            <a:chOff x="7134014" y="2381366"/>
            <a:chExt cx="650213" cy="611110"/>
          </a:xfrm>
        </p:grpSpPr>
        <p:sp>
          <p:nvSpPr>
            <p:cNvPr id="1168" name="Google Shape;1168;p32"/>
            <p:cNvSpPr/>
            <p:nvPr/>
          </p:nvSpPr>
          <p:spPr>
            <a:xfrm>
              <a:off x="7228750" y="2728882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7134014" y="2823618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7508604" y="2381366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7461236" y="2428735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7699804" y="2667466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7652436" y="2714835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4" name="Google Shape;1174;p32"/>
          <p:cNvGrpSpPr/>
          <p:nvPr/>
        </p:nvGrpSpPr>
        <p:grpSpPr>
          <a:xfrm>
            <a:off x="4713348" y="3995488"/>
            <a:ext cx="1606795" cy="1601264"/>
            <a:chOff x="4125513" y="4446048"/>
            <a:chExt cx="1278888" cy="1274486"/>
          </a:xfrm>
        </p:grpSpPr>
        <p:sp>
          <p:nvSpPr>
            <p:cNvPr id="1175" name="Google Shape;1175;p32"/>
            <p:cNvSpPr/>
            <p:nvPr/>
          </p:nvSpPr>
          <p:spPr>
            <a:xfrm rot="-1322601">
              <a:off x="4272761" y="4595085"/>
              <a:ext cx="984392" cy="976411"/>
            </a:xfrm>
            <a:custGeom>
              <a:rect b="b" l="l" r="r" t="t"/>
              <a:pathLst>
                <a:path extrusionOk="0" h="40006" w="40333">
                  <a:moveTo>
                    <a:pt x="18816" y="0"/>
                  </a:moveTo>
                  <a:cubicBezTo>
                    <a:pt x="16014" y="0"/>
                    <a:pt x="13097" y="675"/>
                    <a:pt x="10210" y="2066"/>
                  </a:cubicBezTo>
                  <a:cubicBezTo>
                    <a:pt x="4994" y="4585"/>
                    <a:pt x="4162" y="8360"/>
                    <a:pt x="3337" y="13702"/>
                  </a:cubicBezTo>
                  <a:cubicBezTo>
                    <a:pt x="2817" y="17068"/>
                    <a:pt x="1" y="25598"/>
                    <a:pt x="3604" y="27404"/>
                  </a:cubicBezTo>
                  <a:lnTo>
                    <a:pt x="24729" y="40006"/>
                  </a:lnTo>
                  <a:cubicBezTo>
                    <a:pt x="40333" y="38906"/>
                    <a:pt x="39508" y="17685"/>
                    <a:pt x="33423" y="8293"/>
                  </a:cubicBezTo>
                  <a:cubicBezTo>
                    <a:pt x="29920" y="2891"/>
                    <a:pt x="24617" y="0"/>
                    <a:pt x="18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2"/>
            <p:cNvSpPr/>
            <p:nvPr/>
          </p:nvSpPr>
          <p:spPr>
            <a:xfrm rot="-1322601">
              <a:off x="4354768" y="4768167"/>
              <a:ext cx="458991" cy="371054"/>
            </a:xfrm>
            <a:custGeom>
              <a:rect b="b" l="l" r="r" t="t"/>
              <a:pathLst>
                <a:path extrusionOk="0" h="15203" w="18806">
                  <a:moveTo>
                    <a:pt x="10086" y="0"/>
                  </a:moveTo>
                  <a:cubicBezTo>
                    <a:pt x="4352" y="0"/>
                    <a:pt x="1" y="7354"/>
                    <a:pt x="2317" y="12389"/>
                  </a:cubicBezTo>
                  <a:lnTo>
                    <a:pt x="14176" y="14611"/>
                  </a:lnTo>
                  <a:cubicBezTo>
                    <a:pt x="14436" y="15003"/>
                    <a:pt x="14737" y="15202"/>
                    <a:pt x="15081" y="15202"/>
                  </a:cubicBezTo>
                  <a:cubicBezTo>
                    <a:pt x="15200" y="15202"/>
                    <a:pt x="15325" y="15179"/>
                    <a:pt x="15454" y="15131"/>
                  </a:cubicBezTo>
                  <a:cubicBezTo>
                    <a:pt x="17126" y="12783"/>
                    <a:pt x="18805" y="10695"/>
                    <a:pt x="17832" y="7671"/>
                  </a:cubicBezTo>
                  <a:cubicBezTo>
                    <a:pt x="17104" y="5412"/>
                    <a:pt x="14384" y="947"/>
                    <a:pt x="11962" y="263"/>
                  </a:cubicBezTo>
                  <a:cubicBezTo>
                    <a:pt x="11325" y="84"/>
                    <a:pt x="10698" y="0"/>
                    <a:pt x="10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8" name="Google Shape;1178;p33"/>
          <p:cNvGrpSpPr/>
          <p:nvPr/>
        </p:nvGrpSpPr>
        <p:grpSpPr>
          <a:xfrm>
            <a:off x="-114250" y="-1234900"/>
            <a:ext cx="1704064" cy="2124881"/>
            <a:chOff x="-114250" y="-1234900"/>
            <a:chExt cx="1704064" cy="2124881"/>
          </a:xfrm>
        </p:grpSpPr>
        <p:sp>
          <p:nvSpPr>
            <p:cNvPr id="1179" name="Google Shape;1179;p33"/>
            <p:cNvSpPr/>
            <p:nvPr/>
          </p:nvSpPr>
          <p:spPr>
            <a:xfrm>
              <a:off x="-114250" y="-732777"/>
              <a:ext cx="1704064" cy="1622758"/>
            </a:xfrm>
            <a:custGeom>
              <a:rect b="b" l="l" r="r" t="t"/>
              <a:pathLst>
                <a:path extrusionOk="0" h="50954" w="53507">
                  <a:moveTo>
                    <a:pt x="39189" y="0"/>
                  </a:moveTo>
                  <a:cubicBezTo>
                    <a:pt x="36942" y="0"/>
                    <a:pt x="34928" y="158"/>
                    <a:pt x="34440" y="595"/>
                  </a:cubicBezTo>
                  <a:cubicBezTo>
                    <a:pt x="31037" y="3656"/>
                    <a:pt x="45415" y="32902"/>
                    <a:pt x="32256" y="33080"/>
                  </a:cubicBezTo>
                  <a:cubicBezTo>
                    <a:pt x="32230" y="33080"/>
                    <a:pt x="32205" y="33081"/>
                    <a:pt x="32180" y="33081"/>
                  </a:cubicBezTo>
                  <a:cubicBezTo>
                    <a:pt x="23994" y="33081"/>
                    <a:pt x="26498" y="13961"/>
                    <a:pt x="26683" y="9036"/>
                  </a:cubicBezTo>
                  <a:cubicBezTo>
                    <a:pt x="26884" y="3715"/>
                    <a:pt x="28608" y="1650"/>
                    <a:pt x="23221" y="899"/>
                  </a:cubicBezTo>
                  <a:cubicBezTo>
                    <a:pt x="20068" y="464"/>
                    <a:pt x="16740" y="324"/>
                    <a:pt x="13407" y="324"/>
                  </a:cubicBezTo>
                  <a:cubicBezTo>
                    <a:pt x="10141" y="324"/>
                    <a:pt x="6872" y="458"/>
                    <a:pt x="3760" y="580"/>
                  </a:cubicBezTo>
                  <a:cubicBezTo>
                    <a:pt x="3136" y="4793"/>
                    <a:pt x="1383" y="8775"/>
                    <a:pt x="1" y="12773"/>
                  </a:cubicBezTo>
                  <a:lnTo>
                    <a:pt x="2965" y="33162"/>
                  </a:lnTo>
                  <a:cubicBezTo>
                    <a:pt x="2972" y="33161"/>
                    <a:pt x="2978" y="33161"/>
                    <a:pt x="2985" y="33161"/>
                  </a:cubicBezTo>
                  <a:cubicBezTo>
                    <a:pt x="4394" y="33161"/>
                    <a:pt x="7021" y="42027"/>
                    <a:pt x="8337" y="43854"/>
                  </a:cubicBezTo>
                  <a:cubicBezTo>
                    <a:pt x="11131" y="47740"/>
                    <a:pt x="13858" y="49969"/>
                    <a:pt x="18599" y="50675"/>
                  </a:cubicBezTo>
                  <a:cubicBezTo>
                    <a:pt x="19903" y="50870"/>
                    <a:pt x="21216" y="50954"/>
                    <a:pt x="22535" y="50954"/>
                  </a:cubicBezTo>
                  <a:cubicBezTo>
                    <a:pt x="29170" y="50954"/>
                    <a:pt x="35942" y="48822"/>
                    <a:pt x="42413" y="47911"/>
                  </a:cubicBezTo>
                  <a:cubicBezTo>
                    <a:pt x="50349" y="46789"/>
                    <a:pt x="53507" y="43185"/>
                    <a:pt x="53373" y="35086"/>
                  </a:cubicBezTo>
                  <a:cubicBezTo>
                    <a:pt x="53254" y="27753"/>
                    <a:pt x="51880" y="20865"/>
                    <a:pt x="50772" y="13650"/>
                  </a:cubicBezTo>
                  <a:cubicBezTo>
                    <a:pt x="50089" y="9169"/>
                    <a:pt x="50705" y="1954"/>
                    <a:pt x="46329" y="543"/>
                  </a:cubicBezTo>
                  <a:cubicBezTo>
                    <a:pt x="45498" y="273"/>
                    <a:pt x="42141" y="0"/>
                    <a:pt x="391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378541" y="-987166"/>
              <a:ext cx="703671" cy="1683045"/>
            </a:xfrm>
            <a:custGeom>
              <a:rect b="b" l="l" r="r" t="t"/>
              <a:pathLst>
                <a:path extrusionOk="0" h="52847" w="22095">
                  <a:moveTo>
                    <a:pt x="2315" y="1"/>
                  </a:moveTo>
                  <a:lnTo>
                    <a:pt x="2315" y="1"/>
                  </a:lnTo>
                  <a:cubicBezTo>
                    <a:pt x="2108" y="400"/>
                    <a:pt x="2000" y="1196"/>
                    <a:pt x="1944" y="2275"/>
                  </a:cubicBezTo>
                  <a:lnTo>
                    <a:pt x="1944" y="2275"/>
                  </a:lnTo>
                  <a:cubicBezTo>
                    <a:pt x="2060" y="1515"/>
                    <a:pt x="2183" y="757"/>
                    <a:pt x="2315" y="1"/>
                  </a:cubicBezTo>
                  <a:close/>
                  <a:moveTo>
                    <a:pt x="1944" y="2275"/>
                  </a:moveTo>
                  <a:cubicBezTo>
                    <a:pt x="1" y="15046"/>
                    <a:pt x="233" y="28375"/>
                    <a:pt x="829" y="41202"/>
                  </a:cubicBezTo>
                  <a:cubicBezTo>
                    <a:pt x="1174" y="48573"/>
                    <a:pt x="6426" y="52847"/>
                    <a:pt x="13343" y="52847"/>
                  </a:cubicBezTo>
                  <a:cubicBezTo>
                    <a:pt x="14158" y="52847"/>
                    <a:pt x="14997" y="52788"/>
                    <a:pt x="15853" y="52667"/>
                  </a:cubicBezTo>
                  <a:cubicBezTo>
                    <a:pt x="17428" y="52444"/>
                    <a:pt x="22095" y="52102"/>
                    <a:pt x="19516" y="49316"/>
                  </a:cubicBezTo>
                  <a:cubicBezTo>
                    <a:pt x="18968" y="48725"/>
                    <a:pt x="17483" y="48606"/>
                    <a:pt x="15895" y="48606"/>
                  </a:cubicBezTo>
                  <a:cubicBezTo>
                    <a:pt x="14828" y="48606"/>
                    <a:pt x="13714" y="48660"/>
                    <a:pt x="12807" y="48660"/>
                  </a:cubicBezTo>
                  <a:cubicBezTo>
                    <a:pt x="12244" y="48660"/>
                    <a:pt x="11761" y="48639"/>
                    <a:pt x="11417" y="48573"/>
                  </a:cubicBezTo>
                  <a:cubicBezTo>
                    <a:pt x="2493" y="46856"/>
                    <a:pt x="2330" y="40132"/>
                    <a:pt x="1966" y="32382"/>
                  </a:cubicBezTo>
                  <a:cubicBezTo>
                    <a:pt x="1713" y="26995"/>
                    <a:pt x="1067" y="21883"/>
                    <a:pt x="1579" y="16481"/>
                  </a:cubicBezTo>
                  <a:cubicBezTo>
                    <a:pt x="2075" y="11234"/>
                    <a:pt x="1778" y="5494"/>
                    <a:pt x="1944" y="2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1104510" y="-1234900"/>
              <a:ext cx="260226" cy="1784033"/>
            </a:xfrm>
            <a:custGeom>
              <a:rect b="b" l="l" r="r" t="t"/>
              <a:pathLst>
                <a:path extrusionOk="0" h="56018" w="8171">
                  <a:moveTo>
                    <a:pt x="3980" y="0"/>
                  </a:moveTo>
                  <a:lnTo>
                    <a:pt x="279" y="8523"/>
                  </a:lnTo>
                  <a:cubicBezTo>
                    <a:pt x="3081" y="15321"/>
                    <a:pt x="2598" y="24676"/>
                    <a:pt x="3155" y="32047"/>
                  </a:cubicBezTo>
                  <a:cubicBezTo>
                    <a:pt x="3541" y="37092"/>
                    <a:pt x="5228" y="42145"/>
                    <a:pt x="4262" y="47160"/>
                  </a:cubicBezTo>
                  <a:cubicBezTo>
                    <a:pt x="3884" y="49117"/>
                    <a:pt x="1" y="56018"/>
                    <a:pt x="2501" y="56018"/>
                  </a:cubicBezTo>
                  <a:cubicBezTo>
                    <a:pt x="2802" y="56018"/>
                    <a:pt x="3195" y="55918"/>
                    <a:pt x="3697" y="55698"/>
                  </a:cubicBezTo>
                  <a:cubicBezTo>
                    <a:pt x="8170" y="53736"/>
                    <a:pt x="6320" y="38660"/>
                    <a:pt x="6127" y="34417"/>
                  </a:cubicBezTo>
                  <a:cubicBezTo>
                    <a:pt x="5607" y="23064"/>
                    <a:pt x="3556" y="11398"/>
                    <a:pt x="3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775442" y="-308728"/>
              <a:ext cx="230321" cy="530548"/>
            </a:xfrm>
            <a:custGeom>
              <a:rect b="b" l="l" r="r" t="t"/>
              <a:pathLst>
                <a:path extrusionOk="0" h="16659" w="7232">
                  <a:moveTo>
                    <a:pt x="1755" y="0"/>
                  </a:moveTo>
                  <a:lnTo>
                    <a:pt x="1755" y="0"/>
                  </a:lnTo>
                  <a:cubicBezTo>
                    <a:pt x="1762" y="1850"/>
                    <a:pt x="0" y="16658"/>
                    <a:pt x="3657" y="16658"/>
                  </a:cubicBezTo>
                  <a:cubicBezTo>
                    <a:pt x="4099" y="16658"/>
                    <a:pt x="4620" y="16442"/>
                    <a:pt x="5233" y="15960"/>
                  </a:cubicBezTo>
                  <a:cubicBezTo>
                    <a:pt x="7232" y="14393"/>
                    <a:pt x="5508" y="9726"/>
                    <a:pt x="5084" y="7869"/>
                  </a:cubicBezTo>
                  <a:cubicBezTo>
                    <a:pt x="4363" y="4659"/>
                    <a:pt x="4423" y="1122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33"/>
          <p:cNvGrpSpPr/>
          <p:nvPr/>
        </p:nvGrpSpPr>
        <p:grpSpPr>
          <a:xfrm>
            <a:off x="3653059" y="37615"/>
            <a:ext cx="702787" cy="684339"/>
            <a:chOff x="3653059" y="37615"/>
            <a:chExt cx="702787" cy="684339"/>
          </a:xfrm>
        </p:grpSpPr>
        <p:sp>
          <p:nvSpPr>
            <p:cNvPr id="1184" name="Google Shape;1184;p33"/>
            <p:cNvSpPr/>
            <p:nvPr/>
          </p:nvSpPr>
          <p:spPr>
            <a:xfrm>
              <a:off x="4102869" y="113573"/>
              <a:ext cx="252977" cy="362539"/>
            </a:xfrm>
            <a:custGeom>
              <a:rect b="b" l="l" r="r" t="t"/>
              <a:pathLst>
                <a:path extrusionOk="0" h="9467" w="6606">
                  <a:moveTo>
                    <a:pt x="1330" y="1"/>
                  </a:moveTo>
                  <a:cubicBezTo>
                    <a:pt x="1234" y="1383"/>
                    <a:pt x="632" y="2742"/>
                    <a:pt x="394" y="4109"/>
                  </a:cubicBezTo>
                  <a:cubicBezTo>
                    <a:pt x="0" y="6383"/>
                    <a:pt x="2712" y="7238"/>
                    <a:pt x="4184" y="8278"/>
                  </a:cubicBezTo>
                  <a:cubicBezTo>
                    <a:pt x="4652" y="8597"/>
                    <a:pt x="5075" y="9392"/>
                    <a:pt x="5655" y="9467"/>
                  </a:cubicBezTo>
                  <a:cubicBezTo>
                    <a:pt x="6606" y="7736"/>
                    <a:pt x="6428" y="4028"/>
                    <a:pt x="5172" y="2490"/>
                  </a:cubicBezTo>
                  <a:cubicBezTo>
                    <a:pt x="4206" y="1308"/>
                    <a:pt x="2883" y="268"/>
                    <a:pt x="1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4001718" y="420650"/>
              <a:ext cx="173323" cy="301305"/>
            </a:xfrm>
            <a:custGeom>
              <a:rect b="b" l="l" r="r" t="t"/>
              <a:pathLst>
                <a:path extrusionOk="0" h="7868" w="4526">
                  <a:moveTo>
                    <a:pt x="2005" y="1"/>
                  </a:moveTo>
                  <a:cubicBezTo>
                    <a:pt x="2002" y="1"/>
                    <a:pt x="2000" y="2"/>
                    <a:pt x="1999" y="5"/>
                  </a:cubicBezTo>
                  <a:cubicBezTo>
                    <a:pt x="1412" y="1313"/>
                    <a:pt x="0" y="3676"/>
                    <a:pt x="676" y="5021"/>
                  </a:cubicBezTo>
                  <a:cubicBezTo>
                    <a:pt x="1256" y="6165"/>
                    <a:pt x="2185" y="7042"/>
                    <a:pt x="3113" y="7866"/>
                  </a:cubicBezTo>
                  <a:cubicBezTo>
                    <a:pt x="3114" y="7867"/>
                    <a:pt x="3115" y="7867"/>
                    <a:pt x="3116" y="7867"/>
                  </a:cubicBezTo>
                  <a:cubicBezTo>
                    <a:pt x="3212" y="7867"/>
                    <a:pt x="4236" y="5389"/>
                    <a:pt x="4324" y="5132"/>
                  </a:cubicBezTo>
                  <a:cubicBezTo>
                    <a:pt x="4510" y="4560"/>
                    <a:pt x="4525" y="3943"/>
                    <a:pt x="4354" y="3356"/>
                  </a:cubicBezTo>
                  <a:cubicBezTo>
                    <a:pt x="4250" y="2977"/>
                    <a:pt x="4087" y="2606"/>
                    <a:pt x="3886" y="2264"/>
                  </a:cubicBezTo>
                  <a:cubicBezTo>
                    <a:pt x="3712" y="1982"/>
                    <a:pt x="2129" y="1"/>
                    <a:pt x="2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 rot="-2700000">
              <a:off x="3725793" y="95836"/>
              <a:ext cx="301637" cy="330663"/>
            </a:xfrm>
            <a:custGeom>
              <a:rect b="b" l="l" r="r" t="t"/>
              <a:pathLst>
                <a:path extrusionOk="0" h="8635" w="7877">
                  <a:moveTo>
                    <a:pt x="7476" y="1"/>
                  </a:moveTo>
                  <a:lnTo>
                    <a:pt x="7476" y="1"/>
                  </a:lnTo>
                  <a:cubicBezTo>
                    <a:pt x="6198" y="275"/>
                    <a:pt x="4897" y="506"/>
                    <a:pt x="3783" y="1241"/>
                  </a:cubicBezTo>
                  <a:cubicBezTo>
                    <a:pt x="1598" y="2668"/>
                    <a:pt x="1" y="5194"/>
                    <a:pt x="142" y="7840"/>
                  </a:cubicBezTo>
                  <a:cubicBezTo>
                    <a:pt x="157" y="8107"/>
                    <a:pt x="186" y="8375"/>
                    <a:pt x="238" y="8635"/>
                  </a:cubicBezTo>
                  <a:cubicBezTo>
                    <a:pt x="1613" y="7646"/>
                    <a:pt x="3471" y="7817"/>
                    <a:pt x="4771" y="6770"/>
                  </a:cubicBezTo>
                  <a:cubicBezTo>
                    <a:pt x="5588" y="6108"/>
                    <a:pt x="6153" y="4659"/>
                    <a:pt x="6472" y="3708"/>
                  </a:cubicBezTo>
                  <a:cubicBezTo>
                    <a:pt x="6710" y="3010"/>
                    <a:pt x="7877" y="662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7" name="Google Shape;1187;p33"/>
          <p:cNvGrpSpPr/>
          <p:nvPr/>
        </p:nvGrpSpPr>
        <p:grpSpPr>
          <a:xfrm>
            <a:off x="4547049" y="-848177"/>
            <a:ext cx="1368970" cy="1609424"/>
            <a:chOff x="4547049" y="-848177"/>
            <a:chExt cx="1368970" cy="1609424"/>
          </a:xfrm>
        </p:grpSpPr>
        <p:sp>
          <p:nvSpPr>
            <p:cNvPr id="1188" name="Google Shape;1188;p33"/>
            <p:cNvSpPr/>
            <p:nvPr/>
          </p:nvSpPr>
          <p:spPr>
            <a:xfrm>
              <a:off x="4547049" y="-848177"/>
              <a:ext cx="1368970" cy="1609424"/>
            </a:xfrm>
            <a:custGeom>
              <a:rect b="b" l="l" r="r" t="t"/>
              <a:pathLst>
                <a:path extrusionOk="0" h="42027" w="35748">
                  <a:moveTo>
                    <a:pt x="4035" y="1"/>
                  </a:moveTo>
                  <a:cubicBezTo>
                    <a:pt x="3203" y="3582"/>
                    <a:pt x="0" y="7223"/>
                    <a:pt x="1338" y="11131"/>
                  </a:cubicBezTo>
                  <a:cubicBezTo>
                    <a:pt x="2423" y="14289"/>
                    <a:pt x="6420" y="17135"/>
                    <a:pt x="8330" y="19981"/>
                  </a:cubicBezTo>
                  <a:cubicBezTo>
                    <a:pt x="11250" y="24320"/>
                    <a:pt x="13932" y="29514"/>
                    <a:pt x="15664" y="34269"/>
                  </a:cubicBezTo>
                  <a:cubicBezTo>
                    <a:pt x="16228" y="31282"/>
                    <a:pt x="18101" y="28362"/>
                    <a:pt x="18442" y="25338"/>
                  </a:cubicBezTo>
                  <a:cubicBezTo>
                    <a:pt x="18896" y="21326"/>
                    <a:pt x="14861" y="19543"/>
                    <a:pt x="12000" y="17343"/>
                  </a:cubicBezTo>
                  <a:cubicBezTo>
                    <a:pt x="9459" y="15396"/>
                    <a:pt x="5358" y="12439"/>
                    <a:pt x="4436" y="9281"/>
                  </a:cubicBezTo>
                  <a:cubicBezTo>
                    <a:pt x="3708" y="6755"/>
                    <a:pt x="4875" y="4043"/>
                    <a:pt x="5060" y="1524"/>
                  </a:cubicBezTo>
                  <a:cubicBezTo>
                    <a:pt x="5402" y="1402"/>
                    <a:pt x="5776" y="1352"/>
                    <a:pt x="6168" y="1352"/>
                  </a:cubicBezTo>
                  <a:cubicBezTo>
                    <a:pt x="7594" y="1352"/>
                    <a:pt x="9266" y="2014"/>
                    <a:pt x="10537" y="2312"/>
                  </a:cubicBezTo>
                  <a:cubicBezTo>
                    <a:pt x="15077" y="3367"/>
                    <a:pt x="21028" y="5886"/>
                    <a:pt x="23844" y="9890"/>
                  </a:cubicBezTo>
                  <a:cubicBezTo>
                    <a:pt x="25620" y="12424"/>
                    <a:pt x="25472" y="15857"/>
                    <a:pt x="25048" y="18777"/>
                  </a:cubicBezTo>
                  <a:cubicBezTo>
                    <a:pt x="24565" y="22099"/>
                    <a:pt x="23852" y="25643"/>
                    <a:pt x="22306" y="28637"/>
                  </a:cubicBezTo>
                  <a:cubicBezTo>
                    <a:pt x="21541" y="30123"/>
                    <a:pt x="20805" y="31409"/>
                    <a:pt x="21043" y="33125"/>
                  </a:cubicBezTo>
                  <a:cubicBezTo>
                    <a:pt x="21459" y="36112"/>
                    <a:pt x="22158" y="39077"/>
                    <a:pt x="22760" y="42027"/>
                  </a:cubicBezTo>
                  <a:cubicBezTo>
                    <a:pt x="23421" y="41380"/>
                    <a:pt x="24283" y="41024"/>
                    <a:pt x="25100" y="40526"/>
                  </a:cubicBezTo>
                  <a:cubicBezTo>
                    <a:pt x="26177" y="39865"/>
                    <a:pt x="27062" y="38958"/>
                    <a:pt x="28035" y="38163"/>
                  </a:cubicBezTo>
                  <a:cubicBezTo>
                    <a:pt x="28763" y="37569"/>
                    <a:pt x="29536" y="37041"/>
                    <a:pt x="30153" y="36313"/>
                  </a:cubicBezTo>
                  <a:cubicBezTo>
                    <a:pt x="31208" y="35057"/>
                    <a:pt x="31535" y="33497"/>
                    <a:pt x="32330" y="32115"/>
                  </a:cubicBezTo>
                  <a:cubicBezTo>
                    <a:pt x="32597" y="31647"/>
                    <a:pt x="32999" y="31297"/>
                    <a:pt x="33273" y="30844"/>
                  </a:cubicBezTo>
                  <a:cubicBezTo>
                    <a:pt x="33742" y="30056"/>
                    <a:pt x="34017" y="29091"/>
                    <a:pt x="34336" y="28236"/>
                  </a:cubicBezTo>
                  <a:cubicBezTo>
                    <a:pt x="35116" y="26170"/>
                    <a:pt x="35711" y="24840"/>
                    <a:pt x="35718" y="22908"/>
                  </a:cubicBezTo>
                  <a:cubicBezTo>
                    <a:pt x="35748" y="16682"/>
                    <a:pt x="30740" y="9824"/>
                    <a:pt x="26698" y="5403"/>
                  </a:cubicBezTo>
                  <a:cubicBezTo>
                    <a:pt x="25685" y="4296"/>
                    <a:pt x="23801" y="1480"/>
                    <a:pt x="22433" y="1480"/>
                  </a:cubicBezTo>
                  <a:cubicBezTo>
                    <a:pt x="22395" y="1480"/>
                    <a:pt x="22358" y="1482"/>
                    <a:pt x="22321" y="1487"/>
                  </a:cubicBezTo>
                  <a:lnTo>
                    <a:pt x="4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5229943" y="237928"/>
              <a:ext cx="461570" cy="420939"/>
            </a:xfrm>
            <a:custGeom>
              <a:rect b="b" l="l" r="r" t="t"/>
              <a:pathLst>
                <a:path extrusionOk="0" h="10992" w="12053">
                  <a:moveTo>
                    <a:pt x="6011" y="1"/>
                  </a:moveTo>
                  <a:cubicBezTo>
                    <a:pt x="3500" y="1"/>
                    <a:pt x="1232" y="1740"/>
                    <a:pt x="661" y="4297"/>
                  </a:cubicBezTo>
                  <a:cubicBezTo>
                    <a:pt x="0" y="7255"/>
                    <a:pt x="1865" y="10197"/>
                    <a:pt x="4822" y="10858"/>
                  </a:cubicBezTo>
                  <a:cubicBezTo>
                    <a:pt x="5226" y="10948"/>
                    <a:pt x="5629" y="10992"/>
                    <a:pt x="6026" y="10992"/>
                  </a:cubicBezTo>
                  <a:cubicBezTo>
                    <a:pt x="8544" y="10992"/>
                    <a:pt x="10812" y="9252"/>
                    <a:pt x="11384" y="6697"/>
                  </a:cubicBezTo>
                  <a:cubicBezTo>
                    <a:pt x="12052" y="3733"/>
                    <a:pt x="10187" y="798"/>
                    <a:pt x="7223" y="136"/>
                  </a:cubicBezTo>
                  <a:cubicBezTo>
                    <a:pt x="6816" y="45"/>
                    <a:pt x="6411" y="1"/>
                    <a:pt x="6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396943" y="384555"/>
              <a:ext cx="128097" cy="128058"/>
            </a:xfrm>
            <a:custGeom>
              <a:rect b="b" l="l" r="r" t="t"/>
              <a:pathLst>
                <a:path extrusionOk="0" h="3344" w="3345">
                  <a:moveTo>
                    <a:pt x="1673" y="0"/>
                  </a:moveTo>
                  <a:cubicBezTo>
                    <a:pt x="744" y="0"/>
                    <a:pt x="1" y="743"/>
                    <a:pt x="1" y="1672"/>
                  </a:cubicBezTo>
                  <a:cubicBezTo>
                    <a:pt x="1" y="2594"/>
                    <a:pt x="744" y="3344"/>
                    <a:pt x="1673" y="3344"/>
                  </a:cubicBezTo>
                  <a:cubicBezTo>
                    <a:pt x="2594" y="3344"/>
                    <a:pt x="3344" y="2594"/>
                    <a:pt x="3344" y="1672"/>
                  </a:cubicBezTo>
                  <a:cubicBezTo>
                    <a:pt x="3344" y="743"/>
                    <a:pt x="2594" y="0"/>
                    <a:pt x="1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1" name="Google Shape;1191;p33"/>
          <p:cNvGrpSpPr/>
          <p:nvPr/>
        </p:nvGrpSpPr>
        <p:grpSpPr>
          <a:xfrm>
            <a:off x="2026626" y="-210475"/>
            <a:ext cx="1704057" cy="1180518"/>
            <a:chOff x="2026626" y="-210475"/>
            <a:chExt cx="1704057" cy="1180518"/>
          </a:xfrm>
        </p:grpSpPr>
        <p:sp>
          <p:nvSpPr>
            <p:cNvPr id="1192" name="Google Shape;1192;p33"/>
            <p:cNvSpPr/>
            <p:nvPr/>
          </p:nvSpPr>
          <p:spPr>
            <a:xfrm>
              <a:off x="2026626" y="-210475"/>
              <a:ext cx="1704057" cy="1180518"/>
            </a:xfrm>
            <a:custGeom>
              <a:rect b="b" l="l" r="r" t="t"/>
              <a:pathLst>
                <a:path extrusionOk="0" h="21816" w="31491">
                  <a:moveTo>
                    <a:pt x="28508" y="0"/>
                  </a:moveTo>
                  <a:cubicBezTo>
                    <a:pt x="28417" y="0"/>
                    <a:pt x="28326" y="2"/>
                    <a:pt x="28236" y="6"/>
                  </a:cubicBezTo>
                  <a:lnTo>
                    <a:pt x="0" y="1960"/>
                  </a:lnTo>
                  <a:cubicBezTo>
                    <a:pt x="899" y="4107"/>
                    <a:pt x="580" y="7124"/>
                    <a:pt x="944" y="9435"/>
                  </a:cubicBezTo>
                  <a:cubicBezTo>
                    <a:pt x="1390" y="12192"/>
                    <a:pt x="2445" y="14785"/>
                    <a:pt x="3188" y="17452"/>
                  </a:cubicBezTo>
                  <a:cubicBezTo>
                    <a:pt x="3388" y="18175"/>
                    <a:pt x="3644" y="21815"/>
                    <a:pt x="4851" y="21815"/>
                  </a:cubicBezTo>
                  <a:cubicBezTo>
                    <a:pt x="4897" y="21815"/>
                    <a:pt x="4945" y="21810"/>
                    <a:pt x="4993" y="21799"/>
                  </a:cubicBezTo>
                  <a:cubicBezTo>
                    <a:pt x="6309" y="21494"/>
                    <a:pt x="6754" y="16271"/>
                    <a:pt x="7735" y="15112"/>
                  </a:cubicBezTo>
                  <a:cubicBezTo>
                    <a:pt x="8946" y="15929"/>
                    <a:pt x="10135" y="16427"/>
                    <a:pt x="11213" y="17512"/>
                  </a:cubicBezTo>
                  <a:cubicBezTo>
                    <a:pt x="12283" y="18596"/>
                    <a:pt x="13784" y="20276"/>
                    <a:pt x="15114" y="20959"/>
                  </a:cubicBezTo>
                  <a:cubicBezTo>
                    <a:pt x="15114" y="20959"/>
                    <a:pt x="15114" y="20959"/>
                    <a:pt x="15114" y="20959"/>
                  </a:cubicBezTo>
                  <a:cubicBezTo>
                    <a:pt x="15202" y="20959"/>
                    <a:pt x="16534" y="15281"/>
                    <a:pt x="16979" y="14844"/>
                  </a:cubicBezTo>
                  <a:cubicBezTo>
                    <a:pt x="17296" y="14531"/>
                    <a:pt x="17693" y="14409"/>
                    <a:pt x="18125" y="14409"/>
                  </a:cubicBezTo>
                  <a:cubicBezTo>
                    <a:pt x="19282" y="14409"/>
                    <a:pt x="20690" y="15282"/>
                    <a:pt x="21496" y="15699"/>
                  </a:cubicBezTo>
                  <a:cubicBezTo>
                    <a:pt x="23606" y="16783"/>
                    <a:pt x="25524" y="18381"/>
                    <a:pt x="27894" y="18894"/>
                  </a:cubicBezTo>
                  <a:cubicBezTo>
                    <a:pt x="29699" y="12883"/>
                    <a:pt x="29766" y="6262"/>
                    <a:pt x="31490" y="244"/>
                  </a:cubicBezTo>
                  <a:cubicBezTo>
                    <a:pt x="30511" y="203"/>
                    <a:pt x="29489" y="0"/>
                    <a:pt x="28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2514328" y="252595"/>
              <a:ext cx="264610" cy="328950"/>
            </a:xfrm>
            <a:custGeom>
              <a:rect b="b" l="l" r="r" t="t"/>
              <a:pathLst>
                <a:path extrusionOk="0" h="6079" w="4890">
                  <a:moveTo>
                    <a:pt x="4889" y="0"/>
                  </a:moveTo>
                  <a:lnTo>
                    <a:pt x="4889" y="0"/>
                  </a:lnTo>
                  <a:cubicBezTo>
                    <a:pt x="3990" y="414"/>
                    <a:pt x="1348" y="1875"/>
                    <a:pt x="90" y="1875"/>
                  </a:cubicBezTo>
                  <a:cubicBezTo>
                    <a:pt x="59" y="1875"/>
                    <a:pt x="29" y="1874"/>
                    <a:pt x="0" y="1873"/>
                  </a:cubicBezTo>
                  <a:lnTo>
                    <a:pt x="0" y="1873"/>
                  </a:lnTo>
                  <a:cubicBezTo>
                    <a:pt x="1486" y="2831"/>
                    <a:pt x="1895" y="5112"/>
                    <a:pt x="3522" y="6078"/>
                  </a:cubicBezTo>
                  <a:cubicBezTo>
                    <a:pt x="4652" y="4696"/>
                    <a:pt x="4823" y="1694"/>
                    <a:pt x="4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4" name="Google Shape;1194;p33"/>
          <p:cNvSpPr/>
          <p:nvPr/>
        </p:nvSpPr>
        <p:spPr>
          <a:xfrm rot="220423">
            <a:off x="8421875" y="-63222"/>
            <a:ext cx="824679" cy="549135"/>
          </a:xfrm>
          <a:custGeom>
            <a:rect b="b" l="l" r="r" t="t"/>
            <a:pathLst>
              <a:path extrusionOk="0" h="16850" w="24692">
                <a:moveTo>
                  <a:pt x="24580" y="1"/>
                </a:moveTo>
                <a:lnTo>
                  <a:pt x="862" y="1479"/>
                </a:lnTo>
                <a:cubicBezTo>
                  <a:pt x="0" y="6205"/>
                  <a:pt x="1264" y="12825"/>
                  <a:pt x="5781" y="15248"/>
                </a:cubicBezTo>
                <a:cubicBezTo>
                  <a:pt x="7343" y="16083"/>
                  <a:pt x="11068" y="16849"/>
                  <a:pt x="14065" y="16849"/>
                </a:cubicBezTo>
                <a:cubicBezTo>
                  <a:pt x="15545" y="16849"/>
                  <a:pt x="16847" y="16663"/>
                  <a:pt x="17625" y="16206"/>
                </a:cubicBezTo>
                <a:cubicBezTo>
                  <a:pt x="20062" y="14780"/>
                  <a:pt x="21742" y="8501"/>
                  <a:pt x="22767" y="6041"/>
                </a:cubicBezTo>
                <a:cubicBezTo>
                  <a:pt x="23525" y="4243"/>
                  <a:pt x="24692" y="1984"/>
                  <a:pt x="245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3"/>
          <p:cNvSpPr/>
          <p:nvPr/>
        </p:nvSpPr>
        <p:spPr>
          <a:xfrm>
            <a:off x="401827" y="4068373"/>
            <a:ext cx="1351531" cy="1258630"/>
          </a:xfrm>
          <a:custGeom>
            <a:rect b="b" l="l" r="r" t="t"/>
            <a:pathLst>
              <a:path extrusionOk="0" h="42446" w="45579">
                <a:moveTo>
                  <a:pt x="41915" y="0"/>
                </a:moveTo>
                <a:cubicBezTo>
                  <a:pt x="36779" y="0"/>
                  <a:pt x="27699" y="8166"/>
                  <a:pt x="25502" y="9879"/>
                </a:cubicBezTo>
                <a:cubicBezTo>
                  <a:pt x="19899" y="14240"/>
                  <a:pt x="13710" y="18327"/>
                  <a:pt x="7758" y="22228"/>
                </a:cubicBezTo>
                <a:cubicBezTo>
                  <a:pt x="1" y="27303"/>
                  <a:pt x="521" y="33433"/>
                  <a:pt x="5180" y="41027"/>
                </a:cubicBezTo>
                <a:cubicBezTo>
                  <a:pt x="5585" y="42143"/>
                  <a:pt x="6837" y="42445"/>
                  <a:pt x="8240" y="42445"/>
                </a:cubicBezTo>
                <a:cubicBezTo>
                  <a:pt x="9639" y="42445"/>
                  <a:pt x="11189" y="42145"/>
                  <a:pt x="12201" y="42052"/>
                </a:cubicBezTo>
                <a:cubicBezTo>
                  <a:pt x="12989" y="41985"/>
                  <a:pt x="15411" y="42060"/>
                  <a:pt x="16043" y="41502"/>
                </a:cubicBezTo>
                <a:cubicBezTo>
                  <a:pt x="17239" y="40440"/>
                  <a:pt x="16853" y="36153"/>
                  <a:pt x="16964" y="34778"/>
                </a:cubicBezTo>
                <a:cubicBezTo>
                  <a:pt x="17254" y="31070"/>
                  <a:pt x="17470" y="27422"/>
                  <a:pt x="20419" y="24702"/>
                </a:cubicBezTo>
                <a:cubicBezTo>
                  <a:pt x="22968" y="22347"/>
                  <a:pt x="26995" y="20668"/>
                  <a:pt x="29982" y="18862"/>
                </a:cubicBezTo>
                <a:cubicBezTo>
                  <a:pt x="33452" y="16767"/>
                  <a:pt x="40080" y="14738"/>
                  <a:pt x="42837" y="11736"/>
                </a:cubicBezTo>
                <a:cubicBezTo>
                  <a:pt x="44338" y="10102"/>
                  <a:pt x="45579" y="7419"/>
                  <a:pt x="45489" y="4767"/>
                </a:cubicBezTo>
                <a:cubicBezTo>
                  <a:pt x="45369" y="1285"/>
                  <a:pt x="43953" y="0"/>
                  <a:pt x="419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6" name="Google Shape;1196;p33"/>
          <p:cNvGrpSpPr/>
          <p:nvPr/>
        </p:nvGrpSpPr>
        <p:grpSpPr>
          <a:xfrm>
            <a:off x="2919588" y="3892111"/>
            <a:ext cx="2960982" cy="2286940"/>
            <a:chOff x="2919588" y="3892111"/>
            <a:chExt cx="2960982" cy="2286940"/>
          </a:xfrm>
        </p:grpSpPr>
        <p:sp>
          <p:nvSpPr>
            <p:cNvPr id="1197" name="Google Shape;1197;p33"/>
            <p:cNvSpPr/>
            <p:nvPr/>
          </p:nvSpPr>
          <p:spPr>
            <a:xfrm rot="-1070996">
              <a:off x="3096370" y="4254112"/>
              <a:ext cx="2607417" cy="1562938"/>
            </a:xfrm>
            <a:custGeom>
              <a:rect b="b" l="l" r="r" t="t"/>
              <a:pathLst>
                <a:path extrusionOk="0" h="52704" w="87925">
                  <a:moveTo>
                    <a:pt x="51292" y="0"/>
                  </a:moveTo>
                  <a:cubicBezTo>
                    <a:pt x="46713" y="0"/>
                    <a:pt x="42103" y="1626"/>
                    <a:pt x="38542" y="4414"/>
                  </a:cubicBezTo>
                  <a:cubicBezTo>
                    <a:pt x="33489" y="8367"/>
                    <a:pt x="26862" y="13784"/>
                    <a:pt x="23496" y="19245"/>
                  </a:cubicBezTo>
                  <a:cubicBezTo>
                    <a:pt x="22069" y="21556"/>
                    <a:pt x="21415" y="24112"/>
                    <a:pt x="19528" y="26207"/>
                  </a:cubicBezTo>
                  <a:cubicBezTo>
                    <a:pt x="16704" y="29320"/>
                    <a:pt x="12224" y="30368"/>
                    <a:pt x="9370" y="33348"/>
                  </a:cubicBezTo>
                  <a:cubicBezTo>
                    <a:pt x="5559" y="37330"/>
                    <a:pt x="1435" y="45831"/>
                    <a:pt x="1" y="51218"/>
                  </a:cubicBezTo>
                  <a:lnTo>
                    <a:pt x="9266" y="52704"/>
                  </a:lnTo>
                  <a:cubicBezTo>
                    <a:pt x="11213" y="49828"/>
                    <a:pt x="11696" y="46143"/>
                    <a:pt x="13309" y="43052"/>
                  </a:cubicBezTo>
                  <a:cubicBezTo>
                    <a:pt x="15114" y="39552"/>
                    <a:pt x="17707" y="37152"/>
                    <a:pt x="20226" y="34254"/>
                  </a:cubicBezTo>
                  <a:cubicBezTo>
                    <a:pt x="23340" y="30673"/>
                    <a:pt x="24179" y="26556"/>
                    <a:pt x="26327" y="22462"/>
                  </a:cubicBezTo>
                  <a:cubicBezTo>
                    <a:pt x="29403" y="16592"/>
                    <a:pt x="36157" y="10477"/>
                    <a:pt x="41589" y="6628"/>
                  </a:cubicBezTo>
                  <a:cubicBezTo>
                    <a:pt x="45156" y="4100"/>
                    <a:pt x="48387" y="3025"/>
                    <a:pt x="51312" y="3025"/>
                  </a:cubicBezTo>
                  <a:cubicBezTo>
                    <a:pt x="59399" y="3025"/>
                    <a:pt x="65150" y="11250"/>
                    <a:pt x="69237" y="19735"/>
                  </a:cubicBezTo>
                  <a:cubicBezTo>
                    <a:pt x="72373" y="26252"/>
                    <a:pt x="77581" y="32077"/>
                    <a:pt x="79313" y="39091"/>
                  </a:cubicBezTo>
                  <a:cubicBezTo>
                    <a:pt x="80063" y="42116"/>
                    <a:pt x="77997" y="48662"/>
                    <a:pt x="79001" y="50705"/>
                  </a:cubicBezTo>
                  <a:cubicBezTo>
                    <a:pt x="79542" y="51809"/>
                    <a:pt x="80553" y="52362"/>
                    <a:pt x="81639" y="52362"/>
                  </a:cubicBezTo>
                  <a:cubicBezTo>
                    <a:pt x="82563" y="52362"/>
                    <a:pt x="83543" y="51961"/>
                    <a:pt x="84336" y="51158"/>
                  </a:cubicBezTo>
                  <a:cubicBezTo>
                    <a:pt x="87924" y="47532"/>
                    <a:pt x="83593" y="38029"/>
                    <a:pt x="82292" y="34291"/>
                  </a:cubicBezTo>
                  <a:cubicBezTo>
                    <a:pt x="80331" y="28681"/>
                    <a:pt x="78384" y="21831"/>
                    <a:pt x="75092" y="16919"/>
                  </a:cubicBezTo>
                  <a:cubicBezTo>
                    <a:pt x="69965" y="9281"/>
                    <a:pt x="62171" y="639"/>
                    <a:pt x="52489" y="37"/>
                  </a:cubicBezTo>
                  <a:cubicBezTo>
                    <a:pt x="52091" y="12"/>
                    <a:pt x="51692" y="0"/>
                    <a:pt x="51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 rot="-1322493">
              <a:off x="4297311" y="4666441"/>
              <a:ext cx="1076628" cy="1067899"/>
            </a:xfrm>
            <a:custGeom>
              <a:rect b="b" l="l" r="r" t="t"/>
              <a:pathLst>
                <a:path extrusionOk="0" h="40006" w="40333">
                  <a:moveTo>
                    <a:pt x="18816" y="0"/>
                  </a:moveTo>
                  <a:cubicBezTo>
                    <a:pt x="16014" y="0"/>
                    <a:pt x="13097" y="675"/>
                    <a:pt x="10210" y="2066"/>
                  </a:cubicBezTo>
                  <a:cubicBezTo>
                    <a:pt x="4994" y="4585"/>
                    <a:pt x="4162" y="8360"/>
                    <a:pt x="3337" y="13702"/>
                  </a:cubicBezTo>
                  <a:cubicBezTo>
                    <a:pt x="2817" y="17068"/>
                    <a:pt x="1" y="25598"/>
                    <a:pt x="3604" y="27404"/>
                  </a:cubicBezTo>
                  <a:lnTo>
                    <a:pt x="24729" y="40006"/>
                  </a:lnTo>
                  <a:cubicBezTo>
                    <a:pt x="40333" y="38906"/>
                    <a:pt x="39508" y="17685"/>
                    <a:pt x="33423" y="8293"/>
                  </a:cubicBezTo>
                  <a:cubicBezTo>
                    <a:pt x="29920" y="2891"/>
                    <a:pt x="24617" y="0"/>
                    <a:pt x="18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 rot="-1322493">
              <a:off x="4387008" y="4855727"/>
              <a:ext cx="501997" cy="405821"/>
            </a:xfrm>
            <a:custGeom>
              <a:rect b="b" l="l" r="r" t="t"/>
              <a:pathLst>
                <a:path extrusionOk="0" h="15203" w="18806">
                  <a:moveTo>
                    <a:pt x="10086" y="0"/>
                  </a:moveTo>
                  <a:cubicBezTo>
                    <a:pt x="4352" y="0"/>
                    <a:pt x="1" y="7354"/>
                    <a:pt x="2317" y="12389"/>
                  </a:cubicBezTo>
                  <a:lnTo>
                    <a:pt x="14176" y="14611"/>
                  </a:lnTo>
                  <a:cubicBezTo>
                    <a:pt x="14436" y="15003"/>
                    <a:pt x="14737" y="15202"/>
                    <a:pt x="15081" y="15202"/>
                  </a:cubicBezTo>
                  <a:cubicBezTo>
                    <a:pt x="15200" y="15202"/>
                    <a:pt x="15325" y="15179"/>
                    <a:pt x="15454" y="15131"/>
                  </a:cubicBezTo>
                  <a:cubicBezTo>
                    <a:pt x="17126" y="12783"/>
                    <a:pt x="18805" y="10695"/>
                    <a:pt x="17832" y="7671"/>
                  </a:cubicBezTo>
                  <a:cubicBezTo>
                    <a:pt x="17104" y="5412"/>
                    <a:pt x="14384" y="947"/>
                    <a:pt x="11962" y="263"/>
                  </a:cubicBezTo>
                  <a:cubicBezTo>
                    <a:pt x="11325" y="84"/>
                    <a:pt x="10698" y="0"/>
                    <a:pt x="10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33"/>
          <p:cNvGrpSpPr/>
          <p:nvPr/>
        </p:nvGrpSpPr>
        <p:grpSpPr>
          <a:xfrm>
            <a:off x="7788915" y="2257765"/>
            <a:ext cx="2090594" cy="2090594"/>
            <a:chOff x="7788915" y="2257765"/>
            <a:chExt cx="2090594" cy="2090594"/>
          </a:xfrm>
        </p:grpSpPr>
        <p:sp>
          <p:nvSpPr>
            <p:cNvPr id="1201" name="Google Shape;1201;p33"/>
            <p:cNvSpPr/>
            <p:nvPr/>
          </p:nvSpPr>
          <p:spPr>
            <a:xfrm rot="-8100000">
              <a:off x="8068768" y="2590233"/>
              <a:ext cx="1530888" cy="1425658"/>
            </a:xfrm>
            <a:custGeom>
              <a:rect b="b" l="l" r="r" t="t"/>
              <a:pathLst>
                <a:path extrusionOk="0" h="42446" w="45579">
                  <a:moveTo>
                    <a:pt x="41915" y="0"/>
                  </a:moveTo>
                  <a:cubicBezTo>
                    <a:pt x="36779" y="0"/>
                    <a:pt x="27699" y="8166"/>
                    <a:pt x="25502" y="9879"/>
                  </a:cubicBezTo>
                  <a:cubicBezTo>
                    <a:pt x="19899" y="14240"/>
                    <a:pt x="13710" y="18327"/>
                    <a:pt x="7758" y="22228"/>
                  </a:cubicBezTo>
                  <a:cubicBezTo>
                    <a:pt x="1" y="27303"/>
                    <a:pt x="521" y="33433"/>
                    <a:pt x="5180" y="41027"/>
                  </a:cubicBezTo>
                  <a:cubicBezTo>
                    <a:pt x="5585" y="42143"/>
                    <a:pt x="6837" y="42445"/>
                    <a:pt x="8240" y="42445"/>
                  </a:cubicBezTo>
                  <a:cubicBezTo>
                    <a:pt x="9639" y="42445"/>
                    <a:pt x="11189" y="42145"/>
                    <a:pt x="12201" y="42052"/>
                  </a:cubicBezTo>
                  <a:cubicBezTo>
                    <a:pt x="12989" y="41985"/>
                    <a:pt x="15411" y="42060"/>
                    <a:pt x="16043" y="41502"/>
                  </a:cubicBezTo>
                  <a:cubicBezTo>
                    <a:pt x="17239" y="40440"/>
                    <a:pt x="16853" y="36153"/>
                    <a:pt x="16964" y="34778"/>
                  </a:cubicBezTo>
                  <a:cubicBezTo>
                    <a:pt x="17254" y="31070"/>
                    <a:pt x="17470" y="27422"/>
                    <a:pt x="20419" y="24702"/>
                  </a:cubicBezTo>
                  <a:cubicBezTo>
                    <a:pt x="22968" y="22347"/>
                    <a:pt x="26995" y="20668"/>
                    <a:pt x="29982" y="18862"/>
                  </a:cubicBezTo>
                  <a:cubicBezTo>
                    <a:pt x="33452" y="16767"/>
                    <a:pt x="40080" y="14738"/>
                    <a:pt x="42837" y="11736"/>
                  </a:cubicBezTo>
                  <a:cubicBezTo>
                    <a:pt x="44338" y="10102"/>
                    <a:pt x="45579" y="7419"/>
                    <a:pt x="45489" y="4767"/>
                  </a:cubicBezTo>
                  <a:cubicBezTo>
                    <a:pt x="45369" y="1285"/>
                    <a:pt x="43953" y="0"/>
                    <a:pt x="419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 rot="-8100000">
              <a:off x="8450922" y="2818726"/>
              <a:ext cx="999297" cy="978742"/>
            </a:xfrm>
            <a:custGeom>
              <a:rect b="b" l="l" r="r" t="t"/>
              <a:pathLst>
                <a:path extrusionOk="0" h="29140" w="29752">
                  <a:moveTo>
                    <a:pt x="27755" y="0"/>
                  </a:moveTo>
                  <a:cubicBezTo>
                    <a:pt x="25820" y="0"/>
                    <a:pt x="20253" y="3912"/>
                    <a:pt x="19111" y="4545"/>
                  </a:cubicBezTo>
                  <a:cubicBezTo>
                    <a:pt x="15381" y="6611"/>
                    <a:pt x="11525" y="8097"/>
                    <a:pt x="8879" y="11559"/>
                  </a:cubicBezTo>
                  <a:cubicBezTo>
                    <a:pt x="7601" y="13224"/>
                    <a:pt x="6286" y="14806"/>
                    <a:pt x="4755" y="16255"/>
                  </a:cubicBezTo>
                  <a:cubicBezTo>
                    <a:pt x="3775" y="17184"/>
                    <a:pt x="758" y="18863"/>
                    <a:pt x="386" y="20297"/>
                  </a:cubicBezTo>
                  <a:cubicBezTo>
                    <a:pt x="0" y="21769"/>
                    <a:pt x="1679" y="24206"/>
                    <a:pt x="2199" y="25350"/>
                  </a:cubicBezTo>
                  <a:cubicBezTo>
                    <a:pt x="2757" y="26576"/>
                    <a:pt x="3106" y="28003"/>
                    <a:pt x="3849" y="29139"/>
                  </a:cubicBezTo>
                  <a:cubicBezTo>
                    <a:pt x="5276" y="28723"/>
                    <a:pt x="5915" y="28597"/>
                    <a:pt x="6457" y="28538"/>
                  </a:cubicBezTo>
                  <a:cubicBezTo>
                    <a:pt x="6494" y="26242"/>
                    <a:pt x="6071" y="23842"/>
                    <a:pt x="6249" y="21449"/>
                  </a:cubicBezTo>
                  <a:cubicBezTo>
                    <a:pt x="6509" y="17949"/>
                    <a:pt x="8426" y="15535"/>
                    <a:pt x="10908" y="13172"/>
                  </a:cubicBezTo>
                  <a:cubicBezTo>
                    <a:pt x="15054" y="9226"/>
                    <a:pt x="20552" y="6982"/>
                    <a:pt x="25234" y="3839"/>
                  </a:cubicBezTo>
                  <a:cubicBezTo>
                    <a:pt x="25627" y="3572"/>
                    <a:pt x="29751" y="912"/>
                    <a:pt x="28146" y="79"/>
                  </a:cubicBezTo>
                  <a:cubicBezTo>
                    <a:pt x="28042" y="25"/>
                    <a:pt x="27910" y="0"/>
                    <a:pt x="2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3" name="Google Shape;1203;p33"/>
          <p:cNvGrpSpPr/>
          <p:nvPr/>
        </p:nvGrpSpPr>
        <p:grpSpPr>
          <a:xfrm>
            <a:off x="6254343" y="4324899"/>
            <a:ext cx="1269656" cy="967936"/>
            <a:chOff x="6254343" y="4324899"/>
            <a:chExt cx="1269656" cy="967936"/>
          </a:xfrm>
        </p:grpSpPr>
        <p:sp>
          <p:nvSpPr>
            <p:cNvPr id="1204" name="Google Shape;1204;p33"/>
            <p:cNvSpPr/>
            <p:nvPr/>
          </p:nvSpPr>
          <p:spPr>
            <a:xfrm flipH="1">
              <a:off x="6627566" y="4324899"/>
              <a:ext cx="527703" cy="809590"/>
            </a:xfrm>
            <a:custGeom>
              <a:rect b="b" l="l" r="r" t="t"/>
              <a:pathLst>
                <a:path extrusionOk="0" h="21615" w="14089">
                  <a:moveTo>
                    <a:pt x="14089" y="0"/>
                  </a:moveTo>
                  <a:lnTo>
                    <a:pt x="14089" y="0"/>
                  </a:lnTo>
                  <a:cubicBezTo>
                    <a:pt x="11941" y="112"/>
                    <a:pt x="9497" y="2222"/>
                    <a:pt x="7981" y="3552"/>
                  </a:cubicBezTo>
                  <a:cubicBezTo>
                    <a:pt x="5596" y="5632"/>
                    <a:pt x="2973" y="8203"/>
                    <a:pt x="1212" y="10804"/>
                  </a:cubicBezTo>
                  <a:cubicBezTo>
                    <a:pt x="1" y="12580"/>
                    <a:pt x="328" y="14363"/>
                    <a:pt x="870" y="16377"/>
                  </a:cubicBezTo>
                  <a:cubicBezTo>
                    <a:pt x="1227" y="17692"/>
                    <a:pt x="1806" y="21035"/>
                    <a:pt x="3203" y="21615"/>
                  </a:cubicBezTo>
                  <a:cubicBezTo>
                    <a:pt x="5707" y="20010"/>
                    <a:pt x="6948" y="18301"/>
                    <a:pt x="8501" y="17075"/>
                  </a:cubicBezTo>
                  <a:cubicBezTo>
                    <a:pt x="9222" y="16503"/>
                    <a:pt x="10389" y="15960"/>
                    <a:pt x="10872" y="15203"/>
                  </a:cubicBezTo>
                  <a:cubicBezTo>
                    <a:pt x="11065" y="14905"/>
                    <a:pt x="11028" y="14400"/>
                    <a:pt x="11102" y="14081"/>
                  </a:cubicBezTo>
                  <a:cubicBezTo>
                    <a:pt x="11592" y="11926"/>
                    <a:pt x="11904" y="9704"/>
                    <a:pt x="12380" y="7542"/>
                  </a:cubicBezTo>
                  <a:cubicBezTo>
                    <a:pt x="12930" y="5053"/>
                    <a:pt x="13108" y="2370"/>
                    <a:pt x="14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 flipH="1">
              <a:off x="6254343" y="4766958"/>
              <a:ext cx="519913" cy="469386"/>
            </a:xfrm>
            <a:custGeom>
              <a:rect b="b" l="l" r="r" t="t"/>
              <a:pathLst>
                <a:path extrusionOk="0" h="12532" w="13881">
                  <a:moveTo>
                    <a:pt x="9322" y="1"/>
                  </a:moveTo>
                  <a:cubicBezTo>
                    <a:pt x="8263" y="1"/>
                    <a:pt x="7273" y="133"/>
                    <a:pt x="6598" y="465"/>
                  </a:cubicBezTo>
                  <a:cubicBezTo>
                    <a:pt x="5127" y="1193"/>
                    <a:pt x="3886" y="3942"/>
                    <a:pt x="3024" y="5265"/>
                  </a:cubicBezTo>
                  <a:cubicBezTo>
                    <a:pt x="1910" y="7003"/>
                    <a:pt x="914" y="8816"/>
                    <a:pt x="37" y="10689"/>
                  </a:cubicBezTo>
                  <a:cubicBezTo>
                    <a:pt x="216" y="12361"/>
                    <a:pt x="112" y="12457"/>
                    <a:pt x="0" y="12532"/>
                  </a:cubicBezTo>
                  <a:cubicBezTo>
                    <a:pt x="3247" y="10652"/>
                    <a:pt x="7430" y="9790"/>
                    <a:pt x="10618" y="7754"/>
                  </a:cubicBezTo>
                  <a:cubicBezTo>
                    <a:pt x="12468" y="6565"/>
                    <a:pt x="13880" y="2857"/>
                    <a:pt x="13843" y="710"/>
                  </a:cubicBezTo>
                  <a:cubicBezTo>
                    <a:pt x="12785" y="321"/>
                    <a:pt x="10969" y="1"/>
                    <a:pt x="9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 flipH="1">
              <a:off x="7253724" y="4580292"/>
              <a:ext cx="270275" cy="712544"/>
            </a:xfrm>
            <a:custGeom>
              <a:rect b="b" l="l" r="r" t="t"/>
              <a:pathLst>
                <a:path extrusionOk="0" h="19024" w="7216">
                  <a:moveTo>
                    <a:pt x="3210" y="1"/>
                  </a:moveTo>
                  <a:cubicBezTo>
                    <a:pt x="2328" y="1"/>
                    <a:pt x="1369" y="317"/>
                    <a:pt x="558" y="374"/>
                  </a:cubicBezTo>
                  <a:cubicBezTo>
                    <a:pt x="877" y="1377"/>
                    <a:pt x="446" y="2759"/>
                    <a:pt x="372" y="3784"/>
                  </a:cubicBezTo>
                  <a:cubicBezTo>
                    <a:pt x="172" y="6868"/>
                    <a:pt x="1" y="11586"/>
                    <a:pt x="1821" y="14246"/>
                  </a:cubicBezTo>
                  <a:cubicBezTo>
                    <a:pt x="3159" y="16200"/>
                    <a:pt x="5425" y="17538"/>
                    <a:pt x="7067" y="19024"/>
                  </a:cubicBezTo>
                  <a:lnTo>
                    <a:pt x="7216" y="16839"/>
                  </a:lnTo>
                  <a:cubicBezTo>
                    <a:pt x="6294" y="14432"/>
                    <a:pt x="6532" y="11489"/>
                    <a:pt x="6242" y="8971"/>
                  </a:cubicBezTo>
                  <a:cubicBezTo>
                    <a:pt x="6049" y="7284"/>
                    <a:pt x="6198" y="1681"/>
                    <a:pt x="4630" y="441"/>
                  </a:cubicBezTo>
                  <a:cubicBezTo>
                    <a:pt x="4213" y="109"/>
                    <a:pt x="3725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7" name="Google Shape;1207;p33"/>
          <p:cNvSpPr/>
          <p:nvPr/>
        </p:nvSpPr>
        <p:spPr>
          <a:xfrm flipH="1" rot="-1506683">
            <a:off x="7919674" y="4221028"/>
            <a:ext cx="1268085" cy="1174499"/>
          </a:xfrm>
          <a:custGeom>
            <a:rect b="b" l="l" r="r" t="t"/>
            <a:pathLst>
              <a:path extrusionOk="0" h="29480" w="31829">
                <a:moveTo>
                  <a:pt x="11189" y="0"/>
                </a:moveTo>
                <a:cubicBezTo>
                  <a:pt x="8035" y="0"/>
                  <a:pt x="5220" y="5226"/>
                  <a:pt x="3627" y="7865"/>
                </a:cubicBezTo>
                <a:cubicBezTo>
                  <a:pt x="1" y="13861"/>
                  <a:pt x="4043" y="22614"/>
                  <a:pt x="4496" y="29479"/>
                </a:cubicBezTo>
                <a:lnTo>
                  <a:pt x="21051" y="28246"/>
                </a:lnTo>
                <a:cubicBezTo>
                  <a:pt x="21305" y="28313"/>
                  <a:pt x="21589" y="28345"/>
                  <a:pt x="21898" y="28345"/>
                </a:cubicBezTo>
                <a:cubicBezTo>
                  <a:pt x="25370" y="28345"/>
                  <a:pt x="31829" y="24360"/>
                  <a:pt x="29945" y="22688"/>
                </a:cubicBezTo>
                <a:cubicBezTo>
                  <a:pt x="28660" y="21551"/>
                  <a:pt x="28935" y="17257"/>
                  <a:pt x="28236" y="15094"/>
                </a:cubicBezTo>
                <a:cubicBezTo>
                  <a:pt x="26839" y="10777"/>
                  <a:pt x="24759" y="9499"/>
                  <a:pt x="20494" y="8578"/>
                </a:cubicBezTo>
                <a:cubicBezTo>
                  <a:pt x="18287" y="8095"/>
                  <a:pt x="17009" y="8831"/>
                  <a:pt x="15538" y="6995"/>
                </a:cubicBezTo>
                <a:cubicBezTo>
                  <a:pt x="14252" y="5405"/>
                  <a:pt x="15255" y="2671"/>
                  <a:pt x="13606" y="1103"/>
                </a:cubicBezTo>
                <a:cubicBezTo>
                  <a:pt x="12788" y="327"/>
                  <a:pt x="11978" y="0"/>
                  <a:pt x="11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8" name="Google Shape;1208;p33"/>
          <p:cNvGrpSpPr/>
          <p:nvPr/>
        </p:nvGrpSpPr>
        <p:grpSpPr>
          <a:xfrm>
            <a:off x="1974662" y="4068371"/>
            <a:ext cx="959067" cy="959028"/>
            <a:chOff x="1974662" y="4068371"/>
            <a:chExt cx="959067" cy="959028"/>
          </a:xfrm>
        </p:grpSpPr>
        <p:sp>
          <p:nvSpPr>
            <p:cNvPr id="1209" name="Google Shape;1209;p33"/>
            <p:cNvSpPr/>
            <p:nvPr/>
          </p:nvSpPr>
          <p:spPr>
            <a:xfrm>
              <a:off x="1974662" y="4068371"/>
              <a:ext cx="959067" cy="959028"/>
            </a:xfrm>
            <a:custGeom>
              <a:rect b="b" l="l" r="r" t="t"/>
              <a:pathLst>
                <a:path extrusionOk="0" h="25004" w="25005">
                  <a:moveTo>
                    <a:pt x="12506" y="0"/>
                  </a:moveTo>
                  <a:cubicBezTo>
                    <a:pt x="5596" y="0"/>
                    <a:pt x="1" y="5603"/>
                    <a:pt x="1" y="12505"/>
                  </a:cubicBezTo>
                  <a:cubicBezTo>
                    <a:pt x="1" y="19408"/>
                    <a:pt x="5596" y="25003"/>
                    <a:pt x="12506" y="25003"/>
                  </a:cubicBezTo>
                  <a:cubicBezTo>
                    <a:pt x="19409" y="25003"/>
                    <a:pt x="25004" y="19408"/>
                    <a:pt x="25004" y="12505"/>
                  </a:cubicBezTo>
                  <a:cubicBezTo>
                    <a:pt x="25004" y="5603"/>
                    <a:pt x="19409" y="0"/>
                    <a:pt x="1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2083819" y="4210440"/>
              <a:ext cx="740750" cy="675086"/>
            </a:xfrm>
            <a:custGeom>
              <a:rect b="b" l="l" r="r" t="t"/>
              <a:pathLst>
                <a:path extrusionOk="0" h="17601" w="19313">
                  <a:moveTo>
                    <a:pt x="9657" y="0"/>
                  </a:moveTo>
                  <a:cubicBezTo>
                    <a:pt x="7405" y="0"/>
                    <a:pt x="5154" y="858"/>
                    <a:pt x="3434" y="2575"/>
                  </a:cubicBezTo>
                  <a:cubicBezTo>
                    <a:pt x="1" y="6015"/>
                    <a:pt x="1" y="11588"/>
                    <a:pt x="3434" y="15021"/>
                  </a:cubicBezTo>
                  <a:cubicBezTo>
                    <a:pt x="5154" y="16741"/>
                    <a:pt x="7405" y="17601"/>
                    <a:pt x="9657" y="17601"/>
                  </a:cubicBezTo>
                  <a:cubicBezTo>
                    <a:pt x="11908" y="17601"/>
                    <a:pt x="14159" y="16741"/>
                    <a:pt x="15880" y="15021"/>
                  </a:cubicBezTo>
                  <a:cubicBezTo>
                    <a:pt x="19312" y="11588"/>
                    <a:pt x="19312" y="6015"/>
                    <a:pt x="15880" y="2575"/>
                  </a:cubicBezTo>
                  <a:cubicBezTo>
                    <a:pt x="14159" y="858"/>
                    <a:pt x="11908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2322385" y="4416064"/>
              <a:ext cx="263652" cy="263652"/>
            </a:xfrm>
            <a:custGeom>
              <a:rect b="b" l="l" r="r" t="t"/>
              <a:pathLst>
                <a:path extrusionOk="0" h="6874" w="6874">
                  <a:moveTo>
                    <a:pt x="3440" y="0"/>
                  </a:moveTo>
                  <a:cubicBezTo>
                    <a:pt x="1538" y="0"/>
                    <a:pt x="0" y="1538"/>
                    <a:pt x="0" y="3440"/>
                  </a:cubicBezTo>
                  <a:cubicBezTo>
                    <a:pt x="0" y="5335"/>
                    <a:pt x="1538" y="6873"/>
                    <a:pt x="3440" y="6873"/>
                  </a:cubicBezTo>
                  <a:cubicBezTo>
                    <a:pt x="5335" y="6873"/>
                    <a:pt x="6873" y="5335"/>
                    <a:pt x="6873" y="3440"/>
                  </a:cubicBezTo>
                  <a:cubicBezTo>
                    <a:pt x="6873" y="1538"/>
                    <a:pt x="5335" y="0"/>
                    <a:pt x="3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2" name="Google Shape;1212;p33"/>
          <p:cNvGrpSpPr/>
          <p:nvPr/>
        </p:nvGrpSpPr>
        <p:grpSpPr>
          <a:xfrm>
            <a:off x="8047261" y="2004942"/>
            <a:ext cx="1159800" cy="759083"/>
            <a:chOff x="8047261" y="2004942"/>
            <a:chExt cx="1159800" cy="759083"/>
          </a:xfrm>
        </p:grpSpPr>
        <p:sp>
          <p:nvSpPr>
            <p:cNvPr id="1213" name="Google Shape;1213;p33"/>
            <p:cNvSpPr/>
            <p:nvPr/>
          </p:nvSpPr>
          <p:spPr>
            <a:xfrm flipH="1">
              <a:off x="8557928" y="2004942"/>
              <a:ext cx="649134" cy="430758"/>
            </a:xfrm>
            <a:custGeom>
              <a:rect b="b" l="l" r="r" t="t"/>
              <a:pathLst>
                <a:path extrusionOk="0" h="9416" w="14995">
                  <a:moveTo>
                    <a:pt x="13932" y="1"/>
                  </a:moveTo>
                  <a:lnTo>
                    <a:pt x="0" y="7424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3"/>
            <p:cNvSpPr/>
            <p:nvPr/>
          </p:nvSpPr>
          <p:spPr>
            <a:xfrm flipH="1">
              <a:off x="8558071" y="2333312"/>
              <a:ext cx="648831" cy="430713"/>
            </a:xfrm>
            <a:custGeom>
              <a:rect b="b" l="l" r="r" t="t"/>
              <a:pathLst>
                <a:path extrusionOk="0" h="9415" w="14988">
                  <a:moveTo>
                    <a:pt x="13925" y="1"/>
                  </a:moveTo>
                  <a:lnTo>
                    <a:pt x="1" y="7424"/>
                  </a:lnTo>
                  <a:lnTo>
                    <a:pt x="1056" y="9415"/>
                  </a:lnTo>
                  <a:lnTo>
                    <a:pt x="14988" y="1992"/>
                  </a:lnTo>
                  <a:lnTo>
                    <a:pt x="13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 flipH="1">
              <a:off x="8047261" y="2244609"/>
              <a:ext cx="649177" cy="430713"/>
            </a:xfrm>
            <a:custGeom>
              <a:rect b="b" l="l" r="r" t="t"/>
              <a:pathLst>
                <a:path extrusionOk="0" h="9415" w="14996">
                  <a:moveTo>
                    <a:pt x="13932" y="0"/>
                  </a:moveTo>
                  <a:lnTo>
                    <a:pt x="1" y="7423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6" name="Google Shape;1216;p33"/>
          <p:cNvGrpSpPr/>
          <p:nvPr/>
        </p:nvGrpSpPr>
        <p:grpSpPr>
          <a:xfrm>
            <a:off x="363777" y="1840466"/>
            <a:ext cx="461574" cy="650710"/>
            <a:chOff x="996477" y="2275054"/>
            <a:chExt cx="461574" cy="650710"/>
          </a:xfrm>
        </p:grpSpPr>
        <p:sp>
          <p:nvSpPr>
            <p:cNvPr id="1217" name="Google Shape;1217;p33"/>
            <p:cNvSpPr/>
            <p:nvPr/>
          </p:nvSpPr>
          <p:spPr>
            <a:xfrm>
              <a:off x="1091213" y="2662169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996477" y="2756906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1373628" y="2429412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1326260" y="2476780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1109742" y="2275054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1062374" y="2322422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33"/>
          <p:cNvGrpSpPr/>
          <p:nvPr/>
        </p:nvGrpSpPr>
        <p:grpSpPr>
          <a:xfrm>
            <a:off x="6023289" y="4122399"/>
            <a:ext cx="461574" cy="496352"/>
            <a:chOff x="996477" y="2429412"/>
            <a:chExt cx="461574" cy="496352"/>
          </a:xfrm>
        </p:grpSpPr>
        <p:sp>
          <p:nvSpPr>
            <p:cNvPr id="1224" name="Google Shape;1224;p33"/>
            <p:cNvSpPr/>
            <p:nvPr/>
          </p:nvSpPr>
          <p:spPr>
            <a:xfrm>
              <a:off x="1091213" y="2662169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996477" y="2756906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1373628" y="2429412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1326260" y="2476780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8" name="Google Shape;1228;p33"/>
          <p:cNvGrpSpPr/>
          <p:nvPr/>
        </p:nvGrpSpPr>
        <p:grpSpPr>
          <a:xfrm>
            <a:off x="7379773" y="722002"/>
            <a:ext cx="610648" cy="379857"/>
            <a:chOff x="7379773" y="722002"/>
            <a:chExt cx="610648" cy="379857"/>
          </a:xfrm>
        </p:grpSpPr>
        <p:sp>
          <p:nvSpPr>
            <p:cNvPr id="1229" name="Google Shape;1229;p33"/>
            <p:cNvSpPr/>
            <p:nvPr/>
          </p:nvSpPr>
          <p:spPr>
            <a:xfrm>
              <a:off x="7379773" y="732626"/>
              <a:ext cx="306838" cy="306821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3"/>
            <p:cNvSpPr/>
            <p:nvPr/>
          </p:nvSpPr>
          <p:spPr>
            <a:xfrm>
              <a:off x="7861686" y="722002"/>
              <a:ext cx="128735" cy="128727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1" name="Google Shape;1231;p33"/>
            <p:cNvGrpSpPr/>
            <p:nvPr/>
          </p:nvGrpSpPr>
          <p:grpSpPr>
            <a:xfrm>
              <a:off x="7788922" y="970062"/>
              <a:ext cx="131791" cy="131797"/>
              <a:chOff x="1326260" y="2429412"/>
              <a:chExt cx="131791" cy="131797"/>
            </a:xfrm>
          </p:grpSpPr>
          <p:sp>
            <p:nvSpPr>
              <p:cNvPr id="1232" name="Google Shape;1232;p33"/>
              <p:cNvSpPr/>
              <p:nvPr/>
            </p:nvSpPr>
            <p:spPr>
              <a:xfrm>
                <a:off x="1373628" y="2429412"/>
                <a:ext cx="37057" cy="131797"/>
              </a:xfrm>
              <a:custGeom>
                <a:rect b="b" l="l" r="r" t="t"/>
                <a:pathLst>
                  <a:path extrusionOk="0" h="2646" w="744">
                    <a:moveTo>
                      <a:pt x="372" y="0"/>
                    </a:moveTo>
                    <a:cubicBezTo>
                      <a:pt x="164" y="0"/>
                      <a:pt x="0" y="595"/>
                      <a:pt x="0" y="1323"/>
                    </a:cubicBezTo>
                    <a:cubicBezTo>
                      <a:pt x="0" y="2051"/>
                      <a:pt x="164" y="2645"/>
                      <a:pt x="372" y="2645"/>
                    </a:cubicBezTo>
                    <a:cubicBezTo>
                      <a:pt x="572" y="2645"/>
                      <a:pt x="743" y="2051"/>
                      <a:pt x="743" y="1323"/>
                    </a:cubicBezTo>
                    <a:cubicBezTo>
                      <a:pt x="743" y="595"/>
                      <a:pt x="572" y="0"/>
                      <a:pt x="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3"/>
              <p:cNvSpPr/>
              <p:nvPr/>
            </p:nvSpPr>
            <p:spPr>
              <a:xfrm>
                <a:off x="1326260" y="2476780"/>
                <a:ext cx="131791" cy="37059"/>
              </a:xfrm>
              <a:custGeom>
                <a:rect b="b" l="l" r="r" t="t"/>
                <a:pathLst>
                  <a:path extrusionOk="0" h="744" w="2646">
                    <a:moveTo>
                      <a:pt x="1323" y="0"/>
                    </a:moveTo>
                    <a:cubicBezTo>
                      <a:pt x="595" y="0"/>
                      <a:pt x="0" y="171"/>
                      <a:pt x="0" y="372"/>
                    </a:cubicBezTo>
                    <a:cubicBezTo>
                      <a:pt x="0" y="580"/>
                      <a:pt x="595" y="743"/>
                      <a:pt x="1323" y="743"/>
                    </a:cubicBezTo>
                    <a:cubicBezTo>
                      <a:pt x="2051" y="743"/>
                      <a:pt x="2645" y="580"/>
                      <a:pt x="2645" y="372"/>
                    </a:cubicBezTo>
                    <a:cubicBezTo>
                      <a:pt x="2645" y="171"/>
                      <a:pt x="2051" y="0"/>
                      <a:pt x="1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34"/>
          <p:cNvSpPr/>
          <p:nvPr/>
        </p:nvSpPr>
        <p:spPr>
          <a:xfrm rot="10800000">
            <a:off x="5775187" y="3582376"/>
            <a:ext cx="3625585" cy="1663400"/>
          </a:xfrm>
          <a:custGeom>
            <a:rect b="b" l="l" r="r" t="t"/>
            <a:pathLst>
              <a:path extrusionOk="0" h="51099" w="111368">
                <a:moveTo>
                  <a:pt x="7416" y="1"/>
                </a:moveTo>
                <a:lnTo>
                  <a:pt x="7413" y="2"/>
                </a:lnTo>
                <a:lnTo>
                  <a:pt x="7413" y="2"/>
                </a:lnTo>
                <a:cubicBezTo>
                  <a:pt x="7414" y="1"/>
                  <a:pt x="7415" y="1"/>
                  <a:pt x="7416" y="1"/>
                </a:cubicBezTo>
                <a:close/>
                <a:moveTo>
                  <a:pt x="7413" y="2"/>
                </a:moveTo>
                <a:cubicBezTo>
                  <a:pt x="7080" y="90"/>
                  <a:pt x="6754" y="164"/>
                  <a:pt x="6421" y="239"/>
                </a:cubicBezTo>
                <a:cubicBezTo>
                  <a:pt x="6420" y="248"/>
                  <a:pt x="6419" y="257"/>
                  <a:pt x="6419" y="267"/>
                </a:cubicBezTo>
                <a:lnTo>
                  <a:pt x="6419" y="267"/>
                </a:lnTo>
                <a:lnTo>
                  <a:pt x="7413" y="2"/>
                </a:lnTo>
                <a:close/>
                <a:moveTo>
                  <a:pt x="6419" y="267"/>
                </a:moveTo>
                <a:lnTo>
                  <a:pt x="1" y="1977"/>
                </a:lnTo>
                <a:cubicBezTo>
                  <a:pt x="3070" y="4563"/>
                  <a:pt x="4712" y="6495"/>
                  <a:pt x="5730" y="10619"/>
                </a:cubicBezTo>
                <a:cubicBezTo>
                  <a:pt x="6510" y="13806"/>
                  <a:pt x="6227" y="17417"/>
                  <a:pt x="8798" y="19832"/>
                </a:cubicBezTo>
                <a:cubicBezTo>
                  <a:pt x="13494" y="24253"/>
                  <a:pt x="22307" y="24469"/>
                  <a:pt x="28258" y="24469"/>
                </a:cubicBezTo>
                <a:cubicBezTo>
                  <a:pt x="32192" y="24469"/>
                  <a:pt x="36897" y="23916"/>
                  <a:pt x="41498" y="23916"/>
                </a:cubicBezTo>
                <a:cubicBezTo>
                  <a:pt x="47865" y="23916"/>
                  <a:pt x="54031" y="24975"/>
                  <a:pt x="57668" y="30027"/>
                </a:cubicBezTo>
                <a:cubicBezTo>
                  <a:pt x="60016" y="33289"/>
                  <a:pt x="62007" y="36729"/>
                  <a:pt x="64125" y="40139"/>
                </a:cubicBezTo>
                <a:cubicBezTo>
                  <a:pt x="67134" y="44984"/>
                  <a:pt x="69973" y="45957"/>
                  <a:pt x="75679" y="47302"/>
                </a:cubicBezTo>
                <a:cubicBezTo>
                  <a:pt x="81609" y="48699"/>
                  <a:pt x="87486" y="48863"/>
                  <a:pt x="93512" y="49479"/>
                </a:cubicBezTo>
                <a:cubicBezTo>
                  <a:pt x="96557" y="49791"/>
                  <a:pt x="100990" y="51099"/>
                  <a:pt x="104454" y="51099"/>
                </a:cubicBezTo>
                <a:cubicBezTo>
                  <a:pt x="105124" y="51099"/>
                  <a:pt x="105757" y="51050"/>
                  <a:pt x="106337" y="50936"/>
                </a:cubicBezTo>
                <a:cubicBezTo>
                  <a:pt x="108529" y="50497"/>
                  <a:pt x="110082" y="48766"/>
                  <a:pt x="111367" y="46596"/>
                </a:cubicBezTo>
                <a:cubicBezTo>
                  <a:pt x="110539" y="46281"/>
                  <a:pt x="109680" y="46167"/>
                  <a:pt x="108808" y="46167"/>
                </a:cubicBezTo>
                <a:cubicBezTo>
                  <a:pt x="106786" y="46167"/>
                  <a:pt x="104689" y="46779"/>
                  <a:pt x="102711" y="46909"/>
                </a:cubicBezTo>
                <a:cubicBezTo>
                  <a:pt x="101826" y="46968"/>
                  <a:pt x="100949" y="46995"/>
                  <a:pt x="100078" y="46995"/>
                </a:cubicBezTo>
                <a:cubicBezTo>
                  <a:pt x="94919" y="46995"/>
                  <a:pt x="89964" y="46029"/>
                  <a:pt x="84878" y="44910"/>
                </a:cubicBezTo>
                <a:cubicBezTo>
                  <a:pt x="79060" y="43639"/>
                  <a:pt x="73822" y="42220"/>
                  <a:pt x="68531" y="39404"/>
                </a:cubicBezTo>
                <a:cubicBezTo>
                  <a:pt x="64801" y="37413"/>
                  <a:pt x="63226" y="33422"/>
                  <a:pt x="60989" y="29982"/>
                </a:cubicBezTo>
                <a:cubicBezTo>
                  <a:pt x="58604" y="26312"/>
                  <a:pt x="56397" y="21705"/>
                  <a:pt x="51909" y="20501"/>
                </a:cubicBezTo>
                <a:cubicBezTo>
                  <a:pt x="48671" y="19637"/>
                  <a:pt x="45096" y="19433"/>
                  <a:pt x="41467" y="19433"/>
                </a:cubicBezTo>
                <a:cubicBezTo>
                  <a:pt x="38205" y="19433"/>
                  <a:pt x="34901" y="19598"/>
                  <a:pt x="31761" y="19598"/>
                </a:cubicBezTo>
                <a:cubicBezTo>
                  <a:pt x="30644" y="19598"/>
                  <a:pt x="29548" y="19577"/>
                  <a:pt x="28481" y="19520"/>
                </a:cubicBezTo>
                <a:cubicBezTo>
                  <a:pt x="22812" y="19216"/>
                  <a:pt x="15798" y="19587"/>
                  <a:pt x="12016" y="14609"/>
                </a:cubicBezTo>
                <a:cubicBezTo>
                  <a:pt x="9309" y="11042"/>
                  <a:pt x="6114" y="4922"/>
                  <a:pt x="6419" y="2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6" name="Google Shape;1236;p34"/>
          <p:cNvGrpSpPr/>
          <p:nvPr/>
        </p:nvGrpSpPr>
        <p:grpSpPr>
          <a:xfrm>
            <a:off x="3843375" y="4192438"/>
            <a:ext cx="1398905" cy="1398911"/>
            <a:chOff x="3843375" y="4192438"/>
            <a:chExt cx="1398905" cy="1398911"/>
          </a:xfrm>
        </p:grpSpPr>
        <p:sp>
          <p:nvSpPr>
            <p:cNvPr id="1237" name="Google Shape;1237;p34"/>
            <p:cNvSpPr/>
            <p:nvPr/>
          </p:nvSpPr>
          <p:spPr>
            <a:xfrm>
              <a:off x="3843375" y="4192438"/>
              <a:ext cx="1398905" cy="1398911"/>
            </a:xfrm>
            <a:custGeom>
              <a:rect b="b" l="l" r="r" t="t"/>
              <a:pathLst>
                <a:path extrusionOk="0" h="25004" w="25005">
                  <a:moveTo>
                    <a:pt x="12506" y="0"/>
                  </a:moveTo>
                  <a:cubicBezTo>
                    <a:pt x="5596" y="0"/>
                    <a:pt x="1" y="5603"/>
                    <a:pt x="1" y="12505"/>
                  </a:cubicBezTo>
                  <a:cubicBezTo>
                    <a:pt x="1" y="19408"/>
                    <a:pt x="5596" y="25003"/>
                    <a:pt x="12506" y="25003"/>
                  </a:cubicBezTo>
                  <a:cubicBezTo>
                    <a:pt x="19409" y="25003"/>
                    <a:pt x="25004" y="19408"/>
                    <a:pt x="25004" y="12505"/>
                  </a:cubicBezTo>
                  <a:cubicBezTo>
                    <a:pt x="25004" y="5603"/>
                    <a:pt x="19409" y="0"/>
                    <a:pt x="1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4002590" y="4399654"/>
              <a:ext cx="1080466" cy="984732"/>
            </a:xfrm>
            <a:custGeom>
              <a:rect b="b" l="l" r="r" t="t"/>
              <a:pathLst>
                <a:path extrusionOk="0" h="17601" w="19313">
                  <a:moveTo>
                    <a:pt x="9657" y="0"/>
                  </a:moveTo>
                  <a:cubicBezTo>
                    <a:pt x="7405" y="0"/>
                    <a:pt x="5154" y="858"/>
                    <a:pt x="3434" y="2575"/>
                  </a:cubicBezTo>
                  <a:cubicBezTo>
                    <a:pt x="1" y="6015"/>
                    <a:pt x="1" y="11588"/>
                    <a:pt x="3434" y="15021"/>
                  </a:cubicBezTo>
                  <a:cubicBezTo>
                    <a:pt x="5154" y="16741"/>
                    <a:pt x="7405" y="17601"/>
                    <a:pt x="9657" y="17601"/>
                  </a:cubicBezTo>
                  <a:cubicBezTo>
                    <a:pt x="11908" y="17601"/>
                    <a:pt x="14159" y="16741"/>
                    <a:pt x="15880" y="15021"/>
                  </a:cubicBezTo>
                  <a:cubicBezTo>
                    <a:pt x="19312" y="11588"/>
                    <a:pt x="19312" y="6015"/>
                    <a:pt x="15880" y="2575"/>
                  </a:cubicBezTo>
                  <a:cubicBezTo>
                    <a:pt x="14159" y="858"/>
                    <a:pt x="11908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4350558" y="4699569"/>
              <a:ext cx="384566" cy="384583"/>
            </a:xfrm>
            <a:custGeom>
              <a:rect b="b" l="l" r="r" t="t"/>
              <a:pathLst>
                <a:path extrusionOk="0" h="6874" w="6874">
                  <a:moveTo>
                    <a:pt x="3440" y="0"/>
                  </a:moveTo>
                  <a:cubicBezTo>
                    <a:pt x="1538" y="0"/>
                    <a:pt x="0" y="1538"/>
                    <a:pt x="0" y="3440"/>
                  </a:cubicBezTo>
                  <a:cubicBezTo>
                    <a:pt x="0" y="5335"/>
                    <a:pt x="1538" y="6873"/>
                    <a:pt x="3440" y="6873"/>
                  </a:cubicBezTo>
                  <a:cubicBezTo>
                    <a:pt x="5335" y="6873"/>
                    <a:pt x="6873" y="5335"/>
                    <a:pt x="6873" y="3440"/>
                  </a:cubicBezTo>
                  <a:cubicBezTo>
                    <a:pt x="6873" y="1538"/>
                    <a:pt x="5335" y="0"/>
                    <a:pt x="3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0" name="Google Shape;1240;p34"/>
          <p:cNvGrpSpPr/>
          <p:nvPr/>
        </p:nvGrpSpPr>
        <p:grpSpPr>
          <a:xfrm>
            <a:off x="7636724" y="260095"/>
            <a:ext cx="695134" cy="606207"/>
            <a:chOff x="7636724" y="260095"/>
            <a:chExt cx="695134" cy="606207"/>
          </a:xfrm>
        </p:grpSpPr>
        <p:sp>
          <p:nvSpPr>
            <p:cNvPr id="1241" name="Google Shape;1241;p34"/>
            <p:cNvSpPr/>
            <p:nvPr/>
          </p:nvSpPr>
          <p:spPr>
            <a:xfrm>
              <a:off x="7636724" y="260095"/>
              <a:ext cx="352928" cy="352877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8183786" y="718252"/>
              <a:ext cx="148072" cy="148050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3" name="Google Shape;1243;p34"/>
          <p:cNvGrpSpPr/>
          <p:nvPr/>
        </p:nvGrpSpPr>
        <p:grpSpPr>
          <a:xfrm>
            <a:off x="2611350" y="-132908"/>
            <a:ext cx="1700439" cy="1583554"/>
            <a:chOff x="2611350" y="-132908"/>
            <a:chExt cx="1700439" cy="1583554"/>
          </a:xfrm>
        </p:grpSpPr>
        <p:sp>
          <p:nvSpPr>
            <p:cNvPr id="1244" name="Google Shape;1244;p34"/>
            <p:cNvSpPr/>
            <p:nvPr/>
          </p:nvSpPr>
          <p:spPr>
            <a:xfrm flipH="1" rot="10800000">
              <a:off x="2611350" y="-132908"/>
              <a:ext cx="1700439" cy="1583554"/>
            </a:xfrm>
            <a:custGeom>
              <a:rect b="b" l="l" r="r" t="t"/>
              <a:pathLst>
                <a:path extrusionOk="0" h="42446" w="45579">
                  <a:moveTo>
                    <a:pt x="41915" y="0"/>
                  </a:moveTo>
                  <a:cubicBezTo>
                    <a:pt x="36779" y="0"/>
                    <a:pt x="27699" y="8166"/>
                    <a:pt x="25502" y="9879"/>
                  </a:cubicBezTo>
                  <a:cubicBezTo>
                    <a:pt x="19899" y="14240"/>
                    <a:pt x="13710" y="18327"/>
                    <a:pt x="7758" y="22228"/>
                  </a:cubicBezTo>
                  <a:cubicBezTo>
                    <a:pt x="1" y="27303"/>
                    <a:pt x="521" y="33433"/>
                    <a:pt x="5180" y="41027"/>
                  </a:cubicBezTo>
                  <a:cubicBezTo>
                    <a:pt x="5585" y="42143"/>
                    <a:pt x="6837" y="42445"/>
                    <a:pt x="8240" y="42445"/>
                  </a:cubicBezTo>
                  <a:cubicBezTo>
                    <a:pt x="9639" y="42445"/>
                    <a:pt x="11189" y="42145"/>
                    <a:pt x="12201" y="42052"/>
                  </a:cubicBezTo>
                  <a:cubicBezTo>
                    <a:pt x="12989" y="41985"/>
                    <a:pt x="15411" y="42060"/>
                    <a:pt x="16043" y="41502"/>
                  </a:cubicBezTo>
                  <a:cubicBezTo>
                    <a:pt x="17239" y="40440"/>
                    <a:pt x="16853" y="36153"/>
                    <a:pt x="16964" y="34778"/>
                  </a:cubicBezTo>
                  <a:cubicBezTo>
                    <a:pt x="17254" y="31070"/>
                    <a:pt x="17470" y="27422"/>
                    <a:pt x="20419" y="24702"/>
                  </a:cubicBezTo>
                  <a:cubicBezTo>
                    <a:pt x="22968" y="22347"/>
                    <a:pt x="26995" y="20668"/>
                    <a:pt x="29982" y="18862"/>
                  </a:cubicBezTo>
                  <a:cubicBezTo>
                    <a:pt x="33452" y="16767"/>
                    <a:pt x="40080" y="14738"/>
                    <a:pt x="42837" y="11736"/>
                  </a:cubicBezTo>
                  <a:cubicBezTo>
                    <a:pt x="44338" y="10102"/>
                    <a:pt x="45579" y="7419"/>
                    <a:pt x="45489" y="4767"/>
                  </a:cubicBezTo>
                  <a:cubicBezTo>
                    <a:pt x="45369" y="1285"/>
                    <a:pt x="43953" y="0"/>
                    <a:pt x="419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 flipH="1" rot="10800000">
              <a:off x="2811242" y="27846"/>
              <a:ext cx="1109973" cy="1087141"/>
            </a:xfrm>
            <a:custGeom>
              <a:rect b="b" l="l" r="r" t="t"/>
              <a:pathLst>
                <a:path extrusionOk="0" h="29140" w="29752">
                  <a:moveTo>
                    <a:pt x="27755" y="0"/>
                  </a:moveTo>
                  <a:cubicBezTo>
                    <a:pt x="25820" y="0"/>
                    <a:pt x="20253" y="3912"/>
                    <a:pt x="19111" y="4545"/>
                  </a:cubicBezTo>
                  <a:cubicBezTo>
                    <a:pt x="15381" y="6611"/>
                    <a:pt x="11525" y="8097"/>
                    <a:pt x="8879" y="11559"/>
                  </a:cubicBezTo>
                  <a:cubicBezTo>
                    <a:pt x="7601" y="13224"/>
                    <a:pt x="6286" y="14806"/>
                    <a:pt x="4755" y="16255"/>
                  </a:cubicBezTo>
                  <a:cubicBezTo>
                    <a:pt x="3775" y="17184"/>
                    <a:pt x="758" y="18863"/>
                    <a:pt x="386" y="20297"/>
                  </a:cubicBezTo>
                  <a:cubicBezTo>
                    <a:pt x="0" y="21769"/>
                    <a:pt x="1679" y="24206"/>
                    <a:pt x="2199" y="25350"/>
                  </a:cubicBezTo>
                  <a:cubicBezTo>
                    <a:pt x="2757" y="26576"/>
                    <a:pt x="3106" y="28003"/>
                    <a:pt x="3849" y="29139"/>
                  </a:cubicBezTo>
                  <a:cubicBezTo>
                    <a:pt x="5276" y="28723"/>
                    <a:pt x="5915" y="28597"/>
                    <a:pt x="6457" y="28538"/>
                  </a:cubicBezTo>
                  <a:cubicBezTo>
                    <a:pt x="6494" y="26242"/>
                    <a:pt x="6071" y="23842"/>
                    <a:pt x="6249" y="21449"/>
                  </a:cubicBezTo>
                  <a:cubicBezTo>
                    <a:pt x="6509" y="17949"/>
                    <a:pt x="8426" y="15535"/>
                    <a:pt x="10908" y="13172"/>
                  </a:cubicBezTo>
                  <a:cubicBezTo>
                    <a:pt x="15054" y="9226"/>
                    <a:pt x="20552" y="6982"/>
                    <a:pt x="25234" y="3839"/>
                  </a:cubicBezTo>
                  <a:cubicBezTo>
                    <a:pt x="25627" y="3572"/>
                    <a:pt x="29751" y="912"/>
                    <a:pt x="28146" y="79"/>
                  </a:cubicBezTo>
                  <a:cubicBezTo>
                    <a:pt x="28042" y="25"/>
                    <a:pt x="27910" y="0"/>
                    <a:pt x="2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6" name="Google Shape;1246;p34"/>
          <p:cNvGrpSpPr/>
          <p:nvPr/>
        </p:nvGrpSpPr>
        <p:grpSpPr>
          <a:xfrm>
            <a:off x="212350" y="4254925"/>
            <a:ext cx="1149715" cy="963438"/>
            <a:chOff x="212350" y="4254925"/>
            <a:chExt cx="1149715" cy="963438"/>
          </a:xfrm>
        </p:grpSpPr>
        <p:sp>
          <p:nvSpPr>
            <p:cNvPr id="1247" name="Google Shape;1247;p34"/>
            <p:cNvSpPr/>
            <p:nvPr/>
          </p:nvSpPr>
          <p:spPr>
            <a:xfrm>
              <a:off x="705691" y="4588055"/>
              <a:ext cx="656374" cy="500559"/>
            </a:xfrm>
            <a:custGeom>
              <a:rect b="b" l="l" r="r" t="t"/>
              <a:pathLst>
                <a:path extrusionOk="0" h="10864" w="14245">
                  <a:moveTo>
                    <a:pt x="1286" y="1"/>
                  </a:moveTo>
                  <a:lnTo>
                    <a:pt x="1" y="1851"/>
                  </a:lnTo>
                  <a:lnTo>
                    <a:pt x="12959" y="10864"/>
                  </a:lnTo>
                  <a:lnTo>
                    <a:pt x="14245" y="9014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212350" y="4717805"/>
              <a:ext cx="656697" cy="500559"/>
            </a:xfrm>
            <a:custGeom>
              <a:rect b="b" l="l" r="r" t="t"/>
              <a:pathLst>
                <a:path extrusionOk="0" h="10864" w="14252">
                  <a:moveTo>
                    <a:pt x="1293" y="1"/>
                  </a:moveTo>
                  <a:lnTo>
                    <a:pt x="1" y="1851"/>
                  </a:lnTo>
                  <a:lnTo>
                    <a:pt x="12967" y="10864"/>
                  </a:lnTo>
                  <a:lnTo>
                    <a:pt x="14252" y="9006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604691" y="4254925"/>
              <a:ext cx="656743" cy="500559"/>
            </a:xfrm>
            <a:custGeom>
              <a:rect b="b" l="l" r="r" t="t"/>
              <a:pathLst>
                <a:path extrusionOk="0" h="10864" w="14253">
                  <a:moveTo>
                    <a:pt x="1294" y="1"/>
                  </a:moveTo>
                  <a:lnTo>
                    <a:pt x="1" y="1858"/>
                  </a:lnTo>
                  <a:lnTo>
                    <a:pt x="12959" y="10864"/>
                  </a:lnTo>
                  <a:lnTo>
                    <a:pt x="14252" y="90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0" name="Google Shape;1250;p34"/>
          <p:cNvGrpSpPr/>
          <p:nvPr/>
        </p:nvGrpSpPr>
        <p:grpSpPr>
          <a:xfrm>
            <a:off x="348483" y="456075"/>
            <a:ext cx="597332" cy="386236"/>
            <a:chOff x="348483" y="456075"/>
            <a:chExt cx="597332" cy="386236"/>
          </a:xfrm>
        </p:grpSpPr>
        <p:sp>
          <p:nvSpPr>
            <p:cNvPr id="1251" name="Google Shape;1251;p34"/>
            <p:cNvSpPr/>
            <p:nvPr/>
          </p:nvSpPr>
          <p:spPr>
            <a:xfrm flipH="1">
              <a:off x="845322" y="456075"/>
              <a:ext cx="44093" cy="156891"/>
            </a:xfrm>
            <a:custGeom>
              <a:rect b="b" l="l" r="r" t="t"/>
              <a:pathLst>
                <a:path extrusionOk="0" h="5291" w="1487">
                  <a:moveTo>
                    <a:pt x="744" y="0"/>
                  </a:moveTo>
                  <a:cubicBezTo>
                    <a:pt x="335" y="0"/>
                    <a:pt x="1" y="1181"/>
                    <a:pt x="1" y="2645"/>
                  </a:cubicBezTo>
                  <a:cubicBezTo>
                    <a:pt x="1" y="4102"/>
                    <a:pt x="335" y="5290"/>
                    <a:pt x="744" y="5290"/>
                  </a:cubicBezTo>
                  <a:cubicBezTo>
                    <a:pt x="1152" y="5290"/>
                    <a:pt x="1487" y="4102"/>
                    <a:pt x="1487" y="2645"/>
                  </a:cubicBezTo>
                  <a:cubicBezTo>
                    <a:pt x="1487" y="1181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 flipH="1">
              <a:off x="788893" y="512474"/>
              <a:ext cx="156921" cy="44093"/>
            </a:xfrm>
            <a:custGeom>
              <a:rect b="b" l="l" r="r" t="t"/>
              <a:pathLst>
                <a:path extrusionOk="0" h="1487" w="5292">
                  <a:moveTo>
                    <a:pt x="2646" y="0"/>
                  </a:moveTo>
                  <a:cubicBezTo>
                    <a:pt x="1182" y="0"/>
                    <a:pt x="1" y="335"/>
                    <a:pt x="1" y="743"/>
                  </a:cubicBezTo>
                  <a:cubicBezTo>
                    <a:pt x="1" y="1152"/>
                    <a:pt x="1182" y="1486"/>
                    <a:pt x="2646" y="1486"/>
                  </a:cubicBezTo>
                  <a:cubicBezTo>
                    <a:pt x="4102" y="1486"/>
                    <a:pt x="5291" y="1152"/>
                    <a:pt x="5291" y="743"/>
                  </a:cubicBezTo>
                  <a:cubicBezTo>
                    <a:pt x="5291" y="335"/>
                    <a:pt x="4102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 flipH="1">
              <a:off x="404882" y="685627"/>
              <a:ext cx="43886" cy="156684"/>
            </a:xfrm>
            <a:custGeom>
              <a:rect b="b" l="l" r="r" t="t"/>
              <a:pathLst>
                <a:path extrusionOk="0" h="5284" w="1480">
                  <a:moveTo>
                    <a:pt x="744" y="0"/>
                  </a:moveTo>
                  <a:cubicBezTo>
                    <a:pt x="335" y="0"/>
                    <a:pt x="1" y="1182"/>
                    <a:pt x="1" y="2638"/>
                  </a:cubicBezTo>
                  <a:cubicBezTo>
                    <a:pt x="1" y="4102"/>
                    <a:pt x="335" y="5283"/>
                    <a:pt x="744" y="5283"/>
                  </a:cubicBezTo>
                  <a:cubicBezTo>
                    <a:pt x="1152" y="5283"/>
                    <a:pt x="1479" y="4102"/>
                    <a:pt x="1479" y="2638"/>
                  </a:cubicBezTo>
                  <a:cubicBezTo>
                    <a:pt x="1479" y="1182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 flipH="1">
              <a:off x="348483" y="742026"/>
              <a:ext cx="156684" cy="43886"/>
            </a:xfrm>
            <a:custGeom>
              <a:rect b="b" l="l" r="r" t="t"/>
              <a:pathLst>
                <a:path extrusionOk="0" h="1480" w="5284">
                  <a:moveTo>
                    <a:pt x="2646" y="1"/>
                  </a:moveTo>
                  <a:cubicBezTo>
                    <a:pt x="1182" y="1"/>
                    <a:pt x="0" y="328"/>
                    <a:pt x="0" y="736"/>
                  </a:cubicBezTo>
                  <a:cubicBezTo>
                    <a:pt x="0" y="1145"/>
                    <a:pt x="1182" y="1479"/>
                    <a:pt x="2646" y="1479"/>
                  </a:cubicBezTo>
                  <a:cubicBezTo>
                    <a:pt x="4102" y="1479"/>
                    <a:pt x="5283" y="1145"/>
                    <a:pt x="5283" y="736"/>
                  </a:cubicBezTo>
                  <a:cubicBezTo>
                    <a:pt x="5283" y="328"/>
                    <a:pt x="4102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5" name="Google Shape;1255;p34"/>
          <p:cNvGrpSpPr/>
          <p:nvPr/>
        </p:nvGrpSpPr>
        <p:grpSpPr>
          <a:xfrm>
            <a:off x="1826766" y="4378975"/>
            <a:ext cx="1276209" cy="463468"/>
            <a:chOff x="1826766" y="4378975"/>
            <a:chExt cx="1276209" cy="463468"/>
          </a:xfrm>
        </p:grpSpPr>
        <p:sp>
          <p:nvSpPr>
            <p:cNvPr id="1256" name="Google Shape;1256;p34"/>
            <p:cNvSpPr/>
            <p:nvPr/>
          </p:nvSpPr>
          <p:spPr>
            <a:xfrm>
              <a:off x="1826766" y="4378975"/>
              <a:ext cx="172311" cy="156951"/>
            </a:xfrm>
            <a:custGeom>
              <a:rect b="b" l="l" r="r" t="t"/>
              <a:pathLst>
                <a:path extrusionOk="0" h="5293" w="5811">
                  <a:moveTo>
                    <a:pt x="2908" y="0"/>
                  </a:moveTo>
                  <a:cubicBezTo>
                    <a:pt x="2231" y="0"/>
                    <a:pt x="1553" y="260"/>
                    <a:pt x="1033" y="780"/>
                  </a:cubicBezTo>
                  <a:cubicBezTo>
                    <a:pt x="0" y="1813"/>
                    <a:pt x="0" y="3485"/>
                    <a:pt x="1033" y="4518"/>
                  </a:cubicBezTo>
                  <a:cubicBezTo>
                    <a:pt x="1553" y="5034"/>
                    <a:pt x="2231" y="5292"/>
                    <a:pt x="2908" y="5292"/>
                  </a:cubicBezTo>
                  <a:cubicBezTo>
                    <a:pt x="3585" y="5292"/>
                    <a:pt x="4261" y="5034"/>
                    <a:pt x="4778" y="4518"/>
                  </a:cubicBezTo>
                  <a:cubicBezTo>
                    <a:pt x="5811" y="3485"/>
                    <a:pt x="5811" y="1813"/>
                    <a:pt x="4778" y="780"/>
                  </a:cubicBezTo>
                  <a:cubicBezTo>
                    <a:pt x="4261" y="260"/>
                    <a:pt x="3585" y="0"/>
                    <a:pt x="2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2542892" y="4605995"/>
              <a:ext cx="119648" cy="109210"/>
            </a:xfrm>
            <a:custGeom>
              <a:rect b="b" l="l" r="r" t="t"/>
              <a:pathLst>
                <a:path extrusionOk="0" h="3683" w="4035">
                  <a:moveTo>
                    <a:pt x="2016" y="1"/>
                  </a:moveTo>
                  <a:cubicBezTo>
                    <a:pt x="1546" y="1"/>
                    <a:pt x="1074" y="181"/>
                    <a:pt x="713" y="541"/>
                  </a:cubicBezTo>
                  <a:cubicBezTo>
                    <a:pt x="0" y="1262"/>
                    <a:pt x="0" y="2421"/>
                    <a:pt x="713" y="3142"/>
                  </a:cubicBezTo>
                  <a:cubicBezTo>
                    <a:pt x="1074" y="3502"/>
                    <a:pt x="1546" y="3683"/>
                    <a:pt x="2016" y="3683"/>
                  </a:cubicBezTo>
                  <a:cubicBezTo>
                    <a:pt x="2487" y="3683"/>
                    <a:pt x="2957" y="3502"/>
                    <a:pt x="3314" y="3142"/>
                  </a:cubicBezTo>
                  <a:cubicBezTo>
                    <a:pt x="4035" y="2421"/>
                    <a:pt x="4035" y="1262"/>
                    <a:pt x="3314" y="541"/>
                  </a:cubicBezTo>
                  <a:cubicBezTo>
                    <a:pt x="2957" y="181"/>
                    <a:pt x="2487" y="1"/>
                    <a:pt x="2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2198373" y="4787230"/>
              <a:ext cx="60847" cy="55213"/>
            </a:xfrm>
            <a:custGeom>
              <a:rect b="b" l="l" r="r" t="t"/>
              <a:pathLst>
                <a:path extrusionOk="0" h="1862" w="2052">
                  <a:moveTo>
                    <a:pt x="1026" y="0"/>
                  </a:moveTo>
                  <a:cubicBezTo>
                    <a:pt x="786" y="0"/>
                    <a:pt x="547" y="91"/>
                    <a:pt x="365" y="273"/>
                  </a:cubicBezTo>
                  <a:cubicBezTo>
                    <a:pt x="0" y="638"/>
                    <a:pt x="0" y="1225"/>
                    <a:pt x="365" y="1589"/>
                  </a:cubicBezTo>
                  <a:cubicBezTo>
                    <a:pt x="547" y="1771"/>
                    <a:pt x="786" y="1862"/>
                    <a:pt x="1026" y="1862"/>
                  </a:cubicBezTo>
                  <a:cubicBezTo>
                    <a:pt x="1266" y="1862"/>
                    <a:pt x="1505" y="1771"/>
                    <a:pt x="1687" y="1589"/>
                  </a:cubicBezTo>
                  <a:cubicBezTo>
                    <a:pt x="2051" y="1225"/>
                    <a:pt x="2051" y="638"/>
                    <a:pt x="1687" y="273"/>
                  </a:cubicBezTo>
                  <a:cubicBezTo>
                    <a:pt x="1505" y="91"/>
                    <a:pt x="1266" y="0"/>
                    <a:pt x="1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3003787" y="4474736"/>
              <a:ext cx="99188" cy="99188"/>
            </a:xfrm>
            <a:custGeom>
              <a:rect b="b" l="l" r="r" t="t"/>
              <a:pathLst>
                <a:path extrusionOk="0" h="3345" w="3345">
                  <a:moveTo>
                    <a:pt x="1673" y="1"/>
                  </a:moveTo>
                  <a:cubicBezTo>
                    <a:pt x="744" y="1"/>
                    <a:pt x="1" y="751"/>
                    <a:pt x="1" y="1673"/>
                  </a:cubicBezTo>
                  <a:cubicBezTo>
                    <a:pt x="1" y="2594"/>
                    <a:pt x="744" y="3344"/>
                    <a:pt x="1673" y="3344"/>
                  </a:cubicBezTo>
                  <a:cubicBezTo>
                    <a:pt x="2594" y="3344"/>
                    <a:pt x="3345" y="2594"/>
                    <a:pt x="3345" y="1673"/>
                  </a:cubicBezTo>
                  <a:cubicBezTo>
                    <a:pt x="3345" y="751"/>
                    <a:pt x="2594" y="1"/>
                    <a:pt x="1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34"/>
          <p:cNvGrpSpPr/>
          <p:nvPr/>
        </p:nvGrpSpPr>
        <p:grpSpPr>
          <a:xfrm>
            <a:off x="8641537" y="612970"/>
            <a:ext cx="704555" cy="1791452"/>
            <a:chOff x="8641537" y="612970"/>
            <a:chExt cx="704555" cy="1791452"/>
          </a:xfrm>
        </p:grpSpPr>
        <p:sp>
          <p:nvSpPr>
            <p:cNvPr id="1261" name="Google Shape;1261;p34"/>
            <p:cNvSpPr/>
            <p:nvPr/>
          </p:nvSpPr>
          <p:spPr>
            <a:xfrm rot="5607945">
              <a:off x="8114596" y="1209021"/>
              <a:ext cx="1758437" cy="599350"/>
            </a:xfrm>
            <a:custGeom>
              <a:rect b="b" l="l" r="r" t="t"/>
              <a:pathLst>
                <a:path extrusionOk="0" h="20213" w="59303">
                  <a:moveTo>
                    <a:pt x="59302" y="82"/>
                  </a:moveTo>
                  <a:lnTo>
                    <a:pt x="1" y="5031"/>
                  </a:lnTo>
                  <a:cubicBezTo>
                    <a:pt x="558" y="5336"/>
                    <a:pt x="914" y="7713"/>
                    <a:pt x="1279" y="8828"/>
                  </a:cubicBezTo>
                  <a:cubicBezTo>
                    <a:pt x="2319" y="12023"/>
                    <a:pt x="3931" y="16058"/>
                    <a:pt x="7030" y="17781"/>
                  </a:cubicBezTo>
                  <a:cubicBezTo>
                    <a:pt x="9467" y="19141"/>
                    <a:pt x="12744" y="18814"/>
                    <a:pt x="15426" y="18926"/>
                  </a:cubicBezTo>
                  <a:cubicBezTo>
                    <a:pt x="20642" y="19156"/>
                    <a:pt x="25777" y="19721"/>
                    <a:pt x="30970" y="20070"/>
                  </a:cubicBezTo>
                  <a:cubicBezTo>
                    <a:pt x="32246" y="20156"/>
                    <a:pt x="33497" y="20213"/>
                    <a:pt x="34712" y="20213"/>
                  </a:cubicBezTo>
                  <a:cubicBezTo>
                    <a:pt x="40429" y="20213"/>
                    <a:pt x="45372" y="18953"/>
                    <a:pt x="48491" y="13524"/>
                  </a:cubicBezTo>
                  <a:cubicBezTo>
                    <a:pt x="50601" y="9853"/>
                    <a:pt x="52675" y="6168"/>
                    <a:pt x="54785" y="2497"/>
                  </a:cubicBezTo>
                  <a:cubicBezTo>
                    <a:pt x="56226" y="1"/>
                    <a:pt x="56219" y="446"/>
                    <a:pt x="59302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 rot="5607945">
              <a:off x="8696384" y="1391517"/>
              <a:ext cx="732161" cy="499632"/>
            </a:xfrm>
            <a:custGeom>
              <a:rect b="b" l="l" r="r" t="t"/>
              <a:pathLst>
                <a:path extrusionOk="0" h="16850" w="24692">
                  <a:moveTo>
                    <a:pt x="24580" y="1"/>
                  </a:moveTo>
                  <a:lnTo>
                    <a:pt x="862" y="1479"/>
                  </a:lnTo>
                  <a:cubicBezTo>
                    <a:pt x="0" y="6205"/>
                    <a:pt x="1264" y="12825"/>
                    <a:pt x="5781" y="15248"/>
                  </a:cubicBezTo>
                  <a:cubicBezTo>
                    <a:pt x="7343" y="16083"/>
                    <a:pt x="11068" y="16849"/>
                    <a:pt x="14065" y="16849"/>
                  </a:cubicBezTo>
                  <a:cubicBezTo>
                    <a:pt x="15545" y="16849"/>
                    <a:pt x="16847" y="16663"/>
                    <a:pt x="17625" y="16206"/>
                  </a:cubicBezTo>
                  <a:cubicBezTo>
                    <a:pt x="20062" y="14780"/>
                    <a:pt x="21742" y="8501"/>
                    <a:pt x="22767" y="6041"/>
                  </a:cubicBezTo>
                  <a:cubicBezTo>
                    <a:pt x="23525" y="4243"/>
                    <a:pt x="24692" y="1984"/>
                    <a:pt x="24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34"/>
          <p:cNvGrpSpPr/>
          <p:nvPr/>
        </p:nvGrpSpPr>
        <p:grpSpPr>
          <a:xfrm>
            <a:off x="8267258" y="3777187"/>
            <a:ext cx="597332" cy="386236"/>
            <a:chOff x="8267258" y="3777187"/>
            <a:chExt cx="597332" cy="386236"/>
          </a:xfrm>
        </p:grpSpPr>
        <p:sp>
          <p:nvSpPr>
            <p:cNvPr id="1264" name="Google Shape;1264;p34"/>
            <p:cNvSpPr/>
            <p:nvPr/>
          </p:nvSpPr>
          <p:spPr>
            <a:xfrm>
              <a:off x="8323657" y="3777187"/>
              <a:ext cx="44093" cy="156891"/>
            </a:xfrm>
            <a:custGeom>
              <a:rect b="b" l="l" r="r" t="t"/>
              <a:pathLst>
                <a:path extrusionOk="0" h="5291" w="1487">
                  <a:moveTo>
                    <a:pt x="744" y="0"/>
                  </a:moveTo>
                  <a:cubicBezTo>
                    <a:pt x="335" y="0"/>
                    <a:pt x="1" y="1181"/>
                    <a:pt x="1" y="2645"/>
                  </a:cubicBezTo>
                  <a:cubicBezTo>
                    <a:pt x="1" y="4102"/>
                    <a:pt x="335" y="5290"/>
                    <a:pt x="744" y="5290"/>
                  </a:cubicBezTo>
                  <a:cubicBezTo>
                    <a:pt x="1152" y="5290"/>
                    <a:pt x="1487" y="4102"/>
                    <a:pt x="1487" y="2645"/>
                  </a:cubicBezTo>
                  <a:cubicBezTo>
                    <a:pt x="1487" y="1181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8267258" y="3833586"/>
              <a:ext cx="156921" cy="44093"/>
            </a:xfrm>
            <a:custGeom>
              <a:rect b="b" l="l" r="r" t="t"/>
              <a:pathLst>
                <a:path extrusionOk="0" h="1487" w="5292">
                  <a:moveTo>
                    <a:pt x="2646" y="0"/>
                  </a:moveTo>
                  <a:cubicBezTo>
                    <a:pt x="1182" y="0"/>
                    <a:pt x="1" y="335"/>
                    <a:pt x="1" y="743"/>
                  </a:cubicBezTo>
                  <a:cubicBezTo>
                    <a:pt x="1" y="1152"/>
                    <a:pt x="1182" y="1486"/>
                    <a:pt x="2646" y="1486"/>
                  </a:cubicBezTo>
                  <a:cubicBezTo>
                    <a:pt x="4102" y="1486"/>
                    <a:pt x="5291" y="1152"/>
                    <a:pt x="5291" y="743"/>
                  </a:cubicBezTo>
                  <a:cubicBezTo>
                    <a:pt x="5291" y="335"/>
                    <a:pt x="4102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8764305" y="4006739"/>
              <a:ext cx="43886" cy="156684"/>
            </a:xfrm>
            <a:custGeom>
              <a:rect b="b" l="l" r="r" t="t"/>
              <a:pathLst>
                <a:path extrusionOk="0" h="5284" w="1480">
                  <a:moveTo>
                    <a:pt x="744" y="0"/>
                  </a:moveTo>
                  <a:cubicBezTo>
                    <a:pt x="335" y="0"/>
                    <a:pt x="1" y="1182"/>
                    <a:pt x="1" y="2638"/>
                  </a:cubicBezTo>
                  <a:cubicBezTo>
                    <a:pt x="1" y="4102"/>
                    <a:pt x="335" y="5283"/>
                    <a:pt x="744" y="5283"/>
                  </a:cubicBezTo>
                  <a:cubicBezTo>
                    <a:pt x="1152" y="5283"/>
                    <a:pt x="1479" y="4102"/>
                    <a:pt x="1479" y="2638"/>
                  </a:cubicBezTo>
                  <a:cubicBezTo>
                    <a:pt x="1479" y="1182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8707906" y="4063138"/>
              <a:ext cx="156684" cy="43886"/>
            </a:xfrm>
            <a:custGeom>
              <a:rect b="b" l="l" r="r" t="t"/>
              <a:pathLst>
                <a:path extrusionOk="0" h="1480" w="5284">
                  <a:moveTo>
                    <a:pt x="2646" y="1"/>
                  </a:moveTo>
                  <a:cubicBezTo>
                    <a:pt x="1182" y="1"/>
                    <a:pt x="0" y="328"/>
                    <a:pt x="0" y="736"/>
                  </a:cubicBezTo>
                  <a:cubicBezTo>
                    <a:pt x="0" y="1145"/>
                    <a:pt x="1182" y="1479"/>
                    <a:pt x="2646" y="1479"/>
                  </a:cubicBezTo>
                  <a:cubicBezTo>
                    <a:pt x="4102" y="1479"/>
                    <a:pt x="5283" y="1145"/>
                    <a:pt x="5283" y="736"/>
                  </a:cubicBezTo>
                  <a:cubicBezTo>
                    <a:pt x="5283" y="328"/>
                    <a:pt x="4102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" name="Google Shape;1269;p35"/>
          <p:cNvGrpSpPr/>
          <p:nvPr/>
        </p:nvGrpSpPr>
        <p:grpSpPr>
          <a:xfrm>
            <a:off x="7243516" y="-82666"/>
            <a:ext cx="1527808" cy="1422790"/>
            <a:chOff x="7243516" y="-82666"/>
            <a:chExt cx="1527808" cy="1422790"/>
          </a:xfrm>
        </p:grpSpPr>
        <p:sp>
          <p:nvSpPr>
            <p:cNvPr id="1270" name="Google Shape;1270;p35"/>
            <p:cNvSpPr/>
            <p:nvPr/>
          </p:nvSpPr>
          <p:spPr>
            <a:xfrm rot="10800000">
              <a:off x="7243516" y="-82666"/>
              <a:ext cx="1527808" cy="1422790"/>
            </a:xfrm>
            <a:custGeom>
              <a:rect b="b" l="l" r="r" t="t"/>
              <a:pathLst>
                <a:path extrusionOk="0" h="42446" w="45579">
                  <a:moveTo>
                    <a:pt x="41915" y="0"/>
                  </a:moveTo>
                  <a:cubicBezTo>
                    <a:pt x="36779" y="0"/>
                    <a:pt x="27699" y="8166"/>
                    <a:pt x="25502" y="9879"/>
                  </a:cubicBezTo>
                  <a:cubicBezTo>
                    <a:pt x="19899" y="14240"/>
                    <a:pt x="13710" y="18327"/>
                    <a:pt x="7758" y="22228"/>
                  </a:cubicBezTo>
                  <a:cubicBezTo>
                    <a:pt x="1" y="27303"/>
                    <a:pt x="521" y="33433"/>
                    <a:pt x="5180" y="41027"/>
                  </a:cubicBezTo>
                  <a:cubicBezTo>
                    <a:pt x="5585" y="42143"/>
                    <a:pt x="6837" y="42445"/>
                    <a:pt x="8240" y="42445"/>
                  </a:cubicBezTo>
                  <a:cubicBezTo>
                    <a:pt x="9639" y="42445"/>
                    <a:pt x="11189" y="42145"/>
                    <a:pt x="12201" y="42052"/>
                  </a:cubicBezTo>
                  <a:cubicBezTo>
                    <a:pt x="12989" y="41985"/>
                    <a:pt x="15411" y="42060"/>
                    <a:pt x="16043" y="41502"/>
                  </a:cubicBezTo>
                  <a:cubicBezTo>
                    <a:pt x="17239" y="40440"/>
                    <a:pt x="16853" y="36153"/>
                    <a:pt x="16964" y="34778"/>
                  </a:cubicBezTo>
                  <a:cubicBezTo>
                    <a:pt x="17254" y="31070"/>
                    <a:pt x="17470" y="27422"/>
                    <a:pt x="20419" y="24702"/>
                  </a:cubicBezTo>
                  <a:cubicBezTo>
                    <a:pt x="22968" y="22347"/>
                    <a:pt x="26995" y="20668"/>
                    <a:pt x="29982" y="18862"/>
                  </a:cubicBezTo>
                  <a:cubicBezTo>
                    <a:pt x="33452" y="16767"/>
                    <a:pt x="40080" y="14738"/>
                    <a:pt x="42837" y="11736"/>
                  </a:cubicBezTo>
                  <a:cubicBezTo>
                    <a:pt x="44338" y="10102"/>
                    <a:pt x="45579" y="7419"/>
                    <a:pt x="45489" y="4767"/>
                  </a:cubicBezTo>
                  <a:cubicBezTo>
                    <a:pt x="45369" y="1285"/>
                    <a:pt x="43953" y="0"/>
                    <a:pt x="419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 rot="10800000">
              <a:off x="7594441" y="61775"/>
              <a:ext cx="997287" cy="976773"/>
            </a:xfrm>
            <a:custGeom>
              <a:rect b="b" l="l" r="r" t="t"/>
              <a:pathLst>
                <a:path extrusionOk="0" h="29140" w="29752">
                  <a:moveTo>
                    <a:pt x="27755" y="0"/>
                  </a:moveTo>
                  <a:cubicBezTo>
                    <a:pt x="25820" y="0"/>
                    <a:pt x="20253" y="3912"/>
                    <a:pt x="19111" y="4545"/>
                  </a:cubicBezTo>
                  <a:cubicBezTo>
                    <a:pt x="15381" y="6611"/>
                    <a:pt x="11525" y="8097"/>
                    <a:pt x="8879" y="11559"/>
                  </a:cubicBezTo>
                  <a:cubicBezTo>
                    <a:pt x="7601" y="13224"/>
                    <a:pt x="6286" y="14806"/>
                    <a:pt x="4755" y="16255"/>
                  </a:cubicBezTo>
                  <a:cubicBezTo>
                    <a:pt x="3775" y="17184"/>
                    <a:pt x="758" y="18863"/>
                    <a:pt x="386" y="20297"/>
                  </a:cubicBezTo>
                  <a:cubicBezTo>
                    <a:pt x="0" y="21769"/>
                    <a:pt x="1679" y="24206"/>
                    <a:pt x="2199" y="25350"/>
                  </a:cubicBezTo>
                  <a:cubicBezTo>
                    <a:pt x="2757" y="26576"/>
                    <a:pt x="3106" y="28003"/>
                    <a:pt x="3849" y="29139"/>
                  </a:cubicBezTo>
                  <a:cubicBezTo>
                    <a:pt x="5276" y="28723"/>
                    <a:pt x="5915" y="28597"/>
                    <a:pt x="6457" y="28538"/>
                  </a:cubicBezTo>
                  <a:cubicBezTo>
                    <a:pt x="6494" y="26242"/>
                    <a:pt x="6071" y="23842"/>
                    <a:pt x="6249" y="21449"/>
                  </a:cubicBezTo>
                  <a:cubicBezTo>
                    <a:pt x="6509" y="17949"/>
                    <a:pt x="8426" y="15535"/>
                    <a:pt x="10908" y="13172"/>
                  </a:cubicBezTo>
                  <a:cubicBezTo>
                    <a:pt x="15054" y="9226"/>
                    <a:pt x="20552" y="6982"/>
                    <a:pt x="25234" y="3839"/>
                  </a:cubicBezTo>
                  <a:cubicBezTo>
                    <a:pt x="25627" y="3572"/>
                    <a:pt x="29751" y="912"/>
                    <a:pt x="28146" y="79"/>
                  </a:cubicBezTo>
                  <a:cubicBezTo>
                    <a:pt x="28042" y="25"/>
                    <a:pt x="27910" y="0"/>
                    <a:pt x="2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7545657" y="357078"/>
              <a:ext cx="190399" cy="190369"/>
            </a:xfrm>
            <a:custGeom>
              <a:rect b="b" l="l" r="r" t="t"/>
              <a:pathLst>
                <a:path extrusionOk="0" h="6420" w="6421">
                  <a:moveTo>
                    <a:pt x="3211" y="0"/>
                  </a:moveTo>
                  <a:cubicBezTo>
                    <a:pt x="1442" y="0"/>
                    <a:pt x="1" y="1434"/>
                    <a:pt x="1" y="3210"/>
                  </a:cubicBezTo>
                  <a:cubicBezTo>
                    <a:pt x="1" y="4978"/>
                    <a:pt x="1442" y="6420"/>
                    <a:pt x="3211" y="6420"/>
                  </a:cubicBezTo>
                  <a:cubicBezTo>
                    <a:pt x="4987" y="6420"/>
                    <a:pt x="6421" y="4978"/>
                    <a:pt x="6421" y="3210"/>
                  </a:cubicBezTo>
                  <a:cubicBezTo>
                    <a:pt x="6421" y="1434"/>
                    <a:pt x="4987" y="0"/>
                    <a:pt x="3211" y="0"/>
                  </a:cubicBezTo>
                  <a:close/>
                </a:path>
              </a:pathLst>
            </a:custGeom>
            <a:solidFill>
              <a:srgbClr val="F48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8271045" y="1038539"/>
              <a:ext cx="185328" cy="185328"/>
            </a:xfrm>
            <a:custGeom>
              <a:rect b="b" l="l" r="r" t="t"/>
              <a:pathLst>
                <a:path extrusionOk="0" h="6250" w="6250">
                  <a:moveTo>
                    <a:pt x="3121" y="0"/>
                  </a:moveTo>
                  <a:cubicBezTo>
                    <a:pt x="1398" y="0"/>
                    <a:pt x="1" y="1405"/>
                    <a:pt x="1" y="3129"/>
                  </a:cubicBezTo>
                  <a:cubicBezTo>
                    <a:pt x="1" y="4852"/>
                    <a:pt x="1398" y="6249"/>
                    <a:pt x="3121" y="6249"/>
                  </a:cubicBezTo>
                  <a:cubicBezTo>
                    <a:pt x="4845" y="6249"/>
                    <a:pt x="6250" y="4852"/>
                    <a:pt x="6250" y="3129"/>
                  </a:cubicBezTo>
                  <a:cubicBezTo>
                    <a:pt x="6250" y="1405"/>
                    <a:pt x="4845" y="0"/>
                    <a:pt x="3121" y="0"/>
                  </a:cubicBezTo>
                  <a:close/>
                </a:path>
              </a:pathLst>
            </a:custGeom>
            <a:solidFill>
              <a:srgbClr val="F48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4" name="Google Shape;1274;p35"/>
          <p:cNvGrpSpPr/>
          <p:nvPr/>
        </p:nvGrpSpPr>
        <p:grpSpPr>
          <a:xfrm>
            <a:off x="327506" y="3308853"/>
            <a:ext cx="829321" cy="895683"/>
            <a:chOff x="327506" y="3308853"/>
            <a:chExt cx="829321" cy="895683"/>
          </a:xfrm>
        </p:grpSpPr>
        <p:sp>
          <p:nvSpPr>
            <p:cNvPr id="1275" name="Google Shape;1275;p35"/>
            <p:cNvSpPr/>
            <p:nvPr/>
          </p:nvSpPr>
          <p:spPr>
            <a:xfrm>
              <a:off x="327506" y="3308853"/>
              <a:ext cx="829321" cy="895683"/>
            </a:xfrm>
            <a:custGeom>
              <a:rect b="b" l="l" r="r" t="t"/>
              <a:pathLst>
                <a:path extrusionOk="0" h="30206" w="27968">
                  <a:moveTo>
                    <a:pt x="16613" y="1"/>
                  </a:moveTo>
                  <a:cubicBezTo>
                    <a:pt x="14462" y="1"/>
                    <a:pt x="11917" y="1095"/>
                    <a:pt x="9690" y="2438"/>
                  </a:cubicBezTo>
                  <a:cubicBezTo>
                    <a:pt x="7721" y="3627"/>
                    <a:pt x="5989" y="5009"/>
                    <a:pt x="4994" y="6005"/>
                  </a:cubicBezTo>
                  <a:cubicBezTo>
                    <a:pt x="2051" y="8940"/>
                    <a:pt x="0" y="12952"/>
                    <a:pt x="1940" y="17031"/>
                  </a:cubicBezTo>
                  <a:cubicBezTo>
                    <a:pt x="4265" y="21950"/>
                    <a:pt x="5395" y="28667"/>
                    <a:pt x="11584" y="30027"/>
                  </a:cubicBezTo>
                  <a:cubicBezTo>
                    <a:pt x="12122" y="30147"/>
                    <a:pt x="12801" y="30205"/>
                    <a:pt x="13573" y="30205"/>
                  </a:cubicBezTo>
                  <a:cubicBezTo>
                    <a:pt x="18085" y="30205"/>
                    <a:pt x="25789" y="28191"/>
                    <a:pt x="27121" y="24454"/>
                  </a:cubicBezTo>
                  <a:cubicBezTo>
                    <a:pt x="27968" y="22075"/>
                    <a:pt x="23871" y="20364"/>
                    <a:pt x="21734" y="20364"/>
                  </a:cubicBezTo>
                  <a:cubicBezTo>
                    <a:pt x="21675" y="20364"/>
                    <a:pt x="21619" y="20365"/>
                    <a:pt x="21563" y="20368"/>
                  </a:cubicBezTo>
                  <a:cubicBezTo>
                    <a:pt x="21593" y="18755"/>
                    <a:pt x="24357" y="17537"/>
                    <a:pt x="25338" y="16370"/>
                  </a:cubicBezTo>
                  <a:cubicBezTo>
                    <a:pt x="26334" y="15181"/>
                    <a:pt x="27842" y="12960"/>
                    <a:pt x="27381" y="11310"/>
                  </a:cubicBezTo>
                  <a:cubicBezTo>
                    <a:pt x="26903" y="9585"/>
                    <a:pt x="25589" y="8978"/>
                    <a:pt x="24015" y="8978"/>
                  </a:cubicBezTo>
                  <a:cubicBezTo>
                    <a:pt x="21385" y="8978"/>
                    <a:pt x="18029" y="10673"/>
                    <a:pt x="16630" y="11682"/>
                  </a:cubicBezTo>
                  <a:cubicBezTo>
                    <a:pt x="17856" y="9230"/>
                    <a:pt x="22604" y="4006"/>
                    <a:pt x="19706" y="1153"/>
                  </a:cubicBezTo>
                  <a:cubicBezTo>
                    <a:pt x="18876" y="337"/>
                    <a:pt x="17805" y="1"/>
                    <a:pt x="16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451098" y="3486442"/>
              <a:ext cx="522003" cy="651347"/>
            </a:xfrm>
            <a:custGeom>
              <a:rect b="b" l="l" r="r" t="t"/>
              <a:pathLst>
                <a:path extrusionOk="0" h="21966" w="17604">
                  <a:moveTo>
                    <a:pt x="6980" y="0"/>
                  </a:moveTo>
                  <a:cubicBezTo>
                    <a:pt x="6901" y="0"/>
                    <a:pt x="6826" y="8"/>
                    <a:pt x="6755" y="23"/>
                  </a:cubicBezTo>
                  <a:cubicBezTo>
                    <a:pt x="3798" y="818"/>
                    <a:pt x="328" y="3783"/>
                    <a:pt x="164" y="7030"/>
                  </a:cubicBezTo>
                  <a:cubicBezTo>
                    <a:pt x="1" y="10448"/>
                    <a:pt x="1390" y="14156"/>
                    <a:pt x="2780" y="17232"/>
                  </a:cubicBezTo>
                  <a:cubicBezTo>
                    <a:pt x="3263" y="18309"/>
                    <a:pt x="3627" y="19305"/>
                    <a:pt x="4556" y="20026"/>
                  </a:cubicBezTo>
                  <a:cubicBezTo>
                    <a:pt x="5462" y="20717"/>
                    <a:pt x="6443" y="20709"/>
                    <a:pt x="7431" y="21111"/>
                  </a:cubicBezTo>
                  <a:cubicBezTo>
                    <a:pt x="8621" y="21585"/>
                    <a:pt x="10092" y="21966"/>
                    <a:pt x="11534" y="21966"/>
                  </a:cubicBezTo>
                  <a:cubicBezTo>
                    <a:pt x="12669" y="21966"/>
                    <a:pt x="13786" y="21730"/>
                    <a:pt x="14735" y="21118"/>
                  </a:cubicBezTo>
                  <a:cubicBezTo>
                    <a:pt x="17603" y="19268"/>
                    <a:pt x="14379" y="17797"/>
                    <a:pt x="12670" y="16957"/>
                  </a:cubicBezTo>
                  <a:cubicBezTo>
                    <a:pt x="11392" y="16325"/>
                    <a:pt x="11057" y="16080"/>
                    <a:pt x="11927" y="14951"/>
                  </a:cubicBezTo>
                  <a:cubicBezTo>
                    <a:pt x="12855" y="13762"/>
                    <a:pt x="14156" y="12833"/>
                    <a:pt x="15270" y="11823"/>
                  </a:cubicBezTo>
                  <a:cubicBezTo>
                    <a:pt x="16496" y="10708"/>
                    <a:pt x="17239" y="8954"/>
                    <a:pt x="14988" y="8308"/>
                  </a:cubicBezTo>
                  <a:cubicBezTo>
                    <a:pt x="14618" y="8203"/>
                    <a:pt x="14196" y="8160"/>
                    <a:pt x="13753" y="8160"/>
                  </a:cubicBezTo>
                  <a:cubicBezTo>
                    <a:pt x="12691" y="8160"/>
                    <a:pt x="11509" y="8409"/>
                    <a:pt x="10649" y="8650"/>
                  </a:cubicBezTo>
                  <a:cubicBezTo>
                    <a:pt x="9988" y="8834"/>
                    <a:pt x="8492" y="9789"/>
                    <a:pt x="7537" y="9789"/>
                  </a:cubicBezTo>
                  <a:cubicBezTo>
                    <a:pt x="7375" y="9789"/>
                    <a:pt x="7228" y="9761"/>
                    <a:pt x="7104" y="9698"/>
                  </a:cubicBezTo>
                  <a:cubicBezTo>
                    <a:pt x="5670" y="8969"/>
                    <a:pt x="10047" y="3671"/>
                    <a:pt x="9965" y="2349"/>
                  </a:cubicBezTo>
                  <a:cubicBezTo>
                    <a:pt x="9902" y="1509"/>
                    <a:pt x="8101" y="0"/>
                    <a:pt x="6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35"/>
          <p:cNvGrpSpPr/>
          <p:nvPr/>
        </p:nvGrpSpPr>
        <p:grpSpPr>
          <a:xfrm>
            <a:off x="7545644" y="3623292"/>
            <a:ext cx="2336594" cy="2245884"/>
            <a:chOff x="7545644" y="3623292"/>
            <a:chExt cx="2336594" cy="2245884"/>
          </a:xfrm>
        </p:grpSpPr>
        <p:sp>
          <p:nvSpPr>
            <p:cNvPr id="1278" name="Google Shape;1278;p35"/>
            <p:cNvSpPr/>
            <p:nvPr/>
          </p:nvSpPr>
          <p:spPr>
            <a:xfrm rot="8437272">
              <a:off x="7736244" y="4095953"/>
              <a:ext cx="1955396" cy="1300563"/>
            </a:xfrm>
            <a:custGeom>
              <a:rect b="b" l="l" r="r" t="t"/>
              <a:pathLst>
                <a:path extrusionOk="0" h="43861" w="65945">
                  <a:moveTo>
                    <a:pt x="27210" y="1"/>
                  </a:moveTo>
                  <a:lnTo>
                    <a:pt x="27210" y="1"/>
                  </a:lnTo>
                  <a:cubicBezTo>
                    <a:pt x="27545" y="2371"/>
                    <a:pt x="21645" y="6324"/>
                    <a:pt x="20003" y="7654"/>
                  </a:cubicBezTo>
                  <a:cubicBezTo>
                    <a:pt x="15247" y="11503"/>
                    <a:pt x="6346" y="15693"/>
                    <a:pt x="3492" y="21192"/>
                  </a:cubicBezTo>
                  <a:cubicBezTo>
                    <a:pt x="0" y="27894"/>
                    <a:pt x="9355" y="33905"/>
                    <a:pt x="13865" y="36684"/>
                  </a:cubicBezTo>
                  <a:cubicBezTo>
                    <a:pt x="16377" y="38237"/>
                    <a:pt x="18844" y="40058"/>
                    <a:pt x="21422" y="41469"/>
                  </a:cubicBezTo>
                  <a:cubicBezTo>
                    <a:pt x="25130" y="43498"/>
                    <a:pt x="29670" y="43572"/>
                    <a:pt x="33779" y="43810"/>
                  </a:cubicBezTo>
                  <a:cubicBezTo>
                    <a:pt x="34378" y="43844"/>
                    <a:pt x="34968" y="43860"/>
                    <a:pt x="35550" y="43860"/>
                  </a:cubicBezTo>
                  <a:cubicBezTo>
                    <a:pt x="40100" y="43860"/>
                    <a:pt x="44174" y="42846"/>
                    <a:pt x="48535" y="41061"/>
                  </a:cubicBezTo>
                  <a:cubicBezTo>
                    <a:pt x="52415" y="39470"/>
                    <a:pt x="56557" y="37551"/>
                    <a:pt x="60844" y="37551"/>
                  </a:cubicBezTo>
                  <a:cubicBezTo>
                    <a:pt x="61122" y="37551"/>
                    <a:pt x="61401" y="37559"/>
                    <a:pt x="61680" y="37576"/>
                  </a:cubicBezTo>
                  <a:cubicBezTo>
                    <a:pt x="61568" y="37398"/>
                    <a:pt x="61435" y="37234"/>
                    <a:pt x="61308" y="37063"/>
                  </a:cubicBezTo>
                  <a:cubicBezTo>
                    <a:pt x="65945" y="31921"/>
                    <a:pt x="60439" y="20546"/>
                    <a:pt x="59079" y="15069"/>
                  </a:cubicBezTo>
                  <a:lnTo>
                    <a:pt x="272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8198627" y="4271225"/>
              <a:ext cx="233605" cy="334777"/>
            </a:xfrm>
            <a:custGeom>
              <a:rect b="b" l="l" r="r" t="t"/>
              <a:pathLst>
                <a:path extrusionOk="0" h="9467" w="6606">
                  <a:moveTo>
                    <a:pt x="1330" y="1"/>
                  </a:moveTo>
                  <a:cubicBezTo>
                    <a:pt x="1234" y="1383"/>
                    <a:pt x="632" y="2742"/>
                    <a:pt x="394" y="4109"/>
                  </a:cubicBezTo>
                  <a:cubicBezTo>
                    <a:pt x="0" y="6383"/>
                    <a:pt x="2712" y="7238"/>
                    <a:pt x="4184" y="8278"/>
                  </a:cubicBezTo>
                  <a:cubicBezTo>
                    <a:pt x="4652" y="8597"/>
                    <a:pt x="5075" y="9392"/>
                    <a:pt x="5655" y="9467"/>
                  </a:cubicBezTo>
                  <a:cubicBezTo>
                    <a:pt x="6606" y="7736"/>
                    <a:pt x="6428" y="4028"/>
                    <a:pt x="5172" y="2490"/>
                  </a:cubicBezTo>
                  <a:cubicBezTo>
                    <a:pt x="4206" y="1308"/>
                    <a:pt x="2883" y="268"/>
                    <a:pt x="1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8694744" y="4466877"/>
              <a:ext cx="160051" cy="278232"/>
            </a:xfrm>
            <a:custGeom>
              <a:rect b="b" l="l" r="r" t="t"/>
              <a:pathLst>
                <a:path extrusionOk="0" h="7868" w="4526">
                  <a:moveTo>
                    <a:pt x="2005" y="1"/>
                  </a:moveTo>
                  <a:cubicBezTo>
                    <a:pt x="2002" y="1"/>
                    <a:pt x="2000" y="2"/>
                    <a:pt x="1999" y="5"/>
                  </a:cubicBezTo>
                  <a:cubicBezTo>
                    <a:pt x="1412" y="1313"/>
                    <a:pt x="0" y="3676"/>
                    <a:pt x="676" y="5021"/>
                  </a:cubicBezTo>
                  <a:cubicBezTo>
                    <a:pt x="1256" y="6165"/>
                    <a:pt x="2185" y="7042"/>
                    <a:pt x="3113" y="7866"/>
                  </a:cubicBezTo>
                  <a:cubicBezTo>
                    <a:pt x="3114" y="7867"/>
                    <a:pt x="3115" y="7867"/>
                    <a:pt x="3116" y="7867"/>
                  </a:cubicBezTo>
                  <a:cubicBezTo>
                    <a:pt x="3212" y="7867"/>
                    <a:pt x="4236" y="5389"/>
                    <a:pt x="4324" y="5132"/>
                  </a:cubicBezTo>
                  <a:cubicBezTo>
                    <a:pt x="4510" y="4560"/>
                    <a:pt x="4525" y="3943"/>
                    <a:pt x="4354" y="3356"/>
                  </a:cubicBezTo>
                  <a:cubicBezTo>
                    <a:pt x="4250" y="2977"/>
                    <a:pt x="4087" y="2606"/>
                    <a:pt x="3886" y="2264"/>
                  </a:cubicBezTo>
                  <a:cubicBezTo>
                    <a:pt x="3712" y="1982"/>
                    <a:pt x="2129" y="1"/>
                    <a:pt x="2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8482853" y="4005527"/>
              <a:ext cx="278550" cy="305355"/>
            </a:xfrm>
            <a:custGeom>
              <a:rect b="b" l="l" r="r" t="t"/>
              <a:pathLst>
                <a:path extrusionOk="0" h="8635" w="7877">
                  <a:moveTo>
                    <a:pt x="7476" y="1"/>
                  </a:moveTo>
                  <a:lnTo>
                    <a:pt x="7476" y="1"/>
                  </a:lnTo>
                  <a:cubicBezTo>
                    <a:pt x="6198" y="275"/>
                    <a:pt x="4897" y="506"/>
                    <a:pt x="3783" y="1241"/>
                  </a:cubicBezTo>
                  <a:cubicBezTo>
                    <a:pt x="1598" y="2668"/>
                    <a:pt x="1" y="5194"/>
                    <a:pt x="142" y="7840"/>
                  </a:cubicBezTo>
                  <a:cubicBezTo>
                    <a:pt x="157" y="8107"/>
                    <a:pt x="186" y="8375"/>
                    <a:pt x="238" y="8635"/>
                  </a:cubicBezTo>
                  <a:cubicBezTo>
                    <a:pt x="1613" y="7646"/>
                    <a:pt x="3471" y="7817"/>
                    <a:pt x="4771" y="6770"/>
                  </a:cubicBezTo>
                  <a:cubicBezTo>
                    <a:pt x="5588" y="6108"/>
                    <a:pt x="6153" y="4659"/>
                    <a:pt x="6472" y="3708"/>
                  </a:cubicBezTo>
                  <a:cubicBezTo>
                    <a:pt x="6710" y="3010"/>
                    <a:pt x="7877" y="662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35"/>
          <p:cNvGrpSpPr/>
          <p:nvPr/>
        </p:nvGrpSpPr>
        <p:grpSpPr>
          <a:xfrm>
            <a:off x="6016689" y="4527525"/>
            <a:ext cx="473640" cy="253661"/>
            <a:chOff x="6016689" y="4527525"/>
            <a:chExt cx="473640" cy="253661"/>
          </a:xfrm>
        </p:grpSpPr>
        <p:sp>
          <p:nvSpPr>
            <p:cNvPr id="1283" name="Google Shape;1283;p35"/>
            <p:cNvSpPr/>
            <p:nvPr/>
          </p:nvSpPr>
          <p:spPr>
            <a:xfrm>
              <a:off x="6073088" y="4527525"/>
              <a:ext cx="43886" cy="156921"/>
            </a:xfrm>
            <a:custGeom>
              <a:rect b="b" l="l" r="r" t="t"/>
              <a:pathLst>
                <a:path extrusionOk="0" h="5292" w="1480">
                  <a:moveTo>
                    <a:pt x="736" y="1"/>
                  </a:moveTo>
                  <a:cubicBezTo>
                    <a:pt x="327" y="1"/>
                    <a:pt x="1" y="1190"/>
                    <a:pt x="1" y="2646"/>
                  </a:cubicBezTo>
                  <a:cubicBezTo>
                    <a:pt x="1" y="4102"/>
                    <a:pt x="327" y="5291"/>
                    <a:pt x="736" y="5291"/>
                  </a:cubicBezTo>
                  <a:cubicBezTo>
                    <a:pt x="1145" y="5291"/>
                    <a:pt x="1479" y="4102"/>
                    <a:pt x="1479" y="2646"/>
                  </a:cubicBezTo>
                  <a:cubicBezTo>
                    <a:pt x="1479" y="1190"/>
                    <a:pt x="1145" y="1"/>
                    <a:pt x="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6016689" y="4583954"/>
              <a:ext cx="156684" cy="44093"/>
            </a:xfrm>
            <a:custGeom>
              <a:rect b="b" l="l" r="r" t="t"/>
              <a:pathLst>
                <a:path extrusionOk="0" h="1487" w="5284">
                  <a:moveTo>
                    <a:pt x="2638" y="0"/>
                  </a:moveTo>
                  <a:cubicBezTo>
                    <a:pt x="1182" y="0"/>
                    <a:pt x="0" y="334"/>
                    <a:pt x="0" y="743"/>
                  </a:cubicBezTo>
                  <a:cubicBezTo>
                    <a:pt x="0" y="1152"/>
                    <a:pt x="1182" y="1486"/>
                    <a:pt x="2638" y="1486"/>
                  </a:cubicBezTo>
                  <a:cubicBezTo>
                    <a:pt x="4102" y="1486"/>
                    <a:pt x="5283" y="1152"/>
                    <a:pt x="5283" y="743"/>
                  </a:cubicBezTo>
                  <a:cubicBezTo>
                    <a:pt x="5283" y="334"/>
                    <a:pt x="4102" y="0"/>
                    <a:pt x="2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6440068" y="4702697"/>
              <a:ext cx="22061" cy="78490"/>
            </a:xfrm>
            <a:custGeom>
              <a:rect b="b" l="l" r="r" t="t"/>
              <a:pathLst>
                <a:path extrusionOk="0" h="2647" w="744">
                  <a:moveTo>
                    <a:pt x="372" y="1"/>
                  </a:moveTo>
                  <a:cubicBezTo>
                    <a:pt x="164" y="1"/>
                    <a:pt x="0" y="595"/>
                    <a:pt x="0" y="1324"/>
                  </a:cubicBezTo>
                  <a:cubicBezTo>
                    <a:pt x="0" y="2059"/>
                    <a:pt x="164" y="2646"/>
                    <a:pt x="372" y="2646"/>
                  </a:cubicBezTo>
                  <a:cubicBezTo>
                    <a:pt x="580" y="2646"/>
                    <a:pt x="743" y="2059"/>
                    <a:pt x="743" y="1324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6411868" y="4730926"/>
              <a:ext cx="78461" cy="22061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Google Shape;1287;p35"/>
          <p:cNvGrpSpPr/>
          <p:nvPr/>
        </p:nvGrpSpPr>
        <p:grpSpPr>
          <a:xfrm>
            <a:off x="169293" y="1475264"/>
            <a:ext cx="491439" cy="906098"/>
            <a:chOff x="169293" y="1475264"/>
            <a:chExt cx="491439" cy="906098"/>
          </a:xfrm>
        </p:grpSpPr>
        <p:sp>
          <p:nvSpPr>
            <p:cNvPr id="1288" name="Google Shape;1288;p35"/>
            <p:cNvSpPr/>
            <p:nvPr/>
          </p:nvSpPr>
          <p:spPr>
            <a:xfrm rot="2097505">
              <a:off x="238553" y="1544535"/>
              <a:ext cx="352919" cy="352880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 rot="2097505">
              <a:off x="383060" y="2204248"/>
              <a:ext cx="148068" cy="148052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0" name="Google Shape;1290;p35"/>
          <p:cNvGrpSpPr/>
          <p:nvPr/>
        </p:nvGrpSpPr>
        <p:grpSpPr>
          <a:xfrm>
            <a:off x="8198630" y="2032057"/>
            <a:ext cx="1288034" cy="1079387"/>
            <a:chOff x="8198630" y="2032057"/>
            <a:chExt cx="1288034" cy="1079387"/>
          </a:xfrm>
        </p:grpSpPr>
        <p:sp>
          <p:nvSpPr>
            <p:cNvPr id="1291" name="Google Shape;1291;p35"/>
            <p:cNvSpPr/>
            <p:nvPr/>
          </p:nvSpPr>
          <p:spPr>
            <a:xfrm>
              <a:off x="8751338" y="2405279"/>
              <a:ext cx="735327" cy="560800"/>
            </a:xfrm>
            <a:custGeom>
              <a:rect b="b" l="l" r="r" t="t"/>
              <a:pathLst>
                <a:path extrusionOk="0" h="10864" w="14245">
                  <a:moveTo>
                    <a:pt x="1286" y="1"/>
                  </a:moveTo>
                  <a:lnTo>
                    <a:pt x="1" y="1851"/>
                  </a:lnTo>
                  <a:lnTo>
                    <a:pt x="12959" y="10864"/>
                  </a:lnTo>
                  <a:lnTo>
                    <a:pt x="14245" y="9014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8198630" y="2550644"/>
              <a:ext cx="735688" cy="560800"/>
            </a:xfrm>
            <a:custGeom>
              <a:rect b="b" l="l" r="r" t="t"/>
              <a:pathLst>
                <a:path extrusionOk="0" h="10864" w="14252">
                  <a:moveTo>
                    <a:pt x="1293" y="1"/>
                  </a:moveTo>
                  <a:lnTo>
                    <a:pt x="1" y="1851"/>
                  </a:lnTo>
                  <a:lnTo>
                    <a:pt x="12967" y="10864"/>
                  </a:lnTo>
                  <a:lnTo>
                    <a:pt x="14252" y="9006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8638184" y="2032057"/>
              <a:ext cx="735740" cy="560800"/>
            </a:xfrm>
            <a:custGeom>
              <a:rect b="b" l="l" r="r" t="t"/>
              <a:pathLst>
                <a:path extrusionOk="0" h="10864" w="14253">
                  <a:moveTo>
                    <a:pt x="1294" y="1"/>
                  </a:moveTo>
                  <a:lnTo>
                    <a:pt x="1" y="1858"/>
                  </a:lnTo>
                  <a:lnTo>
                    <a:pt x="12959" y="10864"/>
                  </a:lnTo>
                  <a:lnTo>
                    <a:pt x="14252" y="90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4" name="Google Shape;1294;p35"/>
          <p:cNvGrpSpPr/>
          <p:nvPr/>
        </p:nvGrpSpPr>
        <p:grpSpPr>
          <a:xfrm>
            <a:off x="7134014" y="2381366"/>
            <a:ext cx="650213" cy="611110"/>
            <a:chOff x="7134014" y="2381366"/>
            <a:chExt cx="650213" cy="611110"/>
          </a:xfrm>
        </p:grpSpPr>
        <p:sp>
          <p:nvSpPr>
            <p:cNvPr id="1295" name="Google Shape;1295;p35"/>
            <p:cNvSpPr/>
            <p:nvPr/>
          </p:nvSpPr>
          <p:spPr>
            <a:xfrm>
              <a:off x="7228750" y="2728882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7134014" y="2823618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7508604" y="2381366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5"/>
            <p:cNvSpPr/>
            <p:nvPr/>
          </p:nvSpPr>
          <p:spPr>
            <a:xfrm>
              <a:off x="7461236" y="2428735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7699804" y="2667466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7652436" y="2714835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_1_1_1"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2" name="Google Shape;1302;p36"/>
          <p:cNvGrpSpPr/>
          <p:nvPr/>
        </p:nvGrpSpPr>
        <p:grpSpPr>
          <a:xfrm>
            <a:off x="-266015" y="1004647"/>
            <a:ext cx="1098353" cy="2696548"/>
            <a:chOff x="-266015" y="1004647"/>
            <a:chExt cx="1098353" cy="2696548"/>
          </a:xfrm>
        </p:grpSpPr>
        <p:sp>
          <p:nvSpPr>
            <p:cNvPr id="1303" name="Google Shape;1303;p36"/>
            <p:cNvSpPr/>
            <p:nvPr/>
          </p:nvSpPr>
          <p:spPr>
            <a:xfrm rot="-5135158">
              <a:off x="-1034457" y="1903820"/>
              <a:ext cx="2635236" cy="898201"/>
            </a:xfrm>
            <a:custGeom>
              <a:rect b="b" l="l" r="r" t="t"/>
              <a:pathLst>
                <a:path extrusionOk="0" h="20213" w="59303">
                  <a:moveTo>
                    <a:pt x="59302" y="82"/>
                  </a:moveTo>
                  <a:lnTo>
                    <a:pt x="1" y="5031"/>
                  </a:lnTo>
                  <a:cubicBezTo>
                    <a:pt x="558" y="5336"/>
                    <a:pt x="914" y="7713"/>
                    <a:pt x="1279" y="8828"/>
                  </a:cubicBezTo>
                  <a:cubicBezTo>
                    <a:pt x="2319" y="12023"/>
                    <a:pt x="3931" y="16058"/>
                    <a:pt x="7030" y="17781"/>
                  </a:cubicBezTo>
                  <a:cubicBezTo>
                    <a:pt x="9467" y="19141"/>
                    <a:pt x="12744" y="18814"/>
                    <a:pt x="15426" y="18926"/>
                  </a:cubicBezTo>
                  <a:cubicBezTo>
                    <a:pt x="20642" y="19156"/>
                    <a:pt x="25777" y="19721"/>
                    <a:pt x="30970" y="20070"/>
                  </a:cubicBezTo>
                  <a:cubicBezTo>
                    <a:pt x="32246" y="20156"/>
                    <a:pt x="33497" y="20213"/>
                    <a:pt x="34712" y="20213"/>
                  </a:cubicBezTo>
                  <a:cubicBezTo>
                    <a:pt x="40429" y="20213"/>
                    <a:pt x="45372" y="18953"/>
                    <a:pt x="48491" y="13524"/>
                  </a:cubicBezTo>
                  <a:cubicBezTo>
                    <a:pt x="50601" y="9853"/>
                    <a:pt x="52675" y="6168"/>
                    <a:pt x="54785" y="2497"/>
                  </a:cubicBezTo>
                  <a:cubicBezTo>
                    <a:pt x="56226" y="1"/>
                    <a:pt x="56219" y="446"/>
                    <a:pt x="59302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6"/>
            <p:cNvSpPr/>
            <p:nvPr/>
          </p:nvSpPr>
          <p:spPr>
            <a:xfrm rot="-5135158">
              <a:off x="-365011" y="1778114"/>
              <a:ext cx="1097234" cy="748760"/>
            </a:xfrm>
            <a:custGeom>
              <a:rect b="b" l="l" r="r" t="t"/>
              <a:pathLst>
                <a:path extrusionOk="0" h="16850" w="24692">
                  <a:moveTo>
                    <a:pt x="24580" y="1"/>
                  </a:moveTo>
                  <a:lnTo>
                    <a:pt x="862" y="1479"/>
                  </a:lnTo>
                  <a:cubicBezTo>
                    <a:pt x="0" y="6205"/>
                    <a:pt x="1264" y="12825"/>
                    <a:pt x="5781" y="15248"/>
                  </a:cubicBezTo>
                  <a:cubicBezTo>
                    <a:pt x="7343" y="16083"/>
                    <a:pt x="11068" y="16849"/>
                    <a:pt x="14065" y="16849"/>
                  </a:cubicBezTo>
                  <a:cubicBezTo>
                    <a:pt x="15545" y="16849"/>
                    <a:pt x="16847" y="16663"/>
                    <a:pt x="17625" y="16206"/>
                  </a:cubicBezTo>
                  <a:cubicBezTo>
                    <a:pt x="20062" y="14780"/>
                    <a:pt x="21742" y="8501"/>
                    <a:pt x="22767" y="6041"/>
                  </a:cubicBezTo>
                  <a:cubicBezTo>
                    <a:pt x="23525" y="4243"/>
                    <a:pt x="24692" y="1984"/>
                    <a:pt x="24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36"/>
          <p:cNvGrpSpPr/>
          <p:nvPr/>
        </p:nvGrpSpPr>
        <p:grpSpPr>
          <a:xfrm>
            <a:off x="635449" y="3953523"/>
            <a:ext cx="1375066" cy="851718"/>
            <a:chOff x="635449" y="3953523"/>
            <a:chExt cx="1375066" cy="851718"/>
          </a:xfrm>
        </p:grpSpPr>
        <p:sp>
          <p:nvSpPr>
            <p:cNvPr id="1306" name="Google Shape;1306;p36"/>
            <p:cNvSpPr/>
            <p:nvPr/>
          </p:nvSpPr>
          <p:spPr>
            <a:xfrm>
              <a:off x="683135" y="3953523"/>
              <a:ext cx="769731" cy="483323"/>
            </a:xfrm>
            <a:custGeom>
              <a:rect b="b" l="l" r="r" t="t"/>
              <a:pathLst>
                <a:path extrusionOk="0" h="9416" w="14995">
                  <a:moveTo>
                    <a:pt x="13932" y="1"/>
                  </a:moveTo>
                  <a:lnTo>
                    <a:pt x="0" y="7424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635449" y="4321969"/>
              <a:ext cx="769372" cy="483272"/>
            </a:xfrm>
            <a:custGeom>
              <a:rect b="b" l="l" r="r" t="t"/>
              <a:pathLst>
                <a:path extrusionOk="0" h="9415" w="14988">
                  <a:moveTo>
                    <a:pt x="13925" y="1"/>
                  </a:moveTo>
                  <a:lnTo>
                    <a:pt x="1" y="7424"/>
                  </a:lnTo>
                  <a:lnTo>
                    <a:pt x="1056" y="9415"/>
                  </a:lnTo>
                  <a:lnTo>
                    <a:pt x="14988" y="1992"/>
                  </a:lnTo>
                  <a:lnTo>
                    <a:pt x="13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1240732" y="4222441"/>
              <a:ext cx="769782" cy="483272"/>
            </a:xfrm>
            <a:custGeom>
              <a:rect b="b" l="l" r="r" t="t"/>
              <a:pathLst>
                <a:path extrusionOk="0" h="9415" w="14996">
                  <a:moveTo>
                    <a:pt x="13932" y="0"/>
                  </a:moveTo>
                  <a:lnTo>
                    <a:pt x="1" y="7423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9" name="Google Shape;1309;p36"/>
          <p:cNvGrpSpPr/>
          <p:nvPr/>
        </p:nvGrpSpPr>
        <p:grpSpPr>
          <a:xfrm>
            <a:off x="2481630" y="4198883"/>
            <a:ext cx="1516907" cy="1081943"/>
            <a:chOff x="2481630" y="4198883"/>
            <a:chExt cx="1516907" cy="1081943"/>
          </a:xfrm>
        </p:grpSpPr>
        <p:sp>
          <p:nvSpPr>
            <p:cNvPr id="1310" name="Google Shape;1310;p36"/>
            <p:cNvSpPr/>
            <p:nvPr/>
          </p:nvSpPr>
          <p:spPr>
            <a:xfrm rot="-10660857">
              <a:off x="2501723" y="4228341"/>
              <a:ext cx="1476720" cy="1023027"/>
            </a:xfrm>
            <a:custGeom>
              <a:rect b="b" l="l" r="r" t="t"/>
              <a:pathLst>
                <a:path extrusionOk="0" h="21816" w="31491">
                  <a:moveTo>
                    <a:pt x="28508" y="0"/>
                  </a:moveTo>
                  <a:cubicBezTo>
                    <a:pt x="28417" y="0"/>
                    <a:pt x="28326" y="2"/>
                    <a:pt x="28236" y="6"/>
                  </a:cubicBezTo>
                  <a:lnTo>
                    <a:pt x="0" y="1960"/>
                  </a:lnTo>
                  <a:cubicBezTo>
                    <a:pt x="899" y="4107"/>
                    <a:pt x="580" y="7124"/>
                    <a:pt x="944" y="9435"/>
                  </a:cubicBezTo>
                  <a:cubicBezTo>
                    <a:pt x="1390" y="12192"/>
                    <a:pt x="2445" y="14785"/>
                    <a:pt x="3188" y="17452"/>
                  </a:cubicBezTo>
                  <a:cubicBezTo>
                    <a:pt x="3388" y="18175"/>
                    <a:pt x="3644" y="21815"/>
                    <a:pt x="4851" y="21815"/>
                  </a:cubicBezTo>
                  <a:cubicBezTo>
                    <a:pt x="4897" y="21815"/>
                    <a:pt x="4945" y="21810"/>
                    <a:pt x="4993" y="21799"/>
                  </a:cubicBezTo>
                  <a:cubicBezTo>
                    <a:pt x="6309" y="21494"/>
                    <a:pt x="6754" y="16271"/>
                    <a:pt x="7735" y="15112"/>
                  </a:cubicBezTo>
                  <a:cubicBezTo>
                    <a:pt x="8946" y="15929"/>
                    <a:pt x="10135" y="16427"/>
                    <a:pt x="11213" y="17512"/>
                  </a:cubicBezTo>
                  <a:cubicBezTo>
                    <a:pt x="12283" y="18596"/>
                    <a:pt x="13784" y="20276"/>
                    <a:pt x="15114" y="20959"/>
                  </a:cubicBezTo>
                  <a:cubicBezTo>
                    <a:pt x="15114" y="20959"/>
                    <a:pt x="15114" y="20959"/>
                    <a:pt x="15114" y="20959"/>
                  </a:cubicBezTo>
                  <a:cubicBezTo>
                    <a:pt x="15202" y="20959"/>
                    <a:pt x="16534" y="15281"/>
                    <a:pt x="16979" y="14844"/>
                  </a:cubicBezTo>
                  <a:cubicBezTo>
                    <a:pt x="17296" y="14531"/>
                    <a:pt x="17693" y="14409"/>
                    <a:pt x="18125" y="14409"/>
                  </a:cubicBezTo>
                  <a:cubicBezTo>
                    <a:pt x="19282" y="14409"/>
                    <a:pt x="20690" y="15282"/>
                    <a:pt x="21496" y="15699"/>
                  </a:cubicBezTo>
                  <a:cubicBezTo>
                    <a:pt x="23606" y="16783"/>
                    <a:pt x="25524" y="18381"/>
                    <a:pt x="27894" y="18894"/>
                  </a:cubicBezTo>
                  <a:cubicBezTo>
                    <a:pt x="29699" y="12883"/>
                    <a:pt x="29766" y="6262"/>
                    <a:pt x="31490" y="244"/>
                  </a:cubicBezTo>
                  <a:cubicBezTo>
                    <a:pt x="30511" y="203"/>
                    <a:pt x="29489" y="0"/>
                    <a:pt x="28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6"/>
            <p:cNvSpPr/>
            <p:nvPr/>
          </p:nvSpPr>
          <p:spPr>
            <a:xfrm rot="-10660857">
              <a:off x="3327662" y="4573153"/>
              <a:ext cx="229309" cy="285065"/>
            </a:xfrm>
            <a:custGeom>
              <a:rect b="b" l="l" r="r" t="t"/>
              <a:pathLst>
                <a:path extrusionOk="0" h="6079" w="4890">
                  <a:moveTo>
                    <a:pt x="4889" y="0"/>
                  </a:moveTo>
                  <a:lnTo>
                    <a:pt x="4889" y="0"/>
                  </a:lnTo>
                  <a:cubicBezTo>
                    <a:pt x="3990" y="414"/>
                    <a:pt x="1348" y="1875"/>
                    <a:pt x="90" y="1875"/>
                  </a:cubicBezTo>
                  <a:cubicBezTo>
                    <a:pt x="59" y="1875"/>
                    <a:pt x="29" y="1874"/>
                    <a:pt x="0" y="1873"/>
                  </a:cubicBezTo>
                  <a:lnTo>
                    <a:pt x="0" y="1873"/>
                  </a:lnTo>
                  <a:cubicBezTo>
                    <a:pt x="1486" y="2831"/>
                    <a:pt x="1895" y="5112"/>
                    <a:pt x="3522" y="6078"/>
                  </a:cubicBezTo>
                  <a:cubicBezTo>
                    <a:pt x="4652" y="4696"/>
                    <a:pt x="4823" y="1694"/>
                    <a:pt x="4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2" name="Google Shape;1312;p36"/>
          <p:cNvGrpSpPr/>
          <p:nvPr/>
        </p:nvGrpSpPr>
        <p:grpSpPr>
          <a:xfrm>
            <a:off x="4078071" y="4180459"/>
            <a:ext cx="713261" cy="721594"/>
            <a:chOff x="4078071" y="4180459"/>
            <a:chExt cx="713261" cy="721594"/>
          </a:xfrm>
        </p:grpSpPr>
        <p:sp>
          <p:nvSpPr>
            <p:cNvPr id="1313" name="Google Shape;1313;p36"/>
            <p:cNvSpPr/>
            <p:nvPr/>
          </p:nvSpPr>
          <p:spPr>
            <a:xfrm>
              <a:off x="4078071" y="4180459"/>
              <a:ext cx="417774" cy="640939"/>
            </a:xfrm>
            <a:custGeom>
              <a:rect b="b" l="l" r="r" t="t"/>
              <a:pathLst>
                <a:path extrusionOk="0" h="21615" w="14089">
                  <a:moveTo>
                    <a:pt x="14089" y="0"/>
                  </a:moveTo>
                  <a:lnTo>
                    <a:pt x="14089" y="0"/>
                  </a:lnTo>
                  <a:cubicBezTo>
                    <a:pt x="11941" y="112"/>
                    <a:pt x="9497" y="2222"/>
                    <a:pt x="7981" y="3552"/>
                  </a:cubicBezTo>
                  <a:cubicBezTo>
                    <a:pt x="5596" y="5632"/>
                    <a:pt x="2973" y="8203"/>
                    <a:pt x="1212" y="10804"/>
                  </a:cubicBezTo>
                  <a:cubicBezTo>
                    <a:pt x="1" y="12580"/>
                    <a:pt x="328" y="14363"/>
                    <a:pt x="870" y="16377"/>
                  </a:cubicBezTo>
                  <a:cubicBezTo>
                    <a:pt x="1227" y="17692"/>
                    <a:pt x="1806" y="21035"/>
                    <a:pt x="3203" y="21615"/>
                  </a:cubicBezTo>
                  <a:cubicBezTo>
                    <a:pt x="5707" y="20010"/>
                    <a:pt x="6948" y="18301"/>
                    <a:pt x="8501" y="17075"/>
                  </a:cubicBezTo>
                  <a:cubicBezTo>
                    <a:pt x="9222" y="16503"/>
                    <a:pt x="10389" y="15960"/>
                    <a:pt x="10872" y="15203"/>
                  </a:cubicBezTo>
                  <a:cubicBezTo>
                    <a:pt x="11065" y="14905"/>
                    <a:pt x="11028" y="14400"/>
                    <a:pt x="11102" y="14081"/>
                  </a:cubicBezTo>
                  <a:cubicBezTo>
                    <a:pt x="11592" y="11926"/>
                    <a:pt x="11904" y="9704"/>
                    <a:pt x="12380" y="7542"/>
                  </a:cubicBezTo>
                  <a:cubicBezTo>
                    <a:pt x="12930" y="5053"/>
                    <a:pt x="13108" y="2370"/>
                    <a:pt x="140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4379725" y="4530447"/>
              <a:ext cx="411606" cy="371605"/>
            </a:xfrm>
            <a:custGeom>
              <a:rect b="b" l="l" r="r" t="t"/>
              <a:pathLst>
                <a:path extrusionOk="0" h="12532" w="13881">
                  <a:moveTo>
                    <a:pt x="9322" y="1"/>
                  </a:moveTo>
                  <a:cubicBezTo>
                    <a:pt x="8263" y="1"/>
                    <a:pt x="7273" y="133"/>
                    <a:pt x="6598" y="465"/>
                  </a:cubicBezTo>
                  <a:cubicBezTo>
                    <a:pt x="5127" y="1193"/>
                    <a:pt x="3886" y="3942"/>
                    <a:pt x="3024" y="5265"/>
                  </a:cubicBezTo>
                  <a:cubicBezTo>
                    <a:pt x="1910" y="7003"/>
                    <a:pt x="914" y="8816"/>
                    <a:pt x="37" y="10689"/>
                  </a:cubicBezTo>
                  <a:cubicBezTo>
                    <a:pt x="216" y="12361"/>
                    <a:pt x="112" y="12457"/>
                    <a:pt x="0" y="12532"/>
                  </a:cubicBezTo>
                  <a:cubicBezTo>
                    <a:pt x="3247" y="10652"/>
                    <a:pt x="7430" y="9790"/>
                    <a:pt x="10618" y="7754"/>
                  </a:cubicBezTo>
                  <a:cubicBezTo>
                    <a:pt x="12468" y="6565"/>
                    <a:pt x="13880" y="2857"/>
                    <a:pt x="13843" y="710"/>
                  </a:cubicBezTo>
                  <a:cubicBezTo>
                    <a:pt x="12785" y="321"/>
                    <a:pt x="10969" y="1"/>
                    <a:pt x="93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5" name="Google Shape;1315;p36"/>
          <p:cNvGrpSpPr/>
          <p:nvPr/>
        </p:nvGrpSpPr>
        <p:grpSpPr>
          <a:xfrm>
            <a:off x="5440992" y="3952593"/>
            <a:ext cx="2286440" cy="1479198"/>
            <a:chOff x="5440992" y="3952593"/>
            <a:chExt cx="2286440" cy="1479198"/>
          </a:xfrm>
        </p:grpSpPr>
        <p:sp>
          <p:nvSpPr>
            <p:cNvPr id="1316" name="Google Shape;1316;p36"/>
            <p:cNvSpPr/>
            <p:nvPr/>
          </p:nvSpPr>
          <p:spPr>
            <a:xfrm rot="401836">
              <a:off x="5508552" y="4121499"/>
              <a:ext cx="1335267" cy="1236650"/>
            </a:xfrm>
            <a:custGeom>
              <a:rect b="b" l="l" r="r" t="t"/>
              <a:pathLst>
                <a:path extrusionOk="0" h="29480" w="31829">
                  <a:moveTo>
                    <a:pt x="11189" y="0"/>
                  </a:moveTo>
                  <a:cubicBezTo>
                    <a:pt x="8035" y="0"/>
                    <a:pt x="5220" y="5226"/>
                    <a:pt x="3627" y="7865"/>
                  </a:cubicBezTo>
                  <a:cubicBezTo>
                    <a:pt x="1" y="13861"/>
                    <a:pt x="4043" y="22614"/>
                    <a:pt x="4496" y="29479"/>
                  </a:cubicBezTo>
                  <a:lnTo>
                    <a:pt x="21051" y="28246"/>
                  </a:lnTo>
                  <a:cubicBezTo>
                    <a:pt x="21305" y="28313"/>
                    <a:pt x="21589" y="28345"/>
                    <a:pt x="21898" y="28345"/>
                  </a:cubicBezTo>
                  <a:cubicBezTo>
                    <a:pt x="25370" y="28345"/>
                    <a:pt x="31829" y="24360"/>
                    <a:pt x="29945" y="22688"/>
                  </a:cubicBezTo>
                  <a:cubicBezTo>
                    <a:pt x="28660" y="21551"/>
                    <a:pt x="28935" y="17257"/>
                    <a:pt x="28236" y="15094"/>
                  </a:cubicBezTo>
                  <a:cubicBezTo>
                    <a:pt x="26839" y="10777"/>
                    <a:pt x="24759" y="9499"/>
                    <a:pt x="20494" y="8578"/>
                  </a:cubicBezTo>
                  <a:cubicBezTo>
                    <a:pt x="18287" y="8095"/>
                    <a:pt x="17009" y="8831"/>
                    <a:pt x="15538" y="6995"/>
                  </a:cubicBezTo>
                  <a:cubicBezTo>
                    <a:pt x="14252" y="5405"/>
                    <a:pt x="15255" y="2671"/>
                    <a:pt x="13606" y="1103"/>
                  </a:cubicBezTo>
                  <a:cubicBezTo>
                    <a:pt x="12788" y="327"/>
                    <a:pt x="11978" y="0"/>
                    <a:pt x="11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 rot="-1754541">
              <a:off x="6156255" y="4259088"/>
              <a:ext cx="1466467" cy="811262"/>
            </a:xfrm>
            <a:custGeom>
              <a:rect b="b" l="l" r="r" t="t"/>
              <a:pathLst>
                <a:path extrusionOk="0" h="16947" w="30634">
                  <a:moveTo>
                    <a:pt x="13074" y="0"/>
                  </a:moveTo>
                  <a:cubicBezTo>
                    <a:pt x="12862" y="0"/>
                    <a:pt x="12661" y="12"/>
                    <a:pt x="12476" y="37"/>
                  </a:cubicBezTo>
                  <a:cubicBezTo>
                    <a:pt x="11250" y="193"/>
                    <a:pt x="10120" y="1069"/>
                    <a:pt x="9065" y="1701"/>
                  </a:cubicBezTo>
                  <a:cubicBezTo>
                    <a:pt x="6621" y="3157"/>
                    <a:pt x="4867" y="5126"/>
                    <a:pt x="3418" y="7615"/>
                  </a:cubicBezTo>
                  <a:cubicBezTo>
                    <a:pt x="2252" y="9607"/>
                    <a:pt x="0" y="13575"/>
                    <a:pt x="929" y="16071"/>
                  </a:cubicBezTo>
                  <a:lnTo>
                    <a:pt x="3036" y="15942"/>
                  </a:lnTo>
                  <a:lnTo>
                    <a:pt x="3036" y="15942"/>
                  </a:lnTo>
                  <a:cubicBezTo>
                    <a:pt x="3042" y="15942"/>
                    <a:pt x="3047" y="15942"/>
                    <a:pt x="3052" y="15942"/>
                  </a:cubicBezTo>
                  <a:cubicBezTo>
                    <a:pt x="3069" y="15942"/>
                    <a:pt x="3087" y="15941"/>
                    <a:pt x="3106" y="15937"/>
                  </a:cubicBezTo>
                  <a:lnTo>
                    <a:pt x="3106" y="15937"/>
                  </a:lnTo>
                  <a:lnTo>
                    <a:pt x="3036" y="15942"/>
                  </a:lnTo>
                  <a:lnTo>
                    <a:pt x="3036" y="15942"/>
                  </a:lnTo>
                  <a:cubicBezTo>
                    <a:pt x="2413" y="15904"/>
                    <a:pt x="3127" y="13625"/>
                    <a:pt x="3292" y="13159"/>
                  </a:cubicBezTo>
                  <a:cubicBezTo>
                    <a:pt x="4102" y="10929"/>
                    <a:pt x="5848" y="9027"/>
                    <a:pt x="7616" y="7489"/>
                  </a:cubicBezTo>
                  <a:cubicBezTo>
                    <a:pt x="9169" y="6137"/>
                    <a:pt x="10618" y="4316"/>
                    <a:pt x="12179" y="3068"/>
                  </a:cubicBezTo>
                  <a:cubicBezTo>
                    <a:pt x="12875" y="2516"/>
                    <a:pt x="13082" y="2314"/>
                    <a:pt x="13561" y="2314"/>
                  </a:cubicBezTo>
                  <a:cubicBezTo>
                    <a:pt x="13798" y="2314"/>
                    <a:pt x="14102" y="2363"/>
                    <a:pt x="14564" y="2444"/>
                  </a:cubicBezTo>
                  <a:cubicBezTo>
                    <a:pt x="17580" y="2986"/>
                    <a:pt x="21073" y="4666"/>
                    <a:pt x="23057" y="7036"/>
                  </a:cubicBezTo>
                  <a:cubicBezTo>
                    <a:pt x="24089" y="8277"/>
                    <a:pt x="24461" y="9280"/>
                    <a:pt x="24862" y="10848"/>
                  </a:cubicBezTo>
                  <a:cubicBezTo>
                    <a:pt x="25256" y="12378"/>
                    <a:pt x="25211" y="14763"/>
                    <a:pt x="26014" y="16153"/>
                  </a:cubicBezTo>
                  <a:cubicBezTo>
                    <a:pt x="26335" y="16713"/>
                    <a:pt x="26704" y="16946"/>
                    <a:pt x="27091" y="16946"/>
                  </a:cubicBezTo>
                  <a:cubicBezTo>
                    <a:pt x="28711" y="16946"/>
                    <a:pt x="30634" y="12847"/>
                    <a:pt x="30532" y="11479"/>
                  </a:cubicBezTo>
                  <a:cubicBezTo>
                    <a:pt x="30368" y="9228"/>
                    <a:pt x="28035" y="8076"/>
                    <a:pt x="26460" y="6887"/>
                  </a:cubicBezTo>
                  <a:cubicBezTo>
                    <a:pt x="24156" y="5141"/>
                    <a:pt x="21972" y="2466"/>
                    <a:pt x="19245" y="1456"/>
                  </a:cubicBezTo>
                  <a:cubicBezTo>
                    <a:pt x="17755" y="908"/>
                    <a:pt x="14957" y="0"/>
                    <a:pt x="130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8" name="Google Shape;1318;p36"/>
          <p:cNvGrpSpPr/>
          <p:nvPr/>
        </p:nvGrpSpPr>
        <p:grpSpPr>
          <a:xfrm>
            <a:off x="7992750" y="3176649"/>
            <a:ext cx="714831" cy="371602"/>
            <a:chOff x="7992750" y="3176649"/>
            <a:chExt cx="714831" cy="371602"/>
          </a:xfrm>
        </p:grpSpPr>
        <p:sp>
          <p:nvSpPr>
            <p:cNvPr id="1319" name="Google Shape;1319;p36"/>
            <p:cNvSpPr/>
            <p:nvPr/>
          </p:nvSpPr>
          <p:spPr>
            <a:xfrm>
              <a:off x="7992750" y="3189084"/>
              <a:ext cx="359201" cy="359166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8556878" y="3176649"/>
              <a:ext cx="150703" cy="150689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idx="1" type="subTitle"/>
          </p:nvPr>
        </p:nvSpPr>
        <p:spPr>
          <a:xfrm>
            <a:off x="608700" y="2927398"/>
            <a:ext cx="38058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"/>
          <p:cNvSpPr txBox="1"/>
          <p:nvPr>
            <p:ph type="title"/>
          </p:nvPr>
        </p:nvSpPr>
        <p:spPr>
          <a:xfrm>
            <a:off x="1443075" y="2422201"/>
            <a:ext cx="2136900" cy="4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5"/>
          <p:cNvSpPr txBox="1"/>
          <p:nvPr>
            <p:ph idx="2" type="subTitle"/>
          </p:nvPr>
        </p:nvSpPr>
        <p:spPr>
          <a:xfrm>
            <a:off x="4729500" y="2927398"/>
            <a:ext cx="38058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"/>
          <p:cNvSpPr txBox="1"/>
          <p:nvPr>
            <p:ph idx="3" type="title"/>
          </p:nvPr>
        </p:nvSpPr>
        <p:spPr>
          <a:xfrm>
            <a:off x="5563945" y="2422223"/>
            <a:ext cx="2136900" cy="4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5"/>
          <p:cNvSpPr txBox="1"/>
          <p:nvPr>
            <p:ph idx="4"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5"/>
          <p:cNvSpPr/>
          <p:nvPr/>
        </p:nvSpPr>
        <p:spPr>
          <a:xfrm rot="517564">
            <a:off x="-178209" y="4004162"/>
            <a:ext cx="1351551" cy="1258648"/>
          </a:xfrm>
          <a:custGeom>
            <a:rect b="b" l="l" r="r" t="t"/>
            <a:pathLst>
              <a:path extrusionOk="0" h="42446" w="45579">
                <a:moveTo>
                  <a:pt x="41915" y="0"/>
                </a:moveTo>
                <a:cubicBezTo>
                  <a:pt x="36779" y="0"/>
                  <a:pt x="27699" y="8166"/>
                  <a:pt x="25502" y="9879"/>
                </a:cubicBezTo>
                <a:cubicBezTo>
                  <a:pt x="19899" y="14240"/>
                  <a:pt x="13710" y="18327"/>
                  <a:pt x="7758" y="22228"/>
                </a:cubicBezTo>
                <a:cubicBezTo>
                  <a:pt x="1" y="27303"/>
                  <a:pt x="521" y="33433"/>
                  <a:pt x="5180" y="41027"/>
                </a:cubicBezTo>
                <a:cubicBezTo>
                  <a:pt x="5585" y="42143"/>
                  <a:pt x="6837" y="42445"/>
                  <a:pt x="8240" y="42445"/>
                </a:cubicBezTo>
                <a:cubicBezTo>
                  <a:pt x="9639" y="42445"/>
                  <a:pt x="11189" y="42145"/>
                  <a:pt x="12201" y="42052"/>
                </a:cubicBezTo>
                <a:cubicBezTo>
                  <a:pt x="12989" y="41985"/>
                  <a:pt x="15411" y="42060"/>
                  <a:pt x="16043" y="41502"/>
                </a:cubicBezTo>
                <a:cubicBezTo>
                  <a:pt x="17239" y="40440"/>
                  <a:pt x="16853" y="36153"/>
                  <a:pt x="16964" y="34778"/>
                </a:cubicBezTo>
                <a:cubicBezTo>
                  <a:pt x="17254" y="31070"/>
                  <a:pt x="17470" y="27422"/>
                  <a:pt x="20419" y="24702"/>
                </a:cubicBezTo>
                <a:cubicBezTo>
                  <a:pt x="22968" y="22347"/>
                  <a:pt x="26995" y="20668"/>
                  <a:pt x="29982" y="18862"/>
                </a:cubicBezTo>
                <a:cubicBezTo>
                  <a:pt x="33452" y="16767"/>
                  <a:pt x="40080" y="14738"/>
                  <a:pt x="42837" y="11736"/>
                </a:cubicBezTo>
                <a:cubicBezTo>
                  <a:pt x="44338" y="10102"/>
                  <a:pt x="45579" y="7419"/>
                  <a:pt x="45489" y="4767"/>
                </a:cubicBezTo>
                <a:cubicBezTo>
                  <a:pt x="45369" y="1285"/>
                  <a:pt x="43953" y="0"/>
                  <a:pt x="419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5"/>
          <p:cNvGrpSpPr/>
          <p:nvPr/>
        </p:nvGrpSpPr>
        <p:grpSpPr>
          <a:xfrm flipH="1" rot="-9312195">
            <a:off x="5443721" y="3813222"/>
            <a:ext cx="2090591" cy="2090591"/>
            <a:chOff x="7655065" y="1983715"/>
            <a:chExt cx="2090594" cy="2090594"/>
          </a:xfrm>
        </p:grpSpPr>
        <p:sp>
          <p:nvSpPr>
            <p:cNvPr id="161" name="Google Shape;161;p5"/>
            <p:cNvSpPr/>
            <p:nvPr/>
          </p:nvSpPr>
          <p:spPr>
            <a:xfrm rot="-8100000">
              <a:off x="7934918" y="2316183"/>
              <a:ext cx="1530888" cy="1425658"/>
            </a:xfrm>
            <a:custGeom>
              <a:rect b="b" l="l" r="r" t="t"/>
              <a:pathLst>
                <a:path extrusionOk="0" h="42446" w="45579">
                  <a:moveTo>
                    <a:pt x="41915" y="0"/>
                  </a:moveTo>
                  <a:cubicBezTo>
                    <a:pt x="36779" y="0"/>
                    <a:pt x="27699" y="8166"/>
                    <a:pt x="25502" y="9879"/>
                  </a:cubicBezTo>
                  <a:cubicBezTo>
                    <a:pt x="19899" y="14240"/>
                    <a:pt x="13710" y="18327"/>
                    <a:pt x="7758" y="22228"/>
                  </a:cubicBezTo>
                  <a:cubicBezTo>
                    <a:pt x="1" y="27303"/>
                    <a:pt x="521" y="33433"/>
                    <a:pt x="5180" y="41027"/>
                  </a:cubicBezTo>
                  <a:cubicBezTo>
                    <a:pt x="5585" y="42143"/>
                    <a:pt x="6837" y="42445"/>
                    <a:pt x="8240" y="42445"/>
                  </a:cubicBezTo>
                  <a:cubicBezTo>
                    <a:pt x="9639" y="42445"/>
                    <a:pt x="11189" y="42145"/>
                    <a:pt x="12201" y="42052"/>
                  </a:cubicBezTo>
                  <a:cubicBezTo>
                    <a:pt x="12989" y="41985"/>
                    <a:pt x="15411" y="42060"/>
                    <a:pt x="16043" y="41502"/>
                  </a:cubicBezTo>
                  <a:cubicBezTo>
                    <a:pt x="17239" y="40440"/>
                    <a:pt x="16853" y="36153"/>
                    <a:pt x="16964" y="34778"/>
                  </a:cubicBezTo>
                  <a:cubicBezTo>
                    <a:pt x="17254" y="31070"/>
                    <a:pt x="17470" y="27422"/>
                    <a:pt x="20419" y="24702"/>
                  </a:cubicBezTo>
                  <a:cubicBezTo>
                    <a:pt x="22968" y="22347"/>
                    <a:pt x="26995" y="20668"/>
                    <a:pt x="29982" y="18862"/>
                  </a:cubicBezTo>
                  <a:cubicBezTo>
                    <a:pt x="33452" y="16767"/>
                    <a:pt x="40080" y="14738"/>
                    <a:pt x="42837" y="11736"/>
                  </a:cubicBezTo>
                  <a:cubicBezTo>
                    <a:pt x="44338" y="10102"/>
                    <a:pt x="45579" y="7419"/>
                    <a:pt x="45489" y="4767"/>
                  </a:cubicBezTo>
                  <a:cubicBezTo>
                    <a:pt x="45369" y="1285"/>
                    <a:pt x="43953" y="0"/>
                    <a:pt x="419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-8100000">
              <a:off x="8317072" y="2544676"/>
              <a:ext cx="999297" cy="978742"/>
            </a:xfrm>
            <a:custGeom>
              <a:rect b="b" l="l" r="r" t="t"/>
              <a:pathLst>
                <a:path extrusionOk="0" h="29140" w="29752">
                  <a:moveTo>
                    <a:pt x="27755" y="0"/>
                  </a:moveTo>
                  <a:cubicBezTo>
                    <a:pt x="25820" y="0"/>
                    <a:pt x="20253" y="3912"/>
                    <a:pt x="19111" y="4545"/>
                  </a:cubicBezTo>
                  <a:cubicBezTo>
                    <a:pt x="15381" y="6611"/>
                    <a:pt x="11525" y="8097"/>
                    <a:pt x="8879" y="11559"/>
                  </a:cubicBezTo>
                  <a:cubicBezTo>
                    <a:pt x="7601" y="13224"/>
                    <a:pt x="6286" y="14806"/>
                    <a:pt x="4755" y="16255"/>
                  </a:cubicBezTo>
                  <a:cubicBezTo>
                    <a:pt x="3775" y="17184"/>
                    <a:pt x="758" y="18863"/>
                    <a:pt x="386" y="20297"/>
                  </a:cubicBezTo>
                  <a:cubicBezTo>
                    <a:pt x="0" y="21769"/>
                    <a:pt x="1679" y="24206"/>
                    <a:pt x="2199" y="25350"/>
                  </a:cubicBezTo>
                  <a:cubicBezTo>
                    <a:pt x="2757" y="26576"/>
                    <a:pt x="3106" y="28003"/>
                    <a:pt x="3849" y="29139"/>
                  </a:cubicBezTo>
                  <a:cubicBezTo>
                    <a:pt x="5276" y="28723"/>
                    <a:pt x="5915" y="28597"/>
                    <a:pt x="6457" y="28538"/>
                  </a:cubicBezTo>
                  <a:cubicBezTo>
                    <a:pt x="6494" y="26242"/>
                    <a:pt x="6071" y="23842"/>
                    <a:pt x="6249" y="21449"/>
                  </a:cubicBezTo>
                  <a:cubicBezTo>
                    <a:pt x="6509" y="17949"/>
                    <a:pt x="8426" y="15535"/>
                    <a:pt x="10908" y="13172"/>
                  </a:cubicBezTo>
                  <a:cubicBezTo>
                    <a:pt x="15054" y="9226"/>
                    <a:pt x="20552" y="6982"/>
                    <a:pt x="25234" y="3839"/>
                  </a:cubicBezTo>
                  <a:cubicBezTo>
                    <a:pt x="25627" y="3572"/>
                    <a:pt x="29751" y="912"/>
                    <a:pt x="28146" y="79"/>
                  </a:cubicBezTo>
                  <a:cubicBezTo>
                    <a:pt x="28042" y="25"/>
                    <a:pt x="27910" y="0"/>
                    <a:pt x="2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5"/>
          <p:cNvGrpSpPr/>
          <p:nvPr/>
        </p:nvGrpSpPr>
        <p:grpSpPr>
          <a:xfrm>
            <a:off x="2696318" y="4304374"/>
            <a:ext cx="1269656" cy="967936"/>
            <a:chOff x="3711293" y="4493849"/>
            <a:chExt cx="1269656" cy="967936"/>
          </a:xfrm>
        </p:grpSpPr>
        <p:sp>
          <p:nvSpPr>
            <p:cNvPr id="164" name="Google Shape;164;p5"/>
            <p:cNvSpPr/>
            <p:nvPr/>
          </p:nvSpPr>
          <p:spPr>
            <a:xfrm flipH="1">
              <a:off x="4084516" y="4493849"/>
              <a:ext cx="527703" cy="809590"/>
            </a:xfrm>
            <a:custGeom>
              <a:rect b="b" l="l" r="r" t="t"/>
              <a:pathLst>
                <a:path extrusionOk="0" h="21615" w="14089">
                  <a:moveTo>
                    <a:pt x="14089" y="0"/>
                  </a:moveTo>
                  <a:lnTo>
                    <a:pt x="14089" y="0"/>
                  </a:lnTo>
                  <a:cubicBezTo>
                    <a:pt x="11941" y="112"/>
                    <a:pt x="9497" y="2222"/>
                    <a:pt x="7981" y="3552"/>
                  </a:cubicBezTo>
                  <a:cubicBezTo>
                    <a:pt x="5596" y="5632"/>
                    <a:pt x="2973" y="8203"/>
                    <a:pt x="1212" y="10804"/>
                  </a:cubicBezTo>
                  <a:cubicBezTo>
                    <a:pt x="1" y="12580"/>
                    <a:pt x="328" y="14363"/>
                    <a:pt x="870" y="16377"/>
                  </a:cubicBezTo>
                  <a:cubicBezTo>
                    <a:pt x="1227" y="17692"/>
                    <a:pt x="1806" y="21035"/>
                    <a:pt x="3203" y="21615"/>
                  </a:cubicBezTo>
                  <a:cubicBezTo>
                    <a:pt x="5707" y="20010"/>
                    <a:pt x="6948" y="18301"/>
                    <a:pt x="8501" y="17075"/>
                  </a:cubicBezTo>
                  <a:cubicBezTo>
                    <a:pt x="9222" y="16503"/>
                    <a:pt x="10389" y="15960"/>
                    <a:pt x="10872" y="15203"/>
                  </a:cubicBezTo>
                  <a:cubicBezTo>
                    <a:pt x="11065" y="14905"/>
                    <a:pt x="11028" y="14400"/>
                    <a:pt x="11102" y="14081"/>
                  </a:cubicBezTo>
                  <a:cubicBezTo>
                    <a:pt x="11592" y="11926"/>
                    <a:pt x="11904" y="9704"/>
                    <a:pt x="12380" y="7542"/>
                  </a:cubicBezTo>
                  <a:cubicBezTo>
                    <a:pt x="12930" y="5053"/>
                    <a:pt x="13108" y="2370"/>
                    <a:pt x="14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flipH="1">
              <a:off x="3711293" y="4935908"/>
              <a:ext cx="519913" cy="469386"/>
            </a:xfrm>
            <a:custGeom>
              <a:rect b="b" l="l" r="r" t="t"/>
              <a:pathLst>
                <a:path extrusionOk="0" h="12532" w="13881">
                  <a:moveTo>
                    <a:pt x="9322" y="1"/>
                  </a:moveTo>
                  <a:cubicBezTo>
                    <a:pt x="8263" y="1"/>
                    <a:pt x="7273" y="133"/>
                    <a:pt x="6598" y="465"/>
                  </a:cubicBezTo>
                  <a:cubicBezTo>
                    <a:pt x="5127" y="1193"/>
                    <a:pt x="3886" y="3942"/>
                    <a:pt x="3024" y="5265"/>
                  </a:cubicBezTo>
                  <a:cubicBezTo>
                    <a:pt x="1910" y="7003"/>
                    <a:pt x="914" y="8816"/>
                    <a:pt x="37" y="10689"/>
                  </a:cubicBezTo>
                  <a:cubicBezTo>
                    <a:pt x="216" y="12361"/>
                    <a:pt x="112" y="12457"/>
                    <a:pt x="0" y="12532"/>
                  </a:cubicBezTo>
                  <a:cubicBezTo>
                    <a:pt x="3247" y="10652"/>
                    <a:pt x="7430" y="9790"/>
                    <a:pt x="10618" y="7754"/>
                  </a:cubicBezTo>
                  <a:cubicBezTo>
                    <a:pt x="12468" y="6565"/>
                    <a:pt x="13880" y="2857"/>
                    <a:pt x="13843" y="710"/>
                  </a:cubicBezTo>
                  <a:cubicBezTo>
                    <a:pt x="12785" y="321"/>
                    <a:pt x="10969" y="1"/>
                    <a:pt x="9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flipH="1">
              <a:off x="4710674" y="4749242"/>
              <a:ext cx="270275" cy="712544"/>
            </a:xfrm>
            <a:custGeom>
              <a:rect b="b" l="l" r="r" t="t"/>
              <a:pathLst>
                <a:path extrusionOk="0" h="19024" w="7216">
                  <a:moveTo>
                    <a:pt x="3210" y="1"/>
                  </a:moveTo>
                  <a:cubicBezTo>
                    <a:pt x="2328" y="1"/>
                    <a:pt x="1369" y="317"/>
                    <a:pt x="558" y="374"/>
                  </a:cubicBezTo>
                  <a:cubicBezTo>
                    <a:pt x="877" y="1377"/>
                    <a:pt x="446" y="2759"/>
                    <a:pt x="372" y="3784"/>
                  </a:cubicBezTo>
                  <a:cubicBezTo>
                    <a:pt x="172" y="6868"/>
                    <a:pt x="1" y="11586"/>
                    <a:pt x="1821" y="14246"/>
                  </a:cubicBezTo>
                  <a:cubicBezTo>
                    <a:pt x="3159" y="16200"/>
                    <a:pt x="5425" y="17538"/>
                    <a:pt x="7067" y="19024"/>
                  </a:cubicBezTo>
                  <a:lnTo>
                    <a:pt x="7216" y="16839"/>
                  </a:lnTo>
                  <a:cubicBezTo>
                    <a:pt x="6294" y="14432"/>
                    <a:pt x="6532" y="11489"/>
                    <a:pt x="6242" y="8971"/>
                  </a:cubicBezTo>
                  <a:cubicBezTo>
                    <a:pt x="6049" y="7284"/>
                    <a:pt x="6198" y="1681"/>
                    <a:pt x="4630" y="441"/>
                  </a:cubicBezTo>
                  <a:cubicBezTo>
                    <a:pt x="4213" y="109"/>
                    <a:pt x="3725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5"/>
          <p:cNvSpPr/>
          <p:nvPr/>
        </p:nvSpPr>
        <p:spPr>
          <a:xfrm flipH="1" rot="-3988336">
            <a:off x="8052073" y="3939344"/>
            <a:ext cx="1415069" cy="1310636"/>
          </a:xfrm>
          <a:custGeom>
            <a:rect b="b" l="l" r="r" t="t"/>
            <a:pathLst>
              <a:path extrusionOk="0" h="29480" w="31829">
                <a:moveTo>
                  <a:pt x="11189" y="0"/>
                </a:moveTo>
                <a:cubicBezTo>
                  <a:pt x="8035" y="0"/>
                  <a:pt x="5220" y="5226"/>
                  <a:pt x="3627" y="7865"/>
                </a:cubicBezTo>
                <a:cubicBezTo>
                  <a:pt x="1" y="13861"/>
                  <a:pt x="4043" y="22614"/>
                  <a:pt x="4496" y="29479"/>
                </a:cubicBezTo>
                <a:lnTo>
                  <a:pt x="21051" y="28246"/>
                </a:lnTo>
                <a:cubicBezTo>
                  <a:pt x="21305" y="28313"/>
                  <a:pt x="21589" y="28345"/>
                  <a:pt x="21898" y="28345"/>
                </a:cubicBezTo>
                <a:cubicBezTo>
                  <a:pt x="25370" y="28345"/>
                  <a:pt x="31829" y="24360"/>
                  <a:pt x="29945" y="22688"/>
                </a:cubicBezTo>
                <a:cubicBezTo>
                  <a:pt x="28660" y="21551"/>
                  <a:pt x="28935" y="17257"/>
                  <a:pt x="28236" y="15094"/>
                </a:cubicBezTo>
                <a:cubicBezTo>
                  <a:pt x="26839" y="10777"/>
                  <a:pt x="24759" y="9499"/>
                  <a:pt x="20494" y="8578"/>
                </a:cubicBezTo>
                <a:cubicBezTo>
                  <a:pt x="18287" y="8095"/>
                  <a:pt x="17009" y="8831"/>
                  <a:pt x="15538" y="6995"/>
                </a:cubicBezTo>
                <a:cubicBezTo>
                  <a:pt x="14252" y="5405"/>
                  <a:pt x="15255" y="2671"/>
                  <a:pt x="13606" y="1103"/>
                </a:cubicBezTo>
                <a:cubicBezTo>
                  <a:pt x="12788" y="327"/>
                  <a:pt x="11978" y="0"/>
                  <a:pt x="11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4869875" y="308196"/>
            <a:ext cx="959067" cy="959028"/>
            <a:chOff x="6034775" y="202921"/>
            <a:chExt cx="959067" cy="959028"/>
          </a:xfrm>
        </p:grpSpPr>
        <p:sp>
          <p:nvSpPr>
            <p:cNvPr id="169" name="Google Shape;169;p5"/>
            <p:cNvSpPr/>
            <p:nvPr/>
          </p:nvSpPr>
          <p:spPr>
            <a:xfrm>
              <a:off x="6034775" y="202921"/>
              <a:ext cx="959067" cy="959028"/>
            </a:xfrm>
            <a:custGeom>
              <a:rect b="b" l="l" r="r" t="t"/>
              <a:pathLst>
                <a:path extrusionOk="0" h="25004" w="25005">
                  <a:moveTo>
                    <a:pt x="12506" y="0"/>
                  </a:moveTo>
                  <a:cubicBezTo>
                    <a:pt x="5596" y="0"/>
                    <a:pt x="1" y="5603"/>
                    <a:pt x="1" y="12505"/>
                  </a:cubicBezTo>
                  <a:cubicBezTo>
                    <a:pt x="1" y="19408"/>
                    <a:pt x="5596" y="25003"/>
                    <a:pt x="12506" y="25003"/>
                  </a:cubicBezTo>
                  <a:cubicBezTo>
                    <a:pt x="19409" y="25003"/>
                    <a:pt x="25004" y="19408"/>
                    <a:pt x="25004" y="12505"/>
                  </a:cubicBezTo>
                  <a:cubicBezTo>
                    <a:pt x="25004" y="5603"/>
                    <a:pt x="19409" y="0"/>
                    <a:pt x="1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6143932" y="344990"/>
              <a:ext cx="740750" cy="675086"/>
            </a:xfrm>
            <a:custGeom>
              <a:rect b="b" l="l" r="r" t="t"/>
              <a:pathLst>
                <a:path extrusionOk="0" h="17601" w="19313">
                  <a:moveTo>
                    <a:pt x="9657" y="0"/>
                  </a:moveTo>
                  <a:cubicBezTo>
                    <a:pt x="7405" y="0"/>
                    <a:pt x="5154" y="858"/>
                    <a:pt x="3434" y="2575"/>
                  </a:cubicBezTo>
                  <a:cubicBezTo>
                    <a:pt x="1" y="6015"/>
                    <a:pt x="1" y="11588"/>
                    <a:pt x="3434" y="15021"/>
                  </a:cubicBezTo>
                  <a:cubicBezTo>
                    <a:pt x="5154" y="16741"/>
                    <a:pt x="7405" y="17601"/>
                    <a:pt x="9657" y="17601"/>
                  </a:cubicBezTo>
                  <a:cubicBezTo>
                    <a:pt x="11908" y="17601"/>
                    <a:pt x="14159" y="16741"/>
                    <a:pt x="15880" y="15021"/>
                  </a:cubicBezTo>
                  <a:cubicBezTo>
                    <a:pt x="19312" y="11588"/>
                    <a:pt x="19312" y="6015"/>
                    <a:pt x="15880" y="2575"/>
                  </a:cubicBezTo>
                  <a:cubicBezTo>
                    <a:pt x="14159" y="858"/>
                    <a:pt x="11908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6382498" y="550614"/>
              <a:ext cx="263652" cy="263652"/>
            </a:xfrm>
            <a:custGeom>
              <a:rect b="b" l="l" r="r" t="t"/>
              <a:pathLst>
                <a:path extrusionOk="0" h="6874" w="6874">
                  <a:moveTo>
                    <a:pt x="3440" y="0"/>
                  </a:moveTo>
                  <a:cubicBezTo>
                    <a:pt x="1538" y="0"/>
                    <a:pt x="0" y="1538"/>
                    <a:pt x="0" y="3440"/>
                  </a:cubicBezTo>
                  <a:cubicBezTo>
                    <a:pt x="0" y="5335"/>
                    <a:pt x="1538" y="6873"/>
                    <a:pt x="3440" y="6873"/>
                  </a:cubicBezTo>
                  <a:cubicBezTo>
                    <a:pt x="5335" y="6873"/>
                    <a:pt x="6873" y="5335"/>
                    <a:pt x="6873" y="3440"/>
                  </a:cubicBezTo>
                  <a:cubicBezTo>
                    <a:pt x="6873" y="1538"/>
                    <a:pt x="5335" y="0"/>
                    <a:pt x="3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5"/>
          <p:cNvGrpSpPr/>
          <p:nvPr/>
        </p:nvGrpSpPr>
        <p:grpSpPr>
          <a:xfrm>
            <a:off x="7500861" y="692492"/>
            <a:ext cx="1159800" cy="759083"/>
            <a:chOff x="7690336" y="730967"/>
            <a:chExt cx="1159800" cy="759083"/>
          </a:xfrm>
        </p:grpSpPr>
        <p:sp>
          <p:nvSpPr>
            <p:cNvPr id="173" name="Google Shape;173;p5"/>
            <p:cNvSpPr/>
            <p:nvPr/>
          </p:nvSpPr>
          <p:spPr>
            <a:xfrm flipH="1">
              <a:off x="8201003" y="730967"/>
              <a:ext cx="649134" cy="430758"/>
            </a:xfrm>
            <a:custGeom>
              <a:rect b="b" l="l" r="r" t="t"/>
              <a:pathLst>
                <a:path extrusionOk="0" h="9416" w="14995">
                  <a:moveTo>
                    <a:pt x="13932" y="1"/>
                  </a:moveTo>
                  <a:lnTo>
                    <a:pt x="0" y="7424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flipH="1">
              <a:off x="8201146" y="1059337"/>
              <a:ext cx="648831" cy="430713"/>
            </a:xfrm>
            <a:custGeom>
              <a:rect b="b" l="l" r="r" t="t"/>
              <a:pathLst>
                <a:path extrusionOk="0" h="9415" w="14988">
                  <a:moveTo>
                    <a:pt x="13925" y="1"/>
                  </a:moveTo>
                  <a:lnTo>
                    <a:pt x="1" y="7424"/>
                  </a:lnTo>
                  <a:lnTo>
                    <a:pt x="1056" y="9415"/>
                  </a:lnTo>
                  <a:lnTo>
                    <a:pt x="14988" y="1992"/>
                  </a:lnTo>
                  <a:lnTo>
                    <a:pt x="13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flipH="1">
              <a:off x="7690336" y="970634"/>
              <a:ext cx="649177" cy="430713"/>
            </a:xfrm>
            <a:custGeom>
              <a:rect b="b" l="l" r="r" t="t"/>
              <a:pathLst>
                <a:path extrusionOk="0" h="9415" w="14996">
                  <a:moveTo>
                    <a:pt x="13932" y="0"/>
                  </a:moveTo>
                  <a:lnTo>
                    <a:pt x="1" y="7423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608727" y="1496079"/>
            <a:ext cx="461574" cy="650710"/>
            <a:chOff x="996477" y="2275054"/>
            <a:chExt cx="461574" cy="650710"/>
          </a:xfrm>
        </p:grpSpPr>
        <p:sp>
          <p:nvSpPr>
            <p:cNvPr id="177" name="Google Shape;177;p5"/>
            <p:cNvSpPr/>
            <p:nvPr/>
          </p:nvSpPr>
          <p:spPr>
            <a:xfrm>
              <a:off x="1091213" y="2662169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996477" y="2756906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373628" y="2429412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326260" y="2476780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1109742" y="2275054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062374" y="2322422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5"/>
          <p:cNvGrpSpPr/>
          <p:nvPr/>
        </p:nvGrpSpPr>
        <p:grpSpPr>
          <a:xfrm>
            <a:off x="4267939" y="1573262"/>
            <a:ext cx="461574" cy="496352"/>
            <a:chOff x="996477" y="2429412"/>
            <a:chExt cx="461574" cy="496352"/>
          </a:xfrm>
        </p:grpSpPr>
        <p:sp>
          <p:nvSpPr>
            <p:cNvPr id="184" name="Google Shape;184;p5"/>
            <p:cNvSpPr/>
            <p:nvPr/>
          </p:nvSpPr>
          <p:spPr>
            <a:xfrm>
              <a:off x="1091213" y="2662169"/>
              <a:ext cx="74064" cy="263595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996477" y="2756906"/>
              <a:ext cx="263581" cy="74117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1373628" y="2429412"/>
              <a:ext cx="37057" cy="131797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326260" y="2476780"/>
              <a:ext cx="131791" cy="37059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" name="Google Shape;190;p6"/>
          <p:cNvSpPr/>
          <p:nvPr/>
        </p:nvSpPr>
        <p:spPr>
          <a:xfrm flipH="1" rot="-2700000">
            <a:off x="7794693" y="-50357"/>
            <a:ext cx="1530888" cy="1425658"/>
          </a:xfrm>
          <a:custGeom>
            <a:rect b="b" l="l" r="r" t="t"/>
            <a:pathLst>
              <a:path extrusionOk="0" h="42446" w="45579">
                <a:moveTo>
                  <a:pt x="41915" y="0"/>
                </a:moveTo>
                <a:cubicBezTo>
                  <a:pt x="36779" y="0"/>
                  <a:pt x="27699" y="8166"/>
                  <a:pt x="25502" y="9879"/>
                </a:cubicBezTo>
                <a:cubicBezTo>
                  <a:pt x="19899" y="14240"/>
                  <a:pt x="13710" y="18327"/>
                  <a:pt x="7758" y="22228"/>
                </a:cubicBezTo>
                <a:cubicBezTo>
                  <a:pt x="1" y="27303"/>
                  <a:pt x="521" y="33433"/>
                  <a:pt x="5180" y="41027"/>
                </a:cubicBezTo>
                <a:cubicBezTo>
                  <a:pt x="5585" y="42143"/>
                  <a:pt x="6837" y="42445"/>
                  <a:pt x="8240" y="42445"/>
                </a:cubicBezTo>
                <a:cubicBezTo>
                  <a:pt x="9639" y="42445"/>
                  <a:pt x="11189" y="42145"/>
                  <a:pt x="12201" y="42052"/>
                </a:cubicBezTo>
                <a:cubicBezTo>
                  <a:pt x="12989" y="41985"/>
                  <a:pt x="15411" y="42060"/>
                  <a:pt x="16043" y="41502"/>
                </a:cubicBezTo>
                <a:cubicBezTo>
                  <a:pt x="17239" y="40440"/>
                  <a:pt x="16853" y="36153"/>
                  <a:pt x="16964" y="34778"/>
                </a:cubicBezTo>
                <a:cubicBezTo>
                  <a:pt x="17254" y="31070"/>
                  <a:pt x="17470" y="27422"/>
                  <a:pt x="20419" y="24702"/>
                </a:cubicBezTo>
                <a:cubicBezTo>
                  <a:pt x="22968" y="22347"/>
                  <a:pt x="26995" y="20668"/>
                  <a:pt x="29982" y="18862"/>
                </a:cubicBezTo>
                <a:cubicBezTo>
                  <a:pt x="33452" y="16767"/>
                  <a:pt x="40080" y="14738"/>
                  <a:pt x="42837" y="11736"/>
                </a:cubicBezTo>
                <a:cubicBezTo>
                  <a:pt x="44338" y="10102"/>
                  <a:pt x="45579" y="7419"/>
                  <a:pt x="45489" y="4767"/>
                </a:cubicBezTo>
                <a:cubicBezTo>
                  <a:pt x="45369" y="1285"/>
                  <a:pt x="43953" y="0"/>
                  <a:pt x="419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6"/>
          <p:cNvGrpSpPr/>
          <p:nvPr/>
        </p:nvGrpSpPr>
        <p:grpSpPr>
          <a:xfrm>
            <a:off x="6767885" y="404910"/>
            <a:ext cx="617502" cy="360108"/>
            <a:chOff x="6767885" y="404910"/>
            <a:chExt cx="617502" cy="360108"/>
          </a:xfrm>
        </p:grpSpPr>
        <p:sp>
          <p:nvSpPr>
            <p:cNvPr id="192" name="Google Shape;192;p6"/>
            <p:cNvSpPr/>
            <p:nvPr/>
          </p:nvSpPr>
          <p:spPr>
            <a:xfrm flipH="1" rot="-10555069">
              <a:off x="6778417" y="415442"/>
              <a:ext cx="306826" cy="306826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 flipH="1" rot="-10555069">
              <a:off x="7252239" y="631870"/>
              <a:ext cx="128729" cy="128729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6"/>
          <p:cNvSpPr/>
          <p:nvPr/>
        </p:nvSpPr>
        <p:spPr>
          <a:xfrm flipH="1" rot="8518321">
            <a:off x="-781907" y="4079300"/>
            <a:ext cx="1466443" cy="811249"/>
          </a:xfrm>
          <a:custGeom>
            <a:rect b="b" l="l" r="r" t="t"/>
            <a:pathLst>
              <a:path extrusionOk="0" h="16947" w="30634">
                <a:moveTo>
                  <a:pt x="13074" y="0"/>
                </a:moveTo>
                <a:cubicBezTo>
                  <a:pt x="12862" y="0"/>
                  <a:pt x="12661" y="12"/>
                  <a:pt x="12476" y="37"/>
                </a:cubicBezTo>
                <a:cubicBezTo>
                  <a:pt x="11250" y="193"/>
                  <a:pt x="10120" y="1069"/>
                  <a:pt x="9065" y="1701"/>
                </a:cubicBezTo>
                <a:cubicBezTo>
                  <a:pt x="6621" y="3157"/>
                  <a:pt x="4867" y="5126"/>
                  <a:pt x="3418" y="7615"/>
                </a:cubicBezTo>
                <a:cubicBezTo>
                  <a:pt x="2252" y="9607"/>
                  <a:pt x="0" y="13575"/>
                  <a:pt x="929" y="16071"/>
                </a:cubicBezTo>
                <a:lnTo>
                  <a:pt x="3036" y="15942"/>
                </a:lnTo>
                <a:lnTo>
                  <a:pt x="3036" y="15942"/>
                </a:lnTo>
                <a:cubicBezTo>
                  <a:pt x="3042" y="15942"/>
                  <a:pt x="3047" y="15942"/>
                  <a:pt x="3052" y="15942"/>
                </a:cubicBezTo>
                <a:cubicBezTo>
                  <a:pt x="3069" y="15942"/>
                  <a:pt x="3087" y="15941"/>
                  <a:pt x="3106" y="15937"/>
                </a:cubicBezTo>
                <a:lnTo>
                  <a:pt x="3106" y="15937"/>
                </a:lnTo>
                <a:lnTo>
                  <a:pt x="3036" y="15942"/>
                </a:lnTo>
                <a:lnTo>
                  <a:pt x="3036" y="15942"/>
                </a:lnTo>
                <a:cubicBezTo>
                  <a:pt x="2413" y="15904"/>
                  <a:pt x="3127" y="13625"/>
                  <a:pt x="3292" y="13159"/>
                </a:cubicBezTo>
                <a:cubicBezTo>
                  <a:pt x="4102" y="10929"/>
                  <a:pt x="5848" y="9027"/>
                  <a:pt x="7616" y="7489"/>
                </a:cubicBezTo>
                <a:cubicBezTo>
                  <a:pt x="9169" y="6137"/>
                  <a:pt x="10618" y="4316"/>
                  <a:pt x="12179" y="3068"/>
                </a:cubicBezTo>
                <a:cubicBezTo>
                  <a:pt x="12875" y="2516"/>
                  <a:pt x="13082" y="2314"/>
                  <a:pt x="13561" y="2314"/>
                </a:cubicBezTo>
                <a:cubicBezTo>
                  <a:pt x="13798" y="2314"/>
                  <a:pt x="14102" y="2363"/>
                  <a:pt x="14564" y="2444"/>
                </a:cubicBezTo>
                <a:cubicBezTo>
                  <a:pt x="17580" y="2986"/>
                  <a:pt x="21073" y="4666"/>
                  <a:pt x="23057" y="7036"/>
                </a:cubicBezTo>
                <a:cubicBezTo>
                  <a:pt x="24089" y="8277"/>
                  <a:pt x="24461" y="9280"/>
                  <a:pt x="24862" y="10848"/>
                </a:cubicBezTo>
                <a:cubicBezTo>
                  <a:pt x="25256" y="12378"/>
                  <a:pt x="25211" y="14763"/>
                  <a:pt x="26014" y="16153"/>
                </a:cubicBezTo>
                <a:cubicBezTo>
                  <a:pt x="26335" y="16713"/>
                  <a:pt x="26704" y="16946"/>
                  <a:pt x="27091" y="16946"/>
                </a:cubicBezTo>
                <a:cubicBezTo>
                  <a:pt x="28711" y="16946"/>
                  <a:pt x="30634" y="12847"/>
                  <a:pt x="30532" y="11479"/>
                </a:cubicBezTo>
                <a:cubicBezTo>
                  <a:pt x="30368" y="9228"/>
                  <a:pt x="28035" y="8076"/>
                  <a:pt x="26460" y="6887"/>
                </a:cubicBezTo>
                <a:cubicBezTo>
                  <a:pt x="24156" y="5141"/>
                  <a:pt x="21972" y="2466"/>
                  <a:pt x="19245" y="1456"/>
                </a:cubicBezTo>
                <a:cubicBezTo>
                  <a:pt x="17755" y="908"/>
                  <a:pt x="14957" y="0"/>
                  <a:pt x="130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2339100" y="1380950"/>
            <a:ext cx="4465800" cy="25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grpSp>
        <p:nvGrpSpPr>
          <p:cNvPr id="197" name="Google Shape;197;p7"/>
          <p:cNvGrpSpPr/>
          <p:nvPr/>
        </p:nvGrpSpPr>
        <p:grpSpPr>
          <a:xfrm>
            <a:off x="-266015" y="1004647"/>
            <a:ext cx="1098353" cy="2696548"/>
            <a:chOff x="-266015" y="1004647"/>
            <a:chExt cx="1098353" cy="2696548"/>
          </a:xfrm>
        </p:grpSpPr>
        <p:sp>
          <p:nvSpPr>
            <p:cNvPr id="198" name="Google Shape;198;p7"/>
            <p:cNvSpPr/>
            <p:nvPr/>
          </p:nvSpPr>
          <p:spPr>
            <a:xfrm rot="-5135158">
              <a:off x="-1034457" y="1903820"/>
              <a:ext cx="2635236" cy="898201"/>
            </a:xfrm>
            <a:custGeom>
              <a:rect b="b" l="l" r="r" t="t"/>
              <a:pathLst>
                <a:path extrusionOk="0" h="20213" w="59303">
                  <a:moveTo>
                    <a:pt x="59302" y="82"/>
                  </a:moveTo>
                  <a:lnTo>
                    <a:pt x="1" y="5031"/>
                  </a:lnTo>
                  <a:cubicBezTo>
                    <a:pt x="558" y="5336"/>
                    <a:pt x="914" y="7713"/>
                    <a:pt x="1279" y="8828"/>
                  </a:cubicBezTo>
                  <a:cubicBezTo>
                    <a:pt x="2319" y="12023"/>
                    <a:pt x="3931" y="16058"/>
                    <a:pt x="7030" y="17781"/>
                  </a:cubicBezTo>
                  <a:cubicBezTo>
                    <a:pt x="9467" y="19141"/>
                    <a:pt x="12744" y="18814"/>
                    <a:pt x="15426" y="18926"/>
                  </a:cubicBezTo>
                  <a:cubicBezTo>
                    <a:pt x="20642" y="19156"/>
                    <a:pt x="25777" y="19721"/>
                    <a:pt x="30970" y="20070"/>
                  </a:cubicBezTo>
                  <a:cubicBezTo>
                    <a:pt x="32246" y="20156"/>
                    <a:pt x="33497" y="20213"/>
                    <a:pt x="34712" y="20213"/>
                  </a:cubicBezTo>
                  <a:cubicBezTo>
                    <a:pt x="40429" y="20213"/>
                    <a:pt x="45372" y="18953"/>
                    <a:pt x="48491" y="13524"/>
                  </a:cubicBezTo>
                  <a:cubicBezTo>
                    <a:pt x="50601" y="9853"/>
                    <a:pt x="52675" y="6168"/>
                    <a:pt x="54785" y="2497"/>
                  </a:cubicBezTo>
                  <a:cubicBezTo>
                    <a:pt x="56226" y="1"/>
                    <a:pt x="56219" y="446"/>
                    <a:pt x="59302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 rot="-5135158">
              <a:off x="-365011" y="1778114"/>
              <a:ext cx="1097234" cy="748760"/>
            </a:xfrm>
            <a:custGeom>
              <a:rect b="b" l="l" r="r" t="t"/>
              <a:pathLst>
                <a:path extrusionOk="0" h="16850" w="24692">
                  <a:moveTo>
                    <a:pt x="24580" y="1"/>
                  </a:moveTo>
                  <a:lnTo>
                    <a:pt x="862" y="1479"/>
                  </a:lnTo>
                  <a:cubicBezTo>
                    <a:pt x="0" y="6205"/>
                    <a:pt x="1264" y="12825"/>
                    <a:pt x="5781" y="15248"/>
                  </a:cubicBezTo>
                  <a:cubicBezTo>
                    <a:pt x="7343" y="16083"/>
                    <a:pt x="11068" y="16849"/>
                    <a:pt x="14065" y="16849"/>
                  </a:cubicBezTo>
                  <a:cubicBezTo>
                    <a:pt x="15545" y="16849"/>
                    <a:pt x="16847" y="16663"/>
                    <a:pt x="17625" y="16206"/>
                  </a:cubicBezTo>
                  <a:cubicBezTo>
                    <a:pt x="20062" y="14780"/>
                    <a:pt x="21742" y="8501"/>
                    <a:pt x="22767" y="6041"/>
                  </a:cubicBezTo>
                  <a:cubicBezTo>
                    <a:pt x="23525" y="4243"/>
                    <a:pt x="24692" y="1984"/>
                    <a:pt x="24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7"/>
          <p:cNvGrpSpPr/>
          <p:nvPr/>
        </p:nvGrpSpPr>
        <p:grpSpPr>
          <a:xfrm>
            <a:off x="308924" y="3978998"/>
            <a:ext cx="1375066" cy="851718"/>
            <a:chOff x="308924" y="3978998"/>
            <a:chExt cx="1375066" cy="851718"/>
          </a:xfrm>
        </p:grpSpPr>
        <p:sp>
          <p:nvSpPr>
            <p:cNvPr id="201" name="Google Shape;201;p7"/>
            <p:cNvSpPr/>
            <p:nvPr/>
          </p:nvSpPr>
          <p:spPr>
            <a:xfrm>
              <a:off x="356610" y="3978998"/>
              <a:ext cx="769731" cy="483323"/>
            </a:xfrm>
            <a:custGeom>
              <a:rect b="b" l="l" r="r" t="t"/>
              <a:pathLst>
                <a:path extrusionOk="0" h="9416" w="14995">
                  <a:moveTo>
                    <a:pt x="13932" y="1"/>
                  </a:moveTo>
                  <a:lnTo>
                    <a:pt x="0" y="7424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308924" y="4347444"/>
              <a:ext cx="769372" cy="483272"/>
            </a:xfrm>
            <a:custGeom>
              <a:rect b="b" l="l" r="r" t="t"/>
              <a:pathLst>
                <a:path extrusionOk="0" h="9415" w="14988">
                  <a:moveTo>
                    <a:pt x="13925" y="1"/>
                  </a:moveTo>
                  <a:lnTo>
                    <a:pt x="1" y="7424"/>
                  </a:lnTo>
                  <a:lnTo>
                    <a:pt x="1056" y="9415"/>
                  </a:lnTo>
                  <a:lnTo>
                    <a:pt x="14988" y="1992"/>
                  </a:lnTo>
                  <a:lnTo>
                    <a:pt x="13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914207" y="4247916"/>
              <a:ext cx="769782" cy="483272"/>
            </a:xfrm>
            <a:custGeom>
              <a:rect b="b" l="l" r="r" t="t"/>
              <a:pathLst>
                <a:path extrusionOk="0" h="9415" w="14996">
                  <a:moveTo>
                    <a:pt x="13932" y="0"/>
                  </a:moveTo>
                  <a:lnTo>
                    <a:pt x="1" y="7423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7"/>
          <p:cNvGrpSpPr/>
          <p:nvPr/>
        </p:nvGrpSpPr>
        <p:grpSpPr>
          <a:xfrm>
            <a:off x="7393626" y="544574"/>
            <a:ext cx="1248223" cy="1001998"/>
            <a:chOff x="7227901" y="729399"/>
            <a:chExt cx="1248223" cy="1001998"/>
          </a:xfrm>
        </p:grpSpPr>
        <p:sp>
          <p:nvSpPr>
            <p:cNvPr id="205" name="Google Shape;205;p7"/>
            <p:cNvSpPr/>
            <p:nvPr/>
          </p:nvSpPr>
          <p:spPr>
            <a:xfrm>
              <a:off x="7694160" y="1360063"/>
              <a:ext cx="177332" cy="154524"/>
            </a:xfrm>
            <a:custGeom>
              <a:rect b="b" l="l" r="r" t="t"/>
              <a:pathLst>
                <a:path extrusionOk="0" h="2955" w="3391">
                  <a:moveTo>
                    <a:pt x="2310" y="0"/>
                  </a:moveTo>
                  <a:cubicBezTo>
                    <a:pt x="2248" y="0"/>
                    <a:pt x="2182" y="6"/>
                    <a:pt x="2111" y="17"/>
                  </a:cubicBezTo>
                  <a:cubicBezTo>
                    <a:pt x="1375" y="129"/>
                    <a:pt x="1" y="1592"/>
                    <a:pt x="424" y="2380"/>
                  </a:cubicBezTo>
                  <a:cubicBezTo>
                    <a:pt x="641" y="2786"/>
                    <a:pt x="1042" y="2955"/>
                    <a:pt x="1443" y="2955"/>
                  </a:cubicBezTo>
                  <a:cubicBezTo>
                    <a:pt x="1892" y="2955"/>
                    <a:pt x="2342" y="2743"/>
                    <a:pt x="2534" y="2417"/>
                  </a:cubicBezTo>
                  <a:cubicBezTo>
                    <a:pt x="2949" y="1721"/>
                    <a:pt x="3391" y="0"/>
                    <a:pt x="2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7227901" y="1282720"/>
              <a:ext cx="177280" cy="154577"/>
            </a:xfrm>
            <a:custGeom>
              <a:rect b="b" l="l" r="r" t="t"/>
              <a:pathLst>
                <a:path extrusionOk="0" h="2956" w="3390">
                  <a:moveTo>
                    <a:pt x="2303" y="0"/>
                  </a:moveTo>
                  <a:cubicBezTo>
                    <a:pt x="2241" y="0"/>
                    <a:pt x="2175" y="6"/>
                    <a:pt x="2103" y="18"/>
                  </a:cubicBezTo>
                  <a:cubicBezTo>
                    <a:pt x="1367" y="129"/>
                    <a:pt x="0" y="1593"/>
                    <a:pt x="424" y="2380"/>
                  </a:cubicBezTo>
                  <a:cubicBezTo>
                    <a:pt x="641" y="2787"/>
                    <a:pt x="1041" y="2955"/>
                    <a:pt x="1442" y="2955"/>
                  </a:cubicBezTo>
                  <a:cubicBezTo>
                    <a:pt x="1892" y="2955"/>
                    <a:pt x="2341" y="2743"/>
                    <a:pt x="2534" y="2418"/>
                  </a:cubicBezTo>
                  <a:cubicBezTo>
                    <a:pt x="2942" y="1721"/>
                    <a:pt x="3389" y="0"/>
                    <a:pt x="2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7556207" y="1171596"/>
              <a:ext cx="177332" cy="154734"/>
            </a:xfrm>
            <a:custGeom>
              <a:rect b="b" l="l" r="r" t="t"/>
              <a:pathLst>
                <a:path extrusionOk="0" h="2959" w="3391">
                  <a:moveTo>
                    <a:pt x="2303" y="0"/>
                  </a:moveTo>
                  <a:cubicBezTo>
                    <a:pt x="2242" y="0"/>
                    <a:pt x="2175" y="6"/>
                    <a:pt x="2104" y="17"/>
                  </a:cubicBezTo>
                  <a:cubicBezTo>
                    <a:pt x="1368" y="136"/>
                    <a:pt x="1" y="1600"/>
                    <a:pt x="424" y="2388"/>
                  </a:cubicBezTo>
                  <a:cubicBezTo>
                    <a:pt x="641" y="2791"/>
                    <a:pt x="1042" y="2959"/>
                    <a:pt x="1443" y="2959"/>
                  </a:cubicBezTo>
                  <a:cubicBezTo>
                    <a:pt x="1892" y="2959"/>
                    <a:pt x="2342" y="2747"/>
                    <a:pt x="2534" y="2417"/>
                  </a:cubicBezTo>
                  <a:cubicBezTo>
                    <a:pt x="2942" y="1721"/>
                    <a:pt x="3390" y="0"/>
                    <a:pt x="2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7889010" y="1180329"/>
              <a:ext cx="171737" cy="151125"/>
            </a:xfrm>
            <a:custGeom>
              <a:rect b="b" l="l" r="r" t="t"/>
              <a:pathLst>
                <a:path extrusionOk="0" h="2890" w="3284">
                  <a:moveTo>
                    <a:pt x="1514" y="1"/>
                  </a:moveTo>
                  <a:cubicBezTo>
                    <a:pt x="1180" y="1"/>
                    <a:pt x="817" y="202"/>
                    <a:pt x="495" y="705"/>
                  </a:cubicBezTo>
                  <a:cubicBezTo>
                    <a:pt x="1" y="1468"/>
                    <a:pt x="297" y="2890"/>
                    <a:pt x="1183" y="2890"/>
                  </a:cubicBezTo>
                  <a:cubicBezTo>
                    <a:pt x="1349" y="2890"/>
                    <a:pt x="1537" y="2840"/>
                    <a:pt x="1743" y="2726"/>
                  </a:cubicBezTo>
                  <a:cubicBezTo>
                    <a:pt x="3283" y="1880"/>
                    <a:pt x="2536" y="1"/>
                    <a:pt x="1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7308801" y="804807"/>
              <a:ext cx="171475" cy="151178"/>
            </a:xfrm>
            <a:custGeom>
              <a:rect b="b" l="l" r="r" t="t"/>
              <a:pathLst>
                <a:path extrusionOk="0" h="2891" w="3279">
                  <a:moveTo>
                    <a:pt x="1509" y="1"/>
                  </a:moveTo>
                  <a:cubicBezTo>
                    <a:pt x="1175" y="1"/>
                    <a:pt x="812" y="201"/>
                    <a:pt x="489" y="701"/>
                  </a:cubicBezTo>
                  <a:cubicBezTo>
                    <a:pt x="0" y="1465"/>
                    <a:pt x="294" y="2890"/>
                    <a:pt x="1182" y="2890"/>
                  </a:cubicBezTo>
                  <a:cubicBezTo>
                    <a:pt x="1347" y="2890"/>
                    <a:pt x="1532" y="2841"/>
                    <a:pt x="1737" y="2729"/>
                  </a:cubicBezTo>
                  <a:cubicBezTo>
                    <a:pt x="3279" y="1883"/>
                    <a:pt x="2533" y="1"/>
                    <a:pt x="1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604893" y="729399"/>
              <a:ext cx="171423" cy="150968"/>
            </a:xfrm>
            <a:custGeom>
              <a:rect b="b" l="l" r="r" t="t"/>
              <a:pathLst>
                <a:path extrusionOk="0" h="2887" w="3278">
                  <a:moveTo>
                    <a:pt x="1507" y="0"/>
                  </a:moveTo>
                  <a:cubicBezTo>
                    <a:pt x="1174" y="0"/>
                    <a:pt x="811" y="200"/>
                    <a:pt x="489" y="701"/>
                  </a:cubicBezTo>
                  <a:cubicBezTo>
                    <a:pt x="1" y="1465"/>
                    <a:pt x="293" y="2886"/>
                    <a:pt x="1178" y="2886"/>
                  </a:cubicBezTo>
                  <a:cubicBezTo>
                    <a:pt x="1344" y="2886"/>
                    <a:pt x="1531" y="2836"/>
                    <a:pt x="1737" y="2722"/>
                  </a:cubicBezTo>
                  <a:cubicBezTo>
                    <a:pt x="3278" y="1877"/>
                    <a:pt x="2529" y="0"/>
                    <a:pt x="1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542819" y="1538228"/>
              <a:ext cx="171684" cy="151125"/>
            </a:xfrm>
            <a:custGeom>
              <a:rect b="b" l="l" r="r" t="t"/>
              <a:pathLst>
                <a:path extrusionOk="0" h="2890" w="3283">
                  <a:moveTo>
                    <a:pt x="1514" y="0"/>
                  </a:moveTo>
                  <a:cubicBezTo>
                    <a:pt x="1180" y="0"/>
                    <a:pt x="817" y="201"/>
                    <a:pt x="495" y="704"/>
                  </a:cubicBezTo>
                  <a:cubicBezTo>
                    <a:pt x="0" y="1468"/>
                    <a:pt x="296" y="2889"/>
                    <a:pt x="1183" y="2889"/>
                  </a:cubicBezTo>
                  <a:cubicBezTo>
                    <a:pt x="1349" y="2889"/>
                    <a:pt x="1536" y="2839"/>
                    <a:pt x="1743" y="2725"/>
                  </a:cubicBezTo>
                  <a:cubicBezTo>
                    <a:pt x="3283" y="1880"/>
                    <a:pt x="2535" y="0"/>
                    <a:pt x="15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745723" y="908872"/>
              <a:ext cx="167239" cy="153426"/>
            </a:xfrm>
            <a:custGeom>
              <a:rect b="b" l="l" r="r" t="t"/>
              <a:pathLst>
                <a:path extrusionOk="0" h="2934" w="3198">
                  <a:moveTo>
                    <a:pt x="1330" y="0"/>
                  </a:moveTo>
                  <a:cubicBezTo>
                    <a:pt x="942" y="0"/>
                    <a:pt x="550" y="260"/>
                    <a:pt x="300" y="918"/>
                  </a:cubicBezTo>
                  <a:cubicBezTo>
                    <a:pt x="1" y="1715"/>
                    <a:pt x="493" y="2934"/>
                    <a:pt x="1269" y="2934"/>
                  </a:cubicBezTo>
                  <a:cubicBezTo>
                    <a:pt x="1476" y="2934"/>
                    <a:pt x="1704" y="2847"/>
                    <a:pt x="1942" y="2641"/>
                  </a:cubicBezTo>
                  <a:cubicBezTo>
                    <a:pt x="3197" y="1555"/>
                    <a:pt x="2277" y="0"/>
                    <a:pt x="1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305067" y="1168301"/>
              <a:ext cx="171057" cy="151125"/>
            </a:xfrm>
            <a:custGeom>
              <a:rect b="b" l="l" r="r" t="t"/>
              <a:pathLst>
                <a:path extrusionOk="0" h="2890" w="3271">
                  <a:moveTo>
                    <a:pt x="1504" y="0"/>
                  </a:moveTo>
                  <a:cubicBezTo>
                    <a:pt x="1170" y="0"/>
                    <a:pt x="806" y="201"/>
                    <a:pt x="482" y="705"/>
                  </a:cubicBezTo>
                  <a:cubicBezTo>
                    <a:pt x="0" y="1468"/>
                    <a:pt x="288" y="2890"/>
                    <a:pt x="1171" y="2890"/>
                  </a:cubicBezTo>
                  <a:cubicBezTo>
                    <a:pt x="1337" y="2890"/>
                    <a:pt x="1524" y="2840"/>
                    <a:pt x="1730" y="2726"/>
                  </a:cubicBezTo>
                  <a:cubicBezTo>
                    <a:pt x="3270" y="1880"/>
                    <a:pt x="2527" y="0"/>
                    <a:pt x="1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047359" y="1084160"/>
              <a:ext cx="196838" cy="164878"/>
            </a:xfrm>
            <a:custGeom>
              <a:rect b="b" l="l" r="r" t="t"/>
              <a:pathLst>
                <a:path extrusionOk="0" h="3153" w="3764">
                  <a:moveTo>
                    <a:pt x="2671" y="0"/>
                  </a:moveTo>
                  <a:cubicBezTo>
                    <a:pt x="2509" y="0"/>
                    <a:pt x="2311" y="42"/>
                    <a:pt x="2074" y="136"/>
                  </a:cubicBezTo>
                  <a:cubicBezTo>
                    <a:pt x="1227" y="471"/>
                    <a:pt x="1" y="2106"/>
                    <a:pt x="915" y="2915"/>
                  </a:cubicBezTo>
                  <a:cubicBezTo>
                    <a:pt x="1106" y="3084"/>
                    <a:pt x="1294" y="3152"/>
                    <a:pt x="1478" y="3152"/>
                  </a:cubicBezTo>
                  <a:cubicBezTo>
                    <a:pt x="1852" y="3152"/>
                    <a:pt x="2206" y="2870"/>
                    <a:pt x="2520" y="2581"/>
                  </a:cubicBezTo>
                  <a:cubicBezTo>
                    <a:pt x="3257" y="1902"/>
                    <a:pt x="3764" y="0"/>
                    <a:pt x="2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7969649" y="850250"/>
              <a:ext cx="196943" cy="164878"/>
            </a:xfrm>
            <a:custGeom>
              <a:rect b="b" l="l" r="r" t="t"/>
              <a:pathLst>
                <a:path extrusionOk="0" h="3153" w="3766">
                  <a:moveTo>
                    <a:pt x="2671" y="0"/>
                  </a:moveTo>
                  <a:cubicBezTo>
                    <a:pt x="2509" y="0"/>
                    <a:pt x="2311" y="42"/>
                    <a:pt x="2074" y="136"/>
                  </a:cubicBezTo>
                  <a:cubicBezTo>
                    <a:pt x="1234" y="471"/>
                    <a:pt x="1" y="2105"/>
                    <a:pt x="922" y="2915"/>
                  </a:cubicBezTo>
                  <a:cubicBezTo>
                    <a:pt x="1113" y="3084"/>
                    <a:pt x="1301" y="3152"/>
                    <a:pt x="1485" y="3152"/>
                  </a:cubicBezTo>
                  <a:cubicBezTo>
                    <a:pt x="1858" y="3152"/>
                    <a:pt x="2211" y="2870"/>
                    <a:pt x="2520" y="2581"/>
                  </a:cubicBezTo>
                  <a:cubicBezTo>
                    <a:pt x="3264" y="1902"/>
                    <a:pt x="3765" y="0"/>
                    <a:pt x="2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7967871" y="1369005"/>
              <a:ext cx="208186" cy="150184"/>
            </a:xfrm>
            <a:custGeom>
              <a:rect b="b" l="l" r="r" t="t"/>
              <a:pathLst>
                <a:path extrusionOk="0" h="2872" w="3981">
                  <a:moveTo>
                    <a:pt x="2658" y="1"/>
                  </a:moveTo>
                  <a:cubicBezTo>
                    <a:pt x="1567" y="1"/>
                    <a:pt x="0" y="1607"/>
                    <a:pt x="651" y="2566"/>
                  </a:cubicBezTo>
                  <a:cubicBezTo>
                    <a:pt x="804" y="2789"/>
                    <a:pt x="1084" y="2872"/>
                    <a:pt x="1390" y="2872"/>
                  </a:cubicBezTo>
                  <a:cubicBezTo>
                    <a:pt x="1858" y="2872"/>
                    <a:pt x="2390" y="2678"/>
                    <a:pt x="2628" y="2499"/>
                  </a:cubicBezTo>
                  <a:cubicBezTo>
                    <a:pt x="3259" y="2016"/>
                    <a:pt x="3980" y="396"/>
                    <a:pt x="2962" y="47"/>
                  </a:cubicBezTo>
                  <a:cubicBezTo>
                    <a:pt x="2880" y="17"/>
                    <a:pt x="2791" y="2"/>
                    <a:pt x="2710" y="2"/>
                  </a:cubicBezTo>
                  <a:cubicBezTo>
                    <a:pt x="2693" y="1"/>
                    <a:pt x="2676" y="1"/>
                    <a:pt x="2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7357748" y="1008857"/>
              <a:ext cx="208239" cy="150550"/>
            </a:xfrm>
            <a:custGeom>
              <a:rect b="b" l="l" r="r" t="t"/>
              <a:pathLst>
                <a:path extrusionOk="0" h="2879" w="3982">
                  <a:moveTo>
                    <a:pt x="2659" y="0"/>
                  </a:moveTo>
                  <a:cubicBezTo>
                    <a:pt x="1568" y="0"/>
                    <a:pt x="0" y="1612"/>
                    <a:pt x="653" y="2572"/>
                  </a:cubicBezTo>
                  <a:cubicBezTo>
                    <a:pt x="805" y="2795"/>
                    <a:pt x="1085" y="2878"/>
                    <a:pt x="1391" y="2878"/>
                  </a:cubicBezTo>
                  <a:cubicBezTo>
                    <a:pt x="1860" y="2878"/>
                    <a:pt x="2391" y="2685"/>
                    <a:pt x="2629" y="2505"/>
                  </a:cubicBezTo>
                  <a:cubicBezTo>
                    <a:pt x="3261" y="2022"/>
                    <a:pt x="3981" y="395"/>
                    <a:pt x="2956" y="53"/>
                  </a:cubicBezTo>
                  <a:cubicBezTo>
                    <a:pt x="2874" y="24"/>
                    <a:pt x="2793" y="9"/>
                    <a:pt x="2703" y="1"/>
                  </a:cubicBezTo>
                  <a:cubicBezTo>
                    <a:pt x="2689" y="1"/>
                    <a:pt x="2674" y="0"/>
                    <a:pt x="2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7759790" y="1572219"/>
              <a:ext cx="161748" cy="159178"/>
            </a:xfrm>
            <a:custGeom>
              <a:rect b="b" l="l" r="r" t="t"/>
              <a:pathLst>
                <a:path extrusionOk="0" h="3044" w="3093">
                  <a:moveTo>
                    <a:pt x="2033" y="0"/>
                  </a:moveTo>
                  <a:cubicBezTo>
                    <a:pt x="1254" y="0"/>
                    <a:pt x="0" y="1509"/>
                    <a:pt x="298" y="2417"/>
                  </a:cubicBezTo>
                  <a:cubicBezTo>
                    <a:pt x="432" y="2817"/>
                    <a:pt x="981" y="3043"/>
                    <a:pt x="1461" y="3043"/>
                  </a:cubicBezTo>
                  <a:cubicBezTo>
                    <a:pt x="1677" y="3043"/>
                    <a:pt x="1879" y="2997"/>
                    <a:pt x="2022" y="2900"/>
                  </a:cubicBezTo>
                  <a:cubicBezTo>
                    <a:pt x="2847" y="2343"/>
                    <a:pt x="3092" y="322"/>
                    <a:pt x="2193" y="25"/>
                  </a:cubicBezTo>
                  <a:cubicBezTo>
                    <a:pt x="2143" y="8"/>
                    <a:pt x="2089" y="0"/>
                    <a:pt x="2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7"/>
          <p:cNvGrpSpPr/>
          <p:nvPr/>
        </p:nvGrpSpPr>
        <p:grpSpPr>
          <a:xfrm>
            <a:off x="2481630" y="4198883"/>
            <a:ext cx="1516907" cy="1081943"/>
            <a:chOff x="2481630" y="4198883"/>
            <a:chExt cx="1516907" cy="1081943"/>
          </a:xfrm>
        </p:grpSpPr>
        <p:sp>
          <p:nvSpPr>
            <p:cNvPr id="220" name="Google Shape;220;p7"/>
            <p:cNvSpPr/>
            <p:nvPr/>
          </p:nvSpPr>
          <p:spPr>
            <a:xfrm rot="-10660857">
              <a:off x="2501723" y="4228341"/>
              <a:ext cx="1476720" cy="1023027"/>
            </a:xfrm>
            <a:custGeom>
              <a:rect b="b" l="l" r="r" t="t"/>
              <a:pathLst>
                <a:path extrusionOk="0" h="21816" w="31491">
                  <a:moveTo>
                    <a:pt x="28508" y="0"/>
                  </a:moveTo>
                  <a:cubicBezTo>
                    <a:pt x="28417" y="0"/>
                    <a:pt x="28326" y="2"/>
                    <a:pt x="28236" y="6"/>
                  </a:cubicBezTo>
                  <a:lnTo>
                    <a:pt x="0" y="1960"/>
                  </a:lnTo>
                  <a:cubicBezTo>
                    <a:pt x="899" y="4107"/>
                    <a:pt x="580" y="7124"/>
                    <a:pt x="944" y="9435"/>
                  </a:cubicBezTo>
                  <a:cubicBezTo>
                    <a:pt x="1390" y="12192"/>
                    <a:pt x="2445" y="14785"/>
                    <a:pt x="3188" y="17452"/>
                  </a:cubicBezTo>
                  <a:cubicBezTo>
                    <a:pt x="3388" y="18175"/>
                    <a:pt x="3644" y="21815"/>
                    <a:pt x="4851" y="21815"/>
                  </a:cubicBezTo>
                  <a:cubicBezTo>
                    <a:pt x="4897" y="21815"/>
                    <a:pt x="4945" y="21810"/>
                    <a:pt x="4993" y="21799"/>
                  </a:cubicBezTo>
                  <a:cubicBezTo>
                    <a:pt x="6309" y="21494"/>
                    <a:pt x="6754" y="16271"/>
                    <a:pt x="7735" y="15112"/>
                  </a:cubicBezTo>
                  <a:cubicBezTo>
                    <a:pt x="8946" y="15929"/>
                    <a:pt x="10135" y="16427"/>
                    <a:pt x="11213" y="17512"/>
                  </a:cubicBezTo>
                  <a:cubicBezTo>
                    <a:pt x="12283" y="18596"/>
                    <a:pt x="13784" y="20276"/>
                    <a:pt x="15114" y="20959"/>
                  </a:cubicBezTo>
                  <a:cubicBezTo>
                    <a:pt x="15114" y="20959"/>
                    <a:pt x="15114" y="20959"/>
                    <a:pt x="15114" y="20959"/>
                  </a:cubicBezTo>
                  <a:cubicBezTo>
                    <a:pt x="15202" y="20959"/>
                    <a:pt x="16534" y="15281"/>
                    <a:pt x="16979" y="14844"/>
                  </a:cubicBezTo>
                  <a:cubicBezTo>
                    <a:pt x="17296" y="14531"/>
                    <a:pt x="17693" y="14409"/>
                    <a:pt x="18125" y="14409"/>
                  </a:cubicBezTo>
                  <a:cubicBezTo>
                    <a:pt x="19282" y="14409"/>
                    <a:pt x="20690" y="15282"/>
                    <a:pt x="21496" y="15699"/>
                  </a:cubicBezTo>
                  <a:cubicBezTo>
                    <a:pt x="23606" y="16783"/>
                    <a:pt x="25524" y="18381"/>
                    <a:pt x="27894" y="18894"/>
                  </a:cubicBezTo>
                  <a:cubicBezTo>
                    <a:pt x="29699" y="12883"/>
                    <a:pt x="29766" y="6262"/>
                    <a:pt x="31490" y="244"/>
                  </a:cubicBezTo>
                  <a:cubicBezTo>
                    <a:pt x="30511" y="203"/>
                    <a:pt x="29489" y="0"/>
                    <a:pt x="28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 rot="-10660857">
              <a:off x="3327662" y="4573153"/>
              <a:ext cx="229309" cy="285065"/>
            </a:xfrm>
            <a:custGeom>
              <a:rect b="b" l="l" r="r" t="t"/>
              <a:pathLst>
                <a:path extrusionOk="0" h="6079" w="4890">
                  <a:moveTo>
                    <a:pt x="4889" y="0"/>
                  </a:moveTo>
                  <a:lnTo>
                    <a:pt x="4889" y="0"/>
                  </a:lnTo>
                  <a:cubicBezTo>
                    <a:pt x="3990" y="414"/>
                    <a:pt x="1348" y="1875"/>
                    <a:pt x="90" y="1875"/>
                  </a:cubicBezTo>
                  <a:cubicBezTo>
                    <a:pt x="59" y="1875"/>
                    <a:pt x="29" y="1874"/>
                    <a:pt x="0" y="1873"/>
                  </a:cubicBezTo>
                  <a:lnTo>
                    <a:pt x="0" y="1873"/>
                  </a:lnTo>
                  <a:cubicBezTo>
                    <a:pt x="1486" y="2831"/>
                    <a:pt x="1895" y="5112"/>
                    <a:pt x="3522" y="6078"/>
                  </a:cubicBezTo>
                  <a:cubicBezTo>
                    <a:pt x="4652" y="4696"/>
                    <a:pt x="4823" y="1694"/>
                    <a:pt x="4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7"/>
          <p:cNvGrpSpPr/>
          <p:nvPr/>
        </p:nvGrpSpPr>
        <p:grpSpPr>
          <a:xfrm>
            <a:off x="1304812" y="2580183"/>
            <a:ext cx="458183" cy="645922"/>
            <a:chOff x="1304812" y="2580183"/>
            <a:chExt cx="458183" cy="645922"/>
          </a:xfrm>
        </p:grpSpPr>
        <p:sp>
          <p:nvSpPr>
            <p:cNvPr id="223" name="Google Shape;223;p7"/>
            <p:cNvSpPr/>
            <p:nvPr/>
          </p:nvSpPr>
          <p:spPr>
            <a:xfrm>
              <a:off x="1398851" y="2964455"/>
              <a:ext cx="73521" cy="261650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304812" y="3058496"/>
              <a:ext cx="261650" cy="73570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679190" y="2733408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632170" y="2780428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417244" y="2580183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1370224" y="2627204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7"/>
          <p:cNvGrpSpPr/>
          <p:nvPr/>
        </p:nvGrpSpPr>
        <p:grpSpPr>
          <a:xfrm>
            <a:off x="6895620" y="1871325"/>
            <a:ext cx="597332" cy="386236"/>
            <a:chOff x="6590820" y="1871325"/>
            <a:chExt cx="597332" cy="386236"/>
          </a:xfrm>
        </p:grpSpPr>
        <p:sp>
          <p:nvSpPr>
            <p:cNvPr id="230" name="Google Shape;230;p7"/>
            <p:cNvSpPr/>
            <p:nvPr/>
          </p:nvSpPr>
          <p:spPr>
            <a:xfrm>
              <a:off x="6647219" y="1871325"/>
              <a:ext cx="44093" cy="156891"/>
            </a:xfrm>
            <a:custGeom>
              <a:rect b="b" l="l" r="r" t="t"/>
              <a:pathLst>
                <a:path extrusionOk="0" h="5291" w="1487">
                  <a:moveTo>
                    <a:pt x="744" y="0"/>
                  </a:moveTo>
                  <a:cubicBezTo>
                    <a:pt x="335" y="0"/>
                    <a:pt x="1" y="1181"/>
                    <a:pt x="1" y="2645"/>
                  </a:cubicBezTo>
                  <a:cubicBezTo>
                    <a:pt x="1" y="4102"/>
                    <a:pt x="335" y="5290"/>
                    <a:pt x="744" y="5290"/>
                  </a:cubicBezTo>
                  <a:cubicBezTo>
                    <a:pt x="1152" y="5290"/>
                    <a:pt x="1487" y="4102"/>
                    <a:pt x="1487" y="2645"/>
                  </a:cubicBezTo>
                  <a:cubicBezTo>
                    <a:pt x="1487" y="1181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590820" y="1927724"/>
              <a:ext cx="156921" cy="44093"/>
            </a:xfrm>
            <a:custGeom>
              <a:rect b="b" l="l" r="r" t="t"/>
              <a:pathLst>
                <a:path extrusionOk="0" h="1487" w="5292">
                  <a:moveTo>
                    <a:pt x="2646" y="0"/>
                  </a:moveTo>
                  <a:cubicBezTo>
                    <a:pt x="1182" y="0"/>
                    <a:pt x="1" y="335"/>
                    <a:pt x="1" y="743"/>
                  </a:cubicBezTo>
                  <a:cubicBezTo>
                    <a:pt x="1" y="1152"/>
                    <a:pt x="1182" y="1486"/>
                    <a:pt x="2646" y="1486"/>
                  </a:cubicBezTo>
                  <a:cubicBezTo>
                    <a:pt x="4102" y="1486"/>
                    <a:pt x="5291" y="1152"/>
                    <a:pt x="5291" y="743"/>
                  </a:cubicBezTo>
                  <a:cubicBezTo>
                    <a:pt x="5291" y="335"/>
                    <a:pt x="4102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7087867" y="2100877"/>
              <a:ext cx="43886" cy="156684"/>
            </a:xfrm>
            <a:custGeom>
              <a:rect b="b" l="l" r="r" t="t"/>
              <a:pathLst>
                <a:path extrusionOk="0" h="5284" w="1480">
                  <a:moveTo>
                    <a:pt x="744" y="0"/>
                  </a:moveTo>
                  <a:cubicBezTo>
                    <a:pt x="335" y="0"/>
                    <a:pt x="1" y="1182"/>
                    <a:pt x="1" y="2638"/>
                  </a:cubicBezTo>
                  <a:cubicBezTo>
                    <a:pt x="1" y="4102"/>
                    <a:pt x="335" y="5283"/>
                    <a:pt x="744" y="5283"/>
                  </a:cubicBezTo>
                  <a:cubicBezTo>
                    <a:pt x="1152" y="5283"/>
                    <a:pt x="1479" y="4102"/>
                    <a:pt x="1479" y="2638"/>
                  </a:cubicBezTo>
                  <a:cubicBezTo>
                    <a:pt x="1479" y="1182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031468" y="2157276"/>
              <a:ext cx="156684" cy="43886"/>
            </a:xfrm>
            <a:custGeom>
              <a:rect b="b" l="l" r="r" t="t"/>
              <a:pathLst>
                <a:path extrusionOk="0" h="1480" w="5284">
                  <a:moveTo>
                    <a:pt x="2646" y="1"/>
                  </a:moveTo>
                  <a:cubicBezTo>
                    <a:pt x="1182" y="1"/>
                    <a:pt x="0" y="328"/>
                    <a:pt x="0" y="736"/>
                  </a:cubicBezTo>
                  <a:cubicBezTo>
                    <a:pt x="0" y="1145"/>
                    <a:pt x="1182" y="1479"/>
                    <a:pt x="2646" y="1479"/>
                  </a:cubicBezTo>
                  <a:cubicBezTo>
                    <a:pt x="4102" y="1479"/>
                    <a:pt x="5283" y="1145"/>
                    <a:pt x="5283" y="736"/>
                  </a:cubicBezTo>
                  <a:cubicBezTo>
                    <a:pt x="5283" y="328"/>
                    <a:pt x="4102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7"/>
          <p:cNvGrpSpPr/>
          <p:nvPr/>
        </p:nvGrpSpPr>
        <p:grpSpPr>
          <a:xfrm>
            <a:off x="5440992" y="4028793"/>
            <a:ext cx="2286440" cy="1479198"/>
            <a:chOff x="5440992" y="4028793"/>
            <a:chExt cx="2286440" cy="1479198"/>
          </a:xfrm>
        </p:grpSpPr>
        <p:sp>
          <p:nvSpPr>
            <p:cNvPr id="235" name="Google Shape;235;p7"/>
            <p:cNvSpPr/>
            <p:nvPr/>
          </p:nvSpPr>
          <p:spPr>
            <a:xfrm rot="401836">
              <a:off x="5508552" y="4197699"/>
              <a:ext cx="1335267" cy="1236650"/>
            </a:xfrm>
            <a:custGeom>
              <a:rect b="b" l="l" r="r" t="t"/>
              <a:pathLst>
                <a:path extrusionOk="0" h="29480" w="31829">
                  <a:moveTo>
                    <a:pt x="11189" y="0"/>
                  </a:moveTo>
                  <a:cubicBezTo>
                    <a:pt x="8035" y="0"/>
                    <a:pt x="5220" y="5226"/>
                    <a:pt x="3627" y="7865"/>
                  </a:cubicBezTo>
                  <a:cubicBezTo>
                    <a:pt x="1" y="13861"/>
                    <a:pt x="4043" y="22614"/>
                    <a:pt x="4496" y="29479"/>
                  </a:cubicBezTo>
                  <a:lnTo>
                    <a:pt x="21051" y="28246"/>
                  </a:lnTo>
                  <a:cubicBezTo>
                    <a:pt x="21305" y="28313"/>
                    <a:pt x="21589" y="28345"/>
                    <a:pt x="21898" y="28345"/>
                  </a:cubicBezTo>
                  <a:cubicBezTo>
                    <a:pt x="25370" y="28345"/>
                    <a:pt x="31829" y="24360"/>
                    <a:pt x="29945" y="22688"/>
                  </a:cubicBezTo>
                  <a:cubicBezTo>
                    <a:pt x="28660" y="21551"/>
                    <a:pt x="28935" y="17257"/>
                    <a:pt x="28236" y="15094"/>
                  </a:cubicBezTo>
                  <a:cubicBezTo>
                    <a:pt x="26839" y="10777"/>
                    <a:pt x="24759" y="9499"/>
                    <a:pt x="20494" y="8578"/>
                  </a:cubicBezTo>
                  <a:cubicBezTo>
                    <a:pt x="18287" y="8095"/>
                    <a:pt x="17009" y="8831"/>
                    <a:pt x="15538" y="6995"/>
                  </a:cubicBezTo>
                  <a:cubicBezTo>
                    <a:pt x="14252" y="5405"/>
                    <a:pt x="15255" y="2671"/>
                    <a:pt x="13606" y="1103"/>
                  </a:cubicBezTo>
                  <a:cubicBezTo>
                    <a:pt x="12788" y="327"/>
                    <a:pt x="11978" y="0"/>
                    <a:pt x="11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 rot="-1754541">
              <a:off x="6156255" y="4335288"/>
              <a:ext cx="1466467" cy="811262"/>
            </a:xfrm>
            <a:custGeom>
              <a:rect b="b" l="l" r="r" t="t"/>
              <a:pathLst>
                <a:path extrusionOk="0" h="16947" w="30634">
                  <a:moveTo>
                    <a:pt x="13074" y="0"/>
                  </a:moveTo>
                  <a:cubicBezTo>
                    <a:pt x="12862" y="0"/>
                    <a:pt x="12661" y="12"/>
                    <a:pt x="12476" y="37"/>
                  </a:cubicBezTo>
                  <a:cubicBezTo>
                    <a:pt x="11250" y="193"/>
                    <a:pt x="10120" y="1069"/>
                    <a:pt x="9065" y="1701"/>
                  </a:cubicBezTo>
                  <a:cubicBezTo>
                    <a:pt x="6621" y="3157"/>
                    <a:pt x="4867" y="5126"/>
                    <a:pt x="3418" y="7615"/>
                  </a:cubicBezTo>
                  <a:cubicBezTo>
                    <a:pt x="2252" y="9607"/>
                    <a:pt x="0" y="13575"/>
                    <a:pt x="929" y="16071"/>
                  </a:cubicBezTo>
                  <a:lnTo>
                    <a:pt x="3036" y="15942"/>
                  </a:lnTo>
                  <a:lnTo>
                    <a:pt x="3036" y="15942"/>
                  </a:lnTo>
                  <a:cubicBezTo>
                    <a:pt x="3042" y="15942"/>
                    <a:pt x="3047" y="15942"/>
                    <a:pt x="3052" y="15942"/>
                  </a:cubicBezTo>
                  <a:cubicBezTo>
                    <a:pt x="3069" y="15942"/>
                    <a:pt x="3087" y="15941"/>
                    <a:pt x="3106" y="15937"/>
                  </a:cubicBezTo>
                  <a:lnTo>
                    <a:pt x="3106" y="15937"/>
                  </a:lnTo>
                  <a:lnTo>
                    <a:pt x="3036" y="15942"/>
                  </a:lnTo>
                  <a:lnTo>
                    <a:pt x="3036" y="15942"/>
                  </a:lnTo>
                  <a:cubicBezTo>
                    <a:pt x="2413" y="15904"/>
                    <a:pt x="3127" y="13625"/>
                    <a:pt x="3292" y="13159"/>
                  </a:cubicBezTo>
                  <a:cubicBezTo>
                    <a:pt x="4102" y="10929"/>
                    <a:pt x="5848" y="9027"/>
                    <a:pt x="7616" y="7489"/>
                  </a:cubicBezTo>
                  <a:cubicBezTo>
                    <a:pt x="9169" y="6137"/>
                    <a:pt x="10618" y="4316"/>
                    <a:pt x="12179" y="3068"/>
                  </a:cubicBezTo>
                  <a:cubicBezTo>
                    <a:pt x="12875" y="2516"/>
                    <a:pt x="13082" y="2314"/>
                    <a:pt x="13561" y="2314"/>
                  </a:cubicBezTo>
                  <a:cubicBezTo>
                    <a:pt x="13798" y="2314"/>
                    <a:pt x="14102" y="2363"/>
                    <a:pt x="14564" y="2444"/>
                  </a:cubicBezTo>
                  <a:cubicBezTo>
                    <a:pt x="17580" y="2986"/>
                    <a:pt x="21073" y="4666"/>
                    <a:pt x="23057" y="7036"/>
                  </a:cubicBezTo>
                  <a:cubicBezTo>
                    <a:pt x="24089" y="8277"/>
                    <a:pt x="24461" y="9280"/>
                    <a:pt x="24862" y="10848"/>
                  </a:cubicBezTo>
                  <a:cubicBezTo>
                    <a:pt x="25256" y="12378"/>
                    <a:pt x="25211" y="14763"/>
                    <a:pt x="26014" y="16153"/>
                  </a:cubicBezTo>
                  <a:cubicBezTo>
                    <a:pt x="26335" y="16713"/>
                    <a:pt x="26704" y="16946"/>
                    <a:pt x="27091" y="16946"/>
                  </a:cubicBezTo>
                  <a:cubicBezTo>
                    <a:pt x="28711" y="16946"/>
                    <a:pt x="30634" y="12847"/>
                    <a:pt x="30532" y="11479"/>
                  </a:cubicBezTo>
                  <a:cubicBezTo>
                    <a:pt x="30368" y="9228"/>
                    <a:pt x="28035" y="8076"/>
                    <a:pt x="26460" y="6887"/>
                  </a:cubicBezTo>
                  <a:cubicBezTo>
                    <a:pt x="24156" y="5141"/>
                    <a:pt x="21972" y="2466"/>
                    <a:pt x="19245" y="1456"/>
                  </a:cubicBezTo>
                  <a:cubicBezTo>
                    <a:pt x="17755" y="908"/>
                    <a:pt x="14957" y="0"/>
                    <a:pt x="130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7"/>
          <p:cNvGrpSpPr/>
          <p:nvPr/>
        </p:nvGrpSpPr>
        <p:grpSpPr>
          <a:xfrm>
            <a:off x="7317260" y="2093699"/>
            <a:ext cx="2250707" cy="2947995"/>
            <a:chOff x="7317260" y="2093699"/>
            <a:chExt cx="2250707" cy="2947995"/>
          </a:xfrm>
        </p:grpSpPr>
        <p:sp>
          <p:nvSpPr>
            <p:cNvPr id="238" name="Google Shape;238;p7"/>
            <p:cNvSpPr/>
            <p:nvPr/>
          </p:nvSpPr>
          <p:spPr>
            <a:xfrm rot="-6409756">
              <a:off x="7139017" y="2786294"/>
              <a:ext cx="2607193" cy="1562803"/>
            </a:xfrm>
            <a:custGeom>
              <a:rect b="b" l="l" r="r" t="t"/>
              <a:pathLst>
                <a:path extrusionOk="0" h="52704" w="87925">
                  <a:moveTo>
                    <a:pt x="51292" y="0"/>
                  </a:moveTo>
                  <a:cubicBezTo>
                    <a:pt x="46713" y="0"/>
                    <a:pt x="42103" y="1626"/>
                    <a:pt x="38542" y="4414"/>
                  </a:cubicBezTo>
                  <a:cubicBezTo>
                    <a:pt x="33489" y="8367"/>
                    <a:pt x="26862" y="13784"/>
                    <a:pt x="23496" y="19245"/>
                  </a:cubicBezTo>
                  <a:cubicBezTo>
                    <a:pt x="22069" y="21556"/>
                    <a:pt x="21415" y="24112"/>
                    <a:pt x="19528" y="26207"/>
                  </a:cubicBezTo>
                  <a:cubicBezTo>
                    <a:pt x="16704" y="29320"/>
                    <a:pt x="12224" y="30368"/>
                    <a:pt x="9370" y="33348"/>
                  </a:cubicBezTo>
                  <a:cubicBezTo>
                    <a:pt x="5559" y="37330"/>
                    <a:pt x="1435" y="45831"/>
                    <a:pt x="1" y="51218"/>
                  </a:cubicBezTo>
                  <a:lnTo>
                    <a:pt x="9266" y="52704"/>
                  </a:lnTo>
                  <a:cubicBezTo>
                    <a:pt x="11213" y="49828"/>
                    <a:pt x="11696" y="46143"/>
                    <a:pt x="13309" y="43052"/>
                  </a:cubicBezTo>
                  <a:cubicBezTo>
                    <a:pt x="15114" y="39552"/>
                    <a:pt x="17707" y="37152"/>
                    <a:pt x="20226" y="34254"/>
                  </a:cubicBezTo>
                  <a:cubicBezTo>
                    <a:pt x="23340" y="30673"/>
                    <a:pt x="24179" y="26556"/>
                    <a:pt x="26327" y="22462"/>
                  </a:cubicBezTo>
                  <a:cubicBezTo>
                    <a:pt x="29403" y="16592"/>
                    <a:pt x="36157" y="10477"/>
                    <a:pt x="41589" y="6628"/>
                  </a:cubicBezTo>
                  <a:cubicBezTo>
                    <a:pt x="45156" y="4100"/>
                    <a:pt x="48387" y="3025"/>
                    <a:pt x="51312" y="3025"/>
                  </a:cubicBezTo>
                  <a:cubicBezTo>
                    <a:pt x="59399" y="3025"/>
                    <a:pt x="65150" y="11250"/>
                    <a:pt x="69237" y="19735"/>
                  </a:cubicBezTo>
                  <a:cubicBezTo>
                    <a:pt x="72373" y="26252"/>
                    <a:pt x="77581" y="32077"/>
                    <a:pt x="79313" y="39091"/>
                  </a:cubicBezTo>
                  <a:cubicBezTo>
                    <a:pt x="80063" y="42116"/>
                    <a:pt x="77997" y="48662"/>
                    <a:pt x="79001" y="50705"/>
                  </a:cubicBezTo>
                  <a:cubicBezTo>
                    <a:pt x="79542" y="51809"/>
                    <a:pt x="80553" y="52362"/>
                    <a:pt x="81639" y="52362"/>
                  </a:cubicBezTo>
                  <a:cubicBezTo>
                    <a:pt x="82563" y="52362"/>
                    <a:pt x="83543" y="51961"/>
                    <a:pt x="84336" y="51158"/>
                  </a:cubicBezTo>
                  <a:cubicBezTo>
                    <a:pt x="87924" y="47532"/>
                    <a:pt x="83593" y="38029"/>
                    <a:pt x="82292" y="34291"/>
                  </a:cubicBezTo>
                  <a:cubicBezTo>
                    <a:pt x="80331" y="28681"/>
                    <a:pt x="78384" y="21831"/>
                    <a:pt x="75092" y="16919"/>
                  </a:cubicBezTo>
                  <a:cubicBezTo>
                    <a:pt x="69965" y="9281"/>
                    <a:pt x="62171" y="639"/>
                    <a:pt x="52489" y="37"/>
                  </a:cubicBezTo>
                  <a:cubicBezTo>
                    <a:pt x="52091" y="12"/>
                    <a:pt x="51692" y="0"/>
                    <a:pt x="51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7992750" y="3189084"/>
              <a:ext cx="359201" cy="359166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8556878" y="3176649"/>
              <a:ext cx="150703" cy="150689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7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/>
          <p:nvPr>
            <p:ph type="title"/>
          </p:nvPr>
        </p:nvSpPr>
        <p:spPr>
          <a:xfrm>
            <a:off x="2160600" y="1532130"/>
            <a:ext cx="4822800" cy="21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44" name="Google Shape;244;p8"/>
          <p:cNvGrpSpPr/>
          <p:nvPr/>
        </p:nvGrpSpPr>
        <p:grpSpPr>
          <a:xfrm>
            <a:off x="218973" y="-661275"/>
            <a:ext cx="1875287" cy="2338421"/>
            <a:chOff x="218973" y="-661275"/>
            <a:chExt cx="1875287" cy="2338421"/>
          </a:xfrm>
        </p:grpSpPr>
        <p:sp>
          <p:nvSpPr>
            <p:cNvPr id="245" name="Google Shape;245;p8"/>
            <p:cNvSpPr/>
            <p:nvPr/>
          </p:nvSpPr>
          <p:spPr>
            <a:xfrm>
              <a:off x="218973" y="-108664"/>
              <a:ext cx="1875287" cy="1785810"/>
            </a:xfrm>
            <a:custGeom>
              <a:rect b="b" l="l" r="r" t="t"/>
              <a:pathLst>
                <a:path extrusionOk="0" h="50954" w="53507">
                  <a:moveTo>
                    <a:pt x="39189" y="0"/>
                  </a:moveTo>
                  <a:cubicBezTo>
                    <a:pt x="36942" y="0"/>
                    <a:pt x="34928" y="158"/>
                    <a:pt x="34440" y="595"/>
                  </a:cubicBezTo>
                  <a:cubicBezTo>
                    <a:pt x="31037" y="3656"/>
                    <a:pt x="45415" y="32902"/>
                    <a:pt x="32256" y="33080"/>
                  </a:cubicBezTo>
                  <a:cubicBezTo>
                    <a:pt x="32230" y="33080"/>
                    <a:pt x="32205" y="33081"/>
                    <a:pt x="32180" y="33081"/>
                  </a:cubicBezTo>
                  <a:cubicBezTo>
                    <a:pt x="23994" y="33081"/>
                    <a:pt x="26498" y="13961"/>
                    <a:pt x="26683" y="9036"/>
                  </a:cubicBezTo>
                  <a:cubicBezTo>
                    <a:pt x="26884" y="3715"/>
                    <a:pt x="28608" y="1650"/>
                    <a:pt x="23221" y="899"/>
                  </a:cubicBezTo>
                  <a:cubicBezTo>
                    <a:pt x="20068" y="464"/>
                    <a:pt x="16740" y="324"/>
                    <a:pt x="13407" y="324"/>
                  </a:cubicBezTo>
                  <a:cubicBezTo>
                    <a:pt x="10141" y="324"/>
                    <a:pt x="6872" y="458"/>
                    <a:pt x="3760" y="580"/>
                  </a:cubicBezTo>
                  <a:cubicBezTo>
                    <a:pt x="3136" y="4793"/>
                    <a:pt x="1383" y="8775"/>
                    <a:pt x="1" y="12773"/>
                  </a:cubicBezTo>
                  <a:lnTo>
                    <a:pt x="2965" y="33162"/>
                  </a:lnTo>
                  <a:cubicBezTo>
                    <a:pt x="2972" y="33161"/>
                    <a:pt x="2978" y="33161"/>
                    <a:pt x="2985" y="33161"/>
                  </a:cubicBezTo>
                  <a:cubicBezTo>
                    <a:pt x="4394" y="33161"/>
                    <a:pt x="7021" y="42027"/>
                    <a:pt x="8337" y="43854"/>
                  </a:cubicBezTo>
                  <a:cubicBezTo>
                    <a:pt x="11131" y="47740"/>
                    <a:pt x="13858" y="49969"/>
                    <a:pt x="18599" y="50675"/>
                  </a:cubicBezTo>
                  <a:cubicBezTo>
                    <a:pt x="19903" y="50870"/>
                    <a:pt x="21216" y="50954"/>
                    <a:pt x="22535" y="50954"/>
                  </a:cubicBezTo>
                  <a:cubicBezTo>
                    <a:pt x="29170" y="50954"/>
                    <a:pt x="35942" y="48822"/>
                    <a:pt x="42413" y="47911"/>
                  </a:cubicBezTo>
                  <a:cubicBezTo>
                    <a:pt x="50349" y="46789"/>
                    <a:pt x="53507" y="43185"/>
                    <a:pt x="53373" y="35086"/>
                  </a:cubicBezTo>
                  <a:cubicBezTo>
                    <a:pt x="53254" y="27753"/>
                    <a:pt x="51880" y="20865"/>
                    <a:pt x="50772" y="13650"/>
                  </a:cubicBezTo>
                  <a:cubicBezTo>
                    <a:pt x="50089" y="9169"/>
                    <a:pt x="50705" y="1954"/>
                    <a:pt x="46329" y="543"/>
                  </a:cubicBezTo>
                  <a:cubicBezTo>
                    <a:pt x="45498" y="273"/>
                    <a:pt x="42141" y="0"/>
                    <a:pt x="391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761316" y="-388632"/>
              <a:ext cx="774375" cy="1852155"/>
            </a:xfrm>
            <a:custGeom>
              <a:rect b="b" l="l" r="r" t="t"/>
              <a:pathLst>
                <a:path extrusionOk="0" h="52847" w="22095">
                  <a:moveTo>
                    <a:pt x="2315" y="1"/>
                  </a:moveTo>
                  <a:lnTo>
                    <a:pt x="2315" y="1"/>
                  </a:lnTo>
                  <a:cubicBezTo>
                    <a:pt x="2108" y="400"/>
                    <a:pt x="2000" y="1196"/>
                    <a:pt x="1944" y="2275"/>
                  </a:cubicBezTo>
                  <a:lnTo>
                    <a:pt x="1944" y="2275"/>
                  </a:lnTo>
                  <a:cubicBezTo>
                    <a:pt x="2060" y="1515"/>
                    <a:pt x="2183" y="757"/>
                    <a:pt x="2315" y="1"/>
                  </a:cubicBezTo>
                  <a:close/>
                  <a:moveTo>
                    <a:pt x="1944" y="2275"/>
                  </a:moveTo>
                  <a:cubicBezTo>
                    <a:pt x="1" y="15046"/>
                    <a:pt x="233" y="28375"/>
                    <a:pt x="829" y="41202"/>
                  </a:cubicBezTo>
                  <a:cubicBezTo>
                    <a:pt x="1174" y="48573"/>
                    <a:pt x="6426" y="52847"/>
                    <a:pt x="13343" y="52847"/>
                  </a:cubicBezTo>
                  <a:cubicBezTo>
                    <a:pt x="14158" y="52847"/>
                    <a:pt x="14997" y="52788"/>
                    <a:pt x="15853" y="52667"/>
                  </a:cubicBezTo>
                  <a:cubicBezTo>
                    <a:pt x="17428" y="52444"/>
                    <a:pt x="22095" y="52102"/>
                    <a:pt x="19516" y="49316"/>
                  </a:cubicBezTo>
                  <a:cubicBezTo>
                    <a:pt x="18968" y="48725"/>
                    <a:pt x="17483" y="48606"/>
                    <a:pt x="15895" y="48606"/>
                  </a:cubicBezTo>
                  <a:cubicBezTo>
                    <a:pt x="14828" y="48606"/>
                    <a:pt x="13714" y="48660"/>
                    <a:pt x="12807" y="48660"/>
                  </a:cubicBezTo>
                  <a:cubicBezTo>
                    <a:pt x="12244" y="48660"/>
                    <a:pt x="11761" y="48639"/>
                    <a:pt x="11417" y="48573"/>
                  </a:cubicBezTo>
                  <a:cubicBezTo>
                    <a:pt x="2493" y="46856"/>
                    <a:pt x="2330" y="40132"/>
                    <a:pt x="1966" y="32382"/>
                  </a:cubicBezTo>
                  <a:cubicBezTo>
                    <a:pt x="1713" y="26995"/>
                    <a:pt x="1067" y="21883"/>
                    <a:pt x="1579" y="16481"/>
                  </a:cubicBezTo>
                  <a:cubicBezTo>
                    <a:pt x="2075" y="11234"/>
                    <a:pt x="1778" y="5494"/>
                    <a:pt x="1944" y="2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1560286" y="-661275"/>
              <a:ext cx="286373" cy="1963291"/>
            </a:xfrm>
            <a:custGeom>
              <a:rect b="b" l="l" r="r" t="t"/>
              <a:pathLst>
                <a:path extrusionOk="0" h="56018" w="8171">
                  <a:moveTo>
                    <a:pt x="3980" y="0"/>
                  </a:moveTo>
                  <a:lnTo>
                    <a:pt x="279" y="8523"/>
                  </a:lnTo>
                  <a:cubicBezTo>
                    <a:pt x="3081" y="15321"/>
                    <a:pt x="2598" y="24676"/>
                    <a:pt x="3155" y="32047"/>
                  </a:cubicBezTo>
                  <a:cubicBezTo>
                    <a:pt x="3541" y="37092"/>
                    <a:pt x="5228" y="42145"/>
                    <a:pt x="4262" y="47160"/>
                  </a:cubicBezTo>
                  <a:cubicBezTo>
                    <a:pt x="3884" y="49117"/>
                    <a:pt x="1" y="56018"/>
                    <a:pt x="2501" y="56018"/>
                  </a:cubicBezTo>
                  <a:cubicBezTo>
                    <a:pt x="2802" y="56018"/>
                    <a:pt x="3195" y="55918"/>
                    <a:pt x="3697" y="55698"/>
                  </a:cubicBezTo>
                  <a:cubicBezTo>
                    <a:pt x="8170" y="53736"/>
                    <a:pt x="6320" y="38660"/>
                    <a:pt x="6127" y="34417"/>
                  </a:cubicBezTo>
                  <a:cubicBezTo>
                    <a:pt x="5607" y="23064"/>
                    <a:pt x="3556" y="11398"/>
                    <a:pt x="3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1198128" y="133276"/>
              <a:ext cx="253464" cy="583856"/>
            </a:xfrm>
            <a:custGeom>
              <a:rect b="b" l="l" r="r" t="t"/>
              <a:pathLst>
                <a:path extrusionOk="0" h="16659" w="7232">
                  <a:moveTo>
                    <a:pt x="1755" y="0"/>
                  </a:moveTo>
                  <a:lnTo>
                    <a:pt x="1755" y="0"/>
                  </a:lnTo>
                  <a:cubicBezTo>
                    <a:pt x="1762" y="1850"/>
                    <a:pt x="0" y="16658"/>
                    <a:pt x="3657" y="16658"/>
                  </a:cubicBezTo>
                  <a:cubicBezTo>
                    <a:pt x="4099" y="16658"/>
                    <a:pt x="4620" y="16442"/>
                    <a:pt x="5233" y="15960"/>
                  </a:cubicBezTo>
                  <a:cubicBezTo>
                    <a:pt x="7232" y="14393"/>
                    <a:pt x="5508" y="9726"/>
                    <a:pt x="5084" y="7869"/>
                  </a:cubicBezTo>
                  <a:cubicBezTo>
                    <a:pt x="4363" y="4659"/>
                    <a:pt x="4423" y="1122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8"/>
          <p:cNvGrpSpPr/>
          <p:nvPr/>
        </p:nvGrpSpPr>
        <p:grpSpPr>
          <a:xfrm>
            <a:off x="6638799" y="3407433"/>
            <a:ext cx="2336524" cy="2331775"/>
            <a:chOff x="6638799" y="3407433"/>
            <a:chExt cx="2336524" cy="2331775"/>
          </a:xfrm>
        </p:grpSpPr>
        <p:sp>
          <p:nvSpPr>
            <p:cNvPr id="250" name="Google Shape;250;p8"/>
            <p:cNvSpPr/>
            <p:nvPr/>
          </p:nvSpPr>
          <p:spPr>
            <a:xfrm rot="-1858069">
              <a:off x="6952969" y="3726153"/>
              <a:ext cx="1708183" cy="1694334"/>
            </a:xfrm>
            <a:custGeom>
              <a:rect b="b" l="l" r="r" t="t"/>
              <a:pathLst>
                <a:path extrusionOk="0" h="40006" w="40333">
                  <a:moveTo>
                    <a:pt x="18816" y="0"/>
                  </a:moveTo>
                  <a:cubicBezTo>
                    <a:pt x="16014" y="0"/>
                    <a:pt x="13097" y="675"/>
                    <a:pt x="10210" y="2066"/>
                  </a:cubicBezTo>
                  <a:cubicBezTo>
                    <a:pt x="4994" y="4585"/>
                    <a:pt x="4162" y="8360"/>
                    <a:pt x="3337" y="13702"/>
                  </a:cubicBezTo>
                  <a:cubicBezTo>
                    <a:pt x="2817" y="17068"/>
                    <a:pt x="1" y="25598"/>
                    <a:pt x="3604" y="27404"/>
                  </a:cubicBezTo>
                  <a:lnTo>
                    <a:pt x="24729" y="40006"/>
                  </a:lnTo>
                  <a:cubicBezTo>
                    <a:pt x="40333" y="38906"/>
                    <a:pt x="39508" y="17685"/>
                    <a:pt x="33423" y="8293"/>
                  </a:cubicBezTo>
                  <a:cubicBezTo>
                    <a:pt x="29920" y="2891"/>
                    <a:pt x="24617" y="0"/>
                    <a:pt x="18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 rot="-1858069">
              <a:off x="7064150" y="4077839"/>
              <a:ext cx="796472" cy="643878"/>
            </a:xfrm>
            <a:custGeom>
              <a:rect b="b" l="l" r="r" t="t"/>
              <a:pathLst>
                <a:path extrusionOk="0" h="15203" w="18806">
                  <a:moveTo>
                    <a:pt x="10086" y="0"/>
                  </a:moveTo>
                  <a:cubicBezTo>
                    <a:pt x="4352" y="0"/>
                    <a:pt x="1" y="7354"/>
                    <a:pt x="2317" y="12389"/>
                  </a:cubicBezTo>
                  <a:lnTo>
                    <a:pt x="14176" y="14611"/>
                  </a:lnTo>
                  <a:cubicBezTo>
                    <a:pt x="14436" y="15003"/>
                    <a:pt x="14737" y="15202"/>
                    <a:pt x="15081" y="15202"/>
                  </a:cubicBezTo>
                  <a:cubicBezTo>
                    <a:pt x="15200" y="15202"/>
                    <a:pt x="15325" y="15179"/>
                    <a:pt x="15454" y="15131"/>
                  </a:cubicBezTo>
                  <a:cubicBezTo>
                    <a:pt x="17126" y="12783"/>
                    <a:pt x="18805" y="10695"/>
                    <a:pt x="17832" y="7671"/>
                  </a:cubicBezTo>
                  <a:cubicBezTo>
                    <a:pt x="17104" y="5412"/>
                    <a:pt x="14384" y="947"/>
                    <a:pt x="11962" y="263"/>
                  </a:cubicBezTo>
                  <a:cubicBezTo>
                    <a:pt x="11325" y="84"/>
                    <a:pt x="10698" y="0"/>
                    <a:pt x="10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8"/>
          <p:cNvGrpSpPr/>
          <p:nvPr/>
        </p:nvGrpSpPr>
        <p:grpSpPr>
          <a:xfrm>
            <a:off x="-113180" y="3193804"/>
            <a:ext cx="3131879" cy="2660662"/>
            <a:chOff x="-113180" y="3193804"/>
            <a:chExt cx="3131879" cy="2660662"/>
          </a:xfrm>
        </p:grpSpPr>
        <p:sp>
          <p:nvSpPr>
            <p:cNvPr id="253" name="Google Shape;253;p8"/>
            <p:cNvSpPr/>
            <p:nvPr/>
          </p:nvSpPr>
          <p:spPr>
            <a:xfrm rot="9421350">
              <a:off x="126029" y="3641706"/>
              <a:ext cx="2653463" cy="1764858"/>
            </a:xfrm>
            <a:custGeom>
              <a:rect b="b" l="l" r="r" t="t"/>
              <a:pathLst>
                <a:path extrusionOk="0" h="43861" w="65945">
                  <a:moveTo>
                    <a:pt x="27210" y="1"/>
                  </a:moveTo>
                  <a:lnTo>
                    <a:pt x="27210" y="1"/>
                  </a:lnTo>
                  <a:cubicBezTo>
                    <a:pt x="27545" y="2371"/>
                    <a:pt x="21645" y="6324"/>
                    <a:pt x="20003" y="7654"/>
                  </a:cubicBezTo>
                  <a:cubicBezTo>
                    <a:pt x="15247" y="11503"/>
                    <a:pt x="6346" y="15693"/>
                    <a:pt x="3492" y="21192"/>
                  </a:cubicBezTo>
                  <a:cubicBezTo>
                    <a:pt x="0" y="27894"/>
                    <a:pt x="9355" y="33905"/>
                    <a:pt x="13865" y="36684"/>
                  </a:cubicBezTo>
                  <a:cubicBezTo>
                    <a:pt x="16377" y="38237"/>
                    <a:pt x="18844" y="40058"/>
                    <a:pt x="21422" y="41469"/>
                  </a:cubicBezTo>
                  <a:cubicBezTo>
                    <a:pt x="25130" y="43498"/>
                    <a:pt x="29670" y="43572"/>
                    <a:pt x="33779" y="43810"/>
                  </a:cubicBezTo>
                  <a:cubicBezTo>
                    <a:pt x="34378" y="43844"/>
                    <a:pt x="34968" y="43860"/>
                    <a:pt x="35550" y="43860"/>
                  </a:cubicBezTo>
                  <a:cubicBezTo>
                    <a:pt x="40100" y="43860"/>
                    <a:pt x="44174" y="42846"/>
                    <a:pt x="48535" y="41061"/>
                  </a:cubicBezTo>
                  <a:cubicBezTo>
                    <a:pt x="52415" y="39470"/>
                    <a:pt x="56557" y="37551"/>
                    <a:pt x="60844" y="37551"/>
                  </a:cubicBezTo>
                  <a:cubicBezTo>
                    <a:pt x="61122" y="37551"/>
                    <a:pt x="61401" y="37559"/>
                    <a:pt x="61680" y="37576"/>
                  </a:cubicBezTo>
                  <a:cubicBezTo>
                    <a:pt x="61568" y="37398"/>
                    <a:pt x="61435" y="37234"/>
                    <a:pt x="61308" y="37063"/>
                  </a:cubicBezTo>
                  <a:cubicBezTo>
                    <a:pt x="65945" y="31921"/>
                    <a:pt x="60439" y="20546"/>
                    <a:pt x="59079" y="15069"/>
                  </a:cubicBezTo>
                  <a:lnTo>
                    <a:pt x="272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 rot="9421350">
              <a:off x="1515429" y="3860115"/>
              <a:ext cx="799841" cy="728661"/>
            </a:xfrm>
            <a:custGeom>
              <a:rect b="b" l="l" r="r" t="t"/>
              <a:pathLst>
                <a:path extrusionOk="0" h="18109" w="19878">
                  <a:moveTo>
                    <a:pt x="9939" y="0"/>
                  </a:moveTo>
                  <a:cubicBezTo>
                    <a:pt x="7623" y="0"/>
                    <a:pt x="5306" y="884"/>
                    <a:pt x="3538" y="2653"/>
                  </a:cubicBezTo>
                  <a:cubicBezTo>
                    <a:pt x="1" y="6190"/>
                    <a:pt x="1" y="11919"/>
                    <a:pt x="3538" y="15455"/>
                  </a:cubicBezTo>
                  <a:cubicBezTo>
                    <a:pt x="5306" y="17224"/>
                    <a:pt x="7623" y="18108"/>
                    <a:pt x="9939" y="18108"/>
                  </a:cubicBezTo>
                  <a:cubicBezTo>
                    <a:pt x="12255" y="18108"/>
                    <a:pt x="14572" y="17224"/>
                    <a:pt x="16340" y="15455"/>
                  </a:cubicBezTo>
                  <a:cubicBezTo>
                    <a:pt x="19877" y="11919"/>
                    <a:pt x="19877" y="6190"/>
                    <a:pt x="16340" y="2653"/>
                  </a:cubicBezTo>
                  <a:cubicBezTo>
                    <a:pt x="14572" y="884"/>
                    <a:pt x="12255" y="0"/>
                    <a:pt x="9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 rot="9421350">
              <a:off x="1632075" y="3966681"/>
              <a:ext cx="567228" cy="515563"/>
            </a:xfrm>
            <a:custGeom>
              <a:rect b="b" l="l" r="r" t="t"/>
              <a:pathLst>
                <a:path extrusionOk="0" h="12813" w="14097">
                  <a:moveTo>
                    <a:pt x="7044" y="1"/>
                  </a:moveTo>
                  <a:cubicBezTo>
                    <a:pt x="4142" y="1"/>
                    <a:pt x="1512" y="1988"/>
                    <a:pt x="818" y="4935"/>
                  </a:cubicBezTo>
                  <a:cubicBezTo>
                    <a:pt x="1" y="8375"/>
                    <a:pt x="2133" y="11831"/>
                    <a:pt x="5574" y="12640"/>
                  </a:cubicBezTo>
                  <a:cubicBezTo>
                    <a:pt x="6068" y="12757"/>
                    <a:pt x="6562" y="12812"/>
                    <a:pt x="7048" y="12812"/>
                  </a:cubicBezTo>
                  <a:cubicBezTo>
                    <a:pt x="9956" y="12812"/>
                    <a:pt x="12585" y="10825"/>
                    <a:pt x="13279" y="7878"/>
                  </a:cubicBezTo>
                  <a:cubicBezTo>
                    <a:pt x="14096" y="4437"/>
                    <a:pt x="11964" y="990"/>
                    <a:pt x="8516" y="172"/>
                  </a:cubicBezTo>
                  <a:cubicBezTo>
                    <a:pt x="8023" y="56"/>
                    <a:pt x="7530" y="1"/>
                    <a:pt x="7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 rot="9421350">
              <a:off x="1773136" y="4099284"/>
              <a:ext cx="284077" cy="250277"/>
            </a:xfrm>
            <a:custGeom>
              <a:rect b="b" l="l" r="r" t="t"/>
              <a:pathLst>
                <a:path extrusionOk="0" h="6220" w="7060">
                  <a:moveTo>
                    <a:pt x="3526" y="0"/>
                  </a:moveTo>
                  <a:cubicBezTo>
                    <a:pt x="3131" y="0"/>
                    <a:pt x="2729" y="76"/>
                    <a:pt x="2341" y="236"/>
                  </a:cubicBezTo>
                  <a:cubicBezTo>
                    <a:pt x="751" y="890"/>
                    <a:pt x="0" y="2711"/>
                    <a:pt x="654" y="4301"/>
                  </a:cubicBezTo>
                  <a:cubicBezTo>
                    <a:pt x="1147" y="5495"/>
                    <a:pt x="2305" y="6219"/>
                    <a:pt x="3526" y="6219"/>
                  </a:cubicBezTo>
                  <a:cubicBezTo>
                    <a:pt x="3924" y="6219"/>
                    <a:pt x="4328" y="6142"/>
                    <a:pt x="4719" y="5980"/>
                  </a:cubicBezTo>
                  <a:cubicBezTo>
                    <a:pt x="6301" y="5326"/>
                    <a:pt x="7059" y="3506"/>
                    <a:pt x="6398" y="1916"/>
                  </a:cubicBezTo>
                  <a:cubicBezTo>
                    <a:pt x="5904" y="721"/>
                    <a:pt x="4746" y="0"/>
                    <a:pt x="3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 rot="9421350">
              <a:off x="2443407" y="4240174"/>
              <a:ext cx="233820" cy="212977"/>
            </a:xfrm>
            <a:custGeom>
              <a:rect b="b" l="l" r="r" t="t"/>
              <a:pathLst>
                <a:path extrusionOk="0" h="5293" w="5811">
                  <a:moveTo>
                    <a:pt x="2908" y="0"/>
                  </a:moveTo>
                  <a:cubicBezTo>
                    <a:pt x="2231" y="0"/>
                    <a:pt x="1553" y="260"/>
                    <a:pt x="1033" y="780"/>
                  </a:cubicBezTo>
                  <a:cubicBezTo>
                    <a:pt x="0" y="1813"/>
                    <a:pt x="0" y="3485"/>
                    <a:pt x="1033" y="4518"/>
                  </a:cubicBezTo>
                  <a:cubicBezTo>
                    <a:pt x="1553" y="5034"/>
                    <a:pt x="2231" y="5292"/>
                    <a:pt x="2908" y="5292"/>
                  </a:cubicBezTo>
                  <a:cubicBezTo>
                    <a:pt x="3585" y="5292"/>
                    <a:pt x="4261" y="5034"/>
                    <a:pt x="4778" y="4518"/>
                  </a:cubicBezTo>
                  <a:cubicBezTo>
                    <a:pt x="5811" y="3485"/>
                    <a:pt x="5811" y="1813"/>
                    <a:pt x="4778" y="780"/>
                  </a:cubicBezTo>
                  <a:cubicBezTo>
                    <a:pt x="4261" y="260"/>
                    <a:pt x="3585" y="0"/>
                    <a:pt x="2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 rot="9421350">
              <a:off x="1431139" y="3784559"/>
              <a:ext cx="134594" cy="134594"/>
            </a:xfrm>
            <a:custGeom>
              <a:rect b="b" l="l" r="r" t="t"/>
              <a:pathLst>
                <a:path extrusionOk="0" h="3345" w="3345">
                  <a:moveTo>
                    <a:pt x="1673" y="1"/>
                  </a:moveTo>
                  <a:cubicBezTo>
                    <a:pt x="744" y="1"/>
                    <a:pt x="1" y="751"/>
                    <a:pt x="1" y="1673"/>
                  </a:cubicBezTo>
                  <a:cubicBezTo>
                    <a:pt x="1" y="2594"/>
                    <a:pt x="744" y="3344"/>
                    <a:pt x="1673" y="3344"/>
                  </a:cubicBezTo>
                  <a:cubicBezTo>
                    <a:pt x="2594" y="3344"/>
                    <a:pt x="3345" y="2594"/>
                    <a:pt x="3345" y="1673"/>
                  </a:cubicBezTo>
                  <a:cubicBezTo>
                    <a:pt x="3345" y="751"/>
                    <a:pt x="2594" y="1"/>
                    <a:pt x="1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8"/>
          <p:cNvGrpSpPr/>
          <p:nvPr/>
        </p:nvGrpSpPr>
        <p:grpSpPr>
          <a:xfrm>
            <a:off x="8044095" y="717139"/>
            <a:ext cx="1340027" cy="1785830"/>
            <a:chOff x="8044095" y="717139"/>
            <a:chExt cx="1340027" cy="1785830"/>
          </a:xfrm>
        </p:grpSpPr>
        <p:sp>
          <p:nvSpPr>
            <p:cNvPr id="260" name="Google Shape;260;p8"/>
            <p:cNvSpPr/>
            <p:nvPr/>
          </p:nvSpPr>
          <p:spPr>
            <a:xfrm>
              <a:off x="8044095" y="717139"/>
              <a:ext cx="1340024" cy="1785830"/>
            </a:xfrm>
            <a:custGeom>
              <a:rect b="b" l="l" r="r" t="t"/>
              <a:pathLst>
                <a:path extrusionOk="0" h="26747" w="20070">
                  <a:moveTo>
                    <a:pt x="9912" y="1"/>
                  </a:moveTo>
                  <a:cubicBezTo>
                    <a:pt x="8384" y="1"/>
                    <a:pt x="6975" y="333"/>
                    <a:pt x="5915" y="1175"/>
                  </a:cubicBezTo>
                  <a:cubicBezTo>
                    <a:pt x="5521" y="1487"/>
                    <a:pt x="4726" y="3263"/>
                    <a:pt x="3849" y="5677"/>
                  </a:cubicBezTo>
                  <a:cubicBezTo>
                    <a:pt x="3686" y="6131"/>
                    <a:pt x="3522" y="6606"/>
                    <a:pt x="3352" y="7104"/>
                  </a:cubicBezTo>
                  <a:cubicBezTo>
                    <a:pt x="2935" y="8323"/>
                    <a:pt x="2512" y="9645"/>
                    <a:pt x="2111" y="10998"/>
                  </a:cubicBezTo>
                  <a:cubicBezTo>
                    <a:pt x="1851" y="11882"/>
                    <a:pt x="1598" y="12781"/>
                    <a:pt x="1368" y="13665"/>
                  </a:cubicBezTo>
                  <a:cubicBezTo>
                    <a:pt x="1160" y="14482"/>
                    <a:pt x="959" y="15292"/>
                    <a:pt x="788" y="16073"/>
                  </a:cubicBezTo>
                  <a:cubicBezTo>
                    <a:pt x="409" y="17759"/>
                    <a:pt x="149" y="19312"/>
                    <a:pt x="67" y="20538"/>
                  </a:cubicBezTo>
                  <a:cubicBezTo>
                    <a:pt x="0" y="21541"/>
                    <a:pt x="60" y="22321"/>
                    <a:pt x="268" y="22797"/>
                  </a:cubicBezTo>
                  <a:cubicBezTo>
                    <a:pt x="1310" y="25081"/>
                    <a:pt x="8014" y="26746"/>
                    <a:pt x="12503" y="26746"/>
                  </a:cubicBezTo>
                  <a:cubicBezTo>
                    <a:pt x="14222" y="26746"/>
                    <a:pt x="15616" y="26502"/>
                    <a:pt x="16243" y="25955"/>
                  </a:cubicBezTo>
                  <a:cubicBezTo>
                    <a:pt x="16697" y="25561"/>
                    <a:pt x="17194" y="24476"/>
                    <a:pt x="17677" y="22975"/>
                  </a:cubicBezTo>
                  <a:cubicBezTo>
                    <a:pt x="18034" y="21876"/>
                    <a:pt x="18376" y="20560"/>
                    <a:pt x="18688" y="19134"/>
                  </a:cubicBezTo>
                  <a:cubicBezTo>
                    <a:pt x="18941" y="17982"/>
                    <a:pt x="19171" y="16764"/>
                    <a:pt x="19371" y="15523"/>
                  </a:cubicBezTo>
                  <a:cubicBezTo>
                    <a:pt x="19490" y="14787"/>
                    <a:pt x="19594" y="14044"/>
                    <a:pt x="19684" y="13308"/>
                  </a:cubicBezTo>
                  <a:cubicBezTo>
                    <a:pt x="19892" y="11659"/>
                    <a:pt x="20018" y="10002"/>
                    <a:pt x="20055" y="8338"/>
                  </a:cubicBezTo>
                  <a:cubicBezTo>
                    <a:pt x="20070" y="7505"/>
                    <a:pt x="20040" y="6673"/>
                    <a:pt x="19966" y="5841"/>
                  </a:cubicBezTo>
                  <a:cubicBezTo>
                    <a:pt x="19810" y="4221"/>
                    <a:pt x="19431" y="3047"/>
                    <a:pt x="18755" y="2646"/>
                  </a:cubicBezTo>
                  <a:cubicBezTo>
                    <a:pt x="16604" y="1372"/>
                    <a:pt x="13013" y="1"/>
                    <a:pt x="99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8048569" y="1789756"/>
              <a:ext cx="1243278" cy="461430"/>
            </a:xfrm>
            <a:custGeom>
              <a:rect b="b" l="l" r="r" t="t"/>
              <a:pathLst>
                <a:path extrusionOk="0" h="6911" w="18621">
                  <a:moveTo>
                    <a:pt x="721" y="0"/>
                  </a:moveTo>
                  <a:cubicBezTo>
                    <a:pt x="342" y="1687"/>
                    <a:pt x="82" y="3240"/>
                    <a:pt x="0" y="4473"/>
                  </a:cubicBezTo>
                  <a:cubicBezTo>
                    <a:pt x="5751" y="5833"/>
                    <a:pt x="11740" y="6175"/>
                    <a:pt x="17610" y="6910"/>
                  </a:cubicBezTo>
                  <a:cubicBezTo>
                    <a:pt x="17967" y="5811"/>
                    <a:pt x="18309" y="4495"/>
                    <a:pt x="18621" y="3069"/>
                  </a:cubicBezTo>
                  <a:cubicBezTo>
                    <a:pt x="17491" y="2749"/>
                    <a:pt x="16347" y="2460"/>
                    <a:pt x="15195" y="2200"/>
                  </a:cubicBezTo>
                  <a:cubicBezTo>
                    <a:pt x="10433" y="1144"/>
                    <a:pt x="5581" y="505"/>
                    <a:pt x="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8135368" y="1450912"/>
              <a:ext cx="1222980" cy="302657"/>
            </a:xfrm>
            <a:custGeom>
              <a:rect b="b" l="l" r="r" t="t"/>
              <a:pathLst>
                <a:path extrusionOk="0" h="4533" w="18317">
                  <a:moveTo>
                    <a:pt x="744" y="0"/>
                  </a:moveTo>
                  <a:cubicBezTo>
                    <a:pt x="484" y="892"/>
                    <a:pt x="231" y="1783"/>
                    <a:pt x="1" y="2668"/>
                  </a:cubicBezTo>
                  <a:cubicBezTo>
                    <a:pt x="1056" y="2957"/>
                    <a:pt x="2096" y="3203"/>
                    <a:pt x="3084" y="3299"/>
                  </a:cubicBezTo>
                  <a:cubicBezTo>
                    <a:pt x="8063" y="3775"/>
                    <a:pt x="13041" y="4020"/>
                    <a:pt x="18004" y="4533"/>
                  </a:cubicBezTo>
                  <a:cubicBezTo>
                    <a:pt x="18123" y="3797"/>
                    <a:pt x="18227" y="3054"/>
                    <a:pt x="18317" y="2318"/>
                  </a:cubicBezTo>
                  <a:cubicBezTo>
                    <a:pt x="17039" y="2207"/>
                    <a:pt x="15775" y="2081"/>
                    <a:pt x="14542" y="1902"/>
                  </a:cubicBezTo>
                  <a:cubicBezTo>
                    <a:pt x="9957" y="1256"/>
                    <a:pt x="5351" y="572"/>
                    <a:pt x="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8267369" y="1095710"/>
              <a:ext cx="1116753" cy="178136"/>
            </a:xfrm>
            <a:custGeom>
              <a:rect b="b" l="l" r="r" t="t"/>
              <a:pathLst>
                <a:path extrusionOk="0" h="2668" w="16726">
                  <a:moveTo>
                    <a:pt x="505" y="0"/>
                  </a:moveTo>
                  <a:cubicBezTo>
                    <a:pt x="335" y="453"/>
                    <a:pt x="171" y="936"/>
                    <a:pt x="0" y="1427"/>
                  </a:cubicBezTo>
                  <a:cubicBezTo>
                    <a:pt x="1092" y="1546"/>
                    <a:pt x="2214" y="1657"/>
                    <a:pt x="3366" y="1694"/>
                  </a:cubicBezTo>
                  <a:cubicBezTo>
                    <a:pt x="7720" y="1850"/>
                    <a:pt x="12245" y="2400"/>
                    <a:pt x="16711" y="2668"/>
                  </a:cubicBezTo>
                  <a:cubicBezTo>
                    <a:pt x="16726" y="1835"/>
                    <a:pt x="16704" y="1003"/>
                    <a:pt x="16622" y="171"/>
                  </a:cubicBezTo>
                  <a:cubicBezTo>
                    <a:pt x="15062" y="156"/>
                    <a:pt x="13583" y="164"/>
                    <a:pt x="12327" y="97"/>
                  </a:cubicBezTo>
                  <a:cubicBezTo>
                    <a:pt x="11023" y="31"/>
                    <a:pt x="9666" y="14"/>
                    <a:pt x="8279" y="14"/>
                  </a:cubicBezTo>
                  <a:cubicBezTo>
                    <a:pt x="6706" y="14"/>
                    <a:pt x="5096" y="36"/>
                    <a:pt x="3482" y="36"/>
                  </a:cubicBezTo>
                  <a:cubicBezTo>
                    <a:pt x="2488" y="36"/>
                    <a:pt x="1493" y="28"/>
                    <a:pt x="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8"/>
          <p:cNvGrpSpPr/>
          <p:nvPr/>
        </p:nvGrpSpPr>
        <p:grpSpPr>
          <a:xfrm>
            <a:off x="3901381" y="3900767"/>
            <a:ext cx="1243302" cy="998036"/>
            <a:chOff x="4103920" y="1698647"/>
            <a:chExt cx="1048669" cy="841799"/>
          </a:xfrm>
        </p:grpSpPr>
        <p:sp>
          <p:nvSpPr>
            <p:cNvPr id="265" name="Google Shape;265;p8"/>
            <p:cNvSpPr/>
            <p:nvPr/>
          </p:nvSpPr>
          <p:spPr>
            <a:xfrm>
              <a:off x="4495637" y="2228479"/>
              <a:ext cx="148984" cy="129821"/>
            </a:xfrm>
            <a:custGeom>
              <a:rect b="b" l="l" r="r" t="t"/>
              <a:pathLst>
                <a:path extrusionOk="0" h="2955" w="3391">
                  <a:moveTo>
                    <a:pt x="2310" y="0"/>
                  </a:moveTo>
                  <a:cubicBezTo>
                    <a:pt x="2248" y="0"/>
                    <a:pt x="2182" y="6"/>
                    <a:pt x="2111" y="17"/>
                  </a:cubicBezTo>
                  <a:cubicBezTo>
                    <a:pt x="1375" y="129"/>
                    <a:pt x="1" y="1592"/>
                    <a:pt x="424" y="2380"/>
                  </a:cubicBezTo>
                  <a:cubicBezTo>
                    <a:pt x="641" y="2786"/>
                    <a:pt x="1042" y="2955"/>
                    <a:pt x="1443" y="2955"/>
                  </a:cubicBezTo>
                  <a:cubicBezTo>
                    <a:pt x="1892" y="2955"/>
                    <a:pt x="2342" y="2743"/>
                    <a:pt x="2534" y="2417"/>
                  </a:cubicBezTo>
                  <a:cubicBezTo>
                    <a:pt x="2949" y="1721"/>
                    <a:pt x="3391" y="0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103920" y="2163502"/>
              <a:ext cx="148940" cy="129864"/>
            </a:xfrm>
            <a:custGeom>
              <a:rect b="b" l="l" r="r" t="t"/>
              <a:pathLst>
                <a:path extrusionOk="0" h="2956" w="3390">
                  <a:moveTo>
                    <a:pt x="2303" y="0"/>
                  </a:moveTo>
                  <a:cubicBezTo>
                    <a:pt x="2241" y="0"/>
                    <a:pt x="2175" y="6"/>
                    <a:pt x="2103" y="18"/>
                  </a:cubicBezTo>
                  <a:cubicBezTo>
                    <a:pt x="1367" y="129"/>
                    <a:pt x="0" y="1593"/>
                    <a:pt x="424" y="2380"/>
                  </a:cubicBezTo>
                  <a:cubicBezTo>
                    <a:pt x="641" y="2787"/>
                    <a:pt x="1041" y="2955"/>
                    <a:pt x="1442" y="2955"/>
                  </a:cubicBezTo>
                  <a:cubicBezTo>
                    <a:pt x="1892" y="2955"/>
                    <a:pt x="2341" y="2743"/>
                    <a:pt x="2534" y="2418"/>
                  </a:cubicBezTo>
                  <a:cubicBezTo>
                    <a:pt x="2942" y="1721"/>
                    <a:pt x="3389" y="0"/>
                    <a:pt x="2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379739" y="2070144"/>
              <a:ext cx="148984" cy="129996"/>
            </a:xfrm>
            <a:custGeom>
              <a:rect b="b" l="l" r="r" t="t"/>
              <a:pathLst>
                <a:path extrusionOk="0" h="2959" w="3391">
                  <a:moveTo>
                    <a:pt x="2303" y="0"/>
                  </a:moveTo>
                  <a:cubicBezTo>
                    <a:pt x="2242" y="0"/>
                    <a:pt x="2175" y="6"/>
                    <a:pt x="2104" y="17"/>
                  </a:cubicBezTo>
                  <a:cubicBezTo>
                    <a:pt x="1368" y="136"/>
                    <a:pt x="1" y="1600"/>
                    <a:pt x="424" y="2388"/>
                  </a:cubicBezTo>
                  <a:cubicBezTo>
                    <a:pt x="641" y="2791"/>
                    <a:pt x="1042" y="2959"/>
                    <a:pt x="1443" y="2959"/>
                  </a:cubicBezTo>
                  <a:cubicBezTo>
                    <a:pt x="1892" y="2959"/>
                    <a:pt x="2342" y="2747"/>
                    <a:pt x="2534" y="2417"/>
                  </a:cubicBezTo>
                  <a:cubicBezTo>
                    <a:pt x="2942" y="1721"/>
                    <a:pt x="3390" y="0"/>
                    <a:pt x="2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659336" y="2077481"/>
              <a:ext cx="144283" cy="126965"/>
            </a:xfrm>
            <a:custGeom>
              <a:rect b="b" l="l" r="r" t="t"/>
              <a:pathLst>
                <a:path extrusionOk="0" h="2890" w="3284">
                  <a:moveTo>
                    <a:pt x="1514" y="1"/>
                  </a:moveTo>
                  <a:cubicBezTo>
                    <a:pt x="1180" y="1"/>
                    <a:pt x="817" y="202"/>
                    <a:pt x="495" y="705"/>
                  </a:cubicBezTo>
                  <a:cubicBezTo>
                    <a:pt x="1" y="1468"/>
                    <a:pt x="297" y="2890"/>
                    <a:pt x="1183" y="2890"/>
                  </a:cubicBezTo>
                  <a:cubicBezTo>
                    <a:pt x="1349" y="2890"/>
                    <a:pt x="1537" y="2840"/>
                    <a:pt x="1743" y="2726"/>
                  </a:cubicBezTo>
                  <a:cubicBezTo>
                    <a:pt x="3283" y="1880"/>
                    <a:pt x="2536" y="1"/>
                    <a:pt x="1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171886" y="1761998"/>
              <a:ext cx="144063" cy="127009"/>
            </a:xfrm>
            <a:custGeom>
              <a:rect b="b" l="l" r="r" t="t"/>
              <a:pathLst>
                <a:path extrusionOk="0" h="2891" w="3279">
                  <a:moveTo>
                    <a:pt x="1509" y="1"/>
                  </a:moveTo>
                  <a:cubicBezTo>
                    <a:pt x="1175" y="1"/>
                    <a:pt x="812" y="201"/>
                    <a:pt x="489" y="701"/>
                  </a:cubicBezTo>
                  <a:cubicBezTo>
                    <a:pt x="0" y="1465"/>
                    <a:pt x="294" y="2890"/>
                    <a:pt x="1182" y="2890"/>
                  </a:cubicBezTo>
                  <a:cubicBezTo>
                    <a:pt x="1347" y="2890"/>
                    <a:pt x="1532" y="2841"/>
                    <a:pt x="1737" y="2729"/>
                  </a:cubicBezTo>
                  <a:cubicBezTo>
                    <a:pt x="3279" y="1883"/>
                    <a:pt x="2533" y="1"/>
                    <a:pt x="15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4420642" y="1698647"/>
              <a:ext cx="144019" cy="126833"/>
            </a:xfrm>
            <a:custGeom>
              <a:rect b="b" l="l" r="r" t="t"/>
              <a:pathLst>
                <a:path extrusionOk="0" h="2887" w="3278">
                  <a:moveTo>
                    <a:pt x="1507" y="0"/>
                  </a:moveTo>
                  <a:cubicBezTo>
                    <a:pt x="1174" y="0"/>
                    <a:pt x="811" y="200"/>
                    <a:pt x="489" y="701"/>
                  </a:cubicBezTo>
                  <a:cubicBezTo>
                    <a:pt x="1" y="1465"/>
                    <a:pt x="293" y="2886"/>
                    <a:pt x="1178" y="2886"/>
                  </a:cubicBezTo>
                  <a:cubicBezTo>
                    <a:pt x="1344" y="2886"/>
                    <a:pt x="1531" y="2836"/>
                    <a:pt x="1737" y="2722"/>
                  </a:cubicBezTo>
                  <a:cubicBezTo>
                    <a:pt x="3278" y="1877"/>
                    <a:pt x="2529" y="0"/>
                    <a:pt x="1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4368492" y="2378158"/>
              <a:ext cx="144239" cy="126965"/>
            </a:xfrm>
            <a:custGeom>
              <a:rect b="b" l="l" r="r" t="t"/>
              <a:pathLst>
                <a:path extrusionOk="0" h="2890" w="3283">
                  <a:moveTo>
                    <a:pt x="1514" y="0"/>
                  </a:moveTo>
                  <a:cubicBezTo>
                    <a:pt x="1180" y="0"/>
                    <a:pt x="817" y="201"/>
                    <a:pt x="495" y="704"/>
                  </a:cubicBezTo>
                  <a:cubicBezTo>
                    <a:pt x="0" y="1468"/>
                    <a:pt x="296" y="2889"/>
                    <a:pt x="1183" y="2889"/>
                  </a:cubicBezTo>
                  <a:cubicBezTo>
                    <a:pt x="1349" y="2889"/>
                    <a:pt x="1536" y="2839"/>
                    <a:pt x="1743" y="2725"/>
                  </a:cubicBezTo>
                  <a:cubicBezTo>
                    <a:pt x="3283" y="1880"/>
                    <a:pt x="2535" y="0"/>
                    <a:pt x="1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4538957" y="1849425"/>
              <a:ext cx="140504" cy="128898"/>
            </a:xfrm>
            <a:custGeom>
              <a:rect b="b" l="l" r="r" t="t"/>
              <a:pathLst>
                <a:path extrusionOk="0" h="2934" w="3198">
                  <a:moveTo>
                    <a:pt x="1330" y="0"/>
                  </a:moveTo>
                  <a:cubicBezTo>
                    <a:pt x="942" y="0"/>
                    <a:pt x="550" y="260"/>
                    <a:pt x="300" y="918"/>
                  </a:cubicBezTo>
                  <a:cubicBezTo>
                    <a:pt x="1" y="1715"/>
                    <a:pt x="493" y="2934"/>
                    <a:pt x="1269" y="2934"/>
                  </a:cubicBezTo>
                  <a:cubicBezTo>
                    <a:pt x="1476" y="2934"/>
                    <a:pt x="1704" y="2847"/>
                    <a:pt x="1942" y="2641"/>
                  </a:cubicBezTo>
                  <a:cubicBezTo>
                    <a:pt x="3197" y="1555"/>
                    <a:pt x="2277" y="0"/>
                    <a:pt x="1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5008877" y="2067376"/>
              <a:ext cx="143711" cy="126965"/>
            </a:xfrm>
            <a:custGeom>
              <a:rect b="b" l="l" r="r" t="t"/>
              <a:pathLst>
                <a:path extrusionOk="0" h="2890" w="3271">
                  <a:moveTo>
                    <a:pt x="1504" y="0"/>
                  </a:moveTo>
                  <a:cubicBezTo>
                    <a:pt x="1170" y="0"/>
                    <a:pt x="806" y="201"/>
                    <a:pt x="482" y="705"/>
                  </a:cubicBezTo>
                  <a:cubicBezTo>
                    <a:pt x="0" y="1468"/>
                    <a:pt x="288" y="2890"/>
                    <a:pt x="1171" y="2890"/>
                  </a:cubicBezTo>
                  <a:cubicBezTo>
                    <a:pt x="1337" y="2890"/>
                    <a:pt x="1524" y="2840"/>
                    <a:pt x="1730" y="2726"/>
                  </a:cubicBezTo>
                  <a:cubicBezTo>
                    <a:pt x="3270" y="1880"/>
                    <a:pt x="2527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4792369" y="1996688"/>
              <a:ext cx="165371" cy="138519"/>
            </a:xfrm>
            <a:custGeom>
              <a:rect b="b" l="l" r="r" t="t"/>
              <a:pathLst>
                <a:path extrusionOk="0" h="3153" w="3764">
                  <a:moveTo>
                    <a:pt x="2671" y="0"/>
                  </a:moveTo>
                  <a:cubicBezTo>
                    <a:pt x="2509" y="0"/>
                    <a:pt x="2311" y="42"/>
                    <a:pt x="2074" y="136"/>
                  </a:cubicBezTo>
                  <a:cubicBezTo>
                    <a:pt x="1227" y="471"/>
                    <a:pt x="1" y="2106"/>
                    <a:pt x="915" y="2915"/>
                  </a:cubicBezTo>
                  <a:cubicBezTo>
                    <a:pt x="1106" y="3084"/>
                    <a:pt x="1294" y="3152"/>
                    <a:pt x="1478" y="3152"/>
                  </a:cubicBezTo>
                  <a:cubicBezTo>
                    <a:pt x="1852" y="3152"/>
                    <a:pt x="2206" y="2870"/>
                    <a:pt x="2520" y="2581"/>
                  </a:cubicBezTo>
                  <a:cubicBezTo>
                    <a:pt x="3257" y="1902"/>
                    <a:pt x="3764" y="0"/>
                    <a:pt x="2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4727083" y="1800176"/>
              <a:ext cx="165459" cy="138519"/>
            </a:xfrm>
            <a:custGeom>
              <a:rect b="b" l="l" r="r" t="t"/>
              <a:pathLst>
                <a:path extrusionOk="0" h="3153" w="3766">
                  <a:moveTo>
                    <a:pt x="2671" y="0"/>
                  </a:moveTo>
                  <a:cubicBezTo>
                    <a:pt x="2509" y="0"/>
                    <a:pt x="2311" y="42"/>
                    <a:pt x="2074" y="136"/>
                  </a:cubicBezTo>
                  <a:cubicBezTo>
                    <a:pt x="1234" y="471"/>
                    <a:pt x="1" y="2105"/>
                    <a:pt x="922" y="2915"/>
                  </a:cubicBezTo>
                  <a:cubicBezTo>
                    <a:pt x="1113" y="3084"/>
                    <a:pt x="1301" y="3152"/>
                    <a:pt x="1485" y="3152"/>
                  </a:cubicBezTo>
                  <a:cubicBezTo>
                    <a:pt x="1858" y="3152"/>
                    <a:pt x="2211" y="2870"/>
                    <a:pt x="2520" y="2581"/>
                  </a:cubicBezTo>
                  <a:cubicBezTo>
                    <a:pt x="3264" y="1902"/>
                    <a:pt x="3765" y="0"/>
                    <a:pt x="2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4725589" y="2235991"/>
              <a:ext cx="174905" cy="126174"/>
            </a:xfrm>
            <a:custGeom>
              <a:rect b="b" l="l" r="r" t="t"/>
              <a:pathLst>
                <a:path extrusionOk="0" h="2872" w="3981">
                  <a:moveTo>
                    <a:pt x="2658" y="1"/>
                  </a:moveTo>
                  <a:cubicBezTo>
                    <a:pt x="1567" y="1"/>
                    <a:pt x="0" y="1607"/>
                    <a:pt x="651" y="2566"/>
                  </a:cubicBezTo>
                  <a:cubicBezTo>
                    <a:pt x="804" y="2789"/>
                    <a:pt x="1084" y="2872"/>
                    <a:pt x="1390" y="2872"/>
                  </a:cubicBezTo>
                  <a:cubicBezTo>
                    <a:pt x="1858" y="2872"/>
                    <a:pt x="2390" y="2678"/>
                    <a:pt x="2628" y="2499"/>
                  </a:cubicBezTo>
                  <a:cubicBezTo>
                    <a:pt x="3259" y="2016"/>
                    <a:pt x="3980" y="396"/>
                    <a:pt x="2962" y="47"/>
                  </a:cubicBezTo>
                  <a:cubicBezTo>
                    <a:pt x="2880" y="17"/>
                    <a:pt x="2791" y="2"/>
                    <a:pt x="2710" y="2"/>
                  </a:cubicBezTo>
                  <a:cubicBezTo>
                    <a:pt x="2693" y="1"/>
                    <a:pt x="2676" y="1"/>
                    <a:pt x="2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4213008" y="1933425"/>
              <a:ext cx="174949" cy="126482"/>
            </a:xfrm>
            <a:custGeom>
              <a:rect b="b" l="l" r="r" t="t"/>
              <a:pathLst>
                <a:path extrusionOk="0" h="2879" w="3982">
                  <a:moveTo>
                    <a:pt x="2659" y="0"/>
                  </a:moveTo>
                  <a:cubicBezTo>
                    <a:pt x="1568" y="0"/>
                    <a:pt x="0" y="1612"/>
                    <a:pt x="653" y="2572"/>
                  </a:cubicBezTo>
                  <a:cubicBezTo>
                    <a:pt x="805" y="2795"/>
                    <a:pt x="1085" y="2878"/>
                    <a:pt x="1391" y="2878"/>
                  </a:cubicBezTo>
                  <a:cubicBezTo>
                    <a:pt x="1860" y="2878"/>
                    <a:pt x="2391" y="2685"/>
                    <a:pt x="2629" y="2505"/>
                  </a:cubicBezTo>
                  <a:cubicBezTo>
                    <a:pt x="3261" y="2022"/>
                    <a:pt x="3981" y="395"/>
                    <a:pt x="2956" y="53"/>
                  </a:cubicBezTo>
                  <a:cubicBezTo>
                    <a:pt x="2874" y="24"/>
                    <a:pt x="2793" y="9"/>
                    <a:pt x="2703" y="1"/>
                  </a:cubicBezTo>
                  <a:cubicBezTo>
                    <a:pt x="2689" y="1"/>
                    <a:pt x="2674" y="0"/>
                    <a:pt x="2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4550775" y="2406715"/>
              <a:ext cx="135891" cy="133731"/>
            </a:xfrm>
            <a:custGeom>
              <a:rect b="b" l="l" r="r" t="t"/>
              <a:pathLst>
                <a:path extrusionOk="0" h="3044" w="3093">
                  <a:moveTo>
                    <a:pt x="2033" y="0"/>
                  </a:moveTo>
                  <a:cubicBezTo>
                    <a:pt x="1254" y="0"/>
                    <a:pt x="0" y="1509"/>
                    <a:pt x="298" y="2417"/>
                  </a:cubicBezTo>
                  <a:cubicBezTo>
                    <a:pt x="432" y="2817"/>
                    <a:pt x="981" y="3043"/>
                    <a:pt x="1461" y="3043"/>
                  </a:cubicBezTo>
                  <a:cubicBezTo>
                    <a:pt x="1677" y="3043"/>
                    <a:pt x="1879" y="2997"/>
                    <a:pt x="2022" y="2900"/>
                  </a:cubicBezTo>
                  <a:cubicBezTo>
                    <a:pt x="2847" y="2343"/>
                    <a:pt x="3092" y="322"/>
                    <a:pt x="2193" y="25"/>
                  </a:cubicBezTo>
                  <a:cubicBezTo>
                    <a:pt x="2143" y="8"/>
                    <a:pt x="2089" y="0"/>
                    <a:pt x="20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8"/>
          <p:cNvGrpSpPr/>
          <p:nvPr/>
        </p:nvGrpSpPr>
        <p:grpSpPr>
          <a:xfrm>
            <a:off x="837524" y="2405333"/>
            <a:ext cx="458183" cy="645922"/>
            <a:chOff x="7095274" y="1532896"/>
            <a:chExt cx="458183" cy="645922"/>
          </a:xfrm>
        </p:grpSpPr>
        <p:sp>
          <p:nvSpPr>
            <p:cNvPr id="280" name="Google Shape;280;p8"/>
            <p:cNvSpPr/>
            <p:nvPr/>
          </p:nvSpPr>
          <p:spPr>
            <a:xfrm>
              <a:off x="7189314" y="1917168"/>
              <a:ext cx="73521" cy="261650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7095274" y="2011209"/>
              <a:ext cx="261650" cy="73570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7469653" y="1686120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7422633" y="1733140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7207707" y="1532896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7160687" y="1579916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8"/>
          <p:cNvGrpSpPr/>
          <p:nvPr/>
        </p:nvGrpSpPr>
        <p:grpSpPr>
          <a:xfrm>
            <a:off x="7434177" y="3000247"/>
            <a:ext cx="793576" cy="497162"/>
            <a:chOff x="7434177" y="3000247"/>
            <a:chExt cx="793576" cy="497162"/>
          </a:xfrm>
        </p:grpSpPr>
        <p:sp>
          <p:nvSpPr>
            <p:cNvPr id="287" name="Google Shape;287;p8"/>
            <p:cNvSpPr/>
            <p:nvPr/>
          </p:nvSpPr>
          <p:spPr>
            <a:xfrm rot="-2398493">
              <a:off x="7506295" y="3072388"/>
              <a:ext cx="352927" cy="352879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 rot="-2398493">
              <a:off x="8049425" y="3319085"/>
              <a:ext cx="148071" cy="148051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8"/>
          <p:cNvSpPr/>
          <p:nvPr/>
        </p:nvSpPr>
        <p:spPr>
          <a:xfrm flipH="1" rot="-8319029">
            <a:off x="4326789" y="-511109"/>
            <a:ext cx="2607203" cy="1562810"/>
          </a:xfrm>
          <a:custGeom>
            <a:rect b="b" l="l" r="r" t="t"/>
            <a:pathLst>
              <a:path extrusionOk="0" h="52704" w="87925">
                <a:moveTo>
                  <a:pt x="51292" y="0"/>
                </a:moveTo>
                <a:cubicBezTo>
                  <a:pt x="46713" y="0"/>
                  <a:pt x="42103" y="1626"/>
                  <a:pt x="38542" y="4414"/>
                </a:cubicBezTo>
                <a:cubicBezTo>
                  <a:pt x="33489" y="8367"/>
                  <a:pt x="26862" y="13784"/>
                  <a:pt x="23496" y="19245"/>
                </a:cubicBezTo>
                <a:cubicBezTo>
                  <a:pt x="22069" y="21556"/>
                  <a:pt x="21415" y="24112"/>
                  <a:pt x="19528" y="26207"/>
                </a:cubicBezTo>
                <a:cubicBezTo>
                  <a:pt x="16704" y="29320"/>
                  <a:pt x="12224" y="30368"/>
                  <a:pt x="9370" y="33348"/>
                </a:cubicBezTo>
                <a:cubicBezTo>
                  <a:pt x="5559" y="37330"/>
                  <a:pt x="1435" y="45831"/>
                  <a:pt x="1" y="51218"/>
                </a:cubicBezTo>
                <a:lnTo>
                  <a:pt x="9266" y="52704"/>
                </a:lnTo>
                <a:cubicBezTo>
                  <a:pt x="11213" y="49828"/>
                  <a:pt x="11696" y="46143"/>
                  <a:pt x="13309" y="43052"/>
                </a:cubicBezTo>
                <a:cubicBezTo>
                  <a:pt x="15114" y="39552"/>
                  <a:pt x="17707" y="37152"/>
                  <a:pt x="20226" y="34254"/>
                </a:cubicBezTo>
                <a:cubicBezTo>
                  <a:pt x="23340" y="30673"/>
                  <a:pt x="24179" y="26556"/>
                  <a:pt x="26327" y="22462"/>
                </a:cubicBezTo>
                <a:cubicBezTo>
                  <a:pt x="29403" y="16592"/>
                  <a:pt x="36157" y="10477"/>
                  <a:pt x="41589" y="6628"/>
                </a:cubicBezTo>
                <a:cubicBezTo>
                  <a:pt x="45156" y="4100"/>
                  <a:pt x="48387" y="3025"/>
                  <a:pt x="51312" y="3025"/>
                </a:cubicBezTo>
                <a:cubicBezTo>
                  <a:pt x="59399" y="3025"/>
                  <a:pt x="65150" y="11250"/>
                  <a:pt x="69237" y="19735"/>
                </a:cubicBezTo>
                <a:cubicBezTo>
                  <a:pt x="72373" y="26252"/>
                  <a:pt x="77581" y="32077"/>
                  <a:pt x="79313" y="39091"/>
                </a:cubicBezTo>
                <a:cubicBezTo>
                  <a:pt x="80063" y="42116"/>
                  <a:pt x="77997" y="48662"/>
                  <a:pt x="79001" y="50705"/>
                </a:cubicBezTo>
                <a:cubicBezTo>
                  <a:pt x="79542" y="51809"/>
                  <a:pt x="80553" y="52362"/>
                  <a:pt x="81639" y="52362"/>
                </a:cubicBezTo>
                <a:cubicBezTo>
                  <a:pt x="82563" y="52362"/>
                  <a:pt x="83543" y="51961"/>
                  <a:pt x="84336" y="51158"/>
                </a:cubicBezTo>
                <a:cubicBezTo>
                  <a:pt x="87924" y="47532"/>
                  <a:pt x="83593" y="38029"/>
                  <a:pt x="82292" y="34291"/>
                </a:cubicBezTo>
                <a:cubicBezTo>
                  <a:pt x="80331" y="28681"/>
                  <a:pt x="78384" y="21831"/>
                  <a:pt x="75092" y="16919"/>
                </a:cubicBezTo>
                <a:cubicBezTo>
                  <a:pt x="69965" y="9281"/>
                  <a:pt x="62171" y="639"/>
                  <a:pt x="52489" y="37"/>
                </a:cubicBezTo>
                <a:cubicBezTo>
                  <a:pt x="52091" y="12"/>
                  <a:pt x="51692" y="0"/>
                  <a:pt x="51292" y="0"/>
                </a:cubicBezTo>
                <a:close/>
              </a:path>
            </a:pathLst>
          </a:custGeom>
          <a:solidFill>
            <a:srgbClr val="33A8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8"/>
          <p:cNvGrpSpPr/>
          <p:nvPr/>
        </p:nvGrpSpPr>
        <p:grpSpPr>
          <a:xfrm>
            <a:off x="3024300" y="238552"/>
            <a:ext cx="945877" cy="945901"/>
            <a:chOff x="3024300" y="238552"/>
            <a:chExt cx="945877" cy="945901"/>
          </a:xfrm>
        </p:grpSpPr>
        <p:sp>
          <p:nvSpPr>
            <p:cNvPr id="291" name="Google Shape;291;p8"/>
            <p:cNvSpPr/>
            <p:nvPr/>
          </p:nvSpPr>
          <p:spPr>
            <a:xfrm>
              <a:off x="3024300" y="238552"/>
              <a:ext cx="945877" cy="945901"/>
            </a:xfrm>
            <a:custGeom>
              <a:rect b="b" l="l" r="r" t="t"/>
              <a:pathLst>
                <a:path extrusionOk="0" h="25004" w="25005">
                  <a:moveTo>
                    <a:pt x="12506" y="0"/>
                  </a:moveTo>
                  <a:cubicBezTo>
                    <a:pt x="5596" y="0"/>
                    <a:pt x="1" y="5603"/>
                    <a:pt x="1" y="12505"/>
                  </a:cubicBezTo>
                  <a:cubicBezTo>
                    <a:pt x="1" y="19408"/>
                    <a:pt x="5596" y="25003"/>
                    <a:pt x="12506" y="25003"/>
                  </a:cubicBezTo>
                  <a:cubicBezTo>
                    <a:pt x="19409" y="25003"/>
                    <a:pt x="25004" y="19408"/>
                    <a:pt x="25004" y="12505"/>
                  </a:cubicBezTo>
                  <a:cubicBezTo>
                    <a:pt x="25004" y="5603"/>
                    <a:pt x="19409" y="0"/>
                    <a:pt x="1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3131957" y="378666"/>
              <a:ext cx="730563" cy="665846"/>
            </a:xfrm>
            <a:custGeom>
              <a:rect b="b" l="l" r="r" t="t"/>
              <a:pathLst>
                <a:path extrusionOk="0" h="17601" w="19313">
                  <a:moveTo>
                    <a:pt x="9657" y="0"/>
                  </a:moveTo>
                  <a:cubicBezTo>
                    <a:pt x="7405" y="0"/>
                    <a:pt x="5154" y="858"/>
                    <a:pt x="3434" y="2575"/>
                  </a:cubicBezTo>
                  <a:cubicBezTo>
                    <a:pt x="1" y="6015"/>
                    <a:pt x="1" y="11588"/>
                    <a:pt x="3434" y="15021"/>
                  </a:cubicBezTo>
                  <a:cubicBezTo>
                    <a:pt x="5154" y="16741"/>
                    <a:pt x="7405" y="17601"/>
                    <a:pt x="9657" y="17601"/>
                  </a:cubicBezTo>
                  <a:cubicBezTo>
                    <a:pt x="11908" y="17601"/>
                    <a:pt x="14159" y="16741"/>
                    <a:pt x="15880" y="15021"/>
                  </a:cubicBezTo>
                  <a:cubicBezTo>
                    <a:pt x="19312" y="11588"/>
                    <a:pt x="19312" y="6015"/>
                    <a:pt x="15880" y="2575"/>
                  </a:cubicBezTo>
                  <a:cubicBezTo>
                    <a:pt x="14159" y="858"/>
                    <a:pt x="11908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367244" y="581460"/>
              <a:ext cx="260026" cy="260043"/>
            </a:xfrm>
            <a:custGeom>
              <a:rect b="b" l="l" r="r" t="t"/>
              <a:pathLst>
                <a:path extrusionOk="0" h="6874" w="6874">
                  <a:moveTo>
                    <a:pt x="3440" y="0"/>
                  </a:moveTo>
                  <a:cubicBezTo>
                    <a:pt x="1538" y="0"/>
                    <a:pt x="0" y="1538"/>
                    <a:pt x="0" y="3440"/>
                  </a:cubicBezTo>
                  <a:cubicBezTo>
                    <a:pt x="0" y="5335"/>
                    <a:pt x="1538" y="6873"/>
                    <a:pt x="3440" y="6873"/>
                  </a:cubicBezTo>
                  <a:cubicBezTo>
                    <a:pt x="5335" y="6873"/>
                    <a:pt x="6873" y="5335"/>
                    <a:pt x="6873" y="3440"/>
                  </a:cubicBezTo>
                  <a:cubicBezTo>
                    <a:pt x="6873" y="1538"/>
                    <a:pt x="5335" y="0"/>
                    <a:pt x="3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8"/>
          <p:cNvGrpSpPr/>
          <p:nvPr/>
        </p:nvGrpSpPr>
        <p:grpSpPr>
          <a:xfrm flipH="1">
            <a:off x="6955258" y="1095700"/>
            <a:ext cx="597332" cy="386236"/>
            <a:chOff x="6955258" y="1095700"/>
            <a:chExt cx="597332" cy="386236"/>
          </a:xfrm>
        </p:grpSpPr>
        <p:sp>
          <p:nvSpPr>
            <p:cNvPr id="295" name="Google Shape;295;p8"/>
            <p:cNvSpPr/>
            <p:nvPr/>
          </p:nvSpPr>
          <p:spPr>
            <a:xfrm>
              <a:off x="6955258" y="1152099"/>
              <a:ext cx="156921" cy="44093"/>
            </a:xfrm>
            <a:custGeom>
              <a:rect b="b" l="l" r="r" t="t"/>
              <a:pathLst>
                <a:path extrusionOk="0" h="1487" w="5292">
                  <a:moveTo>
                    <a:pt x="2646" y="0"/>
                  </a:moveTo>
                  <a:cubicBezTo>
                    <a:pt x="1182" y="0"/>
                    <a:pt x="1" y="335"/>
                    <a:pt x="1" y="743"/>
                  </a:cubicBezTo>
                  <a:cubicBezTo>
                    <a:pt x="1" y="1152"/>
                    <a:pt x="1182" y="1486"/>
                    <a:pt x="2646" y="1486"/>
                  </a:cubicBezTo>
                  <a:cubicBezTo>
                    <a:pt x="4102" y="1486"/>
                    <a:pt x="5291" y="1152"/>
                    <a:pt x="5291" y="743"/>
                  </a:cubicBezTo>
                  <a:cubicBezTo>
                    <a:pt x="5291" y="335"/>
                    <a:pt x="4102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" name="Google Shape;296;p8"/>
            <p:cNvGrpSpPr/>
            <p:nvPr/>
          </p:nvGrpSpPr>
          <p:grpSpPr>
            <a:xfrm>
              <a:off x="7011657" y="1095700"/>
              <a:ext cx="540933" cy="386236"/>
              <a:chOff x="7011657" y="1095700"/>
              <a:chExt cx="540933" cy="386236"/>
            </a:xfrm>
          </p:grpSpPr>
          <p:sp>
            <p:nvSpPr>
              <p:cNvPr id="297" name="Google Shape;297;p8"/>
              <p:cNvSpPr/>
              <p:nvPr/>
            </p:nvSpPr>
            <p:spPr>
              <a:xfrm>
                <a:off x="7011657" y="1095700"/>
                <a:ext cx="44093" cy="156891"/>
              </a:xfrm>
              <a:custGeom>
                <a:rect b="b" l="l" r="r" t="t"/>
                <a:pathLst>
                  <a:path extrusionOk="0" h="5291" w="1487">
                    <a:moveTo>
                      <a:pt x="744" y="0"/>
                    </a:moveTo>
                    <a:cubicBezTo>
                      <a:pt x="335" y="0"/>
                      <a:pt x="1" y="1181"/>
                      <a:pt x="1" y="2645"/>
                    </a:cubicBezTo>
                    <a:cubicBezTo>
                      <a:pt x="1" y="4102"/>
                      <a:pt x="335" y="5290"/>
                      <a:pt x="744" y="5290"/>
                    </a:cubicBezTo>
                    <a:cubicBezTo>
                      <a:pt x="1152" y="5290"/>
                      <a:pt x="1487" y="4102"/>
                      <a:pt x="1487" y="2645"/>
                    </a:cubicBezTo>
                    <a:cubicBezTo>
                      <a:pt x="1487" y="1181"/>
                      <a:pt x="1152" y="0"/>
                      <a:pt x="7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7452305" y="1325252"/>
                <a:ext cx="43886" cy="156684"/>
              </a:xfrm>
              <a:custGeom>
                <a:rect b="b" l="l" r="r" t="t"/>
                <a:pathLst>
                  <a:path extrusionOk="0" h="5284" w="1480">
                    <a:moveTo>
                      <a:pt x="744" y="0"/>
                    </a:moveTo>
                    <a:cubicBezTo>
                      <a:pt x="335" y="0"/>
                      <a:pt x="1" y="1182"/>
                      <a:pt x="1" y="2638"/>
                    </a:cubicBezTo>
                    <a:cubicBezTo>
                      <a:pt x="1" y="4102"/>
                      <a:pt x="335" y="5283"/>
                      <a:pt x="744" y="5283"/>
                    </a:cubicBezTo>
                    <a:cubicBezTo>
                      <a:pt x="1152" y="5283"/>
                      <a:pt x="1479" y="4102"/>
                      <a:pt x="1479" y="2638"/>
                    </a:cubicBezTo>
                    <a:cubicBezTo>
                      <a:pt x="1479" y="1182"/>
                      <a:pt x="1152" y="0"/>
                      <a:pt x="7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7395906" y="1381651"/>
                <a:ext cx="156684" cy="43886"/>
              </a:xfrm>
              <a:custGeom>
                <a:rect b="b" l="l" r="r" t="t"/>
                <a:pathLst>
                  <a:path extrusionOk="0" h="1480" w="5284">
                    <a:moveTo>
                      <a:pt x="2646" y="1"/>
                    </a:moveTo>
                    <a:cubicBezTo>
                      <a:pt x="1182" y="1"/>
                      <a:pt x="0" y="328"/>
                      <a:pt x="0" y="736"/>
                    </a:cubicBezTo>
                    <a:cubicBezTo>
                      <a:pt x="0" y="1145"/>
                      <a:pt x="1182" y="1479"/>
                      <a:pt x="2646" y="1479"/>
                    </a:cubicBezTo>
                    <a:cubicBezTo>
                      <a:pt x="4102" y="1479"/>
                      <a:pt x="5283" y="1145"/>
                      <a:pt x="5283" y="736"/>
                    </a:cubicBezTo>
                    <a:cubicBezTo>
                      <a:pt x="5283" y="328"/>
                      <a:pt x="4102" y="1"/>
                      <a:pt x="26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0" name="Google Shape;300;p8"/>
          <p:cNvGrpSpPr/>
          <p:nvPr/>
        </p:nvGrpSpPr>
        <p:grpSpPr>
          <a:xfrm>
            <a:off x="5894758" y="4331025"/>
            <a:ext cx="597332" cy="386236"/>
            <a:chOff x="5894758" y="4331025"/>
            <a:chExt cx="597332" cy="386236"/>
          </a:xfrm>
        </p:grpSpPr>
        <p:sp>
          <p:nvSpPr>
            <p:cNvPr id="301" name="Google Shape;301;p8"/>
            <p:cNvSpPr/>
            <p:nvPr/>
          </p:nvSpPr>
          <p:spPr>
            <a:xfrm>
              <a:off x="5951157" y="4331025"/>
              <a:ext cx="44093" cy="156891"/>
            </a:xfrm>
            <a:custGeom>
              <a:rect b="b" l="l" r="r" t="t"/>
              <a:pathLst>
                <a:path extrusionOk="0" h="5291" w="1487">
                  <a:moveTo>
                    <a:pt x="744" y="0"/>
                  </a:moveTo>
                  <a:cubicBezTo>
                    <a:pt x="335" y="0"/>
                    <a:pt x="1" y="1181"/>
                    <a:pt x="1" y="2645"/>
                  </a:cubicBezTo>
                  <a:cubicBezTo>
                    <a:pt x="1" y="4102"/>
                    <a:pt x="335" y="5290"/>
                    <a:pt x="744" y="5290"/>
                  </a:cubicBezTo>
                  <a:cubicBezTo>
                    <a:pt x="1152" y="5290"/>
                    <a:pt x="1487" y="4102"/>
                    <a:pt x="1487" y="2645"/>
                  </a:cubicBezTo>
                  <a:cubicBezTo>
                    <a:pt x="1487" y="1181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894758" y="4387424"/>
              <a:ext cx="156921" cy="44093"/>
            </a:xfrm>
            <a:custGeom>
              <a:rect b="b" l="l" r="r" t="t"/>
              <a:pathLst>
                <a:path extrusionOk="0" h="1487" w="5292">
                  <a:moveTo>
                    <a:pt x="2646" y="0"/>
                  </a:moveTo>
                  <a:cubicBezTo>
                    <a:pt x="1182" y="0"/>
                    <a:pt x="1" y="335"/>
                    <a:pt x="1" y="743"/>
                  </a:cubicBezTo>
                  <a:cubicBezTo>
                    <a:pt x="1" y="1152"/>
                    <a:pt x="1182" y="1486"/>
                    <a:pt x="2646" y="1486"/>
                  </a:cubicBezTo>
                  <a:cubicBezTo>
                    <a:pt x="4102" y="1486"/>
                    <a:pt x="5291" y="1152"/>
                    <a:pt x="5291" y="743"/>
                  </a:cubicBezTo>
                  <a:cubicBezTo>
                    <a:pt x="5291" y="335"/>
                    <a:pt x="4102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6391805" y="4560577"/>
              <a:ext cx="43886" cy="156684"/>
            </a:xfrm>
            <a:custGeom>
              <a:rect b="b" l="l" r="r" t="t"/>
              <a:pathLst>
                <a:path extrusionOk="0" h="5284" w="1480">
                  <a:moveTo>
                    <a:pt x="744" y="0"/>
                  </a:moveTo>
                  <a:cubicBezTo>
                    <a:pt x="335" y="0"/>
                    <a:pt x="1" y="1182"/>
                    <a:pt x="1" y="2638"/>
                  </a:cubicBezTo>
                  <a:cubicBezTo>
                    <a:pt x="1" y="4102"/>
                    <a:pt x="335" y="5283"/>
                    <a:pt x="744" y="5283"/>
                  </a:cubicBezTo>
                  <a:cubicBezTo>
                    <a:pt x="1152" y="5283"/>
                    <a:pt x="1479" y="4102"/>
                    <a:pt x="1479" y="2638"/>
                  </a:cubicBezTo>
                  <a:cubicBezTo>
                    <a:pt x="1479" y="1182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6335406" y="4616976"/>
              <a:ext cx="156684" cy="43886"/>
            </a:xfrm>
            <a:custGeom>
              <a:rect b="b" l="l" r="r" t="t"/>
              <a:pathLst>
                <a:path extrusionOk="0" h="1480" w="5284">
                  <a:moveTo>
                    <a:pt x="2646" y="1"/>
                  </a:moveTo>
                  <a:cubicBezTo>
                    <a:pt x="1182" y="1"/>
                    <a:pt x="0" y="328"/>
                    <a:pt x="0" y="736"/>
                  </a:cubicBezTo>
                  <a:cubicBezTo>
                    <a:pt x="0" y="1145"/>
                    <a:pt x="1182" y="1479"/>
                    <a:pt x="2646" y="1479"/>
                  </a:cubicBezTo>
                  <a:cubicBezTo>
                    <a:pt x="4102" y="1479"/>
                    <a:pt x="5283" y="1145"/>
                    <a:pt x="5283" y="736"/>
                  </a:cubicBezTo>
                  <a:cubicBezTo>
                    <a:pt x="5283" y="328"/>
                    <a:pt x="4102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/>
          <p:nvPr>
            <p:ph type="title"/>
          </p:nvPr>
        </p:nvSpPr>
        <p:spPr>
          <a:xfrm>
            <a:off x="2192550" y="1552325"/>
            <a:ext cx="47589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7" name="Google Shape;307;p9"/>
          <p:cNvSpPr txBox="1"/>
          <p:nvPr>
            <p:ph idx="1" type="subTitle"/>
          </p:nvPr>
        </p:nvSpPr>
        <p:spPr>
          <a:xfrm>
            <a:off x="2505550" y="2269675"/>
            <a:ext cx="41328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8" name="Google Shape;308;p9"/>
          <p:cNvSpPr/>
          <p:nvPr/>
        </p:nvSpPr>
        <p:spPr>
          <a:xfrm rot="156021">
            <a:off x="354611" y="-186510"/>
            <a:ext cx="1851530" cy="1282629"/>
          </a:xfrm>
          <a:custGeom>
            <a:rect b="b" l="l" r="r" t="t"/>
            <a:pathLst>
              <a:path extrusionOk="0" h="21816" w="31491">
                <a:moveTo>
                  <a:pt x="28508" y="0"/>
                </a:moveTo>
                <a:cubicBezTo>
                  <a:pt x="28417" y="0"/>
                  <a:pt x="28326" y="2"/>
                  <a:pt x="28236" y="6"/>
                </a:cubicBezTo>
                <a:lnTo>
                  <a:pt x="0" y="1960"/>
                </a:lnTo>
                <a:cubicBezTo>
                  <a:pt x="899" y="4107"/>
                  <a:pt x="580" y="7124"/>
                  <a:pt x="944" y="9435"/>
                </a:cubicBezTo>
                <a:cubicBezTo>
                  <a:pt x="1390" y="12192"/>
                  <a:pt x="2445" y="14785"/>
                  <a:pt x="3188" y="17452"/>
                </a:cubicBezTo>
                <a:cubicBezTo>
                  <a:pt x="3388" y="18175"/>
                  <a:pt x="3644" y="21815"/>
                  <a:pt x="4851" y="21815"/>
                </a:cubicBezTo>
                <a:cubicBezTo>
                  <a:pt x="4897" y="21815"/>
                  <a:pt x="4945" y="21810"/>
                  <a:pt x="4993" y="21799"/>
                </a:cubicBezTo>
                <a:cubicBezTo>
                  <a:pt x="6309" y="21494"/>
                  <a:pt x="6754" y="16271"/>
                  <a:pt x="7735" y="15112"/>
                </a:cubicBezTo>
                <a:cubicBezTo>
                  <a:pt x="8946" y="15929"/>
                  <a:pt x="10135" y="16427"/>
                  <a:pt x="11213" y="17512"/>
                </a:cubicBezTo>
                <a:cubicBezTo>
                  <a:pt x="12283" y="18596"/>
                  <a:pt x="13784" y="20276"/>
                  <a:pt x="15114" y="20959"/>
                </a:cubicBezTo>
                <a:cubicBezTo>
                  <a:pt x="15114" y="20959"/>
                  <a:pt x="15114" y="20959"/>
                  <a:pt x="15114" y="20959"/>
                </a:cubicBezTo>
                <a:cubicBezTo>
                  <a:pt x="15202" y="20959"/>
                  <a:pt x="16534" y="15281"/>
                  <a:pt x="16979" y="14844"/>
                </a:cubicBezTo>
                <a:cubicBezTo>
                  <a:pt x="17296" y="14531"/>
                  <a:pt x="17693" y="14409"/>
                  <a:pt x="18125" y="14409"/>
                </a:cubicBezTo>
                <a:cubicBezTo>
                  <a:pt x="19282" y="14409"/>
                  <a:pt x="20690" y="15282"/>
                  <a:pt x="21496" y="15699"/>
                </a:cubicBezTo>
                <a:cubicBezTo>
                  <a:pt x="23606" y="16783"/>
                  <a:pt x="25524" y="18381"/>
                  <a:pt x="27894" y="18894"/>
                </a:cubicBezTo>
                <a:cubicBezTo>
                  <a:pt x="29699" y="12883"/>
                  <a:pt x="29766" y="6262"/>
                  <a:pt x="31490" y="244"/>
                </a:cubicBezTo>
                <a:cubicBezTo>
                  <a:pt x="30511" y="203"/>
                  <a:pt x="29489" y="0"/>
                  <a:pt x="285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rot="156021">
            <a:off x="882942" y="305162"/>
            <a:ext cx="287510" cy="357403"/>
          </a:xfrm>
          <a:custGeom>
            <a:rect b="b" l="l" r="r" t="t"/>
            <a:pathLst>
              <a:path extrusionOk="0" h="6079" w="4890">
                <a:moveTo>
                  <a:pt x="4889" y="0"/>
                </a:moveTo>
                <a:lnTo>
                  <a:pt x="4889" y="0"/>
                </a:lnTo>
                <a:cubicBezTo>
                  <a:pt x="3990" y="414"/>
                  <a:pt x="1348" y="1875"/>
                  <a:pt x="90" y="1875"/>
                </a:cubicBezTo>
                <a:cubicBezTo>
                  <a:pt x="59" y="1875"/>
                  <a:pt x="29" y="1874"/>
                  <a:pt x="0" y="1873"/>
                </a:cubicBezTo>
                <a:lnTo>
                  <a:pt x="0" y="1873"/>
                </a:lnTo>
                <a:cubicBezTo>
                  <a:pt x="1486" y="2831"/>
                  <a:pt x="1895" y="5112"/>
                  <a:pt x="3522" y="6078"/>
                </a:cubicBezTo>
                <a:cubicBezTo>
                  <a:pt x="4652" y="4696"/>
                  <a:pt x="4823" y="1694"/>
                  <a:pt x="48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9"/>
          <p:cNvGrpSpPr/>
          <p:nvPr/>
        </p:nvGrpSpPr>
        <p:grpSpPr>
          <a:xfrm>
            <a:off x="7494237" y="251159"/>
            <a:ext cx="1754900" cy="1512233"/>
            <a:chOff x="7494237" y="251159"/>
            <a:chExt cx="1754900" cy="1512233"/>
          </a:xfrm>
        </p:grpSpPr>
        <p:sp>
          <p:nvSpPr>
            <p:cNvPr id="311" name="Google Shape;311;p9"/>
            <p:cNvSpPr/>
            <p:nvPr/>
          </p:nvSpPr>
          <p:spPr>
            <a:xfrm rot="5256870">
              <a:off x="7650248" y="159119"/>
              <a:ext cx="1442878" cy="1696314"/>
            </a:xfrm>
            <a:custGeom>
              <a:rect b="b" l="l" r="r" t="t"/>
              <a:pathLst>
                <a:path extrusionOk="0" h="42027" w="35748">
                  <a:moveTo>
                    <a:pt x="4035" y="1"/>
                  </a:moveTo>
                  <a:cubicBezTo>
                    <a:pt x="3203" y="3582"/>
                    <a:pt x="0" y="7223"/>
                    <a:pt x="1338" y="11131"/>
                  </a:cubicBezTo>
                  <a:cubicBezTo>
                    <a:pt x="2423" y="14289"/>
                    <a:pt x="6420" y="17135"/>
                    <a:pt x="8330" y="19981"/>
                  </a:cubicBezTo>
                  <a:cubicBezTo>
                    <a:pt x="11250" y="24320"/>
                    <a:pt x="13932" y="29514"/>
                    <a:pt x="15664" y="34269"/>
                  </a:cubicBezTo>
                  <a:cubicBezTo>
                    <a:pt x="16228" y="31282"/>
                    <a:pt x="18101" y="28362"/>
                    <a:pt x="18442" y="25338"/>
                  </a:cubicBezTo>
                  <a:cubicBezTo>
                    <a:pt x="18896" y="21326"/>
                    <a:pt x="14861" y="19543"/>
                    <a:pt x="12000" y="17343"/>
                  </a:cubicBezTo>
                  <a:cubicBezTo>
                    <a:pt x="9459" y="15396"/>
                    <a:pt x="5358" y="12439"/>
                    <a:pt x="4436" y="9281"/>
                  </a:cubicBezTo>
                  <a:cubicBezTo>
                    <a:pt x="3708" y="6755"/>
                    <a:pt x="4875" y="4043"/>
                    <a:pt x="5060" y="1524"/>
                  </a:cubicBezTo>
                  <a:cubicBezTo>
                    <a:pt x="5402" y="1402"/>
                    <a:pt x="5776" y="1352"/>
                    <a:pt x="6168" y="1352"/>
                  </a:cubicBezTo>
                  <a:cubicBezTo>
                    <a:pt x="7594" y="1352"/>
                    <a:pt x="9266" y="2014"/>
                    <a:pt x="10537" y="2312"/>
                  </a:cubicBezTo>
                  <a:cubicBezTo>
                    <a:pt x="15077" y="3367"/>
                    <a:pt x="21028" y="5886"/>
                    <a:pt x="23844" y="9890"/>
                  </a:cubicBezTo>
                  <a:cubicBezTo>
                    <a:pt x="25620" y="12424"/>
                    <a:pt x="25472" y="15857"/>
                    <a:pt x="25048" y="18777"/>
                  </a:cubicBezTo>
                  <a:cubicBezTo>
                    <a:pt x="24565" y="22099"/>
                    <a:pt x="23852" y="25643"/>
                    <a:pt x="22306" y="28637"/>
                  </a:cubicBezTo>
                  <a:cubicBezTo>
                    <a:pt x="21541" y="30123"/>
                    <a:pt x="20805" y="31409"/>
                    <a:pt x="21043" y="33125"/>
                  </a:cubicBezTo>
                  <a:cubicBezTo>
                    <a:pt x="21459" y="36112"/>
                    <a:pt x="22158" y="39077"/>
                    <a:pt x="22760" y="42027"/>
                  </a:cubicBezTo>
                  <a:cubicBezTo>
                    <a:pt x="23421" y="41380"/>
                    <a:pt x="24283" y="41024"/>
                    <a:pt x="25100" y="40526"/>
                  </a:cubicBezTo>
                  <a:cubicBezTo>
                    <a:pt x="26177" y="39865"/>
                    <a:pt x="27062" y="38958"/>
                    <a:pt x="28035" y="38163"/>
                  </a:cubicBezTo>
                  <a:cubicBezTo>
                    <a:pt x="28763" y="37569"/>
                    <a:pt x="29536" y="37041"/>
                    <a:pt x="30153" y="36313"/>
                  </a:cubicBezTo>
                  <a:cubicBezTo>
                    <a:pt x="31208" y="35057"/>
                    <a:pt x="31535" y="33497"/>
                    <a:pt x="32330" y="32115"/>
                  </a:cubicBezTo>
                  <a:cubicBezTo>
                    <a:pt x="32597" y="31647"/>
                    <a:pt x="32999" y="31297"/>
                    <a:pt x="33273" y="30844"/>
                  </a:cubicBezTo>
                  <a:cubicBezTo>
                    <a:pt x="33742" y="30056"/>
                    <a:pt x="34017" y="29091"/>
                    <a:pt x="34336" y="28236"/>
                  </a:cubicBezTo>
                  <a:cubicBezTo>
                    <a:pt x="35116" y="26170"/>
                    <a:pt x="35711" y="24840"/>
                    <a:pt x="35718" y="22908"/>
                  </a:cubicBezTo>
                  <a:cubicBezTo>
                    <a:pt x="35748" y="16682"/>
                    <a:pt x="30740" y="9824"/>
                    <a:pt x="26698" y="5403"/>
                  </a:cubicBezTo>
                  <a:cubicBezTo>
                    <a:pt x="25685" y="4296"/>
                    <a:pt x="23801" y="1480"/>
                    <a:pt x="22433" y="1480"/>
                  </a:cubicBezTo>
                  <a:cubicBezTo>
                    <a:pt x="22395" y="1480"/>
                    <a:pt x="22358" y="1482"/>
                    <a:pt x="22321" y="1487"/>
                  </a:cubicBezTo>
                  <a:lnTo>
                    <a:pt x="4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 rot="5256870">
              <a:off x="8306211" y="1019824"/>
              <a:ext cx="486489" cy="443664"/>
            </a:xfrm>
            <a:custGeom>
              <a:rect b="b" l="l" r="r" t="t"/>
              <a:pathLst>
                <a:path extrusionOk="0" h="10992" w="12053">
                  <a:moveTo>
                    <a:pt x="6011" y="1"/>
                  </a:moveTo>
                  <a:cubicBezTo>
                    <a:pt x="3500" y="1"/>
                    <a:pt x="1232" y="1740"/>
                    <a:pt x="661" y="4297"/>
                  </a:cubicBezTo>
                  <a:cubicBezTo>
                    <a:pt x="0" y="7255"/>
                    <a:pt x="1865" y="10197"/>
                    <a:pt x="4822" y="10858"/>
                  </a:cubicBezTo>
                  <a:cubicBezTo>
                    <a:pt x="5226" y="10948"/>
                    <a:pt x="5629" y="10992"/>
                    <a:pt x="6026" y="10992"/>
                  </a:cubicBezTo>
                  <a:cubicBezTo>
                    <a:pt x="8544" y="10992"/>
                    <a:pt x="10812" y="9252"/>
                    <a:pt x="11384" y="6697"/>
                  </a:cubicBezTo>
                  <a:cubicBezTo>
                    <a:pt x="12052" y="3733"/>
                    <a:pt x="10187" y="798"/>
                    <a:pt x="7223" y="136"/>
                  </a:cubicBezTo>
                  <a:cubicBezTo>
                    <a:pt x="6816" y="45"/>
                    <a:pt x="6411" y="1"/>
                    <a:pt x="6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 rot="5256870">
              <a:off x="8481764" y="1174458"/>
              <a:ext cx="135012" cy="134972"/>
            </a:xfrm>
            <a:custGeom>
              <a:rect b="b" l="l" r="r" t="t"/>
              <a:pathLst>
                <a:path extrusionOk="0" h="3344" w="3345">
                  <a:moveTo>
                    <a:pt x="1673" y="0"/>
                  </a:moveTo>
                  <a:cubicBezTo>
                    <a:pt x="744" y="0"/>
                    <a:pt x="1" y="743"/>
                    <a:pt x="1" y="1672"/>
                  </a:cubicBezTo>
                  <a:cubicBezTo>
                    <a:pt x="1" y="2594"/>
                    <a:pt x="744" y="3344"/>
                    <a:pt x="1673" y="3344"/>
                  </a:cubicBezTo>
                  <a:cubicBezTo>
                    <a:pt x="2594" y="3344"/>
                    <a:pt x="3344" y="2594"/>
                    <a:pt x="3344" y="1672"/>
                  </a:cubicBezTo>
                  <a:cubicBezTo>
                    <a:pt x="3344" y="743"/>
                    <a:pt x="2594" y="0"/>
                    <a:pt x="1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9"/>
          <p:cNvGrpSpPr/>
          <p:nvPr/>
        </p:nvGrpSpPr>
        <p:grpSpPr>
          <a:xfrm>
            <a:off x="-724041" y="2676800"/>
            <a:ext cx="2672131" cy="2677843"/>
            <a:chOff x="-647841" y="2524400"/>
            <a:chExt cx="2672131" cy="2677843"/>
          </a:xfrm>
        </p:grpSpPr>
        <p:sp>
          <p:nvSpPr>
            <p:cNvPr id="315" name="Google Shape;315;p9"/>
            <p:cNvSpPr/>
            <p:nvPr/>
          </p:nvSpPr>
          <p:spPr>
            <a:xfrm rot="3581869">
              <a:off x="-293500" y="2889556"/>
              <a:ext cx="1963450" cy="1947531"/>
            </a:xfrm>
            <a:custGeom>
              <a:rect b="b" l="l" r="r" t="t"/>
              <a:pathLst>
                <a:path extrusionOk="0" h="40006" w="40333">
                  <a:moveTo>
                    <a:pt x="18816" y="0"/>
                  </a:moveTo>
                  <a:cubicBezTo>
                    <a:pt x="16014" y="0"/>
                    <a:pt x="13097" y="675"/>
                    <a:pt x="10210" y="2066"/>
                  </a:cubicBezTo>
                  <a:cubicBezTo>
                    <a:pt x="4994" y="4585"/>
                    <a:pt x="4162" y="8360"/>
                    <a:pt x="3337" y="13702"/>
                  </a:cubicBezTo>
                  <a:cubicBezTo>
                    <a:pt x="2817" y="17068"/>
                    <a:pt x="1" y="25598"/>
                    <a:pt x="3604" y="27404"/>
                  </a:cubicBezTo>
                  <a:lnTo>
                    <a:pt x="24729" y="40006"/>
                  </a:lnTo>
                  <a:cubicBezTo>
                    <a:pt x="40333" y="38906"/>
                    <a:pt x="39508" y="17685"/>
                    <a:pt x="33423" y="8293"/>
                  </a:cubicBezTo>
                  <a:cubicBezTo>
                    <a:pt x="29920" y="2891"/>
                    <a:pt x="24617" y="0"/>
                    <a:pt x="18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 rot="3581869">
              <a:off x="434545" y="3099445"/>
              <a:ext cx="915494" cy="740097"/>
            </a:xfrm>
            <a:custGeom>
              <a:rect b="b" l="l" r="r" t="t"/>
              <a:pathLst>
                <a:path extrusionOk="0" h="15203" w="18806">
                  <a:moveTo>
                    <a:pt x="10086" y="0"/>
                  </a:moveTo>
                  <a:cubicBezTo>
                    <a:pt x="4352" y="0"/>
                    <a:pt x="1" y="7354"/>
                    <a:pt x="2317" y="12389"/>
                  </a:cubicBezTo>
                  <a:lnTo>
                    <a:pt x="14176" y="14611"/>
                  </a:lnTo>
                  <a:cubicBezTo>
                    <a:pt x="14436" y="15003"/>
                    <a:pt x="14737" y="15202"/>
                    <a:pt x="15081" y="15202"/>
                  </a:cubicBezTo>
                  <a:cubicBezTo>
                    <a:pt x="15200" y="15202"/>
                    <a:pt x="15325" y="15179"/>
                    <a:pt x="15454" y="15131"/>
                  </a:cubicBezTo>
                  <a:cubicBezTo>
                    <a:pt x="17126" y="12783"/>
                    <a:pt x="18805" y="10695"/>
                    <a:pt x="17832" y="7671"/>
                  </a:cubicBezTo>
                  <a:cubicBezTo>
                    <a:pt x="17104" y="5412"/>
                    <a:pt x="14384" y="947"/>
                    <a:pt x="11962" y="263"/>
                  </a:cubicBezTo>
                  <a:cubicBezTo>
                    <a:pt x="11325" y="84"/>
                    <a:pt x="10698" y="0"/>
                    <a:pt x="10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9"/>
          <p:cNvGrpSpPr/>
          <p:nvPr/>
        </p:nvGrpSpPr>
        <p:grpSpPr>
          <a:xfrm>
            <a:off x="3340933" y="-752036"/>
            <a:ext cx="1134708" cy="1512275"/>
            <a:chOff x="3340933" y="-294836"/>
            <a:chExt cx="1134708" cy="1512275"/>
          </a:xfrm>
        </p:grpSpPr>
        <p:sp>
          <p:nvSpPr>
            <p:cNvPr id="318" name="Google Shape;318;p9"/>
            <p:cNvSpPr/>
            <p:nvPr/>
          </p:nvSpPr>
          <p:spPr>
            <a:xfrm>
              <a:off x="3340933" y="-294836"/>
              <a:ext cx="1134708" cy="1512275"/>
            </a:xfrm>
            <a:custGeom>
              <a:rect b="b" l="l" r="r" t="t"/>
              <a:pathLst>
                <a:path extrusionOk="0" h="26747" w="20070">
                  <a:moveTo>
                    <a:pt x="9912" y="1"/>
                  </a:moveTo>
                  <a:cubicBezTo>
                    <a:pt x="8384" y="1"/>
                    <a:pt x="6975" y="333"/>
                    <a:pt x="5915" y="1175"/>
                  </a:cubicBezTo>
                  <a:cubicBezTo>
                    <a:pt x="5521" y="1487"/>
                    <a:pt x="4726" y="3263"/>
                    <a:pt x="3849" y="5677"/>
                  </a:cubicBezTo>
                  <a:cubicBezTo>
                    <a:pt x="3686" y="6131"/>
                    <a:pt x="3522" y="6606"/>
                    <a:pt x="3352" y="7104"/>
                  </a:cubicBezTo>
                  <a:cubicBezTo>
                    <a:pt x="2935" y="8323"/>
                    <a:pt x="2512" y="9645"/>
                    <a:pt x="2111" y="10998"/>
                  </a:cubicBezTo>
                  <a:cubicBezTo>
                    <a:pt x="1851" y="11882"/>
                    <a:pt x="1598" y="12781"/>
                    <a:pt x="1368" y="13665"/>
                  </a:cubicBezTo>
                  <a:cubicBezTo>
                    <a:pt x="1160" y="14482"/>
                    <a:pt x="959" y="15292"/>
                    <a:pt x="788" y="16073"/>
                  </a:cubicBezTo>
                  <a:cubicBezTo>
                    <a:pt x="409" y="17759"/>
                    <a:pt x="149" y="19312"/>
                    <a:pt x="67" y="20538"/>
                  </a:cubicBezTo>
                  <a:cubicBezTo>
                    <a:pt x="0" y="21541"/>
                    <a:pt x="60" y="22321"/>
                    <a:pt x="268" y="22797"/>
                  </a:cubicBezTo>
                  <a:cubicBezTo>
                    <a:pt x="1310" y="25081"/>
                    <a:pt x="8014" y="26746"/>
                    <a:pt x="12503" y="26746"/>
                  </a:cubicBezTo>
                  <a:cubicBezTo>
                    <a:pt x="14222" y="26746"/>
                    <a:pt x="15616" y="26502"/>
                    <a:pt x="16243" y="25955"/>
                  </a:cubicBezTo>
                  <a:cubicBezTo>
                    <a:pt x="16697" y="25561"/>
                    <a:pt x="17194" y="24476"/>
                    <a:pt x="17677" y="22975"/>
                  </a:cubicBezTo>
                  <a:cubicBezTo>
                    <a:pt x="18034" y="21876"/>
                    <a:pt x="18376" y="20560"/>
                    <a:pt x="18688" y="19134"/>
                  </a:cubicBezTo>
                  <a:cubicBezTo>
                    <a:pt x="18941" y="17982"/>
                    <a:pt x="19171" y="16764"/>
                    <a:pt x="19371" y="15523"/>
                  </a:cubicBezTo>
                  <a:cubicBezTo>
                    <a:pt x="19490" y="14787"/>
                    <a:pt x="19594" y="14044"/>
                    <a:pt x="19684" y="13308"/>
                  </a:cubicBezTo>
                  <a:cubicBezTo>
                    <a:pt x="19892" y="11659"/>
                    <a:pt x="20018" y="10002"/>
                    <a:pt x="20055" y="8338"/>
                  </a:cubicBezTo>
                  <a:cubicBezTo>
                    <a:pt x="20070" y="7505"/>
                    <a:pt x="20040" y="6673"/>
                    <a:pt x="19966" y="5841"/>
                  </a:cubicBezTo>
                  <a:cubicBezTo>
                    <a:pt x="19810" y="4221"/>
                    <a:pt x="19431" y="3047"/>
                    <a:pt x="18755" y="2646"/>
                  </a:cubicBezTo>
                  <a:cubicBezTo>
                    <a:pt x="16604" y="1372"/>
                    <a:pt x="13013" y="1"/>
                    <a:pt x="99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9" name="Google Shape;319;p9"/>
            <p:cNvGrpSpPr/>
            <p:nvPr/>
          </p:nvGrpSpPr>
          <p:grpSpPr>
            <a:xfrm>
              <a:off x="3344721" y="25737"/>
              <a:ext cx="1130919" cy="978466"/>
              <a:chOff x="3344721" y="25737"/>
              <a:chExt cx="1130919" cy="978466"/>
            </a:xfrm>
          </p:grpSpPr>
          <p:sp>
            <p:nvSpPr>
              <p:cNvPr id="320" name="Google Shape;320;p9"/>
              <p:cNvSpPr/>
              <p:nvPr/>
            </p:nvSpPr>
            <p:spPr>
              <a:xfrm>
                <a:off x="3344721" y="613455"/>
                <a:ext cx="1052785" cy="390748"/>
              </a:xfrm>
              <a:custGeom>
                <a:rect b="b" l="l" r="r" t="t"/>
                <a:pathLst>
                  <a:path extrusionOk="0" h="6911" w="18621">
                    <a:moveTo>
                      <a:pt x="721" y="0"/>
                    </a:moveTo>
                    <a:cubicBezTo>
                      <a:pt x="342" y="1687"/>
                      <a:pt x="82" y="3240"/>
                      <a:pt x="0" y="4473"/>
                    </a:cubicBezTo>
                    <a:cubicBezTo>
                      <a:pt x="5751" y="5833"/>
                      <a:pt x="11740" y="6175"/>
                      <a:pt x="17610" y="6910"/>
                    </a:cubicBezTo>
                    <a:cubicBezTo>
                      <a:pt x="17967" y="5811"/>
                      <a:pt x="18309" y="4495"/>
                      <a:pt x="18621" y="3069"/>
                    </a:cubicBezTo>
                    <a:cubicBezTo>
                      <a:pt x="17491" y="2749"/>
                      <a:pt x="16347" y="2460"/>
                      <a:pt x="15195" y="2200"/>
                    </a:cubicBezTo>
                    <a:cubicBezTo>
                      <a:pt x="10433" y="1144"/>
                      <a:pt x="5581" y="505"/>
                      <a:pt x="7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9"/>
              <p:cNvSpPr/>
              <p:nvPr/>
            </p:nvSpPr>
            <p:spPr>
              <a:xfrm>
                <a:off x="3418220" y="326522"/>
                <a:ext cx="1035597" cy="256296"/>
              </a:xfrm>
              <a:custGeom>
                <a:rect b="b" l="l" r="r" t="t"/>
                <a:pathLst>
                  <a:path extrusionOk="0" h="4533" w="18317">
                    <a:moveTo>
                      <a:pt x="744" y="0"/>
                    </a:moveTo>
                    <a:cubicBezTo>
                      <a:pt x="484" y="892"/>
                      <a:pt x="231" y="1783"/>
                      <a:pt x="1" y="2668"/>
                    </a:cubicBezTo>
                    <a:cubicBezTo>
                      <a:pt x="1056" y="2957"/>
                      <a:pt x="2096" y="3203"/>
                      <a:pt x="3084" y="3299"/>
                    </a:cubicBezTo>
                    <a:cubicBezTo>
                      <a:pt x="8063" y="3775"/>
                      <a:pt x="13041" y="4020"/>
                      <a:pt x="18004" y="4533"/>
                    </a:cubicBezTo>
                    <a:cubicBezTo>
                      <a:pt x="18123" y="3797"/>
                      <a:pt x="18227" y="3054"/>
                      <a:pt x="18317" y="2318"/>
                    </a:cubicBezTo>
                    <a:cubicBezTo>
                      <a:pt x="17039" y="2207"/>
                      <a:pt x="15775" y="2081"/>
                      <a:pt x="14542" y="1902"/>
                    </a:cubicBezTo>
                    <a:cubicBezTo>
                      <a:pt x="9957" y="1256"/>
                      <a:pt x="5351" y="572"/>
                      <a:pt x="7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9"/>
              <p:cNvSpPr/>
              <p:nvPr/>
            </p:nvSpPr>
            <p:spPr>
              <a:xfrm>
                <a:off x="3529994" y="25737"/>
                <a:ext cx="945646" cy="150849"/>
              </a:xfrm>
              <a:custGeom>
                <a:rect b="b" l="l" r="r" t="t"/>
                <a:pathLst>
                  <a:path extrusionOk="0" h="2668" w="16726">
                    <a:moveTo>
                      <a:pt x="505" y="0"/>
                    </a:moveTo>
                    <a:cubicBezTo>
                      <a:pt x="335" y="453"/>
                      <a:pt x="171" y="936"/>
                      <a:pt x="0" y="1427"/>
                    </a:cubicBezTo>
                    <a:cubicBezTo>
                      <a:pt x="1092" y="1546"/>
                      <a:pt x="2214" y="1657"/>
                      <a:pt x="3366" y="1694"/>
                    </a:cubicBezTo>
                    <a:cubicBezTo>
                      <a:pt x="7720" y="1850"/>
                      <a:pt x="12245" y="2400"/>
                      <a:pt x="16711" y="2668"/>
                    </a:cubicBezTo>
                    <a:cubicBezTo>
                      <a:pt x="16726" y="1835"/>
                      <a:pt x="16704" y="1003"/>
                      <a:pt x="16622" y="171"/>
                    </a:cubicBezTo>
                    <a:cubicBezTo>
                      <a:pt x="15062" y="156"/>
                      <a:pt x="13583" y="164"/>
                      <a:pt x="12327" y="97"/>
                    </a:cubicBezTo>
                    <a:cubicBezTo>
                      <a:pt x="11023" y="31"/>
                      <a:pt x="9666" y="14"/>
                      <a:pt x="8279" y="14"/>
                    </a:cubicBezTo>
                    <a:cubicBezTo>
                      <a:pt x="6706" y="14"/>
                      <a:pt x="5096" y="36"/>
                      <a:pt x="3482" y="36"/>
                    </a:cubicBezTo>
                    <a:cubicBezTo>
                      <a:pt x="2488" y="36"/>
                      <a:pt x="1493" y="28"/>
                      <a:pt x="5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3" name="Google Shape;323;p9"/>
          <p:cNvSpPr/>
          <p:nvPr/>
        </p:nvSpPr>
        <p:spPr>
          <a:xfrm>
            <a:off x="2831601" y="3179724"/>
            <a:ext cx="6584468" cy="2299386"/>
          </a:xfrm>
          <a:custGeom>
            <a:rect b="b" l="l" r="r" t="t"/>
            <a:pathLst>
              <a:path extrusionOk="0" h="85726" w="245483">
                <a:moveTo>
                  <a:pt x="216999" y="0"/>
                </a:moveTo>
                <a:cubicBezTo>
                  <a:pt x="214255" y="0"/>
                  <a:pt x="211347" y="527"/>
                  <a:pt x="208272" y="1651"/>
                </a:cubicBezTo>
                <a:cubicBezTo>
                  <a:pt x="201384" y="4178"/>
                  <a:pt x="194124" y="8904"/>
                  <a:pt x="191390" y="16089"/>
                </a:cubicBezTo>
                <a:cubicBezTo>
                  <a:pt x="189770" y="20346"/>
                  <a:pt x="189770" y="26075"/>
                  <a:pt x="186716" y="29865"/>
                </a:cubicBezTo>
                <a:cubicBezTo>
                  <a:pt x="185376" y="31525"/>
                  <a:pt x="183975" y="32126"/>
                  <a:pt x="182530" y="32126"/>
                </a:cubicBezTo>
                <a:cubicBezTo>
                  <a:pt x="178746" y="32126"/>
                  <a:pt x="174663" y="28004"/>
                  <a:pt x="170598" y="28004"/>
                </a:cubicBezTo>
                <a:cubicBezTo>
                  <a:pt x="169373" y="28004"/>
                  <a:pt x="168149" y="28378"/>
                  <a:pt x="166936" y="29352"/>
                </a:cubicBezTo>
                <a:cubicBezTo>
                  <a:pt x="161705" y="33543"/>
                  <a:pt x="167702" y="40854"/>
                  <a:pt x="165428" y="46412"/>
                </a:cubicBezTo>
                <a:cubicBezTo>
                  <a:pt x="163266" y="51702"/>
                  <a:pt x="155330" y="53716"/>
                  <a:pt x="150448" y="55566"/>
                </a:cubicBezTo>
                <a:cubicBezTo>
                  <a:pt x="146804" y="56951"/>
                  <a:pt x="142905" y="57780"/>
                  <a:pt x="139003" y="57780"/>
                </a:cubicBezTo>
                <a:cubicBezTo>
                  <a:pt x="136747" y="57780"/>
                  <a:pt x="134491" y="57503"/>
                  <a:pt x="132281" y="56896"/>
                </a:cubicBezTo>
                <a:cubicBezTo>
                  <a:pt x="120458" y="53652"/>
                  <a:pt x="111752" y="46382"/>
                  <a:pt x="98962" y="46382"/>
                </a:cubicBezTo>
                <a:cubicBezTo>
                  <a:pt x="98923" y="46382"/>
                  <a:pt x="98884" y="46382"/>
                  <a:pt x="98844" y="46382"/>
                </a:cubicBezTo>
                <a:cubicBezTo>
                  <a:pt x="93353" y="46397"/>
                  <a:pt x="88160" y="46523"/>
                  <a:pt x="82817" y="47920"/>
                </a:cubicBezTo>
                <a:cubicBezTo>
                  <a:pt x="73529" y="50343"/>
                  <a:pt x="65311" y="55767"/>
                  <a:pt x="56045" y="58390"/>
                </a:cubicBezTo>
                <a:cubicBezTo>
                  <a:pt x="52892" y="59284"/>
                  <a:pt x="49694" y="59655"/>
                  <a:pt x="46490" y="59655"/>
                </a:cubicBezTo>
                <a:cubicBezTo>
                  <a:pt x="41894" y="59655"/>
                  <a:pt x="37286" y="58891"/>
                  <a:pt x="32781" y="57810"/>
                </a:cubicBezTo>
                <a:cubicBezTo>
                  <a:pt x="26978" y="56413"/>
                  <a:pt x="23136" y="51628"/>
                  <a:pt x="17251" y="50573"/>
                </a:cubicBezTo>
                <a:cubicBezTo>
                  <a:pt x="16124" y="50372"/>
                  <a:pt x="14965" y="50270"/>
                  <a:pt x="13809" y="50270"/>
                </a:cubicBezTo>
                <a:cubicBezTo>
                  <a:pt x="6850" y="50270"/>
                  <a:pt x="1" y="53964"/>
                  <a:pt x="867" y="61941"/>
                </a:cubicBezTo>
                <a:cubicBezTo>
                  <a:pt x="1514" y="67834"/>
                  <a:pt x="3379" y="73986"/>
                  <a:pt x="459" y="79737"/>
                </a:cubicBezTo>
                <a:lnTo>
                  <a:pt x="159469" y="83073"/>
                </a:lnTo>
                <a:cubicBezTo>
                  <a:pt x="170696" y="85726"/>
                  <a:pt x="182473" y="84701"/>
                  <a:pt x="193864" y="85451"/>
                </a:cubicBezTo>
                <a:cubicBezTo>
                  <a:pt x="196152" y="85604"/>
                  <a:pt x="198350" y="85697"/>
                  <a:pt x="200498" y="85697"/>
                </a:cubicBezTo>
                <a:cubicBezTo>
                  <a:pt x="206807" y="85697"/>
                  <a:pt x="212689" y="84892"/>
                  <a:pt x="219157" y="82419"/>
                </a:cubicBezTo>
                <a:cubicBezTo>
                  <a:pt x="222746" y="81052"/>
                  <a:pt x="225384" y="79224"/>
                  <a:pt x="229233" y="78727"/>
                </a:cubicBezTo>
                <a:cubicBezTo>
                  <a:pt x="229323" y="78715"/>
                  <a:pt x="229415" y="78710"/>
                  <a:pt x="229510" y="78710"/>
                </a:cubicBezTo>
                <a:cubicBezTo>
                  <a:pt x="230313" y="78710"/>
                  <a:pt x="231259" y="79086"/>
                  <a:pt x="232073" y="79086"/>
                </a:cubicBezTo>
                <a:cubicBezTo>
                  <a:pt x="232261" y="79086"/>
                  <a:pt x="232443" y="79066"/>
                  <a:pt x="232614" y="79016"/>
                </a:cubicBezTo>
                <a:cubicBezTo>
                  <a:pt x="238179" y="77411"/>
                  <a:pt x="243246" y="69453"/>
                  <a:pt x="244235" y="64029"/>
                </a:cubicBezTo>
                <a:cubicBezTo>
                  <a:pt x="244807" y="60886"/>
                  <a:pt x="243588" y="57751"/>
                  <a:pt x="243336" y="54652"/>
                </a:cubicBezTo>
                <a:cubicBezTo>
                  <a:pt x="242971" y="50179"/>
                  <a:pt x="243752" y="45914"/>
                  <a:pt x="244287" y="41493"/>
                </a:cubicBezTo>
                <a:cubicBezTo>
                  <a:pt x="245483" y="31715"/>
                  <a:pt x="243900" y="22159"/>
                  <a:pt x="238409" y="13800"/>
                </a:cubicBezTo>
                <a:cubicBezTo>
                  <a:pt x="232883" y="5393"/>
                  <a:pt x="225783" y="0"/>
                  <a:pt x="21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9"/>
          <p:cNvGrpSpPr/>
          <p:nvPr/>
        </p:nvGrpSpPr>
        <p:grpSpPr>
          <a:xfrm>
            <a:off x="7500690" y="2752995"/>
            <a:ext cx="1013146" cy="1246234"/>
            <a:chOff x="7119690" y="2676795"/>
            <a:chExt cx="1013146" cy="1246234"/>
          </a:xfrm>
        </p:grpSpPr>
        <p:sp>
          <p:nvSpPr>
            <p:cNvPr id="325" name="Google Shape;325;p9"/>
            <p:cNvSpPr/>
            <p:nvPr/>
          </p:nvSpPr>
          <p:spPr>
            <a:xfrm rot="-1451934">
              <a:off x="7337039" y="2734260"/>
              <a:ext cx="417784" cy="640954"/>
            </a:xfrm>
            <a:custGeom>
              <a:rect b="b" l="l" r="r" t="t"/>
              <a:pathLst>
                <a:path extrusionOk="0" h="21615" w="14089">
                  <a:moveTo>
                    <a:pt x="14089" y="0"/>
                  </a:moveTo>
                  <a:lnTo>
                    <a:pt x="14089" y="0"/>
                  </a:lnTo>
                  <a:cubicBezTo>
                    <a:pt x="11941" y="112"/>
                    <a:pt x="9497" y="2222"/>
                    <a:pt x="7981" y="3552"/>
                  </a:cubicBezTo>
                  <a:cubicBezTo>
                    <a:pt x="5596" y="5632"/>
                    <a:pt x="2973" y="8203"/>
                    <a:pt x="1212" y="10804"/>
                  </a:cubicBezTo>
                  <a:cubicBezTo>
                    <a:pt x="1" y="12580"/>
                    <a:pt x="328" y="14363"/>
                    <a:pt x="870" y="16377"/>
                  </a:cubicBezTo>
                  <a:cubicBezTo>
                    <a:pt x="1227" y="17692"/>
                    <a:pt x="1806" y="21035"/>
                    <a:pt x="3203" y="21615"/>
                  </a:cubicBezTo>
                  <a:cubicBezTo>
                    <a:pt x="5707" y="20010"/>
                    <a:pt x="6948" y="18301"/>
                    <a:pt x="8501" y="17075"/>
                  </a:cubicBezTo>
                  <a:cubicBezTo>
                    <a:pt x="9222" y="16503"/>
                    <a:pt x="10389" y="15960"/>
                    <a:pt x="10872" y="15203"/>
                  </a:cubicBezTo>
                  <a:cubicBezTo>
                    <a:pt x="11065" y="14905"/>
                    <a:pt x="11028" y="14400"/>
                    <a:pt x="11102" y="14081"/>
                  </a:cubicBezTo>
                  <a:cubicBezTo>
                    <a:pt x="11592" y="11926"/>
                    <a:pt x="11904" y="9704"/>
                    <a:pt x="12380" y="7542"/>
                  </a:cubicBezTo>
                  <a:cubicBezTo>
                    <a:pt x="12930" y="5053"/>
                    <a:pt x="13108" y="2370"/>
                    <a:pt x="14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-1451934">
              <a:off x="7663141" y="3203796"/>
              <a:ext cx="411616" cy="371614"/>
            </a:xfrm>
            <a:custGeom>
              <a:rect b="b" l="l" r="r" t="t"/>
              <a:pathLst>
                <a:path extrusionOk="0" h="12532" w="13881">
                  <a:moveTo>
                    <a:pt x="9322" y="1"/>
                  </a:moveTo>
                  <a:cubicBezTo>
                    <a:pt x="8263" y="1"/>
                    <a:pt x="7273" y="133"/>
                    <a:pt x="6598" y="465"/>
                  </a:cubicBezTo>
                  <a:cubicBezTo>
                    <a:pt x="5127" y="1193"/>
                    <a:pt x="3886" y="3942"/>
                    <a:pt x="3024" y="5265"/>
                  </a:cubicBezTo>
                  <a:cubicBezTo>
                    <a:pt x="1910" y="7003"/>
                    <a:pt x="914" y="8816"/>
                    <a:pt x="37" y="10689"/>
                  </a:cubicBezTo>
                  <a:cubicBezTo>
                    <a:pt x="216" y="12361"/>
                    <a:pt x="112" y="12457"/>
                    <a:pt x="0" y="12532"/>
                  </a:cubicBezTo>
                  <a:cubicBezTo>
                    <a:pt x="3247" y="10652"/>
                    <a:pt x="7430" y="9790"/>
                    <a:pt x="10618" y="7754"/>
                  </a:cubicBezTo>
                  <a:cubicBezTo>
                    <a:pt x="12468" y="6565"/>
                    <a:pt x="13880" y="2857"/>
                    <a:pt x="13843" y="710"/>
                  </a:cubicBezTo>
                  <a:cubicBezTo>
                    <a:pt x="12785" y="321"/>
                    <a:pt x="10969" y="1"/>
                    <a:pt x="9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 rot="-1451934">
              <a:off x="7225907" y="3339837"/>
              <a:ext cx="213977" cy="564122"/>
            </a:xfrm>
            <a:custGeom>
              <a:rect b="b" l="l" r="r" t="t"/>
              <a:pathLst>
                <a:path extrusionOk="0" h="19024" w="7216">
                  <a:moveTo>
                    <a:pt x="3210" y="1"/>
                  </a:moveTo>
                  <a:cubicBezTo>
                    <a:pt x="2328" y="1"/>
                    <a:pt x="1369" y="317"/>
                    <a:pt x="558" y="374"/>
                  </a:cubicBezTo>
                  <a:cubicBezTo>
                    <a:pt x="877" y="1377"/>
                    <a:pt x="446" y="2759"/>
                    <a:pt x="372" y="3784"/>
                  </a:cubicBezTo>
                  <a:cubicBezTo>
                    <a:pt x="172" y="6868"/>
                    <a:pt x="1" y="11586"/>
                    <a:pt x="1821" y="14246"/>
                  </a:cubicBezTo>
                  <a:cubicBezTo>
                    <a:pt x="3159" y="16200"/>
                    <a:pt x="5425" y="17538"/>
                    <a:pt x="7067" y="19024"/>
                  </a:cubicBezTo>
                  <a:lnTo>
                    <a:pt x="7216" y="16839"/>
                  </a:lnTo>
                  <a:cubicBezTo>
                    <a:pt x="6294" y="14432"/>
                    <a:pt x="6532" y="11489"/>
                    <a:pt x="6242" y="8971"/>
                  </a:cubicBezTo>
                  <a:cubicBezTo>
                    <a:pt x="6049" y="7284"/>
                    <a:pt x="6198" y="1681"/>
                    <a:pt x="4630" y="441"/>
                  </a:cubicBezTo>
                  <a:cubicBezTo>
                    <a:pt x="4213" y="109"/>
                    <a:pt x="3725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9"/>
          <p:cNvSpPr/>
          <p:nvPr/>
        </p:nvSpPr>
        <p:spPr>
          <a:xfrm rot="-1451934">
            <a:off x="8466052" y="2977703"/>
            <a:ext cx="358299" cy="671378"/>
          </a:xfrm>
          <a:custGeom>
            <a:rect b="b" l="l" r="r" t="t"/>
            <a:pathLst>
              <a:path extrusionOk="0" h="22641" w="12083">
                <a:moveTo>
                  <a:pt x="1635" y="1"/>
                </a:moveTo>
                <a:cubicBezTo>
                  <a:pt x="1769" y="3255"/>
                  <a:pt x="1" y="6272"/>
                  <a:pt x="402" y="9593"/>
                </a:cubicBezTo>
                <a:cubicBezTo>
                  <a:pt x="736" y="12298"/>
                  <a:pt x="1791" y="13212"/>
                  <a:pt x="3426" y="15240"/>
                </a:cubicBezTo>
                <a:cubicBezTo>
                  <a:pt x="4667" y="16771"/>
                  <a:pt x="5217" y="18628"/>
                  <a:pt x="6354" y="20167"/>
                </a:cubicBezTo>
                <a:lnTo>
                  <a:pt x="9809" y="22641"/>
                </a:lnTo>
                <a:cubicBezTo>
                  <a:pt x="11503" y="19802"/>
                  <a:pt x="12083" y="11243"/>
                  <a:pt x="11540" y="7111"/>
                </a:cubicBezTo>
                <a:cubicBezTo>
                  <a:pt x="9742" y="3835"/>
                  <a:pt x="4994" y="1895"/>
                  <a:pt x="16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9"/>
          <p:cNvSpPr/>
          <p:nvPr/>
        </p:nvSpPr>
        <p:spPr>
          <a:xfrm>
            <a:off x="1776453" y="4522274"/>
            <a:ext cx="1366353" cy="755879"/>
          </a:xfrm>
          <a:custGeom>
            <a:rect b="b" l="l" r="r" t="t"/>
            <a:pathLst>
              <a:path extrusionOk="0" h="16947" w="30634">
                <a:moveTo>
                  <a:pt x="13074" y="0"/>
                </a:moveTo>
                <a:cubicBezTo>
                  <a:pt x="12862" y="0"/>
                  <a:pt x="12661" y="12"/>
                  <a:pt x="12476" y="37"/>
                </a:cubicBezTo>
                <a:cubicBezTo>
                  <a:pt x="11250" y="193"/>
                  <a:pt x="10120" y="1069"/>
                  <a:pt x="9065" y="1701"/>
                </a:cubicBezTo>
                <a:cubicBezTo>
                  <a:pt x="6621" y="3157"/>
                  <a:pt x="4867" y="5126"/>
                  <a:pt x="3418" y="7615"/>
                </a:cubicBezTo>
                <a:cubicBezTo>
                  <a:pt x="2252" y="9607"/>
                  <a:pt x="0" y="13575"/>
                  <a:pt x="929" y="16071"/>
                </a:cubicBezTo>
                <a:lnTo>
                  <a:pt x="3036" y="15942"/>
                </a:lnTo>
                <a:lnTo>
                  <a:pt x="3036" y="15942"/>
                </a:lnTo>
                <a:cubicBezTo>
                  <a:pt x="3042" y="15942"/>
                  <a:pt x="3047" y="15942"/>
                  <a:pt x="3052" y="15942"/>
                </a:cubicBezTo>
                <a:cubicBezTo>
                  <a:pt x="3069" y="15942"/>
                  <a:pt x="3087" y="15941"/>
                  <a:pt x="3106" y="15937"/>
                </a:cubicBezTo>
                <a:lnTo>
                  <a:pt x="3106" y="15937"/>
                </a:lnTo>
                <a:lnTo>
                  <a:pt x="3036" y="15942"/>
                </a:lnTo>
                <a:lnTo>
                  <a:pt x="3036" y="15942"/>
                </a:lnTo>
                <a:cubicBezTo>
                  <a:pt x="2413" y="15904"/>
                  <a:pt x="3127" y="13625"/>
                  <a:pt x="3292" y="13159"/>
                </a:cubicBezTo>
                <a:cubicBezTo>
                  <a:pt x="4102" y="10929"/>
                  <a:pt x="5848" y="9027"/>
                  <a:pt x="7616" y="7489"/>
                </a:cubicBezTo>
                <a:cubicBezTo>
                  <a:pt x="9169" y="6137"/>
                  <a:pt x="10618" y="4316"/>
                  <a:pt x="12179" y="3068"/>
                </a:cubicBezTo>
                <a:cubicBezTo>
                  <a:pt x="12875" y="2516"/>
                  <a:pt x="13082" y="2314"/>
                  <a:pt x="13561" y="2314"/>
                </a:cubicBezTo>
                <a:cubicBezTo>
                  <a:pt x="13798" y="2314"/>
                  <a:pt x="14102" y="2363"/>
                  <a:pt x="14564" y="2444"/>
                </a:cubicBezTo>
                <a:cubicBezTo>
                  <a:pt x="17580" y="2986"/>
                  <a:pt x="21073" y="4666"/>
                  <a:pt x="23057" y="7036"/>
                </a:cubicBezTo>
                <a:cubicBezTo>
                  <a:pt x="24089" y="8277"/>
                  <a:pt x="24461" y="9280"/>
                  <a:pt x="24862" y="10848"/>
                </a:cubicBezTo>
                <a:cubicBezTo>
                  <a:pt x="25256" y="12378"/>
                  <a:pt x="25211" y="14763"/>
                  <a:pt x="26014" y="16153"/>
                </a:cubicBezTo>
                <a:cubicBezTo>
                  <a:pt x="26335" y="16713"/>
                  <a:pt x="26704" y="16946"/>
                  <a:pt x="27091" y="16946"/>
                </a:cubicBezTo>
                <a:cubicBezTo>
                  <a:pt x="28711" y="16946"/>
                  <a:pt x="30634" y="12847"/>
                  <a:pt x="30532" y="11479"/>
                </a:cubicBezTo>
                <a:cubicBezTo>
                  <a:pt x="30368" y="9228"/>
                  <a:pt x="28035" y="8076"/>
                  <a:pt x="26460" y="6887"/>
                </a:cubicBezTo>
                <a:cubicBezTo>
                  <a:pt x="24156" y="5141"/>
                  <a:pt x="21972" y="2466"/>
                  <a:pt x="19245" y="1456"/>
                </a:cubicBezTo>
                <a:cubicBezTo>
                  <a:pt x="17755" y="908"/>
                  <a:pt x="14957" y="0"/>
                  <a:pt x="1307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9"/>
          <p:cNvSpPr/>
          <p:nvPr/>
        </p:nvSpPr>
        <p:spPr>
          <a:xfrm>
            <a:off x="5588975" y="-337724"/>
            <a:ext cx="1277577" cy="1163826"/>
          </a:xfrm>
          <a:custGeom>
            <a:rect b="b" l="l" r="r" t="t"/>
            <a:pathLst>
              <a:path extrusionOk="0" h="32141" w="35280">
                <a:moveTo>
                  <a:pt x="17636" y="0"/>
                </a:moveTo>
                <a:cubicBezTo>
                  <a:pt x="13524" y="0"/>
                  <a:pt x="9411" y="1570"/>
                  <a:pt x="6272" y="4709"/>
                </a:cubicBezTo>
                <a:cubicBezTo>
                  <a:pt x="0" y="10980"/>
                  <a:pt x="0" y="21160"/>
                  <a:pt x="6272" y="27431"/>
                </a:cubicBezTo>
                <a:cubicBezTo>
                  <a:pt x="9411" y="30571"/>
                  <a:pt x="13524" y="32140"/>
                  <a:pt x="17636" y="32140"/>
                </a:cubicBezTo>
                <a:cubicBezTo>
                  <a:pt x="21749" y="32140"/>
                  <a:pt x="25862" y="30571"/>
                  <a:pt x="29001" y="27431"/>
                </a:cubicBezTo>
                <a:cubicBezTo>
                  <a:pt x="35280" y="21160"/>
                  <a:pt x="35280" y="10980"/>
                  <a:pt x="29001" y="4709"/>
                </a:cubicBezTo>
                <a:cubicBezTo>
                  <a:pt x="25862" y="1570"/>
                  <a:pt x="21749" y="0"/>
                  <a:pt x="1763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9"/>
          <p:cNvSpPr/>
          <p:nvPr/>
        </p:nvSpPr>
        <p:spPr>
          <a:xfrm>
            <a:off x="5955965" y="-119039"/>
            <a:ext cx="361654" cy="336137"/>
          </a:xfrm>
          <a:custGeom>
            <a:rect b="b" l="l" r="r" t="t"/>
            <a:pathLst>
              <a:path extrusionOk="0" h="9283" w="9987">
                <a:moveTo>
                  <a:pt x="4989" y="1"/>
                </a:moveTo>
                <a:cubicBezTo>
                  <a:pt x="2751" y="1"/>
                  <a:pt x="784" y="1620"/>
                  <a:pt x="409" y="3902"/>
                </a:cubicBezTo>
                <a:cubicBezTo>
                  <a:pt x="0" y="6429"/>
                  <a:pt x="1717" y="8814"/>
                  <a:pt x="4251" y="9223"/>
                </a:cubicBezTo>
                <a:cubicBezTo>
                  <a:pt x="4501" y="9263"/>
                  <a:pt x="4750" y="9283"/>
                  <a:pt x="4996" y="9283"/>
                </a:cubicBezTo>
                <a:cubicBezTo>
                  <a:pt x="7231" y="9283"/>
                  <a:pt x="9203" y="7664"/>
                  <a:pt x="9571" y="5388"/>
                </a:cubicBezTo>
                <a:cubicBezTo>
                  <a:pt x="9987" y="2855"/>
                  <a:pt x="8263" y="477"/>
                  <a:pt x="5737" y="61"/>
                </a:cubicBezTo>
                <a:cubicBezTo>
                  <a:pt x="5485" y="20"/>
                  <a:pt x="5236" y="1"/>
                  <a:pt x="49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9"/>
          <p:cNvSpPr/>
          <p:nvPr/>
        </p:nvSpPr>
        <p:spPr>
          <a:xfrm>
            <a:off x="6322954" y="224142"/>
            <a:ext cx="361654" cy="335993"/>
          </a:xfrm>
          <a:custGeom>
            <a:rect b="b" l="l" r="r" t="t"/>
            <a:pathLst>
              <a:path extrusionOk="0" h="9279" w="9987">
                <a:moveTo>
                  <a:pt x="4980" y="1"/>
                </a:moveTo>
                <a:cubicBezTo>
                  <a:pt x="2750" y="1"/>
                  <a:pt x="784" y="1618"/>
                  <a:pt x="417" y="3897"/>
                </a:cubicBezTo>
                <a:cubicBezTo>
                  <a:pt x="0" y="6423"/>
                  <a:pt x="1724" y="8808"/>
                  <a:pt x="4251" y="9217"/>
                </a:cubicBezTo>
                <a:cubicBezTo>
                  <a:pt x="4504" y="9259"/>
                  <a:pt x="4756" y="9279"/>
                  <a:pt x="5005" y="9279"/>
                </a:cubicBezTo>
                <a:cubicBezTo>
                  <a:pt x="7236" y="9279"/>
                  <a:pt x="9203" y="7656"/>
                  <a:pt x="9571" y="5383"/>
                </a:cubicBezTo>
                <a:cubicBezTo>
                  <a:pt x="9987" y="2857"/>
                  <a:pt x="8270" y="471"/>
                  <a:pt x="5737" y="63"/>
                </a:cubicBezTo>
                <a:cubicBezTo>
                  <a:pt x="5482" y="21"/>
                  <a:pt x="5229" y="1"/>
                  <a:pt x="49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9"/>
          <p:cNvSpPr/>
          <p:nvPr/>
        </p:nvSpPr>
        <p:spPr>
          <a:xfrm>
            <a:off x="5985005" y="442791"/>
            <a:ext cx="193520" cy="193470"/>
          </a:xfrm>
          <a:custGeom>
            <a:rect b="b" l="l" r="r" t="t"/>
            <a:pathLst>
              <a:path extrusionOk="0" h="5343" w="5344">
                <a:moveTo>
                  <a:pt x="2676" y="0"/>
                </a:moveTo>
                <a:cubicBezTo>
                  <a:pt x="1197" y="0"/>
                  <a:pt x="1" y="1196"/>
                  <a:pt x="1" y="2668"/>
                </a:cubicBezTo>
                <a:cubicBezTo>
                  <a:pt x="1" y="4146"/>
                  <a:pt x="1197" y="5342"/>
                  <a:pt x="2676" y="5342"/>
                </a:cubicBezTo>
                <a:cubicBezTo>
                  <a:pt x="4147" y="5342"/>
                  <a:pt x="5343" y="4146"/>
                  <a:pt x="5343" y="2668"/>
                </a:cubicBezTo>
                <a:cubicBezTo>
                  <a:pt x="5343" y="1196"/>
                  <a:pt x="4147" y="0"/>
                  <a:pt x="26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Google Shape;334;p9"/>
          <p:cNvGrpSpPr/>
          <p:nvPr/>
        </p:nvGrpSpPr>
        <p:grpSpPr>
          <a:xfrm>
            <a:off x="559317" y="1673685"/>
            <a:ext cx="1067871" cy="819957"/>
            <a:chOff x="559317" y="1673685"/>
            <a:chExt cx="1067871" cy="819957"/>
          </a:xfrm>
        </p:grpSpPr>
        <p:sp>
          <p:nvSpPr>
            <p:cNvPr id="335" name="Google Shape;335;p9"/>
            <p:cNvSpPr/>
            <p:nvPr/>
          </p:nvSpPr>
          <p:spPr>
            <a:xfrm>
              <a:off x="601637" y="1673685"/>
              <a:ext cx="683060" cy="428946"/>
            </a:xfrm>
            <a:custGeom>
              <a:rect b="b" l="l" r="r" t="t"/>
              <a:pathLst>
                <a:path extrusionOk="0" h="9416" w="14995">
                  <a:moveTo>
                    <a:pt x="13932" y="1"/>
                  </a:moveTo>
                  <a:lnTo>
                    <a:pt x="0" y="7424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559317" y="2000671"/>
              <a:ext cx="682741" cy="428900"/>
            </a:xfrm>
            <a:custGeom>
              <a:rect b="b" l="l" r="r" t="t"/>
              <a:pathLst>
                <a:path extrusionOk="0" h="9415" w="14988">
                  <a:moveTo>
                    <a:pt x="13925" y="1"/>
                  </a:moveTo>
                  <a:lnTo>
                    <a:pt x="1" y="7424"/>
                  </a:lnTo>
                  <a:lnTo>
                    <a:pt x="1056" y="9415"/>
                  </a:lnTo>
                  <a:lnTo>
                    <a:pt x="14988" y="1992"/>
                  </a:lnTo>
                  <a:lnTo>
                    <a:pt x="13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944083" y="2064742"/>
              <a:ext cx="683105" cy="428900"/>
            </a:xfrm>
            <a:custGeom>
              <a:rect b="b" l="l" r="r" t="t"/>
              <a:pathLst>
                <a:path extrusionOk="0" h="9415" w="14996">
                  <a:moveTo>
                    <a:pt x="13932" y="0"/>
                  </a:moveTo>
                  <a:lnTo>
                    <a:pt x="1" y="7423"/>
                  </a:lnTo>
                  <a:lnTo>
                    <a:pt x="1063" y="9415"/>
                  </a:lnTo>
                  <a:lnTo>
                    <a:pt x="14995" y="1992"/>
                  </a:lnTo>
                  <a:lnTo>
                    <a:pt x="139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9"/>
          <p:cNvGrpSpPr/>
          <p:nvPr/>
        </p:nvGrpSpPr>
        <p:grpSpPr>
          <a:xfrm>
            <a:off x="7681224" y="1673671"/>
            <a:ext cx="458183" cy="645922"/>
            <a:chOff x="7095274" y="1532896"/>
            <a:chExt cx="458183" cy="645922"/>
          </a:xfrm>
        </p:grpSpPr>
        <p:sp>
          <p:nvSpPr>
            <p:cNvPr id="339" name="Google Shape;339;p9"/>
            <p:cNvSpPr/>
            <p:nvPr/>
          </p:nvSpPr>
          <p:spPr>
            <a:xfrm>
              <a:off x="7189314" y="1917168"/>
              <a:ext cx="73521" cy="261650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7095274" y="2011209"/>
              <a:ext cx="261650" cy="73570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7469653" y="1686120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7422633" y="1733140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7207707" y="1532896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7160687" y="1579916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2234249" y="4032364"/>
            <a:ext cx="683131" cy="441687"/>
            <a:chOff x="2234249" y="3692589"/>
            <a:chExt cx="683131" cy="441687"/>
          </a:xfrm>
        </p:grpSpPr>
        <p:sp>
          <p:nvSpPr>
            <p:cNvPr id="346" name="Google Shape;346;p9"/>
            <p:cNvSpPr/>
            <p:nvPr/>
          </p:nvSpPr>
          <p:spPr>
            <a:xfrm>
              <a:off x="2298748" y="3692589"/>
              <a:ext cx="50428" cy="179418"/>
            </a:xfrm>
            <a:custGeom>
              <a:rect b="b" l="l" r="r" t="t"/>
              <a:pathLst>
                <a:path extrusionOk="0" h="5291" w="1487">
                  <a:moveTo>
                    <a:pt x="744" y="0"/>
                  </a:moveTo>
                  <a:cubicBezTo>
                    <a:pt x="335" y="0"/>
                    <a:pt x="1" y="1181"/>
                    <a:pt x="1" y="2645"/>
                  </a:cubicBezTo>
                  <a:cubicBezTo>
                    <a:pt x="1" y="4102"/>
                    <a:pt x="335" y="5290"/>
                    <a:pt x="744" y="5290"/>
                  </a:cubicBezTo>
                  <a:cubicBezTo>
                    <a:pt x="1152" y="5290"/>
                    <a:pt x="1487" y="4102"/>
                    <a:pt x="1487" y="2645"/>
                  </a:cubicBezTo>
                  <a:cubicBezTo>
                    <a:pt x="1487" y="1181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2234249" y="3757085"/>
              <a:ext cx="179465" cy="50424"/>
            </a:xfrm>
            <a:custGeom>
              <a:rect b="b" l="l" r="r" t="t"/>
              <a:pathLst>
                <a:path extrusionOk="0" h="1487" w="5292">
                  <a:moveTo>
                    <a:pt x="2646" y="0"/>
                  </a:moveTo>
                  <a:cubicBezTo>
                    <a:pt x="1182" y="0"/>
                    <a:pt x="1" y="335"/>
                    <a:pt x="1" y="743"/>
                  </a:cubicBezTo>
                  <a:cubicBezTo>
                    <a:pt x="1" y="1152"/>
                    <a:pt x="1182" y="1486"/>
                    <a:pt x="2646" y="1486"/>
                  </a:cubicBezTo>
                  <a:cubicBezTo>
                    <a:pt x="4102" y="1486"/>
                    <a:pt x="5291" y="1152"/>
                    <a:pt x="5291" y="743"/>
                  </a:cubicBezTo>
                  <a:cubicBezTo>
                    <a:pt x="5291" y="335"/>
                    <a:pt x="4102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2802685" y="3955096"/>
              <a:ext cx="50190" cy="179180"/>
            </a:xfrm>
            <a:custGeom>
              <a:rect b="b" l="l" r="r" t="t"/>
              <a:pathLst>
                <a:path extrusionOk="0" h="5284" w="1480">
                  <a:moveTo>
                    <a:pt x="744" y="0"/>
                  </a:moveTo>
                  <a:cubicBezTo>
                    <a:pt x="335" y="0"/>
                    <a:pt x="1" y="1182"/>
                    <a:pt x="1" y="2638"/>
                  </a:cubicBezTo>
                  <a:cubicBezTo>
                    <a:pt x="1" y="4102"/>
                    <a:pt x="335" y="5283"/>
                    <a:pt x="744" y="5283"/>
                  </a:cubicBezTo>
                  <a:cubicBezTo>
                    <a:pt x="1152" y="5283"/>
                    <a:pt x="1479" y="4102"/>
                    <a:pt x="1479" y="2638"/>
                  </a:cubicBezTo>
                  <a:cubicBezTo>
                    <a:pt x="1479" y="1182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738186" y="4019592"/>
              <a:ext cx="179194" cy="50187"/>
            </a:xfrm>
            <a:custGeom>
              <a:rect b="b" l="l" r="r" t="t"/>
              <a:pathLst>
                <a:path extrusionOk="0" h="1480" w="5284">
                  <a:moveTo>
                    <a:pt x="2646" y="1"/>
                  </a:moveTo>
                  <a:cubicBezTo>
                    <a:pt x="1182" y="1"/>
                    <a:pt x="0" y="328"/>
                    <a:pt x="0" y="736"/>
                  </a:cubicBezTo>
                  <a:cubicBezTo>
                    <a:pt x="0" y="1145"/>
                    <a:pt x="1182" y="1479"/>
                    <a:pt x="2646" y="1479"/>
                  </a:cubicBezTo>
                  <a:cubicBezTo>
                    <a:pt x="4102" y="1479"/>
                    <a:pt x="5283" y="1145"/>
                    <a:pt x="5283" y="736"/>
                  </a:cubicBezTo>
                  <a:cubicBezTo>
                    <a:pt x="5283" y="328"/>
                    <a:pt x="4102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9"/>
          <p:cNvGrpSpPr/>
          <p:nvPr/>
        </p:nvGrpSpPr>
        <p:grpSpPr>
          <a:xfrm>
            <a:off x="6386880" y="4176797"/>
            <a:ext cx="450123" cy="336176"/>
            <a:chOff x="6234480" y="3871997"/>
            <a:chExt cx="450123" cy="336176"/>
          </a:xfrm>
        </p:grpSpPr>
        <p:sp>
          <p:nvSpPr>
            <p:cNvPr id="351" name="Google Shape;351;p9"/>
            <p:cNvSpPr/>
            <p:nvPr/>
          </p:nvSpPr>
          <p:spPr>
            <a:xfrm>
              <a:off x="6234480" y="3871997"/>
              <a:ext cx="193781" cy="176894"/>
            </a:xfrm>
            <a:custGeom>
              <a:rect b="b" l="l" r="r" t="t"/>
              <a:pathLst>
                <a:path extrusionOk="0" h="3683" w="4035">
                  <a:moveTo>
                    <a:pt x="2016" y="1"/>
                  </a:moveTo>
                  <a:cubicBezTo>
                    <a:pt x="1546" y="1"/>
                    <a:pt x="1074" y="181"/>
                    <a:pt x="713" y="541"/>
                  </a:cubicBezTo>
                  <a:cubicBezTo>
                    <a:pt x="0" y="1262"/>
                    <a:pt x="0" y="2421"/>
                    <a:pt x="713" y="3142"/>
                  </a:cubicBezTo>
                  <a:cubicBezTo>
                    <a:pt x="1074" y="3502"/>
                    <a:pt x="1546" y="3683"/>
                    <a:pt x="2016" y="3683"/>
                  </a:cubicBezTo>
                  <a:cubicBezTo>
                    <a:pt x="2487" y="3683"/>
                    <a:pt x="2957" y="3502"/>
                    <a:pt x="3314" y="3142"/>
                  </a:cubicBezTo>
                  <a:cubicBezTo>
                    <a:pt x="4035" y="2421"/>
                    <a:pt x="4035" y="1262"/>
                    <a:pt x="3314" y="541"/>
                  </a:cubicBezTo>
                  <a:cubicBezTo>
                    <a:pt x="2957" y="181"/>
                    <a:pt x="2487" y="1"/>
                    <a:pt x="2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6586056" y="4118741"/>
              <a:ext cx="98547" cy="89432"/>
            </a:xfrm>
            <a:custGeom>
              <a:rect b="b" l="l" r="r" t="t"/>
              <a:pathLst>
                <a:path extrusionOk="0" h="1862" w="2052">
                  <a:moveTo>
                    <a:pt x="1026" y="0"/>
                  </a:moveTo>
                  <a:cubicBezTo>
                    <a:pt x="786" y="0"/>
                    <a:pt x="547" y="91"/>
                    <a:pt x="365" y="273"/>
                  </a:cubicBezTo>
                  <a:cubicBezTo>
                    <a:pt x="0" y="638"/>
                    <a:pt x="0" y="1225"/>
                    <a:pt x="365" y="1589"/>
                  </a:cubicBezTo>
                  <a:cubicBezTo>
                    <a:pt x="547" y="1771"/>
                    <a:pt x="786" y="1862"/>
                    <a:pt x="1026" y="1862"/>
                  </a:cubicBezTo>
                  <a:cubicBezTo>
                    <a:pt x="1266" y="1862"/>
                    <a:pt x="1505" y="1771"/>
                    <a:pt x="1687" y="1589"/>
                  </a:cubicBezTo>
                  <a:cubicBezTo>
                    <a:pt x="2051" y="1225"/>
                    <a:pt x="2051" y="638"/>
                    <a:pt x="1687" y="273"/>
                  </a:cubicBezTo>
                  <a:cubicBezTo>
                    <a:pt x="1505" y="91"/>
                    <a:pt x="1266" y="0"/>
                    <a:pt x="1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"/>
          <p:cNvSpPr txBox="1"/>
          <p:nvPr>
            <p:ph idx="1" type="body"/>
          </p:nvPr>
        </p:nvSpPr>
        <p:spPr>
          <a:xfrm>
            <a:off x="711725" y="3477925"/>
            <a:ext cx="4758600" cy="11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1pPr>
          </a:lstStyle>
          <a:p/>
        </p:txBody>
      </p:sp>
      <p:grpSp>
        <p:nvGrpSpPr>
          <p:cNvPr id="355" name="Google Shape;355;p10"/>
          <p:cNvGrpSpPr/>
          <p:nvPr/>
        </p:nvGrpSpPr>
        <p:grpSpPr>
          <a:xfrm>
            <a:off x="7017374" y="389500"/>
            <a:ext cx="1262502" cy="1262389"/>
            <a:chOff x="7017374" y="389500"/>
            <a:chExt cx="1262502" cy="1262389"/>
          </a:xfrm>
        </p:grpSpPr>
        <p:sp>
          <p:nvSpPr>
            <p:cNvPr id="356" name="Google Shape;356;p10"/>
            <p:cNvSpPr/>
            <p:nvPr/>
          </p:nvSpPr>
          <p:spPr>
            <a:xfrm>
              <a:off x="7017374" y="389500"/>
              <a:ext cx="1262502" cy="1262389"/>
            </a:xfrm>
            <a:custGeom>
              <a:rect b="b" l="l" r="r" t="t"/>
              <a:pathLst>
                <a:path extrusionOk="0" h="25004" w="25005">
                  <a:moveTo>
                    <a:pt x="12506" y="0"/>
                  </a:moveTo>
                  <a:cubicBezTo>
                    <a:pt x="5596" y="0"/>
                    <a:pt x="1" y="5603"/>
                    <a:pt x="1" y="12505"/>
                  </a:cubicBezTo>
                  <a:cubicBezTo>
                    <a:pt x="1" y="19408"/>
                    <a:pt x="5596" y="25003"/>
                    <a:pt x="12506" y="25003"/>
                  </a:cubicBezTo>
                  <a:cubicBezTo>
                    <a:pt x="19409" y="25003"/>
                    <a:pt x="25004" y="19408"/>
                    <a:pt x="25004" y="12505"/>
                  </a:cubicBezTo>
                  <a:cubicBezTo>
                    <a:pt x="25004" y="5603"/>
                    <a:pt x="19409" y="0"/>
                    <a:pt x="1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7161064" y="576507"/>
              <a:ext cx="975113" cy="888630"/>
            </a:xfrm>
            <a:custGeom>
              <a:rect b="b" l="l" r="r" t="t"/>
              <a:pathLst>
                <a:path extrusionOk="0" h="17601" w="19313">
                  <a:moveTo>
                    <a:pt x="9657" y="0"/>
                  </a:moveTo>
                  <a:cubicBezTo>
                    <a:pt x="7405" y="0"/>
                    <a:pt x="5154" y="858"/>
                    <a:pt x="3434" y="2575"/>
                  </a:cubicBezTo>
                  <a:cubicBezTo>
                    <a:pt x="1" y="6015"/>
                    <a:pt x="1" y="11588"/>
                    <a:pt x="3434" y="15021"/>
                  </a:cubicBezTo>
                  <a:cubicBezTo>
                    <a:pt x="5154" y="16741"/>
                    <a:pt x="7405" y="17601"/>
                    <a:pt x="9657" y="17601"/>
                  </a:cubicBezTo>
                  <a:cubicBezTo>
                    <a:pt x="11908" y="17601"/>
                    <a:pt x="14159" y="16741"/>
                    <a:pt x="15880" y="15021"/>
                  </a:cubicBezTo>
                  <a:cubicBezTo>
                    <a:pt x="19312" y="11588"/>
                    <a:pt x="19312" y="6015"/>
                    <a:pt x="15880" y="2575"/>
                  </a:cubicBezTo>
                  <a:cubicBezTo>
                    <a:pt x="14159" y="858"/>
                    <a:pt x="11908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7475103" y="847172"/>
              <a:ext cx="347068" cy="347051"/>
            </a:xfrm>
            <a:custGeom>
              <a:rect b="b" l="l" r="r" t="t"/>
              <a:pathLst>
                <a:path extrusionOk="0" h="6874" w="6874">
                  <a:moveTo>
                    <a:pt x="3440" y="0"/>
                  </a:moveTo>
                  <a:cubicBezTo>
                    <a:pt x="1538" y="0"/>
                    <a:pt x="0" y="1538"/>
                    <a:pt x="0" y="3440"/>
                  </a:cubicBezTo>
                  <a:cubicBezTo>
                    <a:pt x="0" y="5335"/>
                    <a:pt x="1538" y="6873"/>
                    <a:pt x="3440" y="6873"/>
                  </a:cubicBezTo>
                  <a:cubicBezTo>
                    <a:pt x="5335" y="6873"/>
                    <a:pt x="6873" y="5335"/>
                    <a:pt x="6873" y="3440"/>
                  </a:cubicBezTo>
                  <a:cubicBezTo>
                    <a:pt x="6873" y="1538"/>
                    <a:pt x="5335" y="0"/>
                    <a:pt x="3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10"/>
          <p:cNvGrpSpPr/>
          <p:nvPr/>
        </p:nvGrpSpPr>
        <p:grpSpPr>
          <a:xfrm>
            <a:off x="-181246" y="795826"/>
            <a:ext cx="2136391" cy="1873882"/>
            <a:chOff x="-181246" y="795826"/>
            <a:chExt cx="2136391" cy="1873882"/>
          </a:xfrm>
        </p:grpSpPr>
        <p:sp>
          <p:nvSpPr>
            <p:cNvPr id="360" name="Google Shape;360;p10"/>
            <p:cNvSpPr/>
            <p:nvPr/>
          </p:nvSpPr>
          <p:spPr>
            <a:xfrm rot="-5757867">
              <a:off x="47960" y="746412"/>
              <a:ext cx="1677979" cy="1972710"/>
            </a:xfrm>
            <a:custGeom>
              <a:rect b="b" l="l" r="r" t="t"/>
              <a:pathLst>
                <a:path extrusionOk="0" h="42027" w="35748">
                  <a:moveTo>
                    <a:pt x="4035" y="1"/>
                  </a:moveTo>
                  <a:cubicBezTo>
                    <a:pt x="3203" y="3582"/>
                    <a:pt x="0" y="7223"/>
                    <a:pt x="1338" y="11131"/>
                  </a:cubicBezTo>
                  <a:cubicBezTo>
                    <a:pt x="2423" y="14289"/>
                    <a:pt x="6420" y="17135"/>
                    <a:pt x="8330" y="19981"/>
                  </a:cubicBezTo>
                  <a:cubicBezTo>
                    <a:pt x="11250" y="24320"/>
                    <a:pt x="13932" y="29514"/>
                    <a:pt x="15664" y="34269"/>
                  </a:cubicBezTo>
                  <a:cubicBezTo>
                    <a:pt x="16228" y="31282"/>
                    <a:pt x="18101" y="28362"/>
                    <a:pt x="18442" y="25338"/>
                  </a:cubicBezTo>
                  <a:cubicBezTo>
                    <a:pt x="18896" y="21326"/>
                    <a:pt x="14861" y="19543"/>
                    <a:pt x="12000" y="17343"/>
                  </a:cubicBezTo>
                  <a:cubicBezTo>
                    <a:pt x="9459" y="15396"/>
                    <a:pt x="5358" y="12439"/>
                    <a:pt x="4436" y="9281"/>
                  </a:cubicBezTo>
                  <a:cubicBezTo>
                    <a:pt x="3708" y="6755"/>
                    <a:pt x="4875" y="4043"/>
                    <a:pt x="5060" y="1524"/>
                  </a:cubicBezTo>
                  <a:cubicBezTo>
                    <a:pt x="5402" y="1402"/>
                    <a:pt x="5776" y="1352"/>
                    <a:pt x="6168" y="1352"/>
                  </a:cubicBezTo>
                  <a:cubicBezTo>
                    <a:pt x="7594" y="1352"/>
                    <a:pt x="9266" y="2014"/>
                    <a:pt x="10537" y="2312"/>
                  </a:cubicBezTo>
                  <a:cubicBezTo>
                    <a:pt x="15077" y="3367"/>
                    <a:pt x="21028" y="5886"/>
                    <a:pt x="23844" y="9890"/>
                  </a:cubicBezTo>
                  <a:cubicBezTo>
                    <a:pt x="25620" y="12424"/>
                    <a:pt x="25472" y="15857"/>
                    <a:pt x="25048" y="18777"/>
                  </a:cubicBezTo>
                  <a:cubicBezTo>
                    <a:pt x="24565" y="22099"/>
                    <a:pt x="23852" y="25643"/>
                    <a:pt x="22306" y="28637"/>
                  </a:cubicBezTo>
                  <a:cubicBezTo>
                    <a:pt x="21541" y="30123"/>
                    <a:pt x="20805" y="31409"/>
                    <a:pt x="21043" y="33125"/>
                  </a:cubicBezTo>
                  <a:cubicBezTo>
                    <a:pt x="21459" y="36112"/>
                    <a:pt x="22158" y="39077"/>
                    <a:pt x="22760" y="42027"/>
                  </a:cubicBezTo>
                  <a:cubicBezTo>
                    <a:pt x="23421" y="41380"/>
                    <a:pt x="24283" y="41024"/>
                    <a:pt x="25100" y="40526"/>
                  </a:cubicBezTo>
                  <a:cubicBezTo>
                    <a:pt x="26177" y="39865"/>
                    <a:pt x="27062" y="38958"/>
                    <a:pt x="28035" y="38163"/>
                  </a:cubicBezTo>
                  <a:cubicBezTo>
                    <a:pt x="28763" y="37569"/>
                    <a:pt x="29536" y="37041"/>
                    <a:pt x="30153" y="36313"/>
                  </a:cubicBezTo>
                  <a:cubicBezTo>
                    <a:pt x="31208" y="35057"/>
                    <a:pt x="31535" y="33497"/>
                    <a:pt x="32330" y="32115"/>
                  </a:cubicBezTo>
                  <a:cubicBezTo>
                    <a:pt x="32597" y="31647"/>
                    <a:pt x="32999" y="31297"/>
                    <a:pt x="33273" y="30844"/>
                  </a:cubicBezTo>
                  <a:cubicBezTo>
                    <a:pt x="33742" y="30056"/>
                    <a:pt x="34017" y="29091"/>
                    <a:pt x="34336" y="28236"/>
                  </a:cubicBezTo>
                  <a:cubicBezTo>
                    <a:pt x="35116" y="26170"/>
                    <a:pt x="35711" y="24840"/>
                    <a:pt x="35718" y="22908"/>
                  </a:cubicBezTo>
                  <a:cubicBezTo>
                    <a:pt x="35748" y="16682"/>
                    <a:pt x="30740" y="9824"/>
                    <a:pt x="26698" y="5403"/>
                  </a:cubicBezTo>
                  <a:cubicBezTo>
                    <a:pt x="25685" y="4296"/>
                    <a:pt x="23801" y="1480"/>
                    <a:pt x="22433" y="1480"/>
                  </a:cubicBezTo>
                  <a:cubicBezTo>
                    <a:pt x="22395" y="1480"/>
                    <a:pt x="22358" y="1482"/>
                    <a:pt x="22321" y="1487"/>
                  </a:cubicBezTo>
                  <a:lnTo>
                    <a:pt x="4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 rot="-5757867">
              <a:off x="380741" y="1215641"/>
              <a:ext cx="565757" cy="515955"/>
            </a:xfrm>
            <a:custGeom>
              <a:rect b="b" l="l" r="r" t="t"/>
              <a:pathLst>
                <a:path extrusionOk="0" h="10992" w="12053">
                  <a:moveTo>
                    <a:pt x="6011" y="1"/>
                  </a:moveTo>
                  <a:cubicBezTo>
                    <a:pt x="3500" y="1"/>
                    <a:pt x="1232" y="1740"/>
                    <a:pt x="661" y="4297"/>
                  </a:cubicBezTo>
                  <a:cubicBezTo>
                    <a:pt x="0" y="7255"/>
                    <a:pt x="1865" y="10197"/>
                    <a:pt x="4822" y="10858"/>
                  </a:cubicBezTo>
                  <a:cubicBezTo>
                    <a:pt x="5226" y="10948"/>
                    <a:pt x="5629" y="10992"/>
                    <a:pt x="6026" y="10992"/>
                  </a:cubicBezTo>
                  <a:cubicBezTo>
                    <a:pt x="8544" y="10992"/>
                    <a:pt x="10812" y="9252"/>
                    <a:pt x="11384" y="6697"/>
                  </a:cubicBezTo>
                  <a:cubicBezTo>
                    <a:pt x="12052" y="3733"/>
                    <a:pt x="10187" y="798"/>
                    <a:pt x="7223" y="136"/>
                  </a:cubicBezTo>
                  <a:cubicBezTo>
                    <a:pt x="6816" y="45"/>
                    <a:pt x="6411" y="1"/>
                    <a:pt x="6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 rot="-5757867">
              <a:off x="585315" y="1394786"/>
              <a:ext cx="157011" cy="156964"/>
            </a:xfrm>
            <a:custGeom>
              <a:rect b="b" l="l" r="r" t="t"/>
              <a:pathLst>
                <a:path extrusionOk="0" h="3344" w="3345">
                  <a:moveTo>
                    <a:pt x="1673" y="0"/>
                  </a:moveTo>
                  <a:cubicBezTo>
                    <a:pt x="744" y="0"/>
                    <a:pt x="1" y="743"/>
                    <a:pt x="1" y="1672"/>
                  </a:cubicBezTo>
                  <a:cubicBezTo>
                    <a:pt x="1" y="2594"/>
                    <a:pt x="744" y="3344"/>
                    <a:pt x="1673" y="3344"/>
                  </a:cubicBezTo>
                  <a:cubicBezTo>
                    <a:pt x="2594" y="3344"/>
                    <a:pt x="3344" y="2594"/>
                    <a:pt x="3344" y="1672"/>
                  </a:cubicBezTo>
                  <a:cubicBezTo>
                    <a:pt x="3344" y="743"/>
                    <a:pt x="2594" y="0"/>
                    <a:pt x="1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10"/>
          <p:cNvGrpSpPr/>
          <p:nvPr/>
        </p:nvGrpSpPr>
        <p:grpSpPr>
          <a:xfrm>
            <a:off x="6004867" y="3542503"/>
            <a:ext cx="1829883" cy="1704101"/>
            <a:chOff x="6004867" y="3542503"/>
            <a:chExt cx="1829883" cy="1704101"/>
          </a:xfrm>
        </p:grpSpPr>
        <p:sp>
          <p:nvSpPr>
            <p:cNvPr id="364" name="Google Shape;364;p10"/>
            <p:cNvSpPr/>
            <p:nvPr/>
          </p:nvSpPr>
          <p:spPr>
            <a:xfrm flipH="1">
              <a:off x="6004867" y="3542503"/>
              <a:ext cx="1829883" cy="1704101"/>
            </a:xfrm>
            <a:custGeom>
              <a:rect b="b" l="l" r="r" t="t"/>
              <a:pathLst>
                <a:path extrusionOk="0" h="42446" w="45579">
                  <a:moveTo>
                    <a:pt x="41915" y="0"/>
                  </a:moveTo>
                  <a:cubicBezTo>
                    <a:pt x="36779" y="0"/>
                    <a:pt x="27699" y="8166"/>
                    <a:pt x="25502" y="9879"/>
                  </a:cubicBezTo>
                  <a:cubicBezTo>
                    <a:pt x="19899" y="14240"/>
                    <a:pt x="13710" y="18327"/>
                    <a:pt x="7758" y="22228"/>
                  </a:cubicBezTo>
                  <a:cubicBezTo>
                    <a:pt x="1" y="27303"/>
                    <a:pt x="521" y="33433"/>
                    <a:pt x="5180" y="41027"/>
                  </a:cubicBezTo>
                  <a:cubicBezTo>
                    <a:pt x="5585" y="42143"/>
                    <a:pt x="6837" y="42445"/>
                    <a:pt x="8240" y="42445"/>
                  </a:cubicBezTo>
                  <a:cubicBezTo>
                    <a:pt x="9639" y="42445"/>
                    <a:pt x="11189" y="42145"/>
                    <a:pt x="12201" y="42052"/>
                  </a:cubicBezTo>
                  <a:cubicBezTo>
                    <a:pt x="12989" y="41985"/>
                    <a:pt x="15411" y="42060"/>
                    <a:pt x="16043" y="41502"/>
                  </a:cubicBezTo>
                  <a:cubicBezTo>
                    <a:pt x="17239" y="40440"/>
                    <a:pt x="16853" y="36153"/>
                    <a:pt x="16964" y="34778"/>
                  </a:cubicBezTo>
                  <a:cubicBezTo>
                    <a:pt x="17254" y="31070"/>
                    <a:pt x="17470" y="27422"/>
                    <a:pt x="20419" y="24702"/>
                  </a:cubicBezTo>
                  <a:cubicBezTo>
                    <a:pt x="22968" y="22347"/>
                    <a:pt x="26995" y="20668"/>
                    <a:pt x="29982" y="18862"/>
                  </a:cubicBezTo>
                  <a:cubicBezTo>
                    <a:pt x="33452" y="16767"/>
                    <a:pt x="40080" y="14738"/>
                    <a:pt x="42837" y="11736"/>
                  </a:cubicBezTo>
                  <a:cubicBezTo>
                    <a:pt x="44338" y="10102"/>
                    <a:pt x="45579" y="7419"/>
                    <a:pt x="45489" y="4767"/>
                  </a:cubicBezTo>
                  <a:cubicBezTo>
                    <a:pt x="45369" y="1285"/>
                    <a:pt x="43953" y="0"/>
                    <a:pt x="419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 flipH="1">
              <a:off x="6425169" y="3903716"/>
              <a:ext cx="1194468" cy="1169898"/>
            </a:xfrm>
            <a:custGeom>
              <a:rect b="b" l="l" r="r" t="t"/>
              <a:pathLst>
                <a:path extrusionOk="0" h="29140" w="29752">
                  <a:moveTo>
                    <a:pt x="27755" y="0"/>
                  </a:moveTo>
                  <a:cubicBezTo>
                    <a:pt x="25820" y="0"/>
                    <a:pt x="20253" y="3912"/>
                    <a:pt x="19111" y="4545"/>
                  </a:cubicBezTo>
                  <a:cubicBezTo>
                    <a:pt x="15381" y="6611"/>
                    <a:pt x="11525" y="8097"/>
                    <a:pt x="8879" y="11559"/>
                  </a:cubicBezTo>
                  <a:cubicBezTo>
                    <a:pt x="7601" y="13224"/>
                    <a:pt x="6286" y="14806"/>
                    <a:pt x="4755" y="16255"/>
                  </a:cubicBezTo>
                  <a:cubicBezTo>
                    <a:pt x="3775" y="17184"/>
                    <a:pt x="758" y="18863"/>
                    <a:pt x="386" y="20297"/>
                  </a:cubicBezTo>
                  <a:cubicBezTo>
                    <a:pt x="0" y="21769"/>
                    <a:pt x="1679" y="24206"/>
                    <a:pt x="2199" y="25350"/>
                  </a:cubicBezTo>
                  <a:cubicBezTo>
                    <a:pt x="2757" y="26576"/>
                    <a:pt x="3106" y="28003"/>
                    <a:pt x="3849" y="29139"/>
                  </a:cubicBezTo>
                  <a:cubicBezTo>
                    <a:pt x="5276" y="28723"/>
                    <a:pt x="5915" y="28597"/>
                    <a:pt x="6457" y="28538"/>
                  </a:cubicBezTo>
                  <a:cubicBezTo>
                    <a:pt x="6494" y="26242"/>
                    <a:pt x="6071" y="23842"/>
                    <a:pt x="6249" y="21449"/>
                  </a:cubicBezTo>
                  <a:cubicBezTo>
                    <a:pt x="6509" y="17949"/>
                    <a:pt x="8426" y="15535"/>
                    <a:pt x="10908" y="13172"/>
                  </a:cubicBezTo>
                  <a:cubicBezTo>
                    <a:pt x="15054" y="9226"/>
                    <a:pt x="20552" y="6982"/>
                    <a:pt x="25234" y="3839"/>
                  </a:cubicBezTo>
                  <a:cubicBezTo>
                    <a:pt x="25627" y="3572"/>
                    <a:pt x="29751" y="912"/>
                    <a:pt x="28146" y="79"/>
                  </a:cubicBezTo>
                  <a:cubicBezTo>
                    <a:pt x="28042" y="25"/>
                    <a:pt x="27910" y="0"/>
                    <a:pt x="2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10"/>
          <p:cNvGrpSpPr/>
          <p:nvPr/>
        </p:nvGrpSpPr>
        <p:grpSpPr>
          <a:xfrm>
            <a:off x="1828758" y="1994875"/>
            <a:ext cx="597332" cy="386236"/>
            <a:chOff x="1828758" y="1994875"/>
            <a:chExt cx="597332" cy="386236"/>
          </a:xfrm>
        </p:grpSpPr>
        <p:sp>
          <p:nvSpPr>
            <p:cNvPr id="367" name="Google Shape;367;p10"/>
            <p:cNvSpPr/>
            <p:nvPr/>
          </p:nvSpPr>
          <p:spPr>
            <a:xfrm>
              <a:off x="1885157" y="1994875"/>
              <a:ext cx="44093" cy="156891"/>
            </a:xfrm>
            <a:custGeom>
              <a:rect b="b" l="l" r="r" t="t"/>
              <a:pathLst>
                <a:path extrusionOk="0" h="5291" w="1487">
                  <a:moveTo>
                    <a:pt x="744" y="0"/>
                  </a:moveTo>
                  <a:cubicBezTo>
                    <a:pt x="335" y="0"/>
                    <a:pt x="1" y="1181"/>
                    <a:pt x="1" y="2645"/>
                  </a:cubicBezTo>
                  <a:cubicBezTo>
                    <a:pt x="1" y="4102"/>
                    <a:pt x="335" y="5290"/>
                    <a:pt x="744" y="5290"/>
                  </a:cubicBezTo>
                  <a:cubicBezTo>
                    <a:pt x="1152" y="5290"/>
                    <a:pt x="1487" y="4102"/>
                    <a:pt x="1487" y="2645"/>
                  </a:cubicBezTo>
                  <a:cubicBezTo>
                    <a:pt x="1487" y="1181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1828758" y="2051274"/>
              <a:ext cx="156921" cy="44093"/>
            </a:xfrm>
            <a:custGeom>
              <a:rect b="b" l="l" r="r" t="t"/>
              <a:pathLst>
                <a:path extrusionOk="0" h="1487" w="5292">
                  <a:moveTo>
                    <a:pt x="2646" y="0"/>
                  </a:moveTo>
                  <a:cubicBezTo>
                    <a:pt x="1182" y="0"/>
                    <a:pt x="1" y="335"/>
                    <a:pt x="1" y="743"/>
                  </a:cubicBezTo>
                  <a:cubicBezTo>
                    <a:pt x="1" y="1152"/>
                    <a:pt x="1182" y="1486"/>
                    <a:pt x="2646" y="1486"/>
                  </a:cubicBezTo>
                  <a:cubicBezTo>
                    <a:pt x="4102" y="1486"/>
                    <a:pt x="5291" y="1152"/>
                    <a:pt x="5291" y="743"/>
                  </a:cubicBezTo>
                  <a:cubicBezTo>
                    <a:pt x="5291" y="335"/>
                    <a:pt x="4102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325805" y="2224427"/>
              <a:ext cx="43886" cy="156684"/>
            </a:xfrm>
            <a:custGeom>
              <a:rect b="b" l="l" r="r" t="t"/>
              <a:pathLst>
                <a:path extrusionOk="0" h="5284" w="1480">
                  <a:moveTo>
                    <a:pt x="744" y="0"/>
                  </a:moveTo>
                  <a:cubicBezTo>
                    <a:pt x="335" y="0"/>
                    <a:pt x="1" y="1182"/>
                    <a:pt x="1" y="2638"/>
                  </a:cubicBezTo>
                  <a:cubicBezTo>
                    <a:pt x="1" y="4102"/>
                    <a:pt x="335" y="5283"/>
                    <a:pt x="744" y="5283"/>
                  </a:cubicBezTo>
                  <a:cubicBezTo>
                    <a:pt x="1152" y="5283"/>
                    <a:pt x="1479" y="4102"/>
                    <a:pt x="1479" y="2638"/>
                  </a:cubicBezTo>
                  <a:cubicBezTo>
                    <a:pt x="1479" y="1182"/>
                    <a:pt x="1152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269406" y="2280826"/>
              <a:ext cx="156684" cy="43886"/>
            </a:xfrm>
            <a:custGeom>
              <a:rect b="b" l="l" r="r" t="t"/>
              <a:pathLst>
                <a:path extrusionOk="0" h="1480" w="5284">
                  <a:moveTo>
                    <a:pt x="2646" y="1"/>
                  </a:moveTo>
                  <a:cubicBezTo>
                    <a:pt x="1182" y="1"/>
                    <a:pt x="0" y="328"/>
                    <a:pt x="0" y="736"/>
                  </a:cubicBezTo>
                  <a:cubicBezTo>
                    <a:pt x="0" y="1145"/>
                    <a:pt x="1182" y="1479"/>
                    <a:pt x="2646" y="1479"/>
                  </a:cubicBezTo>
                  <a:cubicBezTo>
                    <a:pt x="4102" y="1479"/>
                    <a:pt x="5283" y="1145"/>
                    <a:pt x="5283" y="736"/>
                  </a:cubicBezTo>
                  <a:cubicBezTo>
                    <a:pt x="5283" y="328"/>
                    <a:pt x="4102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10"/>
          <p:cNvGrpSpPr/>
          <p:nvPr/>
        </p:nvGrpSpPr>
        <p:grpSpPr>
          <a:xfrm>
            <a:off x="8136174" y="3719108"/>
            <a:ext cx="458183" cy="645922"/>
            <a:chOff x="7475099" y="3030021"/>
            <a:chExt cx="458183" cy="645922"/>
          </a:xfrm>
        </p:grpSpPr>
        <p:sp>
          <p:nvSpPr>
            <p:cNvPr id="372" name="Google Shape;372;p10"/>
            <p:cNvSpPr/>
            <p:nvPr/>
          </p:nvSpPr>
          <p:spPr>
            <a:xfrm>
              <a:off x="7569139" y="3414293"/>
              <a:ext cx="73521" cy="261650"/>
            </a:xfrm>
            <a:custGeom>
              <a:rect b="b" l="l" r="r" t="t"/>
              <a:pathLst>
                <a:path extrusionOk="0" h="5292" w="1487">
                  <a:moveTo>
                    <a:pt x="744" y="1"/>
                  </a:moveTo>
                  <a:cubicBezTo>
                    <a:pt x="335" y="1"/>
                    <a:pt x="1" y="1190"/>
                    <a:pt x="1" y="2646"/>
                  </a:cubicBezTo>
                  <a:cubicBezTo>
                    <a:pt x="1" y="4110"/>
                    <a:pt x="335" y="5291"/>
                    <a:pt x="744" y="5291"/>
                  </a:cubicBezTo>
                  <a:cubicBezTo>
                    <a:pt x="1153" y="5291"/>
                    <a:pt x="1487" y="4110"/>
                    <a:pt x="1487" y="2646"/>
                  </a:cubicBezTo>
                  <a:cubicBezTo>
                    <a:pt x="1487" y="1190"/>
                    <a:pt x="1153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7475099" y="3508334"/>
              <a:ext cx="261650" cy="73570"/>
            </a:xfrm>
            <a:custGeom>
              <a:rect b="b" l="l" r="r" t="t"/>
              <a:pathLst>
                <a:path extrusionOk="0" h="1488" w="5292">
                  <a:moveTo>
                    <a:pt x="2646" y="1"/>
                  </a:moveTo>
                  <a:cubicBezTo>
                    <a:pt x="1190" y="1"/>
                    <a:pt x="1" y="335"/>
                    <a:pt x="1" y="744"/>
                  </a:cubicBezTo>
                  <a:cubicBezTo>
                    <a:pt x="1" y="1153"/>
                    <a:pt x="1190" y="1487"/>
                    <a:pt x="2646" y="1487"/>
                  </a:cubicBezTo>
                  <a:cubicBezTo>
                    <a:pt x="4110" y="1487"/>
                    <a:pt x="5291" y="1153"/>
                    <a:pt x="5291" y="744"/>
                  </a:cubicBezTo>
                  <a:cubicBezTo>
                    <a:pt x="5291" y="335"/>
                    <a:pt x="4110" y="1"/>
                    <a:pt x="2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7849478" y="3183245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0"/>
                  </a:moveTo>
                  <a:cubicBezTo>
                    <a:pt x="164" y="0"/>
                    <a:pt x="0" y="595"/>
                    <a:pt x="0" y="1323"/>
                  </a:cubicBezTo>
                  <a:cubicBezTo>
                    <a:pt x="0" y="2051"/>
                    <a:pt x="164" y="2645"/>
                    <a:pt x="372" y="2645"/>
                  </a:cubicBezTo>
                  <a:cubicBezTo>
                    <a:pt x="572" y="2645"/>
                    <a:pt x="743" y="2051"/>
                    <a:pt x="743" y="1323"/>
                  </a:cubicBezTo>
                  <a:cubicBezTo>
                    <a:pt x="743" y="595"/>
                    <a:pt x="57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7802458" y="3230265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0"/>
                  </a:moveTo>
                  <a:cubicBezTo>
                    <a:pt x="595" y="0"/>
                    <a:pt x="0" y="171"/>
                    <a:pt x="0" y="372"/>
                  </a:cubicBezTo>
                  <a:cubicBezTo>
                    <a:pt x="0" y="580"/>
                    <a:pt x="595" y="743"/>
                    <a:pt x="1323" y="743"/>
                  </a:cubicBezTo>
                  <a:cubicBezTo>
                    <a:pt x="2051" y="743"/>
                    <a:pt x="2645" y="580"/>
                    <a:pt x="2645" y="372"/>
                  </a:cubicBezTo>
                  <a:cubicBezTo>
                    <a:pt x="2645" y="171"/>
                    <a:pt x="2051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7587532" y="3030021"/>
              <a:ext cx="36785" cy="130825"/>
            </a:xfrm>
            <a:custGeom>
              <a:rect b="b" l="l" r="r" t="t"/>
              <a:pathLst>
                <a:path extrusionOk="0" h="2646" w="744">
                  <a:moveTo>
                    <a:pt x="372" y="1"/>
                  </a:moveTo>
                  <a:cubicBezTo>
                    <a:pt x="171" y="1"/>
                    <a:pt x="0" y="595"/>
                    <a:pt x="0" y="1323"/>
                  </a:cubicBezTo>
                  <a:cubicBezTo>
                    <a:pt x="0" y="2051"/>
                    <a:pt x="171" y="2646"/>
                    <a:pt x="372" y="2646"/>
                  </a:cubicBezTo>
                  <a:cubicBezTo>
                    <a:pt x="580" y="2646"/>
                    <a:pt x="743" y="2051"/>
                    <a:pt x="743" y="1323"/>
                  </a:cubicBezTo>
                  <a:cubicBezTo>
                    <a:pt x="743" y="595"/>
                    <a:pt x="58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7540512" y="3077041"/>
              <a:ext cx="130825" cy="36785"/>
            </a:xfrm>
            <a:custGeom>
              <a:rect b="b" l="l" r="r" t="t"/>
              <a:pathLst>
                <a:path extrusionOk="0" h="744" w="2646">
                  <a:moveTo>
                    <a:pt x="1323" y="1"/>
                  </a:moveTo>
                  <a:cubicBezTo>
                    <a:pt x="595" y="1"/>
                    <a:pt x="0" y="164"/>
                    <a:pt x="0" y="372"/>
                  </a:cubicBezTo>
                  <a:cubicBezTo>
                    <a:pt x="0" y="573"/>
                    <a:pt x="595" y="744"/>
                    <a:pt x="1323" y="744"/>
                  </a:cubicBezTo>
                  <a:cubicBezTo>
                    <a:pt x="2051" y="744"/>
                    <a:pt x="2646" y="573"/>
                    <a:pt x="2646" y="372"/>
                  </a:cubicBezTo>
                  <a:cubicBezTo>
                    <a:pt x="2646" y="164"/>
                    <a:pt x="205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10"/>
          <p:cNvGrpSpPr/>
          <p:nvPr/>
        </p:nvGrpSpPr>
        <p:grpSpPr>
          <a:xfrm>
            <a:off x="1709641" y="477575"/>
            <a:ext cx="1276209" cy="463468"/>
            <a:chOff x="1709641" y="477575"/>
            <a:chExt cx="1276209" cy="463468"/>
          </a:xfrm>
        </p:grpSpPr>
        <p:sp>
          <p:nvSpPr>
            <p:cNvPr id="379" name="Google Shape;379;p10"/>
            <p:cNvSpPr/>
            <p:nvPr/>
          </p:nvSpPr>
          <p:spPr>
            <a:xfrm>
              <a:off x="1709641" y="477575"/>
              <a:ext cx="172311" cy="156951"/>
            </a:xfrm>
            <a:custGeom>
              <a:rect b="b" l="l" r="r" t="t"/>
              <a:pathLst>
                <a:path extrusionOk="0" h="5293" w="5811">
                  <a:moveTo>
                    <a:pt x="2908" y="0"/>
                  </a:moveTo>
                  <a:cubicBezTo>
                    <a:pt x="2231" y="0"/>
                    <a:pt x="1553" y="260"/>
                    <a:pt x="1033" y="780"/>
                  </a:cubicBezTo>
                  <a:cubicBezTo>
                    <a:pt x="0" y="1813"/>
                    <a:pt x="0" y="3485"/>
                    <a:pt x="1033" y="4518"/>
                  </a:cubicBezTo>
                  <a:cubicBezTo>
                    <a:pt x="1553" y="5034"/>
                    <a:pt x="2231" y="5292"/>
                    <a:pt x="2908" y="5292"/>
                  </a:cubicBezTo>
                  <a:cubicBezTo>
                    <a:pt x="3585" y="5292"/>
                    <a:pt x="4261" y="5034"/>
                    <a:pt x="4778" y="4518"/>
                  </a:cubicBezTo>
                  <a:cubicBezTo>
                    <a:pt x="5811" y="3485"/>
                    <a:pt x="5811" y="1813"/>
                    <a:pt x="4778" y="780"/>
                  </a:cubicBezTo>
                  <a:cubicBezTo>
                    <a:pt x="4261" y="260"/>
                    <a:pt x="3585" y="0"/>
                    <a:pt x="2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2425767" y="704595"/>
              <a:ext cx="119648" cy="109210"/>
            </a:xfrm>
            <a:custGeom>
              <a:rect b="b" l="l" r="r" t="t"/>
              <a:pathLst>
                <a:path extrusionOk="0" h="3683" w="4035">
                  <a:moveTo>
                    <a:pt x="2016" y="1"/>
                  </a:moveTo>
                  <a:cubicBezTo>
                    <a:pt x="1546" y="1"/>
                    <a:pt x="1074" y="181"/>
                    <a:pt x="713" y="541"/>
                  </a:cubicBezTo>
                  <a:cubicBezTo>
                    <a:pt x="0" y="1262"/>
                    <a:pt x="0" y="2421"/>
                    <a:pt x="713" y="3142"/>
                  </a:cubicBezTo>
                  <a:cubicBezTo>
                    <a:pt x="1074" y="3502"/>
                    <a:pt x="1546" y="3683"/>
                    <a:pt x="2016" y="3683"/>
                  </a:cubicBezTo>
                  <a:cubicBezTo>
                    <a:pt x="2487" y="3683"/>
                    <a:pt x="2957" y="3502"/>
                    <a:pt x="3314" y="3142"/>
                  </a:cubicBezTo>
                  <a:cubicBezTo>
                    <a:pt x="4035" y="2421"/>
                    <a:pt x="4035" y="1262"/>
                    <a:pt x="3314" y="541"/>
                  </a:cubicBezTo>
                  <a:cubicBezTo>
                    <a:pt x="2957" y="181"/>
                    <a:pt x="2487" y="1"/>
                    <a:pt x="2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2081248" y="885830"/>
              <a:ext cx="60847" cy="55213"/>
            </a:xfrm>
            <a:custGeom>
              <a:rect b="b" l="l" r="r" t="t"/>
              <a:pathLst>
                <a:path extrusionOk="0" h="1862" w="2052">
                  <a:moveTo>
                    <a:pt x="1026" y="0"/>
                  </a:moveTo>
                  <a:cubicBezTo>
                    <a:pt x="786" y="0"/>
                    <a:pt x="547" y="91"/>
                    <a:pt x="365" y="273"/>
                  </a:cubicBezTo>
                  <a:cubicBezTo>
                    <a:pt x="0" y="638"/>
                    <a:pt x="0" y="1225"/>
                    <a:pt x="365" y="1589"/>
                  </a:cubicBezTo>
                  <a:cubicBezTo>
                    <a:pt x="547" y="1771"/>
                    <a:pt x="786" y="1862"/>
                    <a:pt x="1026" y="1862"/>
                  </a:cubicBezTo>
                  <a:cubicBezTo>
                    <a:pt x="1266" y="1862"/>
                    <a:pt x="1505" y="1771"/>
                    <a:pt x="1687" y="1589"/>
                  </a:cubicBezTo>
                  <a:cubicBezTo>
                    <a:pt x="2051" y="1225"/>
                    <a:pt x="2051" y="638"/>
                    <a:pt x="1687" y="273"/>
                  </a:cubicBezTo>
                  <a:cubicBezTo>
                    <a:pt x="1505" y="91"/>
                    <a:pt x="1266" y="0"/>
                    <a:pt x="1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2886662" y="573336"/>
              <a:ext cx="99188" cy="99188"/>
            </a:xfrm>
            <a:custGeom>
              <a:rect b="b" l="l" r="r" t="t"/>
              <a:pathLst>
                <a:path extrusionOk="0" h="3345" w="3345">
                  <a:moveTo>
                    <a:pt x="1673" y="1"/>
                  </a:moveTo>
                  <a:cubicBezTo>
                    <a:pt x="744" y="1"/>
                    <a:pt x="1" y="751"/>
                    <a:pt x="1" y="1673"/>
                  </a:cubicBezTo>
                  <a:cubicBezTo>
                    <a:pt x="1" y="2594"/>
                    <a:pt x="744" y="3344"/>
                    <a:pt x="1673" y="3344"/>
                  </a:cubicBezTo>
                  <a:cubicBezTo>
                    <a:pt x="2594" y="3344"/>
                    <a:pt x="3345" y="2594"/>
                    <a:pt x="3345" y="1673"/>
                  </a:cubicBezTo>
                  <a:cubicBezTo>
                    <a:pt x="3345" y="751"/>
                    <a:pt x="2594" y="1"/>
                    <a:pt x="1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0"/>
          <p:cNvSpPr/>
          <p:nvPr/>
        </p:nvSpPr>
        <p:spPr>
          <a:xfrm>
            <a:off x="3422294" y="-81536"/>
            <a:ext cx="3302340" cy="1515213"/>
          </a:xfrm>
          <a:custGeom>
            <a:rect b="b" l="l" r="r" t="t"/>
            <a:pathLst>
              <a:path extrusionOk="0" h="51099" w="111368">
                <a:moveTo>
                  <a:pt x="7416" y="1"/>
                </a:moveTo>
                <a:lnTo>
                  <a:pt x="7413" y="2"/>
                </a:lnTo>
                <a:lnTo>
                  <a:pt x="7413" y="2"/>
                </a:lnTo>
                <a:cubicBezTo>
                  <a:pt x="7414" y="1"/>
                  <a:pt x="7415" y="1"/>
                  <a:pt x="7416" y="1"/>
                </a:cubicBezTo>
                <a:close/>
                <a:moveTo>
                  <a:pt x="7413" y="2"/>
                </a:moveTo>
                <a:cubicBezTo>
                  <a:pt x="7080" y="90"/>
                  <a:pt x="6754" y="164"/>
                  <a:pt x="6421" y="239"/>
                </a:cubicBezTo>
                <a:cubicBezTo>
                  <a:pt x="6420" y="248"/>
                  <a:pt x="6419" y="257"/>
                  <a:pt x="6419" y="267"/>
                </a:cubicBezTo>
                <a:lnTo>
                  <a:pt x="6419" y="267"/>
                </a:lnTo>
                <a:lnTo>
                  <a:pt x="7413" y="2"/>
                </a:lnTo>
                <a:close/>
                <a:moveTo>
                  <a:pt x="6419" y="267"/>
                </a:moveTo>
                <a:lnTo>
                  <a:pt x="1" y="1977"/>
                </a:lnTo>
                <a:cubicBezTo>
                  <a:pt x="3070" y="4563"/>
                  <a:pt x="4712" y="6495"/>
                  <a:pt x="5730" y="10619"/>
                </a:cubicBezTo>
                <a:cubicBezTo>
                  <a:pt x="6510" y="13806"/>
                  <a:pt x="6227" y="17417"/>
                  <a:pt x="8798" y="19832"/>
                </a:cubicBezTo>
                <a:cubicBezTo>
                  <a:pt x="13494" y="24253"/>
                  <a:pt x="22307" y="24469"/>
                  <a:pt x="28258" y="24469"/>
                </a:cubicBezTo>
                <a:cubicBezTo>
                  <a:pt x="32192" y="24469"/>
                  <a:pt x="36897" y="23916"/>
                  <a:pt x="41498" y="23916"/>
                </a:cubicBezTo>
                <a:cubicBezTo>
                  <a:pt x="47865" y="23916"/>
                  <a:pt x="54031" y="24975"/>
                  <a:pt x="57668" y="30027"/>
                </a:cubicBezTo>
                <a:cubicBezTo>
                  <a:pt x="60016" y="33289"/>
                  <a:pt x="62007" y="36729"/>
                  <a:pt x="64125" y="40139"/>
                </a:cubicBezTo>
                <a:cubicBezTo>
                  <a:pt x="67134" y="44984"/>
                  <a:pt x="69973" y="45957"/>
                  <a:pt x="75679" y="47302"/>
                </a:cubicBezTo>
                <a:cubicBezTo>
                  <a:pt x="81609" y="48699"/>
                  <a:pt x="87486" y="48863"/>
                  <a:pt x="93512" y="49479"/>
                </a:cubicBezTo>
                <a:cubicBezTo>
                  <a:pt x="96557" y="49791"/>
                  <a:pt x="100990" y="51099"/>
                  <a:pt x="104454" y="51099"/>
                </a:cubicBezTo>
                <a:cubicBezTo>
                  <a:pt x="105124" y="51099"/>
                  <a:pt x="105757" y="51050"/>
                  <a:pt x="106337" y="50936"/>
                </a:cubicBezTo>
                <a:cubicBezTo>
                  <a:pt x="108529" y="50497"/>
                  <a:pt x="110082" y="48766"/>
                  <a:pt x="111367" y="46596"/>
                </a:cubicBezTo>
                <a:cubicBezTo>
                  <a:pt x="110539" y="46281"/>
                  <a:pt x="109680" y="46167"/>
                  <a:pt x="108808" y="46167"/>
                </a:cubicBezTo>
                <a:cubicBezTo>
                  <a:pt x="106786" y="46167"/>
                  <a:pt x="104689" y="46779"/>
                  <a:pt x="102711" y="46909"/>
                </a:cubicBezTo>
                <a:cubicBezTo>
                  <a:pt x="101826" y="46968"/>
                  <a:pt x="100949" y="46995"/>
                  <a:pt x="100078" y="46995"/>
                </a:cubicBezTo>
                <a:cubicBezTo>
                  <a:pt x="94919" y="46995"/>
                  <a:pt x="89964" y="46029"/>
                  <a:pt x="84878" y="44910"/>
                </a:cubicBezTo>
                <a:cubicBezTo>
                  <a:pt x="79060" y="43639"/>
                  <a:pt x="73822" y="42220"/>
                  <a:pt x="68531" y="39404"/>
                </a:cubicBezTo>
                <a:cubicBezTo>
                  <a:pt x="64801" y="37413"/>
                  <a:pt x="63226" y="33422"/>
                  <a:pt x="60989" y="29982"/>
                </a:cubicBezTo>
                <a:cubicBezTo>
                  <a:pt x="58604" y="26312"/>
                  <a:pt x="56397" y="21705"/>
                  <a:pt x="51909" y="20501"/>
                </a:cubicBezTo>
                <a:cubicBezTo>
                  <a:pt x="48671" y="19637"/>
                  <a:pt x="45096" y="19433"/>
                  <a:pt x="41467" y="19433"/>
                </a:cubicBezTo>
                <a:cubicBezTo>
                  <a:pt x="38205" y="19433"/>
                  <a:pt x="34901" y="19598"/>
                  <a:pt x="31761" y="19598"/>
                </a:cubicBezTo>
                <a:cubicBezTo>
                  <a:pt x="30644" y="19598"/>
                  <a:pt x="29548" y="19577"/>
                  <a:pt x="28481" y="19520"/>
                </a:cubicBezTo>
                <a:cubicBezTo>
                  <a:pt x="22812" y="19216"/>
                  <a:pt x="15798" y="19587"/>
                  <a:pt x="12016" y="14609"/>
                </a:cubicBezTo>
                <a:cubicBezTo>
                  <a:pt x="9309" y="11042"/>
                  <a:pt x="6114" y="4922"/>
                  <a:pt x="6419" y="2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" name="Google Shape;384;p10"/>
          <p:cNvGrpSpPr/>
          <p:nvPr/>
        </p:nvGrpSpPr>
        <p:grpSpPr>
          <a:xfrm>
            <a:off x="6065830" y="1994882"/>
            <a:ext cx="1288034" cy="1079387"/>
            <a:chOff x="6065830" y="1994882"/>
            <a:chExt cx="1288034" cy="1079387"/>
          </a:xfrm>
        </p:grpSpPr>
        <p:sp>
          <p:nvSpPr>
            <p:cNvPr id="385" name="Google Shape;385;p10"/>
            <p:cNvSpPr/>
            <p:nvPr/>
          </p:nvSpPr>
          <p:spPr>
            <a:xfrm>
              <a:off x="6618538" y="2368104"/>
              <a:ext cx="735327" cy="560800"/>
            </a:xfrm>
            <a:custGeom>
              <a:rect b="b" l="l" r="r" t="t"/>
              <a:pathLst>
                <a:path extrusionOk="0" h="10864" w="14245">
                  <a:moveTo>
                    <a:pt x="1286" y="1"/>
                  </a:moveTo>
                  <a:lnTo>
                    <a:pt x="1" y="1851"/>
                  </a:lnTo>
                  <a:lnTo>
                    <a:pt x="12959" y="10864"/>
                  </a:lnTo>
                  <a:lnTo>
                    <a:pt x="14245" y="9014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6065830" y="2513469"/>
              <a:ext cx="735688" cy="560800"/>
            </a:xfrm>
            <a:custGeom>
              <a:rect b="b" l="l" r="r" t="t"/>
              <a:pathLst>
                <a:path extrusionOk="0" h="10864" w="14252">
                  <a:moveTo>
                    <a:pt x="1293" y="1"/>
                  </a:moveTo>
                  <a:lnTo>
                    <a:pt x="1" y="1851"/>
                  </a:lnTo>
                  <a:lnTo>
                    <a:pt x="12967" y="10864"/>
                  </a:lnTo>
                  <a:lnTo>
                    <a:pt x="14252" y="9006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6505384" y="1994882"/>
              <a:ext cx="735740" cy="560800"/>
            </a:xfrm>
            <a:custGeom>
              <a:rect b="b" l="l" r="r" t="t"/>
              <a:pathLst>
                <a:path extrusionOk="0" h="10864" w="14253">
                  <a:moveTo>
                    <a:pt x="1294" y="1"/>
                  </a:moveTo>
                  <a:lnTo>
                    <a:pt x="1" y="1858"/>
                  </a:lnTo>
                  <a:lnTo>
                    <a:pt x="12959" y="10864"/>
                  </a:lnTo>
                  <a:lnTo>
                    <a:pt x="14252" y="90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0"/>
          <p:cNvGrpSpPr/>
          <p:nvPr/>
        </p:nvGrpSpPr>
        <p:grpSpPr>
          <a:xfrm>
            <a:off x="7762886" y="1824570"/>
            <a:ext cx="607266" cy="690532"/>
            <a:chOff x="7762886" y="1824570"/>
            <a:chExt cx="607266" cy="690532"/>
          </a:xfrm>
        </p:grpSpPr>
        <p:sp>
          <p:nvSpPr>
            <p:cNvPr id="389" name="Google Shape;389;p10"/>
            <p:cNvSpPr/>
            <p:nvPr/>
          </p:nvSpPr>
          <p:spPr>
            <a:xfrm>
              <a:off x="8017224" y="1824570"/>
              <a:ext cx="352928" cy="352877"/>
            </a:xfrm>
            <a:custGeom>
              <a:rect b="b" l="l" r="r" t="t"/>
              <a:pathLst>
                <a:path extrusionOk="0" h="6874" w="6874">
                  <a:moveTo>
                    <a:pt x="3441" y="1"/>
                  </a:moveTo>
                  <a:cubicBezTo>
                    <a:pt x="1539" y="1"/>
                    <a:pt x="0" y="1539"/>
                    <a:pt x="0" y="3433"/>
                  </a:cubicBezTo>
                  <a:cubicBezTo>
                    <a:pt x="0" y="5336"/>
                    <a:pt x="1539" y="6874"/>
                    <a:pt x="3441" y="6874"/>
                  </a:cubicBezTo>
                  <a:cubicBezTo>
                    <a:pt x="5335" y="6874"/>
                    <a:pt x="6874" y="5336"/>
                    <a:pt x="6874" y="3433"/>
                  </a:cubicBezTo>
                  <a:cubicBezTo>
                    <a:pt x="6874" y="1539"/>
                    <a:pt x="5335" y="1"/>
                    <a:pt x="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7762886" y="2367052"/>
              <a:ext cx="148072" cy="148050"/>
            </a:xfrm>
            <a:custGeom>
              <a:rect b="b" l="l" r="r" t="t"/>
              <a:pathLst>
                <a:path extrusionOk="0" h="2884" w="2884">
                  <a:moveTo>
                    <a:pt x="1442" y="1"/>
                  </a:moveTo>
                  <a:cubicBezTo>
                    <a:pt x="647" y="1"/>
                    <a:pt x="1" y="647"/>
                    <a:pt x="1" y="1442"/>
                  </a:cubicBezTo>
                  <a:cubicBezTo>
                    <a:pt x="1" y="2237"/>
                    <a:pt x="647" y="2884"/>
                    <a:pt x="1442" y="2884"/>
                  </a:cubicBezTo>
                  <a:cubicBezTo>
                    <a:pt x="2237" y="2884"/>
                    <a:pt x="2884" y="2237"/>
                    <a:pt x="2884" y="1442"/>
                  </a:cubicBezTo>
                  <a:cubicBezTo>
                    <a:pt x="2884" y="647"/>
                    <a:pt x="2237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10"/>
          <p:cNvGrpSpPr/>
          <p:nvPr/>
        </p:nvGrpSpPr>
        <p:grpSpPr>
          <a:xfrm>
            <a:off x="1146199" y="2523170"/>
            <a:ext cx="735755" cy="660071"/>
            <a:chOff x="1146199" y="2523170"/>
            <a:chExt cx="735755" cy="660071"/>
          </a:xfrm>
        </p:grpSpPr>
        <p:sp>
          <p:nvSpPr>
            <p:cNvPr id="392" name="Google Shape;392;p10"/>
            <p:cNvSpPr/>
            <p:nvPr/>
          </p:nvSpPr>
          <p:spPr>
            <a:xfrm>
              <a:off x="1146199" y="2523170"/>
              <a:ext cx="735755" cy="660071"/>
            </a:xfrm>
            <a:custGeom>
              <a:rect b="b" l="l" r="r" t="t"/>
              <a:pathLst>
                <a:path extrusionOk="0" h="13588" w="15146">
                  <a:moveTo>
                    <a:pt x="8699" y="1"/>
                  </a:moveTo>
                  <a:cubicBezTo>
                    <a:pt x="7972" y="1"/>
                    <a:pt x="7226" y="192"/>
                    <a:pt x="6487" y="620"/>
                  </a:cubicBezTo>
                  <a:cubicBezTo>
                    <a:pt x="0" y="702"/>
                    <a:pt x="869" y="10607"/>
                    <a:pt x="5313" y="12955"/>
                  </a:cubicBezTo>
                  <a:cubicBezTo>
                    <a:pt x="6133" y="13388"/>
                    <a:pt x="7047" y="13587"/>
                    <a:pt x="7975" y="13587"/>
                  </a:cubicBezTo>
                  <a:cubicBezTo>
                    <a:pt x="11183" y="13587"/>
                    <a:pt x="14562" y="11211"/>
                    <a:pt x="14839" y="7932"/>
                  </a:cubicBezTo>
                  <a:cubicBezTo>
                    <a:pt x="15145" y="4293"/>
                    <a:pt x="12143" y="1"/>
                    <a:pt x="8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1318355" y="2618717"/>
              <a:ext cx="322263" cy="333290"/>
            </a:xfrm>
            <a:custGeom>
              <a:rect b="b" l="l" r="r" t="t"/>
              <a:pathLst>
                <a:path extrusionOk="0" h="6861" w="6634">
                  <a:moveTo>
                    <a:pt x="3324" y="0"/>
                  </a:moveTo>
                  <a:cubicBezTo>
                    <a:pt x="3072" y="0"/>
                    <a:pt x="2811" y="37"/>
                    <a:pt x="2542" y="117"/>
                  </a:cubicBezTo>
                  <a:cubicBezTo>
                    <a:pt x="1494" y="429"/>
                    <a:pt x="364" y="1603"/>
                    <a:pt x="201" y="2673"/>
                  </a:cubicBezTo>
                  <a:cubicBezTo>
                    <a:pt x="0" y="3996"/>
                    <a:pt x="699" y="5720"/>
                    <a:pt x="1851" y="6433"/>
                  </a:cubicBezTo>
                  <a:cubicBezTo>
                    <a:pt x="2298" y="6715"/>
                    <a:pt x="2859" y="6860"/>
                    <a:pt x="3419" y="6860"/>
                  </a:cubicBezTo>
                  <a:cubicBezTo>
                    <a:pt x="3964" y="6860"/>
                    <a:pt x="4509" y="6723"/>
                    <a:pt x="4949" y="6440"/>
                  </a:cubicBezTo>
                  <a:cubicBezTo>
                    <a:pt x="5692" y="5965"/>
                    <a:pt x="6026" y="4954"/>
                    <a:pt x="6212" y="4129"/>
                  </a:cubicBezTo>
                  <a:cubicBezTo>
                    <a:pt x="6633" y="2234"/>
                    <a:pt x="5276" y="0"/>
                    <a:pt x="3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37"/>
          <p:cNvSpPr txBox="1"/>
          <p:nvPr>
            <p:ph idx="4294967295" type="ctrTitle"/>
          </p:nvPr>
        </p:nvSpPr>
        <p:spPr>
          <a:xfrm>
            <a:off x="1283250" y="1714352"/>
            <a:ext cx="6729900" cy="16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Análise de sentimentos dos usuários brasileiros no </a:t>
            </a:r>
            <a:r>
              <a:rPr i="1" lang="en" sz="3000">
                <a:solidFill>
                  <a:schemeClr val="dk1"/>
                </a:solidFill>
              </a:rPr>
              <a:t>Twitter </a:t>
            </a:r>
            <a:r>
              <a:rPr lang="en" sz="3000">
                <a:solidFill>
                  <a:schemeClr val="dk1"/>
                </a:solidFill>
              </a:rPr>
              <a:t>com relação ao  </a:t>
            </a:r>
            <a:r>
              <a:rPr lang="en" sz="3000">
                <a:solidFill>
                  <a:schemeClr val="accent2"/>
                </a:solidFill>
              </a:rPr>
              <a:t>COVID-19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1326" name="Google Shape;1326;p37"/>
          <p:cNvSpPr txBox="1"/>
          <p:nvPr>
            <p:ph idx="4294967295" type="subTitle"/>
          </p:nvPr>
        </p:nvSpPr>
        <p:spPr>
          <a:xfrm>
            <a:off x="1597450" y="3356100"/>
            <a:ext cx="61014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Orientadora: Profª Drª Ana Régia de M. Ne</a:t>
            </a:r>
            <a:r>
              <a:rPr lang="en"/>
              <a:t>ve</a:t>
            </a:r>
            <a:r>
              <a:rPr lang="en"/>
              <a:t>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Aluna: Nathália Teixeira Guimarães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7"/>
          <p:cNvSpPr/>
          <p:nvPr/>
        </p:nvSpPr>
        <p:spPr>
          <a:xfrm rot="-1273288">
            <a:off x="211731" y="410411"/>
            <a:ext cx="2079958" cy="503393"/>
          </a:xfrm>
          <a:custGeom>
            <a:rect b="b" l="l" r="r" t="t"/>
            <a:pathLst>
              <a:path extrusionOk="0" h="12711" w="55780">
                <a:moveTo>
                  <a:pt x="42232" y="1"/>
                </a:moveTo>
                <a:cubicBezTo>
                  <a:pt x="26579" y="1"/>
                  <a:pt x="649" y="3567"/>
                  <a:pt x="649" y="3567"/>
                </a:cubicBezTo>
                <a:cubicBezTo>
                  <a:pt x="1" y="8786"/>
                  <a:pt x="12513" y="12711"/>
                  <a:pt x="25876" y="12711"/>
                </a:cubicBezTo>
                <a:cubicBezTo>
                  <a:pt x="36507" y="12711"/>
                  <a:pt x="47676" y="10227"/>
                  <a:pt x="53187" y="3936"/>
                </a:cubicBezTo>
                <a:cubicBezTo>
                  <a:pt x="55779" y="974"/>
                  <a:pt x="50407" y="1"/>
                  <a:pt x="422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8" name="Google Shape;1328;p37"/>
          <p:cNvGrpSpPr/>
          <p:nvPr/>
        </p:nvGrpSpPr>
        <p:grpSpPr>
          <a:xfrm>
            <a:off x="7559118" y="3883498"/>
            <a:ext cx="400295" cy="399513"/>
            <a:chOff x="5022225" y="3814075"/>
            <a:chExt cx="326425" cy="306775"/>
          </a:xfrm>
        </p:grpSpPr>
        <p:sp>
          <p:nvSpPr>
            <p:cNvPr id="1329" name="Google Shape;1329;p37"/>
            <p:cNvSpPr/>
            <p:nvPr/>
          </p:nvSpPr>
          <p:spPr>
            <a:xfrm>
              <a:off x="5022225" y="4040550"/>
              <a:ext cx="87875" cy="80300"/>
            </a:xfrm>
            <a:custGeom>
              <a:rect b="b" l="l" r="r" t="t"/>
              <a:pathLst>
                <a:path extrusionOk="0" h="3212" w="3515">
                  <a:moveTo>
                    <a:pt x="3142" y="1"/>
                  </a:moveTo>
                  <a:cubicBezTo>
                    <a:pt x="3078" y="1"/>
                    <a:pt x="3011" y="26"/>
                    <a:pt x="2950" y="87"/>
                  </a:cubicBezTo>
                  <a:lnTo>
                    <a:pt x="196" y="2757"/>
                  </a:lnTo>
                  <a:cubicBezTo>
                    <a:pt x="1" y="2951"/>
                    <a:pt x="169" y="3212"/>
                    <a:pt x="373" y="3212"/>
                  </a:cubicBezTo>
                  <a:cubicBezTo>
                    <a:pt x="437" y="3212"/>
                    <a:pt x="504" y="3187"/>
                    <a:pt x="565" y="3126"/>
                  </a:cubicBezTo>
                  <a:lnTo>
                    <a:pt x="3320" y="456"/>
                  </a:lnTo>
                  <a:cubicBezTo>
                    <a:pt x="3514" y="261"/>
                    <a:pt x="3346" y="1"/>
                    <a:pt x="314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>
              <a:off x="5101700" y="3891850"/>
              <a:ext cx="64050" cy="59250"/>
            </a:xfrm>
            <a:custGeom>
              <a:rect b="b" l="l" r="r" t="t"/>
              <a:pathLst>
                <a:path extrusionOk="0" h="2370" w="2562">
                  <a:moveTo>
                    <a:pt x="2165" y="0"/>
                  </a:moveTo>
                  <a:cubicBezTo>
                    <a:pt x="2105" y="0"/>
                    <a:pt x="2043" y="21"/>
                    <a:pt x="1986" y="71"/>
                  </a:cubicBezTo>
                  <a:lnTo>
                    <a:pt x="197" y="1917"/>
                  </a:lnTo>
                  <a:cubicBezTo>
                    <a:pt x="0" y="2092"/>
                    <a:pt x="192" y="2369"/>
                    <a:pt x="394" y="2369"/>
                  </a:cubicBezTo>
                  <a:cubicBezTo>
                    <a:pt x="454" y="2369"/>
                    <a:pt x="515" y="2345"/>
                    <a:pt x="566" y="2286"/>
                  </a:cubicBezTo>
                  <a:lnTo>
                    <a:pt x="2384" y="440"/>
                  </a:lnTo>
                  <a:cubicBezTo>
                    <a:pt x="2561" y="263"/>
                    <a:pt x="2376" y="0"/>
                    <a:pt x="216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5235000" y="3998325"/>
              <a:ext cx="64050" cy="59250"/>
            </a:xfrm>
            <a:custGeom>
              <a:rect b="b" l="l" r="r" t="t"/>
              <a:pathLst>
                <a:path extrusionOk="0" h="2370" w="2562">
                  <a:moveTo>
                    <a:pt x="2160" y="1"/>
                  </a:moveTo>
                  <a:cubicBezTo>
                    <a:pt x="2102" y="1"/>
                    <a:pt x="2044" y="22"/>
                    <a:pt x="1993" y="72"/>
                  </a:cubicBezTo>
                  <a:lnTo>
                    <a:pt x="176" y="1918"/>
                  </a:lnTo>
                  <a:cubicBezTo>
                    <a:pt x="1" y="2093"/>
                    <a:pt x="180" y="2370"/>
                    <a:pt x="389" y="2370"/>
                  </a:cubicBezTo>
                  <a:cubicBezTo>
                    <a:pt x="451" y="2370"/>
                    <a:pt x="515" y="2346"/>
                    <a:pt x="573" y="2287"/>
                  </a:cubicBezTo>
                  <a:lnTo>
                    <a:pt x="2363" y="441"/>
                  </a:lnTo>
                  <a:cubicBezTo>
                    <a:pt x="2562" y="264"/>
                    <a:pt x="2364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5296275" y="3814075"/>
              <a:ext cx="52375" cy="46950"/>
            </a:xfrm>
            <a:custGeom>
              <a:rect b="b" l="l" r="r" t="t"/>
              <a:pathLst>
                <a:path extrusionOk="0" h="1878" w="2095">
                  <a:moveTo>
                    <a:pt x="1722" y="1"/>
                  </a:moveTo>
                  <a:cubicBezTo>
                    <a:pt x="1658" y="1"/>
                    <a:pt x="1591" y="26"/>
                    <a:pt x="1530" y="87"/>
                  </a:cubicBezTo>
                  <a:lnTo>
                    <a:pt x="196" y="1422"/>
                  </a:lnTo>
                  <a:cubicBezTo>
                    <a:pt x="1" y="1616"/>
                    <a:pt x="185" y="1877"/>
                    <a:pt x="385" y="1877"/>
                  </a:cubicBezTo>
                  <a:cubicBezTo>
                    <a:pt x="447" y="1877"/>
                    <a:pt x="511" y="1852"/>
                    <a:pt x="565" y="1791"/>
                  </a:cubicBezTo>
                  <a:lnTo>
                    <a:pt x="565" y="1791"/>
                  </a:lnTo>
                  <a:lnTo>
                    <a:pt x="1900" y="456"/>
                  </a:lnTo>
                  <a:cubicBezTo>
                    <a:pt x="2094" y="261"/>
                    <a:pt x="1926" y="1"/>
                    <a:pt x="172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46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Fluxograma de Pesquisa</a:t>
            </a:r>
            <a:endParaRPr/>
          </a:p>
        </p:txBody>
      </p:sp>
      <p:sp>
        <p:nvSpPr>
          <p:cNvPr id="1451" name="Google Shape;1451;p46"/>
          <p:cNvSpPr txBox="1"/>
          <p:nvPr>
            <p:ph idx="4294967295" type="title"/>
          </p:nvPr>
        </p:nvSpPr>
        <p:spPr>
          <a:xfrm>
            <a:off x="1275000" y="1447200"/>
            <a:ext cx="659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bin"/>
                <a:ea typeface="Cabin"/>
                <a:cs typeface="Cabin"/>
                <a:sym typeface="Cabin"/>
              </a:rPr>
              <a:t>Quais foram os principais sentimentos dos brasileiros no </a:t>
            </a:r>
            <a:r>
              <a:rPr b="1" i="1" lang="en" sz="2000">
                <a:latin typeface="Cabin"/>
                <a:ea typeface="Cabin"/>
                <a:cs typeface="Cabin"/>
                <a:sym typeface="Cabin"/>
              </a:rPr>
              <a:t>Twitter</a:t>
            </a:r>
            <a:r>
              <a:rPr b="1" lang="en" sz="2000">
                <a:latin typeface="Cabin"/>
                <a:ea typeface="Cabin"/>
                <a:cs typeface="Cabin"/>
                <a:sym typeface="Cabin"/>
              </a:rPr>
              <a:t> com relação à Covid-19 durante a pandemia?</a:t>
            </a:r>
            <a:endParaRPr b="1" sz="2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452" name="Google Shape;1452;p46"/>
          <p:cNvCxnSpPr/>
          <p:nvPr/>
        </p:nvCxnSpPr>
        <p:spPr>
          <a:xfrm rot="10800000">
            <a:off x="3146925" y="2262675"/>
            <a:ext cx="419400" cy="362400"/>
          </a:xfrm>
          <a:prstGeom prst="bentConnector3">
            <a:avLst>
              <a:gd fmla="val 9862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3" name="Google Shape;1453;p46"/>
          <p:cNvSpPr/>
          <p:nvPr/>
        </p:nvSpPr>
        <p:spPr>
          <a:xfrm>
            <a:off x="610125" y="1458600"/>
            <a:ext cx="703516" cy="572717"/>
          </a:xfrm>
          <a:custGeom>
            <a:rect b="b" l="l" r="r" t="t"/>
            <a:pathLst>
              <a:path extrusionOk="0" h="25004" w="25005">
                <a:moveTo>
                  <a:pt x="12506" y="0"/>
                </a:moveTo>
                <a:cubicBezTo>
                  <a:pt x="5596" y="0"/>
                  <a:pt x="1" y="5603"/>
                  <a:pt x="1" y="12505"/>
                </a:cubicBezTo>
                <a:cubicBezTo>
                  <a:pt x="1" y="19408"/>
                  <a:pt x="5596" y="25003"/>
                  <a:pt x="12506" y="25003"/>
                </a:cubicBezTo>
                <a:cubicBezTo>
                  <a:pt x="19409" y="25003"/>
                  <a:pt x="25004" y="19408"/>
                  <a:pt x="25004" y="12505"/>
                </a:cubicBezTo>
                <a:cubicBezTo>
                  <a:pt x="25004" y="5603"/>
                  <a:pt x="19409" y="0"/>
                  <a:pt x="12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6"/>
          <p:cNvSpPr txBox="1"/>
          <p:nvPr>
            <p:ph idx="4294967295" type="title"/>
          </p:nvPr>
        </p:nvSpPr>
        <p:spPr>
          <a:xfrm>
            <a:off x="645575" y="1478148"/>
            <a:ext cx="6327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55" name="Google Shape;1455;p46"/>
          <p:cNvSpPr txBox="1"/>
          <p:nvPr>
            <p:ph idx="4294967295" type="title"/>
          </p:nvPr>
        </p:nvSpPr>
        <p:spPr>
          <a:xfrm>
            <a:off x="3332400" y="2388250"/>
            <a:ext cx="1812000" cy="2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Cabin"/>
                <a:ea typeface="Cabin"/>
                <a:cs typeface="Cabin"/>
                <a:sym typeface="Cabin"/>
              </a:rPr>
              <a:t>Polaridade</a:t>
            </a:r>
            <a:endParaRPr i="1" sz="2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56" name="Google Shape;1456;p46"/>
          <p:cNvSpPr/>
          <p:nvPr/>
        </p:nvSpPr>
        <p:spPr>
          <a:xfrm>
            <a:off x="1310725" y="3105400"/>
            <a:ext cx="703516" cy="572717"/>
          </a:xfrm>
          <a:custGeom>
            <a:rect b="b" l="l" r="r" t="t"/>
            <a:pathLst>
              <a:path extrusionOk="0" h="25004" w="25005">
                <a:moveTo>
                  <a:pt x="12506" y="0"/>
                </a:moveTo>
                <a:cubicBezTo>
                  <a:pt x="5596" y="0"/>
                  <a:pt x="1" y="5603"/>
                  <a:pt x="1" y="12505"/>
                </a:cubicBezTo>
                <a:cubicBezTo>
                  <a:pt x="1" y="19408"/>
                  <a:pt x="5596" y="25003"/>
                  <a:pt x="12506" y="25003"/>
                </a:cubicBezTo>
                <a:cubicBezTo>
                  <a:pt x="19409" y="25003"/>
                  <a:pt x="25004" y="19408"/>
                  <a:pt x="25004" y="12505"/>
                </a:cubicBezTo>
                <a:cubicBezTo>
                  <a:pt x="25004" y="5603"/>
                  <a:pt x="19409" y="0"/>
                  <a:pt x="12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46"/>
          <p:cNvSpPr txBox="1"/>
          <p:nvPr>
            <p:ph idx="4294967295" type="title"/>
          </p:nvPr>
        </p:nvSpPr>
        <p:spPr>
          <a:xfrm>
            <a:off x="1346175" y="3124948"/>
            <a:ext cx="6327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58" name="Google Shape;1458;p46"/>
          <p:cNvSpPr txBox="1"/>
          <p:nvPr>
            <p:ph idx="4294967295" type="title"/>
          </p:nvPr>
        </p:nvSpPr>
        <p:spPr>
          <a:xfrm>
            <a:off x="1960800" y="3123600"/>
            <a:ext cx="659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bin"/>
                <a:ea typeface="Cabin"/>
                <a:cs typeface="Cabin"/>
                <a:sym typeface="Cabin"/>
              </a:rPr>
              <a:t>Quais foram os principais sentimentos dos brasileiros no </a:t>
            </a:r>
            <a:r>
              <a:rPr b="1" i="1" lang="en" sz="2000">
                <a:latin typeface="Cabin"/>
                <a:ea typeface="Cabin"/>
                <a:cs typeface="Cabin"/>
                <a:sym typeface="Cabin"/>
              </a:rPr>
              <a:t>Twitter</a:t>
            </a:r>
            <a:r>
              <a:rPr b="1" lang="en" sz="2000">
                <a:latin typeface="Cabin"/>
                <a:ea typeface="Cabin"/>
                <a:cs typeface="Cabin"/>
                <a:sym typeface="Cabin"/>
              </a:rPr>
              <a:t> com relação à Covid-19 fazendo uso da Teoria da Universalidade dos Sentimentos, de Paul Ekman.</a:t>
            </a:r>
            <a:endParaRPr b="1" sz="2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459" name="Google Shape;1459;p46"/>
          <p:cNvCxnSpPr/>
          <p:nvPr/>
        </p:nvCxnSpPr>
        <p:spPr>
          <a:xfrm rot="10800000">
            <a:off x="3048525" y="4166850"/>
            <a:ext cx="419400" cy="362400"/>
          </a:xfrm>
          <a:prstGeom prst="bentConnector3">
            <a:avLst>
              <a:gd fmla="val 9862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0" name="Google Shape;1460;p46"/>
          <p:cNvSpPr txBox="1"/>
          <p:nvPr>
            <p:ph idx="4294967295" type="title"/>
          </p:nvPr>
        </p:nvSpPr>
        <p:spPr>
          <a:xfrm>
            <a:off x="3462600" y="4292425"/>
            <a:ext cx="5418300" cy="2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bin"/>
                <a:ea typeface="Cabin"/>
                <a:cs typeface="Cabin"/>
                <a:sym typeface="Cabin"/>
              </a:rPr>
              <a:t>Paul Ekman: </a:t>
            </a:r>
            <a:r>
              <a:rPr i="1" lang="en" sz="2000">
                <a:latin typeface="Cabin"/>
                <a:ea typeface="Cabin"/>
                <a:cs typeface="Cabin"/>
                <a:sym typeface="Cabin"/>
              </a:rPr>
              <a:t>raiva, nojo, medo, felicidade, tristeza e surpresa.</a:t>
            </a:r>
            <a:endParaRPr i="1" sz="20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47"/>
          <p:cNvSpPr txBox="1"/>
          <p:nvPr>
            <p:ph type="title"/>
          </p:nvPr>
        </p:nvSpPr>
        <p:spPr>
          <a:xfrm>
            <a:off x="559325" y="421000"/>
            <a:ext cx="64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Critérios de Inclusão e Exclusão</a:t>
            </a:r>
            <a:endParaRPr/>
          </a:p>
        </p:txBody>
      </p:sp>
      <p:pic>
        <p:nvPicPr>
          <p:cNvPr id="1466" name="Google Shape;14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613" y="1714500"/>
            <a:ext cx="54387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8"/>
          <p:cNvSpPr txBox="1"/>
          <p:nvPr>
            <p:ph type="title"/>
          </p:nvPr>
        </p:nvSpPr>
        <p:spPr>
          <a:xfrm>
            <a:off x="559325" y="421000"/>
            <a:ext cx="64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Fontes e Strings de Pesquisa</a:t>
            </a:r>
            <a:endParaRPr/>
          </a:p>
        </p:txBody>
      </p:sp>
      <p:pic>
        <p:nvPicPr>
          <p:cNvPr id="1472" name="Google Shape;147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1238250"/>
            <a:ext cx="55435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49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Seleção dos Estudos</a:t>
            </a:r>
            <a:endParaRPr/>
          </a:p>
        </p:txBody>
      </p:sp>
      <p:sp>
        <p:nvSpPr>
          <p:cNvPr id="1478" name="Google Shape;1478;p49"/>
          <p:cNvSpPr txBox="1"/>
          <p:nvPr/>
        </p:nvSpPr>
        <p:spPr>
          <a:xfrm>
            <a:off x="1085359" y="1354290"/>
            <a:ext cx="308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8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Bases de dados </a:t>
            </a:r>
            <a:endParaRPr b="1" i="0" sz="1800" u="none" cap="none" strike="noStrik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800">
                <a:latin typeface="Cabin"/>
                <a:ea typeface="Cabin"/>
                <a:cs typeface="Cabin"/>
                <a:sym typeface="Cabin"/>
              </a:rPr>
              <a:t>1.561 mil artigos</a:t>
            </a:r>
            <a:endParaRPr b="1" i="0" sz="18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479" name="Google Shape;1479;p49"/>
          <p:cNvCxnSpPr/>
          <p:nvPr/>
        </p:nvCxnSpPr>
        <p:spPr>
          <a:xfrm>
            <a:off x="3828202" y="3014872"/>
            <a:ext cx="889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0" name="Google Shape;1480;p49"/>
          <p:cNvCxnSpPr/>
          <p:nvPr/>
        </p:nvCxnSpPr>
        <p:spPr>
          <a:xfrm>
            <a:off x="2647689" y="2143053"/>
            <a:ext cx="0" cy="47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1" name="Google Shape;1481;p49"/>
          <p:cNvSpPr txBox="1"/>
          <p:nvPr/>
        </p:nvSpPr>
        <p:spPr>
          <a:xfrm>
            <a:off x="4966788" y="2426500"/>
            <a:ext cx="3167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bin"/>
              <a:buChar char="●"/>
            </a:pPr>
            <a:r>
              <a:rPr b="1" lang="en" sz="1600">
                <a:latin typeface="Cabin"/>
                <a:ea typeface="Cabin"/>
                <a:cs typeface="Cabin"/>
                <a:sym typeface="Cabin"/>
              </a:rPr>
              <a:t>Duplicação</a:t>
            </a:r>
            <a:endParaRPr b="1" i="0" sz="16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bin"/>
              <a:buChar char="●"/>
            </a:pPr>
            <a:r>
              <a:rPr b="1" lang="en" sz="1600">
                <a:latin typeface="Cabin"/>
                <a:ea typeface="Cabin"/>
                <a:cs typeface="Cabin"/>
                <a:sym typeface="Cabin"/>
              </a:rPr>
              <a:t>Extrapolação objetivo </a:t>
            </a:r>
            <a:endParaRPr b="1" i="0" sz="16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bin"/>
              <a:buChar char="●"/>
            </a:pPr>
            <a:r>
              <a:rPr b="1" lang="en" sz="1600">
                <a:latin typeface="Cabin"/>
                <a:ea typeface="Cabin"/>
                <a:cs typeface="Cabin"/>
                <a:sym typeface="Cabin"/>
              </a:rPr>
              <a:t>Falta detalhamento</a:t>
            </a:r>
            <a:endParaRPr b="1" i="0" sz="16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bin"/>
              <a:buChar char="●"/>
            </a:pPr>
            <a:r>
              <a:rPr b="1" lang="en" sz="1600">
                <a:latin typeface="Cabin"/>
                <a:ea typeface="Cabin"/>
                <a:cs typeface="Cabin"/>
                <a:sym typeface="Cabin"/>
              </a:rPr>
              <a:t>Sem teoria de Paul Ekman</a:t>
            </a:r>
            <a:endParaRPr b="1" i="0" sz="16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82" name="Google Shape;1482;p49"/>
          <p:cNvSpPr txBox="1"/>
          <p:nvPr/>
        </p:nvSpPr>
        <p:spPr>
          <a:xfrm>
            <a:off x="1511400" y="2666800"/>
            <a:ext cx="2290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7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Excluídos</a:t>
            </a:r>
            <a:endParaRPr b="1" sz="170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700">
                <a:latin typeface="Cabin"/>
                <a:ea typeface="Cabin"/>
                <a:cs typeface="Cabin"/>
                <a:sym typeface="Cabin"/>
              </a:rPr>
              <a:t>1.550 mil artigos</a:t>
            </a:r>
            <a:endParaRPr b="1" i="0" sz="17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483" name="Google Shape;1483;p49"/>
          <p:cNvCxnSpPr/>
          <p:nvPr/>
        </p:nvCxnSpPr>
        <p:spPr>
          <a:xfrm>
            <a:off x="2647689" y="3414121"/>
            <a:ext cx="0" cy="73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4" name="Google Shape;1484;p49"/>
          <p:cNvSpPr txBox="1"/>
          <p:nvPr/>
        </p:nvSpPr>
        <p:spPr>
          <a:xfrm>
            <a:off x="1159909" y="4148011"/>
            <a:ext cx="2936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7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Síntese Final</a:t>
            </a:r>
            <a:endParaRPr b="1" sz="170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1" lang="en" sz="1700">
                <a:latin typeface="Cabin"/>
                <a:ea typeface="Cabin"/>
                <a:cs typeface="Cabin"/>
                <a:sym typeface="Cabin"/>
              </a:rPr>
              <a:t>1 artigos</a:t>
            </a:r>
            <a:endParaRPr b="1" i="0" sz="17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50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Métodos¹ </a:t>
            </a:r>
            <a:endParaRPr/>
          </a:p>
        </p:txBody>
      </p:sp>
      <p:sp>
        <p:nvSpPr>
          <p:cNvPr id="1490" name="Google Shape;1490;p50"/>
          <p:cNvSpPr txBox="1"/>
          <p:nvPr/>
        </p:nvSpPr>
        <p:spPr>
          <a:xfrm>
            <a:off x="961475" y="1093712"/>
            <a:ext cx="166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22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Léxico</a:t>
            </a:r>
            <a:endParaRPr b="1" i="0" sz="2200" u="none" cap="none" strike="noStrik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91" name="Google Shape;1491;p50"/>
          <p:cNvSpPr/>
          <p:nvPr/>
        </p:nvSpPr>
        <p:spPr>
          <a:xfrm>
            <a:off x="473650" y="1093712"/>
            <a:ext cx="703516" cy="572717"/>
          </a:xfrm>
          <a:custGeom>
            <a:rect b="b" l="l" r="r" t="t"/>
            <a:pathLst>
              <a:path extrusionOk="0" h="25004" w="25005">
                <a:moveTo>
                  <a:pt x="12506" y="0"/>
                </a:moveTo>
                <a:cubicBezTo>
                  <a:pt x="5596" y="0"/>
                  <a:pt x="1" y="5603"/>
                  <a:pt x="1" y="12505"/>
                </a:cubicBezTo>
                <a:cubicBezTo>
                  <a:pt x="1" y="19408"/>
                  <a:pt x="5596" y="25003"/>
                  <a:pt x="12506" y="25003"/>
                </a:cubicBezTo>
                <a:cubicBezTo>
                  <a:pt x="19409" y="25003"/>
                  <a:pt x="25004" y="19408"/>
                  <a:pt x="25004" y="12505"/>
                </a:cubicBezTo>
                <a:cubicBezTo>
                  <a:pt x="25004" y="5603"/>
                  <a:pt x="19409" y="0"/>
                  <a:pt x="12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50"/>
          <p:cNvSpPr txBox="1"/>
          <p:nvPr>
            <p:ph idx="4294967295" type="title"/>
          </p:nvPr>
        </p:nvSpPr>
        <p:spPr>
          <a:xfrm>
            <a:off x="509100" y="1093712"/>
            <a:ext cx="6327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93" name="Google Shape;1493;p50"/>
          <p:cNvSpPr/>
          <p:nvPr/>
        </p:nvSpPr>
        <p:spPr>
          <a:xfrm>
            <a:off x="4359025" y="1093712"/>
            <a:ext cx="703516" cy="572717"/>
          </a:xfrm>
          <a:custGeom>
            <a:rect b="b" l="l" r="r" t="t"/>
            <a:pathLst>
              <a:path extrusionOk="0" h="25004" w="25005">
                <a:moveTo>
                  <a:pt x="12506" y="0"/>
                </a:moveTo>
                <a:cubicBezTo>
                  <a:pt x="5596" y="0"/>
                  <a:pt x="1" y="5603"/>
                  <a:pt x="1" y="12505"/>
                </a:cubicBezTo>
                <a:cubicBezTo>
                  <a:pt x="1" y="19408"/>
                  <a:pt x="5596" y="25003"/>
                  <a:pt x="12506" y="25003"/>
                </a:cubicBezTo>
                <a:cubicBezTo>
                  <a:pt x="19409" y="25003"/>
                  <a:pt x="25004" y="19408"/>
                  <a:pt x="25004" y="12505"/>
                </a:cubicBezTo>
                <a:cubicBezTo>
                  <a:pt x="25004" y="5603"/>
                  <a:pt x="19409" y="0"/>
                  <a:pt x="12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50"/>
          <p:cNvSpPr txBox="1"/>
          <p:nvPr>
            <p:ph idx="4294967295" type="title"/>
          </p:nvPr>
        </p:nvSpPr>
        <p:spPr>
          <a:xfrm>
            <a:off x="4394475" y="1093712"/>
            <a:ext cx="6327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95" name="Google Shape;1495;p50"/>
          <p:cNvSpPr txBox="1"/>
          <p:nvPr/>
        </p:nvSpPr>
        <p:spPr>
          <a:xfrm>
            <a:off x="4834250" y="1093712"/>
            <a:ext cx="383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22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Aprendizado de Máquina</a:t>
            </a:r>
            <a:endParaRPr b="1" i="0" sz="2200" u="none" cap="none" strike="noStrik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496" name="Google Shape;1496;p50"/>
          <p:cNvCxnSpPr/>
          <p:nvPr/>
        </p:nvCxnSpPr>
        <p:spPr>
          <a:xfrm flipH="1">
            <a:off x="1776264" y="1567940"/>
            <a:ext cx="2700" cy="29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7" name="Google Shape;1497;p50"/>
          <p:cNvCxnSpPr/>
          <p:nvPr/>
        </p:nvCxnSpPr>
        <p:spPr>
          <a:xfrm flipH="1">
            <a:off x="6750939" y="1567940"/>
            <a:ext cx="2700" cy="29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8" name="Google Shape;1498;p50"/>
          <p:cNvSpPr txBox="1"/>
          <p:nvPr/>
        </p:nvSpPr>
        <p:spPr>
          <a:xfrm>
            <a:off x="859025" y="1857512"/>
            <a:ext cx="18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Não-supervisionado</a:t>
            </a:r>
            <a:endParaRPr b="1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99" name="Google Shape;1499;p50"/>
          <p:cNvSpPr txBox="1"/>
          <p:nvPr/>
        </p:nvSpPr>
        <p:spPr>
          <a:xfrm>
            <a:off x="5819750" y="1857512"/>
            <a:ext cx="18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Supervisionado</a:t>
            </a:r>
            <a:endParaRPr b="1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00" name="Google Shape;1500;p50"/>
          <p:cNvSpPr txBox="1"/>
          <p:nvPr>
            <p:ph idx="4294967295" type="subTitle"/>
          </p:nvPr>
        </p:nvSpPr>
        <p:spPr>
          <a:xfrm>
            <a:off x="212100" y="4686450"/>
            <a:ext cx="56862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¹Drus and Khalid 2019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²</a:t>
            </a:r>
            <a:r>
              <a:rPr lang="en" sz="1000"/>
              <a:t>Giachanou and Crestani 2016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01" name="Google Shape;1501;p50"/>
          <p:cNvSpPr txBox="1"/>
          <p:nvPr/>
        </p:nvSpPr>
        <p:spPr>
          <a:xfrm>
            <a:off x="5981900" y="2596962"/>
            <a:ext cx="15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Treinamento</a:t>
            </a:r>
            <a:endParaRPr b="1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02" name="Google Shape;1502;p50"/>
          <p:cNvCxnSpPr/>
          <p:nvPr/>
        </p:nvCxnSpPr>
        <p:spPr>
          <a:xfrm flipH="1">
            <a:off x="6750939" y="2253740"/>
            <a:ext cx="2700" cy="29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3" name="Google Shape;1503;p50"/>
          <p:cNvCxnSpPr/>
          <p:nvPr/>
        </p:nvCxnSpPr>
        <p:spPr>
          <a:xfrm flipH="1">
            <a:off x="1776264" y="2253740"/>
            <a:ext cx="2700" cy="29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4" name="Google Shape;1504;p50"/>
          <p:cNvSpPr txBox="1"/>
          <p:nvPr/>
        </p:nvSpPr>
        <p:spPr>
          <a:xfrm>
            <a:off x="982175" y="2596962"/>
            <a:ext cx="16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Dicionário léxico</a:t>
            </a:r>
            <a:endParaRPr b="1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05" name="Google Shape;1505;p50"/>
          <p:cNvCxnSpPr/>
          <p:nvPr/>
        </p:nvCxnSpPr>
        <p:spPr>
          <a:xfrm flipH="1">
            <a:off x="1776264" y="3091940"/>
            <a:ext cx="2700" cy="29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6" name="Google Shape;1506;p50"/>
          <p:cNvSpPr txBox="1"/>
          <p:nvPr/>
        </p:nvSpPr>
        <p:spPr>
          <a:xfrm>
            <a:off x="637625" y="3450312"/>
            <a:ext cx="230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LexiconPT</a:t>
            </a:r>
            <a:endParaRPr b="1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NRC Emotion Lexicon</a:t>
            </a:r>
            <a:endParaRPr b="1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07" name="Google Shape;1507;p50"/>
          <p:cNvCxnSpPr/>
          <p:nvPr/>
        </p:nvCxnSpPr>
        <p:spPr>
          <a:xfrm flipH="1" rot="5400000">
            <a:off x="1747950" y="4116162"/>
            <a:ext cx="240300" cy="185400"/>
          </a:xfrm>
          <a:prstGeom prst="bentConnector3">
            <a:avLst>
              <a:gd fmla="val -1064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8" name="Google Shape;1508;p50"/>
          <p:cNvSpPr txBox="1"/>
          <p:nvPr>
            <p:ph idx="4294967295" type="title"/>
          </p:nvPr>
        </p:nvSpPr>
        <p:spPr>
          <a:xfrm>
            <a:off x="1960800" y="4239988"/>
            <a:ext cx="1169700" cy="1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Cabin"/>
                <a:ea typeface="Cabin"/>
                <a:cs typeface="Cabin"/>
                <a:sym typeface="Cabin"/>
              </a:rPr>
              <a:t>Português</a:t>
            </a:r>
            <a:endParaRPr i="1" sz="150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09" name="Google Shape;1509;p50"/>
          <p:cNvCxnSpPr/>
          <p:nvPr/>
        </p:nvCxnSpPr>
        <p:spPr>
          <a:xfrm flipH="1">
            <a:off x="6750939" y="3015740"/>
            <a:ext cx="2700" cy="29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0" name="Google Shape;1510;p50"/>
          <p:cNvSpPr txBox="1"/>
          <p:nvPr/>
        </p:nvSpPr>
        <p:spPr>
          <a:xfrm>
            <a:off x="5981900" y="3450312"/>
            <a:ext cx="15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Naive Bayes²</a:t>
            </a:r>
            <a:endParaRPr b="1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11" name="Google Shape;1511;p50"/>
          <p:cNvCxnSpPr/>
          <p:nvPr/>
        </p:nvCxnSpPr>
        <p:spPr>
          <a:xfrm flipH="1" rot="5400000">
            <a:off x="6777150" y="4116162"/>
            <a:ext cx="240300" cy="185400"/>
          </a:xfrm>
          <a:prstGeom prst="bentConnector3">
            <a:avLst>
              <a:gd fmla="val -1064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2" name="Google Shape;1512;p50"/>
          <p:cNvSpPr txBox="1"/>
          <p:nvPr>
            <p:ph idx="4294967295" type="title"/>
          </p:nvPr>
        </p:nvSpPr>
        <p:spPr>
          <a:xfrm>
            <a:off x="6990000" y="4239988"/>
            <a:ext cx="1518300" cy="1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Cabin"/>
                <a:ea typeface="Cabin"/>
                <a:cs typeface="Cabin"/>
                <a:sym typeface="Cabin"/>
              </a:rPr>
              <a:t>MultinomialNB</a:t>
            </a:r>
            <a:endParaRPr i="1" sz="150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13" name="Google Shape;1513;p50"/>
          <p:cNvCxnSpPr/>
          <p:nvPr/>
        </p:nvCxnSpPr>
        <p:spPr>
          <a:xfrm>
            <a:off x="2600975" y="2804333"/>
            <a:ext cx="372000" cy="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4" name="Google Shape;1514;p50"/>
          <p:cNvSpPr txBox="1"/>
          <p:nvPr/>
        </p:nvSpPr>
        <p:spPr>
          <a:xfrm>
            <a:off x="3104700" y="2596962"/>
            <a:ext cx="7584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bin"/>
                <a:ea typeface="Cabin"/>
                <a:cs typeface="Cabin"/>
                <a:sym typeface="Cabin"/>
              </a:rPr>
              <a:t>Amor   (+)</a:t>
            </a:r>
            <a:endParaRPr b="1" sz="1000"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bin"/>
                <a:ea typeface="Cabin"/>
                <a:cs typeface="Cabin"/>
                <a:sym typeface="Cabin"/>
              </a:rPr>
              <a:t>Triste   (-)</a:t>
            </a:r>
            <a:endParaRPr b="1" sz="1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15" name="Google Shape;1515;p50"/>
          <p:cNvSpPr txBox="1"/>
          <p:nvPr/>
        </p:nvSpPr>
        <p:spPr>
          <a:xfrm>
            <a:off x="3104700" y="3450312"/>
            <a:ext cx="7584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bin"/>
                <a:ea typeface="Cabin"/>
                <a:cs typeface="Cabin"/>
                <a:sym typeface="Cabin"/>
              </a:rPr>
              <a:t>Positivo</a:t>
            </a:r>
            <a:endParaRPr b="1" i="0" sz="10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bin"/>
                <a:ea typeface="Cabin"/>
                <a:cs typeface="Cabin"/>
                <a:sym typeface="Cabin"/>
              </a:rPr>
              <a:t>Negativo </a:t>
            </a:r>
            <a:endParaRPr b="1" sz="1000"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bin"/>
                <a:ea typeface="Cabin"/>
                <a:cs typeface="Cabin"/>
                <a:sym typeface="Cabin"/>
              </a:rPr>
              <a:t>Neutro</a:t>
            </a:r>
            <a:endParaRPr b="1" sz="100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16" name="Google Shape;1516;p50"/>
          <p:cNvCxnSpPr/>
          <p:nvPr/>
        </p:nvCxnSpPr>
        <p:spPr>
          <a:xfrm flipH="1">
            <a:off x="3452664" y="3091940"/>
            <a:ext cx="2700" cy="29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7" name="Google Shape;1517;p50"/>
          <p:cNvCxnSpPr/>
          <p:nvPr/>
        </p:nvCxnSpPr>
        <p:spPr>
          <a:xfrm>
            <a:off x="7401575" y="2804333"/>
            <a:ext cx="372000" cy="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8" name="Google Shape;1518;p50"/>
          <p:cNvSpPr txBox="1"/>
          <p:nvPr/>
        </p:nvSpPr>
        <p:spPr>
          <a:xfrm>
            <a:off x="7876350" y="2596962"/>
            <a:ext cx="7584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bin"/>
                <a:ea typeface="Cabin"/>
                <a:cs typeface="Cabin"/>
                <a:sym typeface="Cabin"/>
              </a:rPr>
              <a:t>Classes</a:t>
            </a:r>
            <a:endParaRPr b="1" sz="100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19" name="Google Shape;1519;p50"/>
          <p:cNvCxnSpPr/>
          <p:nvPr/>
        </p:nvCxnSpPr>
        <p:spPr>
          <a:xfrm flipH="1">
            <a:off x="8198739" y="3015740"/>
            <a:ext cx="2700" cy="29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0" name="Google Shape;1520;p50"/>
          <p:cNvSpPr txBox="1"/>
          <p:nvPr/>
        </p:nvSpPr>
        <p:spPr>
          <a:xfrm>
            <a:off x="7752900" y="3435150"/>
            <a:ext cx="10053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bin"/>
                <a:ea typeface="Cabin"/>
                <a:cs typeface="Cabin"/>
                <a:sym typeface="Cabin"/>
              </a:rPr>
              <a:t>Sentimentos</a:t>
            </a:r>
            <a:endParaRPr b="1" sz="10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51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Trabalhos Correlatos</a:t>
            </a:r>
            <a:endParaRPr/>
          </a:p>
        </p:txBody>
      </p:sp>
      <p:graphicFrame>
        <p:nvGraphicFramePr>
          <p:cNvPr id="1526" name="Google Shape;1526;p51"/>
          <p:cNvGraphicFramePr/>
          <p:nvPr/>
        </p:nvGraphicFramePr>
        <p:xfrm>
          <a:off x="567600" y="12148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{716B0706-89E5-437E-9E70-11B27F230945}</a:tableStyleId>
              </a:tblPr>
              <a:tblGrid>
                <a:gridCol w="2646175"/>
                <a:gridCol w="2646175"/>
                <a:gridCol w="2646175"/>
              </a:tblGrid>
              <a:tr h="61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ARTIGOS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ABORDAGENS</a:t>
                      </a:r>
                      <a:endParaRPr b="1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RESULTADOS</a:t>
                      </a:r>
                      <a:endParaRPr b="1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69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Pessanha et al. 2020</a:t>
                      </a:r>
                      <a:endParaRPr b="1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lexiconPT: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biblioteca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Sentilex-PT02</a:t>
                      </a:r>
                      <a:endParaRPr b="1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Polaridade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: negativo predominou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69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Longo et al. 2020</a:t>
                      </a:r>
                      <a:endParaRPr b="1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lexiconPT: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biblioteca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OPlexicon V3.0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Sentilex-PT02</a:t>
                      </a:r>
                      <a:endParaRPr b="1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Polaridade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: negativo predominou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69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Silva et al. 2022</a:t>
                      </a:r>
                      <a:endParaRPr b="1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NRC Sentiment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: biblioteca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Syuzhet </a:t>
                      </a:r>
                      <a:endParaRPr b="1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Polaridade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: positivo 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predominou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93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Joaquim et al. 2021</a:t>
                      </a:r>
                      <a:endParaRPr b="1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Naive Bayes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Estabilidade emocional</a:t>
                      </a:r>
                      <a:endParaRPr b="1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Treinamento: F1-score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de 0.57 a 0.80 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52"/>
          <p:cNvSpPr/>
          <p:nvPr/>
        </p:nvSpPr>
        <p:spPr>
          <a:xfrm>
            <a:off x="749857" y="746374"/>
            <a:ext cx="1861497" cy="1861673"/>
          </a:xfrm>
          <a:custGeom>
            <a:rect b="b" l="l" r="r" t="t"/>
            <a:pathLst>
              <a:path extrusionOk="0" h="25004" w="25005">
                <a:moveTo>
                  <a:pt x="12506" y="0"/>
                </a:moveTo>
                <a:cubicBezTo>
                  <a:pt x="5596" y="0"/>
                  <a:pt x="1" y="5603"/>
                  <a:pt x="1" y="12505"/>
                </a:cubicBezTo>
                <a:cubicBezTo>
                  <a:pt x="1" y="19408"/>
                  <a:pt x="5596" y="25003"/>
                  <a:pt x="12506" y="25003"/>
                </a:cubicBezTo>
                <a:cubicBezTo>
                  <a:pt x="19409" y="25003"/>
                  <a:pt x="25004" y="19408"/>
                  <a:pt x="25004" y="12505"/>
                </a:cubicBezTo>
                <a:cubicBezTo>
                  <a:pt x="25004" y="5603"/>
                  <a:pt x="19409" y="0"/>
                  <a:pt x="12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52"/>
          <p:cNvSpPr txBox="1"/>
          <p:nvPr>
            <p:ph idx="2" type="title"/>
          </p:nvPr>
        </p:nvSpPr>
        <p:spPr>
          <a:xfrm>
            <a:off x="773357" y="1102533"/>
            <a:ext cx="17496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33" name="Google Shape;1533;p52"/>
          <p:cNvSpPr txBox="1"/>
          <p:nvPr>
            <p:ph type="title"/>
          </p:nvPr>
        </p:nvSpPr>
        <p:spPr>
          <a:xfrm>
            <a:off x="704725" y="2811150"/>
            <a:ext cx="6266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Material e Métodos</a:t>
            </a:r>
            <a:endParaRPr sz="5000"/>
          </a:p>
        </p:txBody>
      </p:sp>
      <p:grpSp>
        <p:nvGrpSpPr>
          <p:cNvPr id="1534" name="Google Shape;1534;p52"/>
          <p:cNvGrpSpPr/>
          <p:nvPr/>
        </p:nvGrpSpPr>
        <p:grpSpPr>
          <a:xfrm>
            <a:off x="6151085" y="1333247"/>
            <a:ext cx="1331560" cy="1774540"/>
            <a:chOff x="7285212" y="-232526"/>
            <a:chExt cx="1232355" cy="1642333"/>
          </a:xfrm>
        </p:grpSpPr>
        <p:sp>
          <p:nvSpPr>
            <p:cNvPr id="1535" name="Google Shape;1535;p52"/>
            <p:cNvSpPr/>
            <p:nvPr/>
          </p:nvSpPr>
          <p:spPr>
            <a:xfrm>
              <a:off x="7285212" y="-232526"/>
              <a:ext cx="1232348" cy="1642333"/>
            </a:xfrm>
            <a:custGeom>
              <a:rect b="b" l="l" r="r" t="t"/>
              <a:pathLst>
                <a:path extrusionOk="0" h="26747" w="20070">
                  <a:moveTo>
                    <a:pt x="9912" y="1"/>
                  </a:moveTo>
                  <a:cubicBezTo>
                    <a:pt x="8384" y="1"/>
                    <a:pt x="6975" y="333"/>
                    <a:pt x="5915" y="1175"/>
                  </a:cubicBezTo>
                  <a:cubicBezTo>
                    <a:pt x="5521" y="1487"/>
                    <a:pt x="4726" y="3263"/>
                    <a:pt x="3849" y="5677"/>
                  </a:cubicBezTo>
                  <a:cubicBezTo>
                    <a:pt x="3686" y="6131"/>
                    <a:pt x="3522" y="6606"/>
                    <a:pt x="3352" y="7104"/>
                  </a:cubicBezTo>
                  <a:cubicBezTo>
                    <a:pt x="2935" y="8323"/>
                    <a:pt x="2512" y="9645"/>
                    <a:pt x="2111" y="10998"/>
                  </a:cubicBezTo>
                  <a:cubicBezTo>
                    <a:pt x="1851" y="11882"/>
                    <a:pt x="1598" y="12781"/>
                    <a:pt x="1368" y="13665"/>
                  </a:cubicBezTo>
                  <a:cubicBezTo>
                    <a:pt x="1160" y="14482"/>
                    <a:pt x="959" y="15292"/>
                    <a:pt x="788" y="16073"/>
                  </a:cubicBezTo>
                  <a:cubicBezTo>
                    <a:pt x="409" y="17759"/>
                    <a:pt x="149" y="19312"/>
                    <a:pt x="67" y="20538"/>
                  </a:cubicBezTo>
                  <a:cubicBezTo>
                    <a:pt x="0" y="21541"/>
                    <a:pt x="60" y="22321"/>
                    <a:pt x="268" y="22797"/>
                  </a:cubicBezTo>
                  <a:cubicBezTo>
                    <a:pt x="1310" y="25081"/>
                    <a:pt x="8014" y="26746"/>
                    <a:pt x="12503" y="26746"/>
                  </a:cubicBezTo>
                  <a:cubicBezTo>
                    <a:pt x="14222" y="26746"/>
                    <a:pt x="15616" y="26502"/>
                    <a:pt x="16243" y="25955"/>
                  </a:cubicBezTo>
                  <a:cubicBezTo>
                    <a:pt x="16697" y="25561"/>
                    <a:pt x="17194" y="24476"/>
                    <a:pt x="17677" y="22975"/>
                  </a:cubicBezTo>
                  <a:cubicBezTo>
                    <a:pt x="18034" y="21876"/>
                    <a:pt x="18376" y="20560"/>
                    <a:pt x="18688" y="19134"/>
                  </a:cubicBezTo>
                  <a:cubicBezTo>
                    <a:pt x="18941" y="17982"/>
                    <a:pt x="19171" y="16764"/>
                    <a:pt x="19371" y="15523"/>
                  </a:cubicBezTo>
                  <a:cubicBezTo>
                    <a:pt x="19490" y="14787"/>
                    <a:pt x="19594" y="14044"/>
                    <a:pt x="19684" y="13308"/>
                  </a:cubicBezTo>
                  <a:cubicBezTo>
                    <a:pt x="19892" y="11659"/>
                    <a:pt x="20018" y="10002"/>
                    <a:pt x="20055" y="8338"/>
                  </a:cubicBezTo>
                  <a:cubicBezTo>
                    <a:pt x="20070" y="7505"/>
                    <a:pt x="20040" y="6673"/>
                    <a:pt x="19966" y="5841"/>
                  </a:cubicBezTo>
                  <a:cubicBezTo>
                    <a:pt x="19810" y="4221"/>
                    <a:pt x="19431" y="3047"/>
                    <a:pt x="18755" y="2646"/>
                  </a:cubicBezTo>
                  <a:cubicBezTo>
                    <a:pt x="16604" y="1372"/>
                    <a:pt x="13013" y="1"/>
                    <a:pt x="99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2"/>
            <p:cNvSpPr/>
            <p:nvPr/>
          </p:nvSpPr>
          <p:spPr>
            <a:xfrm>
              <a:off x="7289326" y="753920"/>
              <a:ext cx="1143376" cy="424353"/>
            </a:xfrm>
            <a:custGeom>
              <a:rect b="b" l="l" r="r" t="t"/>
              <a:pathLst>
                <a:path extrusionOk="0" h="6911" w="18621">
                  <a:moveTo>
                    <a:pt x="721" y="0"/>
                  </a:moveTo>
                  <a:cubicBezTo>
                    <a:pt x="342" y="1687"/>
                    <a:pt x="82" y="3240"/>
                    <a:pt x="0" y="4473"/>
                  </a:cubicBezTo>
                  <a:cubicBezTo>
                    <a:pt x="5751" y="5833"/>
                    <a:pt x="11740" y="6175"/>
                    <a:pt x="17610" y="6910"/>
                  </a:cubicBezTo>
                  <a:cubicBezTo>
                    <a:pt x="17967" y="5811"/>
                    <a:pt x="18309" y="4495"/>
                    <a:pt x="18621" y="3069"/>
                  </a:cubicBezTo>
                  <a:cubicBezTo>
                    <a:pt x="17491" y="2749"/>
                    <a:pt x="16347" y="2460"/>
                    <a:pt x="15195" y="2200"/>
                  </a:cubicBezTo>
                  <a:cubicBezTo>
                    <a:pt x="10433" y="1144"/>
                    <a:pt x="5581" y="505"/>
                    <a:pt x="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2"/>
            <p:cNvSpPr/>
            <p:nvPr/>
          </p:nvSpPr>
          <p:spPr>
            <a:xfrm>
              <a:off x="7369152" y="442298"/>
              <a:ext cx="1124710" cy="278338"/>
            </a:xfrm>
            <a:custGeom>
              <a:rect b="b" l="l" r="r" t="t"/>
              <a:pathLst>
                <a:path extrusionOk="0" h="4533" w="18317">
                  <a:moveTo>
                    <a:pt x="744" y="0"/>
                  </a:moveTo>
                  <a:cubicBezTo>
                    <a:pt x="484" y="892"/>
                    <a:pt x="231" y="1783"/>
                    <a:pt x="1" y="2668"/>
                  </a:cubicBezTo>
                  <a:cubicBezTo>
                    <a:pt x="1056" y="2957"/>
                    <a:pt x="2096" y="3203"/>
                    <a:pt x="3084" y="3299"/>
                  </a:cubicBezTo>
                  <a:cubicBezTo>
                    <a:pt x="8063" y="3775"/>
                    <a:pt x="13041" y="4020"/>
                    <a:pt x="18004" y="4533"/>
                  </a:cubicBezTo>
                  <a:cubicBezTo>
                    <a:pt x="18123" y="3797"/>
                    <a:pt x="18227" y="3054"/>
                    <a:pt x="18317" y="2318"/>
                  </a:cubicBezTo>
                  <a:cubicBezTo>
                    <a:pt x="17039" y="2207"/>
                    <a:pt x="15775" y="2081"/>
                    <a:pt x="14542" y="1902"/>
                  </a:cubicBezTo>
                  <a:cubicBezTo>
                    <a:pt x="9957" y="1256"/>
                    <a:pt x="5351" y="572"/>
                    <a:pt x="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2"/>
            <p:cNvSpPr/>
            <p:nvPr/>
          </p:nvSpPr>
          <p:spPr>
            <a:xfrm>
              <a:off x="7490549" y="115632"/>
              <a:ext cx="1027018" cy="163822"/>
            </a:xfrm>
            <a:custGeom>
              <a:rect b="b" l="l" r="r" t="t"/>
              <a:pathLst>
                <a:path extrusionOk="0" h="2668" w="16726">
                  <a:moveTo>
                    <a:pt x="505" y="0"/>
                  </a:moveTo>
                  <a:cubicBezTo>
                    <a:pt x="335" y="453"/>
                    <a:pt x="171" y="936"/>
                    <a:pt x="0" y="1427"/>
                  </a:cubicBezTo>
                  <a:cubicBezTo>
                    <a:pt x="1092" y="1546"/>
                    <a:pt x="2214" y="1657"/>
                    <a:pt x="3366" y="1694"/>
                  </a:cubicBezTo>
                  <a:cubicBezTo>
                    <a:pt x="7720" y="1850"/>
                    <a:pt x="12245" y="2400"/>
                    <a:pt x="16711" y="2668"/>
                  </a:cubicBezTo>
                  <a:cubicBezTo>
                    <a:pt x="16726" y="1835"/>
                    <a:pt x="16704" y="1003"/>
                    <a:pt x="16622" y="171"/>
                  </a:cubicBezTo>
                  <a:cubicBezTo>
                    <a:pt x="15062" y="156"/>
                    <a:pt x="13583" y="164"/>
                    <a:pt x="12327" y="97"/>
                  </a:cubicBezTo>
                  <a:cubicBezTo>
                    <a:pt x="11023" y="31"/>
                    <a:pt x="9666" y="14"/>
                    <a:pt x="8279" y="14"/>
                  </a:cubicBezTo>
                  <a:cubicBezTo>
                    <a:pt x="6706" y="14"/>
                    <a:pt x="5096" y="36"/>
                    <a:pt x="3482" y="36"/>
                  </a:cubicBezTo>
                  <a:cubicBezTo>
                    <a:pt x="2488" y="36"/>
                    <a:pt x="1493" y="28"/>
                    <a:pt x="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53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Etapas</a:t>
            </a:r>
            <a:endParaRPr/>
          </a:p>
        </p:txBody>
      </p:sp>
      <p:sp>
        <p:nvSpPr>
          <p:cNvPr id="1544" name="Google Shape;1544;p53"/>
          <p:cNvSpPr txBox="1"/>
          <p:nvPr/>
        </p:nvSpPr>
        <p:spPr>
          <a:xfrm>
            <a:off x="3215715" y="1281540"/>
            <a:ext cx="319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22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Classificação Manual</a:t>
            </a:r>
            <a:endParaRPr b="1" i="0" sz="2200" u="none" cap="none" strike="noStrik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45" name="Google Shape;1545;p53"/>
          <p:cNvSpPr/>
          <p:nvPr/>
        </p:nvSpPr>
        <p:spPr>
          <a:xfrm>
            <a:off x="2734185" y="1205352"/>
            <a:ext cx="703516" cy="572717"/>
          </a:xfrm>
          <a:custGeom>
            <a:rect b="b" l="l" r="r" t="t"/>
            <a:pathLst>
              <a:path extrusionOk="0" h="25004" w="25005">
                <a:moveTo>
                  <a:pt x="12506" y="0"/>
                </a:moveTo>
                <a:cubicBezTo>
                  <a:pt x="5596" y="0"/>
                  <a:pt x="1" y="5603"/>
                  <a:pt x="1" y="12505"/>
                </a:cubicBezTo>
                <a:cubicBezTo>
                  <a:pt x="1" y="19408"/>
                  <a:pt x="5596" y="25003"/>
                  <a:pt x="12506" y="25003"/>
                </a:cubicBezTo>
                <a:cubicBezTo>
                  <a:pt x="19409" y="25003"/>
                  <a:pt x="25004" y="19408"/>
                  <a:pt x="25004" y="12505"/>
                </a:cubicBezTo>
                <a:cubicBezTo>
                  <a:pt x="25004" y="5603"/>
                  <a:pt x="19409" y="0"/>
                  <a:pt x="12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53"/>
          <p:cNvSpPr txBox="1"/>
          <p:nvPr>
            <p:ph idx="4294967295" type="title"/>
          </p:nvPr>
        </p:nvSpPr>
        <p:spPr>
          <a:xfrm>
            <a:off x="2751916" y="1205352"/>
            <a:ext cx="6327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47" name="Google Shape;1547;p53"/>
          <p:cNvSpPr/>
          <p:nvPr/>
        </p:nvSpPr>
        <p:spPr>
          <a:xfrm>
            <a:off x="2734185" y="1952827"/>
            <a:ext cx="703516" cy="572717"/>
          </a:xfrm>
          <a:custGeom>
            <a:rect b="b" l="l" r="r" t="t"/>
            <a:pathLst>
              <a:path extrusionOk="0" h="25004" w="25005">
                <a:moveTo>
                  <a:pt x="12506" y="0"/>
                </a:moveTo>
                <a:cubicBezTo>
                  <a:pt x="5596" y="0"/>
                  <a:pt x="1" y="5603"/>
                  <a:pt x="1" y="12505"/>
                </a:cubicBezTo>
                <a:cubicBezTo>
                  <a:pt x="1" y="19408"/>
                  <a:pt x="5596" y="25003"/>
                  <a:pt x="12506" y="25003"/>
                </a:cubicBezTo>
                <a:cubicBezTo>
                  <a:pt x="19409" y="25003"/>
                  <a:pt x="25004" y="19408"/>
                  <a:pt x="25004" y="12505"/>
                </a:cubicBezTo>
                <a:cubicBezTo>
                  <a:pt x="25004" y="5603"/>
                  <a:pt x="19409" y="0"/>
                  <a:pt x="12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53"/>
          <p:cNvSpPr txBox="1"/>
          <p:nvPr>
            <p:ph idx="4294967295" type="title"/>
          </p:nvPr>
        </p:nvSpPr>
        <p:spPr>
          <a:xfrm>
            <a:off x="2751916" y="1952827"/>
            <a:ext cx="6327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49" name="Google Shape;1549;p53"/>
          <p:cNvSpPr txBox="1"/>
          <p:nvPr/>
        </p:nvSpPr>
        <p:spPr>
          <a:xfrm>
            <a:off x="3215715" y="2029015"/>
            <a:ext cx="319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22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Pré-processamento</a:t>
            </a:r>
            <a:endParaRPr b="1" i="0" sz="2200" u="none" cap="none" strike="noStrik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50" name="Google Shape;1550;p53"/>
          <p:cNvSpPr txBox="1"/>
          <p:nvPr/>
        </p:nvSpPr>
        <p:spPr>
          <a:xfrm>
            <a:off x="3576197" y="2805348"/>
            <a:ext cx="237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22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Treinamento</a:t>
            </a:r>
            <a:endParaRPr b="1" i="0" sz="2200" u="none" cap="none" strike="noStrik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51" name="Google Shape;1551;p53"/>
          <p:cNvSpPr/>
          <p:nvPr/>
        </p:nvSpPr>
        <p:spPr>
          <a:xfrm>
            <a:off x="2734185" y="2729165"/>
            <a:ext cx="703516" cy="572717"/>
          </a:xfrm>
          <a:custGeom>
            <a:rect b="b" l="l" r="r" t="t"/>
            <a:pathLst>
              <a:path extrusionOk="0" h="25004" w="25005">
                <a:moveTo>
                  <a:pt x="12506" y="0"/>
                </a:moveTo>
                <a:cubicBezTo>
                  <a:pt x="5596" y="0"/>
                  <a:pt x="1" y="5603"/>
                  <a:pt x="1" y="12505"/>
                </a:cubicBezTo>
                <a:cubicBezTo>
                  <a:pt x="1" y="19408"/>
                  <a:pt x="5596" y="25003"/>
                  <a:pt x="12506" y="25003"/>
                </a:cubicBezTo>
                <a:cubicBezTo>
                  <a:pt x="19409" y="25003"/>
                  <a:pt x="25004" y="19408"/>
                  <a:pt x="25004" y="12505"/>
                </a:cubicBezTo>
                <a:cubicBezTo>
                  <a:pt x="25004" y="5603"/>
                  <a:pt x="19409" y="0"/>
                  <a:pt x="12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53"/>
          <p:cNvSpPr txBox="1"/>
          <p:nvPr>
            <p:ph idx="4294967295" type="title"/>
          </p:nvPr>
        </p:nvSpPr>
        <p:spPr>
          <a:xfrm>
            <a:off x="2751916" y="2729165"/>
            <a:ext cx="6327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53" name="Google Shape;1553;p53"/>
          <p:cNvSpPr/>
          <p:nvPr/>
        </p:nvSpPr>
        <p:spPr>
          <a:xfrm>
            <a:off x="2734185" y="3476640"/>
            <a:ext cx="703516" cy="572717"/>
          </a:xfrm>
          <a:custGeom>
            <a:rect b="b" l="l" r="r" t="t"/>
            <a:pathLst>
              <a:path extrusionOk="0" h="25004" w="25005">
                <a:moveTo>
                  <a:pt x="12506" y="0"/>
                </a:moveTo>
                <a:cubicBezTo>
                  <a:pt x="5596" y="0"/>
                  <a:pt x="1" y="5603"/>
                  <a:pt x="1" y="12505"/>
                </a:cubicBezTo>
                <a:cubicBezTo>
                  <a:pt x="1" y="19408"/>
                  <a:pt x="5596" y="25003"/>
                  <a:pt x="12506" y="25003"/>
                </a:cubicBezTo>
                <a:cubicBezTo>
                  <a:pt x="19409" y="25003"/>
                  <a:pt x="25004" y="19408"/>
                  <a:pt x="25004" y="12505"/>
                </a:cubicBezTo>
                <a:cubicBezTo>
                  <a:pt x="25004" y="5603"/>
                  <a:pt x="19409" y="0"/>
                  <a:pt x="12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53"/>
          <p:cNvSpPr txBox="1"/>
          <p:nvPr>
            <p:ph idx="4294967295" type="title"/>
          </p:nvPr>
        </p:nvSpPr>
        <p:spPr>
          <a:xfrm>
            <a:off x="2734216" y="3476640"/>
            <a:ext cx="6681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55" name="Google Shape;1555;p53"/>
          <p:cNvSpPr txBox="1"/>
          <p:nvPr/>
        </p:nvSpPr>
        <p:spPr>
          <a:xfrm>
            <a:off x="3576197" y="3567348"/>
            <a:ext cx="237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22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Resultados</a:t>
            </a:r>
            <a:endParaRPr b="1" i="0" sz="2200" u="none" cap="none" strike="noStrik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54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Dados</a:t>
            </a:r>
            <a:endParaRPr/>
          </a:p>
        </p:txBody>
      </p:sp>
      <p:sp>
        <p:nvSpPr>
          <p:cNvPr id="1561" name="Google Shape;1561;p54"/>
          <p:cNvSpPr txBox="1"/>
          <p:nvPr>
            <p:ph idx="4294967295" type="subTitle"/>
          </p:nvPr>
        </p:nvSpPr>
        <p:spPr>
          <a:xfrm>
            <a:off x="212100" y="4686450"/>
            <a:ext cx="56862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¹Simões and Neves 2021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62" name="Google Shape;1562;p54"/>
          <p:cNvSpPr txBox="1"/>
          <p:nvPr>
            <p:ph idx="4294967295" type="subTitle"/>
          </p:nvPr>
        </p:nvSpPr>
        <p:spPr>
          <a:xfrm>
            <a:off x="1215750" y="1480050"/>
            <a:ext cx="67125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bin"/>
              <a:buChar char="●"/>
            </a:pPr>
            <a:r>
              <a:rPr b="1" lang="en"/>
              <a:t>Mineração de Texto no Twitter: uma ferramenta auxiliar na </a:t>
            </a:r>
            <a:br>
              <a:rPr b="1" lang="en"/>
            </a:br>
            <a:r>
              <a:rPr b="1" lang="en"/>
              <a:t>detecção de epidemias¹.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bin"/>
              <a:buChar char="●"/>
            </a:pPr>
            <a:r>
              <a:rPr lang="en"/>
              <a:t>Mineração: entre 4 de fevereiro e 7 de março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bin"/>
              <a:buChar char="●"/>
            </a:pPr>
            <a:r>
              <a:rPr lang="en"/>
              <a:t>Possui 7.179 mil </a:t>
            </a:r>
            <a:r>
              <a:rPr i="1" lang="en"/>
              <a:t>tweets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55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Manual</a:t>
            </a:r>
            <a:endParaRPr/>
          </a:p>
        </p:txBody>
      </p:sp>
      <p:sp>
        <p:nvSpPr>
          <p:cNvPr id="1568" name="Google Shape;1568;p55"/>
          <p:cNvSpPr txBox="1"/>
          <p:nvPr>
            <p:ph idx="4294967295" type="subTitle"/>
          </p:nvPr>
        </p:nvSpPr>
        <p:spPr>
          <a:xfrm>
            <a:off x="1605300" y="1327650"/>
            <a:ext cx="59334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bin"/>
              <a:buChar char="●"/>
            </a:pPr>
            <a:r>
              <a:rPr b="1" lang="en" sz="1500"/>
              <a:t>Polaridade</a:t>
            </a:r>
            <a:r>
              <a:rPr lang="en" sz="1500"/>
              <a:t>: </a:t>
            </a:r>
            <a:r>
              <a:rPr lang="en" sz="1500"/>
              <a:t>positivo</a:t>
            </a:r>
            <a:r>
              <a:rPr lang="en" sz="1500"/>
              <a:t>, negativo, neutro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b="1" lang="en" sz="1500"/>
              <a:t>Paul Ekman</a:t>
            </a:r>
            <a:r>
              <a:rPr lang="en" sz="1500"/>
              <a:t>: raiva, tristeza, nojo, felicidade, medo e surpresa.</a:t>
            </a:r>
            <a:endParaRPr sz="1500"/>
          </a:p>
        </p:txBody>
      </p:sp>
      <p:pic>
        <p:nvPicPr>
          <p:cNvPr id="1569" name="Google Shape;156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063" y="2480550"/>
            <a:ext cx="43338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0" name="Google Shape;157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0288" y="3280650"/>
            <a:ext cx="4543425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38"/>
          <p:cNvSpPr/>
          <p:nvPr/>
        </p:nvSpPr>
        <p:spPr>
          <a:xfrm>
            <a:off x="4223902" y="3656261"/>
            <a:ext cx="679636" cy="718302"/>
          </a:xfrm>
          <a:custGeom>
            <a:rect b="b" l="l" r="r" t="t"/>
            <a:pathLst>
              <a:path extrusionOk="0" h="25004" w="25005">
                <a:moveTo>
                  <a:pt x="12506" y="0"/>
                </a:moveTo>
                <a:cubicBezTo>
                  <a:pt x="5596" y="0"/>
                  <a:pt x="1" y="5603"/>
                  <a:pt x="1" y="12505"/>
                </a:cubicBezTo>
                <a:cubicBezTo>
                  <a:pt x="1" y="19408"/>
                  <a:pt x="5596" y="25003"/>
                  <a:pt x="12506" y="25003"/>
                </a:cubicBezTo>
                <a:cubicBezTo>
                  <a:pt x="19409" y="25003"/>
                  <a:pt x="25004" y="19408"/>
                  <a:pt x="25004" y="12505"/>
                </a:cubicBezTo>
                <a:cubicBezTo>
                  <a:pt x="25004" y="5603"/>
                  <a:pt x="19409" y="0"/>
                  <a:pt x="12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38"/>
          <p:cNvSpPr/>
          <p:nvPr/>
        </p:nvSpPr>
        <p:spPr>
          <a:xfrm>
            <a:off x="1070475" y="3643511"/>
            <a:ext cx="679636" cy="718302"/>
          </a:xfrm>
          <a:custGeom>
            <a:rect b="b" l="l" r="r" t="t"/>
            <a:pathLst>
              <a:path extrusionOk="0" h="25004" w="25005">
                <a:moveTo>
                  <a:pt x="12506" y="0"/>
                </a:moveTo>
                <a:cubicBezTo>
                  <a:pt x="5596" y="0"/>
                  <a:pt x="1" y="5603"/>
                  <a:pt x="1" y="12505"/>
                </a:cubicBezTo>
                <a:cubicBezTo>
                  <a:pt x="1" y="19408"/>
                  <a:pt x="5596" y="25003"/>
                  <a:pt x="12506" y="25003"/>
                </a:cubicBezTo>
                <a:cubicBezTo>
                  <a:pt x="19409" y="25003"/>
                  <a:pt x="25004" y="19408"/>
                  <a:pt x="25004" y="12505"/>
                </a:cubicBezTo>
                <a:cubicBezTo>
                  <a:pt x="25004" y="5603"/>
                  <a:pt x="19409" y="0"/>
                  <a:pt x="12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8"/>
          <p:cNvSpPr/>
          <p:nvPr/>
        </p:nvSpPr>
        <p:spPr>
          <a:xfrm>
            <a:off x="2849163" y="2374815"/>
            <a:ext cx="718269" cy="718302"/>
          </a:xfrm>
          <a:custGeom>
            <a:rect b="b" l="l" r="r" t="t"/>
            <a:pathLst>
              <a:path extrusionOk="0" h="25004" w="25005">
                <a:moveTo>
                  <a:pt x="12506" y="0"/>
                </a:moveTo>
                <a:cubicBezTo>
                  <a:pt x="5596" y="0"/>
                  <a:pt x="1" y="5603"/>
                  <a:pt x="1" y="12505"/>
                </a:cubicBezTo>
                <a:cubicBezTo>
                  <a:pt x="1" y="19408"/>
                  <a:pt x="5596" y="25003"/>
                  <a:pt x="12506" y="25003"/>
                </a:cubicBezTo>
                <a:cubicBezTo>
                  <a:pt x="19409" y="25003"/>
                  <a:pt x="25004" y="19408"/>
                  <a:pt x="25004" y="12505"/>
                </a:cubicBezTo>
                <a:cubicBezTo>
                  <a:pt x="25004" y="5603"/>
                  <a:pt x="19409" y="0"/>
                  <a:pt x="12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38"/>
          <p:cNvSpPr/>
          <p:nvPr/>
        </p:nvSpPr>
        <p:spPr>
          <a:xfrm>
            <a:off x="4857213" y="1238886"/>
            <a:ext cx="718269" cy="718302"/>
          </a:xfrm>
          <a:custGeom>
            <a:rect b="b" l="l" r="r" t="t"/>
            <a:pathLst>
              <a:path extrusionOk="0" h="25004" w="25005">
                <a:moveTo>
                  <a:pt x="12506" y="0"/>
                </a:moveTo>
                <a:cubicBezTo>
                  <a:pt x="5596" y="0"/>
                  <a:pt x="1" y="5603"/>
                  <a:pt x="1" y="12505"/>
                </a:cubicBezTo>
                <a:cubicBezTo>
                  <a:pt x="1" y="19408"/>
                  <a:pt x="5596" y="25003"/>
                  <a:pt x="12506" y="25003"/>
                </a:cubicBezTo>
                <a:cubicBezTo>
                  <a:pt x="19409" y="25003"/>
                  <a:pt x="25004" y="19408"/>
                  <a:pt x="25004" y="12505"/>
                </a:cubicBezTo>
                <a:cubicBezTo>
                  <a:pt x="25004" y="5603"/>
                  <a:pt x="19409" y="0"/>
                  <a:pt x="12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38"/>
          <p:cNvSpPr/>
          <p:nvPr/>
        </p:nvSpPr>
        <p:spPr>
          <a:xfrm>
            <a:off x="305313" y="1226136"/>
            <a:ext cx="718269" cy="718302"/>
          </a:xfrm>
          <a:custGeom>
            <a:rect b="b" l="l" r="r" t="t"/>
            <a:pathLst>
              <a:path extrusionOk="0" h="25004" w="25005">
                <a:moveTo>
                  <a:pt x="12506" y="0"/>
                </a:moveTo>
                <a:cubicBezTo>
                  <a:pt x="5596" y="0"/>
                  <a:pt x="1" y="5603"/>
                  <a:pt x="1" y="12505"/>
                </a:cubicBezTo>
                <a:cubicBezTo>
                  <a:pt x="1" y="19408"/>
                  <a:pt x="5596" y="25003"/>
                  <a:pt x="12506" y="25003"/>
                </a:cubicBezTo>
                <a:cubicBezTo>
                  <a:pt x="19409" y="25003"/>
                  <a:pt x="25004" y="19408"/>
                  <a:pt x="25004" y="12505"/>
                </a:cubicBezTo>
                <a:cubicBezTo>
                  <a:pt x="25004" y="5603"/>
                  <a:pt x="19409" y="0"/>
                  <a:pt x="12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38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Organização</a:t>
            </a:r>
            <a:endParaRPr/>
          </a:p>
        </p:txBody>
      </p:sp>
      <p:sp>
        <p:nvSpPr>
          <p:cNvPr id="1343" name="Google Shape;1343;p38"/>
          <p:cNvSpPr txBox="1"/>
          <p:nvPr>
            <p:ph idx="1" type="subTitle"/>
          </p:nvPr>
        </p:nvSpPr>
        <p:spPr>
          <a:xfrm>
            <a:off x="1139975" y="1633929"/>
            <a:ext cx="17733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a) Problema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b) Objetivo Geral</a:t>
            </a:r>
            <a:endParaRPr/>
          </a:p>
        </p:txBody>
      </p:sp>
      <p:sp>
        <p:nvSpPr>
          <p:cNvPr id="1344" name="Google Shape;1344;p38"/>
          <p:cNvSpPr txBox="1"/>
          <p:nvPr>
            <p:ph idx="2" type="title"/>
          </p:nvPr>
        </p:nvSpPr>
        <p:spPr>
          <a:xfrm>
            <a:off x="1063788" y="1286186"/>
            <a:ext cx="260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Contextualização</a:t>
            </a:r>
            <a:endParaRPr/>
          </a:p>
        </p:txBody>
      </p:sp>
      <p:sp>
        <p:nvSpPr>
          <p:cNvPr id="1345" name="Google Shape;1345;p38"/>
          <p:cNvSpPr txBox="1"/>
          <p:nvPr>
            <p:ph idx="3" type="subTitle"/>
          </p:nvPr>
        </p:nvSpPr>
        <p:spPr>
          <a:xfrm>
            <a:off x="5843488" y="1633936"/>
            <a:ext cx="20106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a)</a:t>
            </a:r>
            <a:r>
              <a:rPr lang="en"/>
              <a:t> Questão norteadora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b) Trabalhos Correlatos</a:t>
            </a:r>
            <a:endParaRPr/>
          </a:p>
        </p:txBody>
      </p:sp>
      <p:sp>
        <p:nvSpPr>
          <p:cNvPr id="1346" name="Google Shape;1346;p38"/>
          <p:cNvSpPr txBox="1"/>
          <p:nvPr>
            <p:ph idx="4" type="title"/>
          </p:nvPr>
        </p:nvSpPr>
        <p:spPr>
          <a:xfrm>
            <a:off x="5767288" y="1286186"/>
            <a:ext cx="307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Revisão Sistemática</a:t>
            </a:r>
            <a:endParaRPr/>
          </a:p>
        </p:txBody>
      </p:sp>
      <p:sp>
        <p:nvSpPr>
          <p:cNvPr id="1347" name="Google Shape;1347;p38"/>
          <p:cNvSpPr txBox="1"/>
          <p:nvPr>
            <p:ph idx="5" type="subTitle"/>
          </p:nvPr>
        </p:nvSpPr>
        <p:spPr>
          <a:xfrm>
            <a:off x="3606825" y="2846058"/>
            <a:ext cx="17733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a) </a:t>
            </a:r>
            <a:r>
              <a:rPr lang="en"/>
              <a:t>Base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b) Treinamento</a:t>
            </a:r>
            <a:endParaRPr/>
          </a:p>
        </p:txBody>
      </p:sp>
      <p:sp>
        <p:nvSpPr>
          <p:cNvPr id="1348" name="Google Shape;1348;p38"/>
          <p:cNvSpPr txBox="1"/>
          <p:nvPr>
            <p:ph idx="6" type="title"/>
          </p:nvPr>
        </p:nvSpPr>
        <p:spPr>
          <a:xfrm>
            <a:off x="3606838" y="2498315"/>
            <a:ext cx="2688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e Métodos</a:t>
            </a:r>
            <a:endParaRPr/>
          </a:p>
        </p:txBody>
      </p:sp>
      <p:sp>
        <p:nvSpPr>
          <p:cNvPr id="1349" name="Google Shape;1349;p38"/>
          <p:cNvSpPr txBox="1"/>
          <p:nvPr>
            <p:ph idx="7" type="title"/>
          </p:nvPr>
        </p:nvSpPr>
        <p:spPr>
          <a:xfrm>
            <a:off x="341497" y="1337186"/>
            <a:ext cx="6459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50" name="Google Shape;1350;p38"/>
          <p:cNvSpPr txBox="1"/>
          <p:nvPr>
            <p:ph idx="8" type="title"/>
          </p:nvPr>
        </p:nvSpPr>
        <p:spPr>
          <a:xfrm>
            <a:off x="4893397" y="1337186"/>
            <a:ext cx="6459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51" name="Google Shape;1351;p38"/>
          <p:cNvSpPr txBox="1"/>
          <p:nvPr>
            <p:ph idx="9" type="title"/>
          </p:nvPr>
        </p:nvSpPr>
        <p:spPr>
          <a:xfrm>
            <a:off x="2885347" y="2473115"/>
            <a:ext cx="6459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52" name="Google Shape;1352;p38"/>
          <p:cNvSpPr txBox="1"/>
          <p:nvPr>
            <p:ph idx="14" type="title"/>
          </p:nvPr>
        </p:nvSpPr>
        <p:spPr>
          <a:xfrm>
            <a:off x="1788150" y="3697286"/>
            <a:ext cx="167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1353" name="Google Shape;1353;p38"/>
          <p:cNvSpPr txBox="1"/>
          <p:nvPr>
            <p:ph idx="16" type="title"/>
          </p:nvPr>
        </p:nvSpPr>
        <p:spPr>
          <a:xfrm>
            <a:off x="4940826" y="3697286"/>
            <a:ext cx="3740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 Finais</a:t>
            </a:r>
            <a:endParaRPr/>
          </a:p>
        </p:txBody>
      </p:sp>
      <p:sp>
        <p:nvSpPr>
          <p:cNvPr id="1354" name="Google Shape;1354;p38"/>
          <p:cNvSpPr txBox="1"/>
          <p:nvPr>
            <p:ph idx="19" type="title"/>
          </p:nvPr>
        </p:nvSpPr>
        <p:spPr>
          <a:xfrm>
            <a:off x="1104725" y="3748186"/>
            <a:ext cx="6459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55" name="Google Shape;1355;p38"/>
          <p:cNvSpPr txBox="1"/>
          <p:nvPr>
            <p:ph idx="20" type="title"/>
          </p:nvPr>
        </p:nvSpPr>
        <p:spPr>
          <a:xfrm>
            <a:off x="4258139" y="3748186"/>
            <a:ext cx="6111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56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Pré-processamento</a:t>
            </a:r>
            <a:endParaRPr/>
          </a:p>
        </p:txBody>
      </p:sp>
      <p:sp>
        <p:nvSpPr>
          <p:cNvPr id="1576" name="Google Shape;1576;p56"/>
          <p:cNvSpPr txBox="1"/>
          <p:nvPr/>
        </p:nvSpPr>
        <p:spPr>
          <a:xfrm>
            <a:off x="385500" y="1322300"/>
            <a:ext cx="418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Base de Dados - Remoção de </a:t>
            </a:r>
            <a:r>
              <a:rPr b="1" i="1" lang="en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tweets</a:t>
            </a:r>
            <a:endParaRPr b="1" i="1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77" name="Google Shape;1577;p56"/>
          <p:cNvCxnSpPr/>
          <p:nvPr/>
        </p:nvCxnSpPr>
        <p:spPr>
          <a:xfrm flipH="1">
            <a:off x="1352689" y="1872740"/>
            <a:ext cx="2700" cy="29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8" name="Google Shape;1578;p56"/>
          <p:cNvSpPr txBox="1"/>
          <p:nvPr/>
        </p:nvSpPr>
        <p:spPr>
          <a:xfrm>
            <a:off x="435450" y="2238500"/>
            <a:ext cx="18651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7.179 mil </a:t>
            </a:r>
            <a:r>
              <a:rPr b="1" i="1" lang="en">
                <a:latin typeface="Cabin"/>
                <a:ea typeface="Cabin"/>
                <a:cs typeface="Cabin"/>
                <a:sym typeface="Cabin"/>
              </a:rPr>
              <a:t>tweets</a:t>
            </a:r>
            <a:endParaRPr b="1" i="1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79" name="Google Shape;1579;p56"/>
          <p:cNvSpPr txBox="1"/>
          <p:nvPr/>
        </p:nvSpPr>
        <p:spPr>
          <a:xfrm>
            <a:off x="3001950" y="2162300"/>
            <a:ext cx="121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80" name="Google Shape;1580;p56"/>
          <p:cNvSpPr txBox="1"/>
          <p:nvPr/>
        </p:nvSpPr>
        <p:spPr>
          <a:xfrm>
            <a:off x="3407250" y="3229112"/>
            <a:ext cx="18651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4</a:t>
            </a:r>
            <a:r>
              <a:rPr b="1" lang="en">
                <a:latin typeface="Cabin"/>
                <a:ea typeface="Cabin"/>
                <a:cs typeface="Cabin"/>
                <a:sym typeface="Cabin"/>
              </a:rPr>
              <a:t>.493 mil </a:t>
            </a:r>
            <a:r>
              <a:rPr b="1" i="1" lang="en">
                <a:latin typeface="Cabin"/>
                <a:ea typeface="Cabin"/>
                <a:cs typeface="Cabin"/>
                <a:sym typeface="Cabin"/>
              </a:rPr>
              <a:t>tweets</a:t>
            </a:r>
            <a:endParaRPr b="1" i="1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81" name="Google Shape;1581;p56"/>
          <p:cNvSpPr txBox="1"/>
          <p:nvPr/>
        </p:nvSpPr>
        <p:spPr>
          <a:xfrm>
            <a:off x="6455250" y="4219712"/>
            <a:ext cx="18651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1" lang="en">
                <a:latin typeface="Cabin"/>
                <a:ea typeface="Cabin"/>
                <a:cs typeface="Cabin"/>
                <a:sym typeface="Cabin"/>
              </a:rPr>
              <a:t>.651 mil </a:t>
            </a:r>
            <a:r>
              <a:rPr b="1" i="1" lang="en">
                <a:latin typeface="Cabin"/>
                <a:ea typeface="Cabin"/>
                <a:cs typeface="Cabin"/>
                <a:sym typeface="Cabin"/>
              </a:rPr>
              <a:t>tweets</a:t>
            </a:r>
            <a:endParaRPr b="1" i="1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82" name="Google Shape;1582;p56"/>
          <p:cNvCxnSpPr>
            <a:stCxn id="1578" idx="2"/>
            <a:endCxn id="1580" idx="1"/>
          </p:cNvCxnSpPr>
          <p:nvPr/>
        </p:nvCxnSpPr>
        <p:spPr>
          <a:xfrm flipH="1" rot="-5400000">
            <a:off x="1992450" y="2014250"/>
            <a:ext cx="790500" cy="20394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3" name="Google Shape;1583;p56"/>
          <p:cNvCxnSpPr/>
          <p:nvPr/>
        </p:nvCxnSpPr>
        <p:spPr>
          <a:xfrm flipH="1" rot="-5400000">
            <a:off x="5040450" y="3004850"/>
            <a:ext cx="790500" cy="20394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4" name="Google Shape;1584;p56"/>
          <p:cNvSpPr txBox="1"/>
          <p:nvPr/>
        </p:nvSpPr>
        <p:spPr>
          <a:xfrm>
            <a:off x="2797650" y="2269250"/>
            <a:ext cx="1709400" cy="33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Remoção conteúdo diverso</a:t>
            </a:r>
            <a:endParaRPr b="1" i="1"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85" name="Google Shape;1585;p56"/>
          <p:cNvCxnSpPr>
            <a:stCxn id="1578" idx="3"/>
            <a:endCxn id="1584" idx="1"/>
          </p:cNvCxnSpPr>
          <p:nvPr/>
        </p:nvCxnSpPr>
        <p:spPr>
          <a:xfrm>
            <a:off x="2300550" y="2438600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6" name="Google Shape;1586;p56"/>
          <p:cNvSpPr txBox="1"/>
          <p:nvPr/>
        </p:nvSpPr>
        <p:spPr>
          <a:xfrm>
            <a:off x="5973750" y="3152900"/>
            <a:ext cx="121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87" name="Google Shape;1587;p56"/>
          <p:cNvSpPr txBox="1"/>
          <p:nvPr/>
        </p:nvSpPr>
        <p:spPr>
          <a:xfrm>
            <a:off x="5769450" y="3259850"/>
            <a:ext cx="1579500" cy="492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Remoção neutros </a:t>
            </a:r>
            <a:endParaRPr b="1"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(Paul Ekman)</a:t>
            </a:r>
            <a:endParaRPr b="1" i="1"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88" name="Google Shape;1588;p56"/>
          <p:cNvCxnSpPr>
            <a:endCxn id="1587" idx="1"/>
          </p:cNvCxnSpPr>
          <p:nvPr/>
        </p:nvCxnSpPr>
        <p:spPr>
          <a:xfrm>
            <a:off x="5272350" y="3506150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9" name="Google Shape;1589;p56"/>
          <p:cNvSpPr txBox="1"/>
          <p:nvPr/>
        </p:nvSpPr>
        <p:spPr>
          <a:xfrm>
            <a:off x="5007450" y="2269250"/>
            <a:ext cx="1709400" cy="33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Scrypt Python</a:t>
            </a:r>
            <a:endParaRPr b="1" i="1"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90" name="Google Shape;1590;p56"/>
          <p:cNvCxnSpPr>
            <a:endCxn id="1589" idx="1"/>
          </p:cNvCxnSpPr>
          <p:nvPr/>
        </p:nvCxnSpPr>
        <p:spPr>
          <a:xfrm>
            <a:off x="4510350" y="2438600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1" name="Google Shape;1591;p56"/>
          <p:cNvSpPr txBox="1"/>
          <p:nvPr/>
        </p:nvSpPr>
        <p:spPr>
          <a:xfrm>
            <a:off x="7826850" y="2193050"/>
            <a:ext cx="1024500" cy="1108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Raiva</a:t>
            </a:r>
            <a:endParaRPr b="1"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Tristeza</a:t>
            </a:r>
            <a:endParaRPr b="1"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Nojo</a:t>
            </a:r>
            <a:endParaRPr b="1"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Felicidade</a:t>
            </a:r>
            <a:endParaRPr b="1"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Medo </a:t>
            </a:r>
            <a:endParaRPr b="1"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Surpresa</a:t>
            </a:r>
            <a:endParaRPr b="1"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92" name="Google Shape;1592;p56"/>
          <p:cNvCxnSpPr>
            <a:stCxn id="1587" idx="3"/>
            <a:endCxn id="1591" idx="2"/>
          </p:cNvCxnSpPr>
          <p:nvPr/>
        </p:nvCxnSpPr>
        <p:spPr>
          <a:xfrm flipH="1" rot="10800000">
            <a:off x="7348950" y="3301250"/>
            <a:ext cx="990300" cy="204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3" name="Google Shape;1593;p56"/>
          <p:cNvCxnSpPr/>
          <p:nvPr/>
        </p:nvCxnSpPr>
        <p:spPr>
          <a:xfrm flipH="1">
            <a:off x="7837350" y="2212825"/>
            <a:ext cx="1006500" cy="108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56"/>
          <p:cNvCxnSpPr/>
          <p:nvPr/>
        </p:nvCxnSpPr>
        <p:spPr>
          <a:xfrm>
            <a:off x="7829950" y="2212825"/>
            <a:ext cx="1036200" cy="108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56"/>
          <p:cNvCxnSpPr>
            <a:stCxn id="1587" idx="0"/>
            <a:endCxn id="1589" idx="2"/>
          </p:cNvCxnSpPr>
          <p:nvPr/>
        </p:nvCxnSpPr>
        <p:spPr>
          <a:xfrm flipH="1" rot="5400000">
            <a:off x="5884800" y="2585450"/>
            <a:ext cx="651900" cy="69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57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Pré-processamento</a:t>
            </a:r>
            <a:endParaRPr/>
          </a:p>
        </p:txBody>
      </p:sp>
      <p:sp>
        <p:nvSpPr>
          <p:cNvPr id="1601" name="Google Shape;1601;p57"/>
          <p:cNvSpPr txBox="1"/>
          <p:nvPr/>
        </p:nvSpPr>
        <p:spPr>
          <a:xfrm>
            <a:off x="1307148" y="998475"/>
            <a:ext cx="468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Base de Dados - Limpeza dos tweets</a:t>
            </a:r>
            <a:endParaRPr b="1" i="1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602" name="Google Shape;1602;p57"/>
          <p:cNvCxnSpPr/>
          <p:nvPr/>
        </p:nvCxnSpPr>
        <p:spPr>
          <a:xfrm flipH="1">
            <a:off x="3569727" y="1472715"/>
            <a:ext cx="2700" cy="29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3" name="Google Shape;1603;p57"/>
          <p:cNvSpPr txBox="1"/>
          <p:nvPr/>
        </p:nvSpPr>
        <p:spPr>
          <a:xfrm>
            <a:off x="2649638" y="1838475"/>
            <a:ext cx="18651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1.651 mil </a:t>
            </a:r>
            <a:r>
              <a:rPr b="1" i="1"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tweets</a:t>
            </a:r>
            <a:endParaRPr b="1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04" name="Google Shape;1604;p57"/>
          <p:cNvSpPr txBox="1"/>
          <p:nvPr/>
        </p:nvSpPr>
        <p:spPr>
          <a:xfrm>
            <a:off x="2727488" y="2631225"/>
            <a:ext cx="1709400" cy="523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Remoção caracteres especiais</a:t>
            </a:r>
            <a:endParaRPr b="1" i="1" sz="1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05" name="Google Shape;1605;p57"/>
          <p:cNvSpPr txBox="1"/>
          <p:nvPr/>
        </p:nvSpPr>
        <p:spPr>
          <a:xfrm>
            <a:off x="2727488" y="3469425"/>
            <a:ext cx="1709400" cy="523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Remoção palavras com menos de 3 letras</a:t>
            </a:r>
            <a:endParaRPr b="1" i="1" sz="1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606" name="Google Shape;1606;p57"/>
          <p:cNvCxnSpPr>
            <a:stCxn id="1603" idx="2"/>
            <a:endCxn id="1604" idx="0"/>
          </p:cNvCxnSpPr>
          <p:nvPr/>
        </p:nvCxnSpPr>
        <p:spPr>
          <a:xfrm>
            <a:off x="3582188" y="2238675"/>
            <a:ext cx="0" cy="39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7" name="Google Shape;1607;p57"/>
          <p:cNvCxnSpPr>
            <a:stCxn id="1604" idx="2"/>
            <a:endCxn id="1605" idx="0"/>
          </p:cNvCxnSpPr>
          <p:nvPr/>
        </p:nvCxnSpPr>
        <p:spPr>
          <a:xfrm>
            <a:off x="3582188" y="3154425"/>
            <a:ext cx="0" cy="3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8" name="Google Shape;1608;p57"/>
          <p:cNvSpPr txBox="1"/>
          <p:nvPr/>
        </p:nvSpPr>
        <p:spPr>
          <a:xfrm>
            <a:off x="4908263" y="3561675"/>
            <a:ext cx="1709400" cy="33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Scrypt Python</a:t>
            </a:r>
            <a:endParaRPr b="1" i="1"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09" name="Google Shape;1609;p57"/>
          <p:cNvSpPr txBox="1"/>
          <p:nvPr/>
        </p:nvSpPr>
        <p:spPr>
          <a:xfrm>
            <a:off x="4908263" y="2723475"/>
            <a:ext cx="1709400" cy="33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Google Sheets</a:t>
            </a:r>
            <a:endParaRPr b="1" i="1"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610" name="Google Shape;1610;p57"/>
          <p:cNvCxnSpPr>
            <a:stCxn id="1604" idx="3"/>
            <a:endCxn id="1609" idx="1"/>
          </p:cNvCxnSpPr>
          <p:nvPr/>
        </p:nvCxnSpPr>
        <p:spPr>
          <a:xfrm>
            <a:off x="4436888" y="2892825"/>
            <a:ext cx="471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1" name="Google Shape;1611;p57"/>
          <p:cNvCxnSpPr>
            <a:stCxn id="1605" idx="3"/>
            <a:endCxn id="1608" idx="1"/>
          </p:cNvCxnSpPr>
          <p:nvPr/>
        </p:nvCxnSpPr>
        <p:spPr>
          <a:xfrm>
            <a:off x="4436888" y="3731025"/>
            <a:ext cx="471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2" name="Google Shape;1612;p57"/>
          <p:cNvSpPr txBox="1"/>
          <p:nvPr/>
        </p:nvSpPr>
        <p:spPr>
          <a:xfrm>
            <a:off x="2727488" y="4307625"/>
            <a:ext cx="1709400" cy="523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Remoção da coluna “Data”</a:t>
            </a:r>
            <a:endParaRPr b="1" sz="1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613" name="Google Shape;1613;p57"/>
          <p:cNvCxnSpPr>
            <a:stCxn id="1605" idx="2"/>
            <a:endCxn id="1612" idx="0"/>
          </p:cNvCxnSpPr>
          <p:nvPr/>
        </p:nvCxnSpPr>
        <p:spPr>
          <a:xfrm>
            <a:off x="3582188" y="3992625"/>
            <a:ext cx="0" cy="3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4" name="Google Shape;1614;p57"/>
          <p:cNvCxnSpPr>
            <a:stCxn id="1612" idx="3"/>
            <a:endCxn id="1608" idx="2"/>
          </p:cNvCxnSpPr>
          <p:nvPr/>
        </p:nvCxnSpPr>
        <p:spPr>
          <a:xfrm flipH="1" rot="10800000">
            <a:off x="4436888" y="3900525"/>
            <a:ext cx="1326000" cy="668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58"/>
          <p:cNvSpPr txBox="1"/>
          <p:nvPr>
            <p:ph type="title"/>
          </p:nvPr>
        </p:nvSpPr>
        <p:spPr>
          <a:xfrm>
            <a:off x="647700" y="418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Manual</a:t>
            </a:r>
            <a:endParaRPr/>
          </a:p>
        </p:txBody>
      </p:sp>
      <p:graphicFrame>
        <p:nvGraphicFramePr>
          <p:cNvPr id="1620" name="Google Shape;1620;p58"/>
          <p:cNvGraphicFramePr/>
          <p:nvPr/>
        </p:nvGraphicFramePr>
        <p:xfrm>
          <a:off x="885475" y="2185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{716B0706-89E5-437E-9E70-11B27F230945}</a:tableStyleId>
              </a:tblPr>
              <a:tblGrid>
                <a:gridCol w="1497350"/>
                <a:gridCol w="1497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Polaridade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Contagem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Negativo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938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Neutro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628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Positivo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85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Total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1.561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1" name="Google Shape;1621;p58"/>
          <p:cNvGraphicFramePr/>
          <p:nvPr/>
        </p:nvGraphicFramePr>
        <p:xfrm>
          <a:off x="4616275" y="15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{716B0706-89E5-437E-9E70-11B27F230945}</a:tableStyleId>
              </a:tblPr>
              <a:tblGrid>
                <a:gridCol w="1821125"/>
                <a:gridCol w="1821125"/>
              </a:tblGrid>
              <a:tr h="34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Paul Ekman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Contagem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Raiva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602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Tristeza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545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Medo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241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Felicidade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144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Surpresa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108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Nojo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11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Total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1.561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622" name="Google Shape;1622;p58"/>
          <p:cNvSpPr txBox="1"/>
          <p:nvPr>
            <p:ph idx="4294967295" type="title"/>
          </p:nvPr>
        </p:nvSpPr>
        <p:spPr>
          <a:xfrm>
            <a:off x="1139999" y="1296850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8480"/>
                </a:solidFill>
              </a:rPr>
              <a:t>Resultado</a:t>
            </a:r>
            <a:endParaRPr sz="2000">
              <a:solidFill>
                <a:srgbClr val="F4848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59"/>
          <p:cNvSpPr txBox="1"/>
          <p:nvPr>
            <p:ph type="title"/>
          </p:nvPr>
        </p:nvSpPr>
        <p:spPr>
          <a:xfrm>
            <a:off x="647700" y="418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Treinamento</a:t>
            </a:r>
            <a:endParaRPr/>
          </a:p>
        </p:txBody>
      </p:sp>
      <p:sp>
        <p:nvSpPr>
          <p:cNvPr id="1628" name="Google Shape;1628;p59"/>
          <p:cNvSpPr txBox="1"/>
          <p:nvPr/>
        </p:nvSpPr>
        <p:spPr>
          <a:xfrm>
            <a:off x="762275" y="1512100"/>
            <a:ext cx="7652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abin"/>
                <a:ea typeface="Cabin"/>
                <a:cs typeface="Cabin"/>
                <a:sym typeface="Cabin"/>
              </a:rPr>
              <a:t>Plataforma: </a:t>
            </a:r>
            <a:r>
              <a:rPr lang="en" sz="1600">
                <a:latin typeface="Cabin"/>
                <a:ea typeface="Cabin"/>
                <a:cs typeface="Cabin"/>
                <a:sym typeface="Cabin"/>
              </a:rPr>
              <a:t>Google Colab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abin"/>
                <a:ea typeface="Cabin"/>
                <a:cs typeface="Cabin"/>
                <a:sym typeface="Cabin"/>
              </a:rPr>
              <a:t>Linguagem do Script: </a:t>
            </a:r>
            <a:r>
              <a:rPr lang="en" sz="1600">
                <a:latin typeface="Cabin"/>
                <a:ea typeface="Cabin"/>
                <a:cs typeface="Cabin"/>
                <a:sym typeface="Cabin"/>
              </a:rPr>
              <a:t>Python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bin"/>
                <a:ea typeface="Cabin"/>
                <a:cs typeface="Cabin"/>
                <a:sym typeface="Cabin"/>
              </a:rPr>
              <a:t>Bibliotecas e pacotes:</a:t>
            </a:r>
            <a:endParaRPr b="1" sz="1600"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bin"/>
              <a:ea typeface="Cabin"/>
              <a:cs typeface="Cabin"/>
              <a:sym typeface="Cabi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b="1" lang="en" sz="1600">
                <a:latin typeface="Cabin"/>
                <a:ea typeface="Cabin"/>
                <a:cs typeface="Cabin"/>
                <a:sym typeface="Cabin"/>
              </a:rPr>
              <a:t>Manipulação da base de dados: </a:t>
            </a:r>
            <a:r>
              <a:rPr lang="en" sz="1600">
                <a:latin typeface="Cabin"/>
                <a:ea typeface="Cabin"/>
                <a:cs typeface="Cabin"/>
                <a:sym typeface="Cabin"/>
              </a:rPr>
              <a:t>Pandas, Numpy, NLTK, Matplotlib, Seaborn.  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b="1" lang="en" sz="1600">
                <a:latin typeface="Cabin"/>
                <a:ea typeface="Cabin"/>
                <a:cs typeface="Cabin"/>
                <a:sym typeface="Cabin"/>
              </a:rPr>
              <a:t>Treinamento dos modelos: </a:t>
            </a:r>
            <a:r>
              <a:rPr lang="en" sz="1600">
                <a:latin typeface="Cabin"/>
                <a:ea typeface="Cabin"/>
                <a:cs typeface="Cabin"/>
                <a:sym typeface="Cabin"/>
              </a:rPr>
              <a:t>Scikit-learn - train_test_split, CountVectorizer, Naive Bayes, MultinomialNB, cross_val_predict, confusion_matrix, acurary_score, metrics, wordcloud.</a:t>
            </a:r>
            <a:endParaRPr b="1" sz="16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60"/>
          <p:cNvSpPr txBox="1"/>
          <p:nvPr>
            <p:ph type="title"/>
          </p:nvPr>
        </p:nvSpPr>
        <p:spPr>
          <a:xfrm>
            <a:off x="647700" y="418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Treinamento</a:t>
            </a:r>
            <a:endParaRPr/>
          </a:p>
        </p:txBody>
      </p:sp>
      <p:sp>
        <p:nvSpPr>
          <p:cNvPr id="1634" name="Google Shape;1634;p60"/>
          <p:cNvSpPr txBox="1"/>
          <p:nvPr/>
        </p:nvSpPr>
        <p:spPr>
          <a:xfrm>
            <a:off x="3504975" y="2153700"/>
            <a:ext cx="531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b="1" lang="en" sz="1600">
                <a:latin typeface="Cabin"/>
                <a:ea typeface="Cabin"/>
                <a:cs typeface="Cabin"/>
                <a:sym typeface="Cabin"/>
              </a:rPr>
              <a:t>Polaridade: </a:t>
            </a:r>
            <a:r>
              <a:rPr lang="en" sz="1600">
                <a:latin typeface="Cabin"/>
                <a:ea typeface="Cabin"/>
                <a:cs typeface="Cabin"/>
                <a:sym typeface="Cabin"/>
              </a:rPr>
              <a:t>75% treinamento e 25% teste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○"/>
            </a:pPr>
            <a:r>
              <a:rPr b="1" lang="en" sz="1600">
                <a:latin typeface="Cabin"/>
                <a:ea typeface="Cabin"/>
                <a:cs typeface="Cabin"/>
                <a:sym typeface="Cabin"/>
              </a:rPr>
              <a:t>Max features: </a:t>
            </a:r>
            <a:r>
              <a:rPr lang="en" sz="1600">
                <a:latin typeface="Cabin"/>
                <a:ea typeface="Cabin"/>
                <a:cs typeface="Cabin"/>
                <a:sym typeface="Cabin"/>
              </a:rPr>
              <a:t>1000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○"/>
            </a:pPr>
            <a:r>
              <a:rPr b="1" lang="en" sz="1600">
                <a:latin typeface="Cabin"/>
                <a:ea typeface="Cabin"/>
                <a:cs typeface="Cabin"/>
                <a:sym typeface="Cabin"/>
              </a:rPr>
              <a:t>Validação cruzada: </a:t>
            </a:r>
            <a:r>
              <a:rPr lang="en" sz="1600">
                <a:latin typeface="Cabin"/>
                <a:ea typeface="Cabin"/>
                <a:cs typeface="Cabin"/>
                <a:sym typeface="Cabin"/>
              </a:rPr>
              <a:t>15</a:t>
            </a:r>
            <a:endParaRPr b="1" sz="16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35" name="Google Shape;1635;p60"/>
          <p:cNvSpPr txBox="1"/>
          <p:nvPr/>
        </p:nvSpPr>
        <p:spPr>
          <a:xfrm>
            <a:off x="3504975" y="1620300"/>
            <a:ext cx="531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bin"/>
                <a:ea typeface="Cabin"/>
                <a:cs typeface="Cabin"/>
                <a:sym typeface="Cabin"/>
              </a:rPr>
              <a:t>Classificador: </a:t>
            </a:r>
            <a:r>
              <a:rPr lang="en" sz="1600">
                <a:latin typeface="Cabin"/>
                <a:ea typeface="Cabin"/>
                <a:cs typeface="Cabin"/>
                <a:sym typeface="Cabin"/>
              </a:rPr>
              <a:t>MultinomialNB do Naive Bayes</a:t>
            </a:r>
            <a:endParaRPr b="1" sz="16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36" name="Google Shape;1636;p60"/>
          <p:cNvSpPr txBox="1"/>
          <p:nvPr/>
        </p:nvSpPr>
        <p:spPr>
          <a:xfrm>
            <a:off x="3504975" y="2963100"/>
            <a:ext cx="5312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</a:pPr>
            <a:r>
              <a:rPr b="1"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Paul Ekman: </a:t>
            </a:r>
            <a:r>
              <a:rPr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70% treinamento e 30% teste</a:t>
            </a:r>
            <a:endParaRPr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○"/>
            </a:pPr>
            <a:r>
              <a:rPr b="1"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Max features: </a:t>
            </a:r>
            <a:r>
              <a:rPr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1000</a:t>
            </a:r>
            <a:endParaRPr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○"/>
            </a:pPr>
            <a:r>
              <a:rPr b="1"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Validação cruzada: </a:t>
            </a:r>
            <a:r>
              <a:rPr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  <a:endParaRPr/>
          </a:p>
        </p:txBody>
      </p:sp>
      <p:sp>
        <p:nvSpPr>
          <p:cNvPr id="1637" name="Google Shape;1637;p60"/>
          <p:cNvSpPr txBox="1"/>
          <p:nvPr/>
        </p:nvSpPr>
        <p:spPr>
          <a:xfrm>
            <a:off x="801375" y="2132100"/>
            <a:ext cx="1884000" cy="44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bin"/>
                <a:ea typeface="Cabin"/>
                <a:cs typeface="Cabin"/>
                <a:sym typeface="Cabin"/>
              </a:rPr>
              <a:t>Divisão da Base</a:t>
            </a:r>
            <a:endParaRPr b="1" sz="17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38" name="Google Shape;1638;p60"/>
          <p:cNvSpPr txBox="1"/>
          <p:nvPr/>
        </p:nvSpPr>
        <p:spPr>
          <a:xfrm>
            <a:off x="1850625" y="2839500"/>
            <a:ext cx="1309500" cy="415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bin"/>
                <a:ea typeface="Cabin"/>
                <a:cs typeface="Cabin"/>
                <a:sym typeface="Cabin"/>
              </a:rPr>
              <a:t>Paul Ekman</a:t>
            </a:r>
            <a:endParaRPr b="1" sz="15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39" name="Google Shape;1639;p60"/>
          <p:cNvSpPr txBox="1"/>
          <p:nvPr/>
        </p:nvSpPr>
        <p:spPr>
          <a:xfrm>
            <a:off x="326625" y="2839500"/>
            <a:ext cx="1309500" cy="415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bin"/>
                <a:ea typeface="Cabin"/>
                <a:cs typeface="Cabin"/>
                <a:sym typeface="Cabin"/>
              </a:rPr>
              <a:t>Polaridade</a:t>
            </a:r>
            <a:endParaRPr b="1" sz="150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640" name="Google Shape;1640;p60"/>
          <p:cNvCxnSpPr>
            <a:stCxn id="1637" idx="2"/>
            <a:endCxn id="1639" idx="0"/>
          </p:cNvCxnSpPr>
          <p:nvPr/>
        </p:nvCxnSpPr>
        <p:spPr>
          <a:xfrm flipH="1">
            <a:off x="981375" y="2578500"/>
            <a:ext cx="762000" cy="26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1" name="Google Shape;1641;p60"/>
          <p:cNvCxnSpPr>
            <a:stCxn id="1637" idx="2"/>
            <a:endCxn id="1638" idx="0"/>
          </p:cNvCxnSpPr>
          <p:nvPr/>
        </p:nvCxnSpPr>
        <p:spPr>
          <a:xfrm>
            <a:off x="1743375" y="2578500"/>
            <a:ext cx="762000" cy="26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61"/>
          <p:cNvSpPr/>
          <p:nvPr/>
        </p:nvSpPr>
        <p:spPr>
          <a:xfrm>
            <a:off x="749857" y="746374"/>
            <a:ext cx="1861497" cy="1861673"/>
          </a:xfrm>
          <a:custGeom>
            <a:rect b="b" l="l" r="r" t="t"/>
            <a:pathLst>
              <a:path extrusionOk="0" h="25004" w="25005">
                <a:moveTo>
                  <a:pt x="12506" y="0"/>
                </a:moveTo>
                <a:cubicBezTo>
                  <a:pt x="5596" y="0"/>
                  <a:pt x="1" y="5603"/>
                  <a:pt x="1" y="12505"/>
                </a:cubicBezTo>
                <a:cubicBezTo>
                  <a:pt x="1" y="19408"/>
                  <a:pt x="5596" y="25003"/>
                  <a:pt x="12506" y="25003"/>
                </a:cubicBezTo>
                <a:cubicBezTo>
                  <a:pt x="19409" y="25003"/>
                  <a:pt x="25004" y="19408"/>
                  <a:pt x="25004" y="12505"/>
                </a:cubicBezTo>
                <a:cubicBezTo>
                  <a:pt x="25004" y="5603"/>
                  <a:pt x="19409" y="0"/>
                  <a:pt x="12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61"/>
          <p:cNvSpPr txBox="1"/>
          <p:nvPr>
            <p:ph idx="2" type="title"/>
          </p:nvPr>
        </p:nvSpPr>
        <p:spPr>
          <a:xfrm>
            <a:off x="773357" y="1102533"/>
            <a:ext cx="17496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48" name="Google Shape;1648;p61"/>
          <p:cNvSpPr txBox="1"/>
          <p:nvPr>
            <p:ph type="title"/>
          </p:nvPr>
        </p:nvSpPr>
        <p:spPr>
          <a:xfrm>
            <a:off x="704725" y="2811150"/>
            <a:ext cx="5353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Resultados</a:t>
            </a:r>
            <a:endParaRPr sz="5000"/>
          </a:p>
        </p:txBody>
      </p:sp>
      <p:grpSp>
        <p:nvGrpSpPr>
          <p:cNvPr id="1649" name="Google Shape;1649;p61"/>
          <p:cNvGrpSpPr/>
          <p:nvPr/>
        </p:nvGrpSpPr>
        <p:grpSpPr>
          <a:xfrm>
            <a:off x="5998685" y="1485647"/>
            <a:ext cx="1331560" cy="1774540"/>
            <a:chOff x="7285212" y="-232526"/>
            <a:chExt cx="1232355" cy="1642333"/>
          </a:xfrm>
        </p:grpSpPr>
        <p:sp>
          <p:nvSpPr>
            <p:cNvPr id="1650" name="Google Shape;1650;p61"/>
            <p:cNvSpPr/>
            <p:nvPr/>
          </p:nvSpPr>
          <p:spPr>
            <a:xfrm>
              <a:off x="7285212" y="-232526"/>
              <a:ext cx="1232348" cy="1642333"/>
            </a:xfrm>
            <a:custGeom>
              <a:rect b="b" l="l" r="r" t="t"/>
              <a:pathLst>
                <a:path extrusionOk="0" h="26747" w="20070">
                  <a:moveTo>
                    <a:pt x="9912" y="1"/>
                  </a:moveTo>
                  <a:cubicBezTo>
                    <a:pt x="8384" y="1"/>
                    <a:pt x="6975" y="333"/>
                    <a:pt x="5915" y="1175"/>
                  </a:cubicBezTo>
                  <a:cubicBezTo>
                    <a:pt x="5521" y="1487"/>
                    <a:pt x="4726" y="3263"/>
                    <a:pt x="3849" y="5677"/>
                  </a:cubicBezTo>
                  <a:cubicBezTo>
                    <a:pt x="3686" y="6131"/>
                    <a:pt x="3522" y="6606"/>
                    <a:pt x="3352" y="7104"/>
                  </a:cubicBezTo>
                  <a:cubicBezTo>
                    <a:pt x="2935" y="8323"/>
                    <a:pt x="2512" y="9645"/>
                    <a:pt x="2111" y="10998"/>
                  </a:cubicBezTo>
                  <a:cubicBezTo>
                    <a:pt x="1851" y="11882"/>
                    <a:pt x="1598" y="12781"/>
                    <a:pt x="1368" y="13665"/>
                  </a:cubicBezTo>
                  <a:cubicBezTo>
                    <a:pt x="1160" y="14482"/>
                    <a:pt x="959" y="15292"/>
                    <a:pt x="788" y="16073"/>
                  </a:cubicBezTo>
                  <a:cubicBezTo>
                    <a:pt x="409" y="17759"/>
                    <a:pt x="149" y="19312"/>
                    <a:pt x="67" y="20538"/>
                  </a:cubicBezTo>
                  <a:cubicBezTo>
                    <a:pt x="0" y="21541"/>
                    <a:pt x="60" y="22321"/>
                    <a:pt x="268" y="22797"/>
                  </a:cubicBezTo>
                  <a:cubicBezTo>
                    <a:pt x="1310" y="25081"/>
                    <a:pt x="8014" y="26746"/>
                    <a:pt x="12503" y="26746"/>
                  </a:cubicBezTo>
                  <a:cubicBezTo>
                    <a:pt x="14222" y="26746"/>
                    <a:pt x="15616" y="26502"/>
                    <a:pt x="16243" y="25955"/>
                  </a:cubicBezTo>
                  <a:cubicBezTo>
                    <a:pt x="16697" y="25561"/>
                    <a:pt x="17194" y="24476"/>
                    <a:pt x="17677" y="22975"/>
                  </a:cubicBezTo>
                  <a:cubicBezTo>
                    <a:pt x="18034" y="21876"/>
                    <a:pt x="18376" y="20560"/>
                    <a:pt x="18688" y="19134"/>
                  </a:cubicBezTo>
                  <a:cubicBezTo>
                    <a:pt x="18941" y="17982"/>
                    <a:pt x="19171" y="16764"/>
                    <a:pt x="19371" y="15523"/>
                  </a:cubicBezTo>
                  <a:cubicBezTo>
                    <a:pt x="19490" y="14787"/>
                    <a:pt x="19594" y="14044"/>
                    <a:pt x="19684" y="13308"/>
                  </a:cubicBezTo>
                  <a:cubicBezTo>
                    <a:pt x="19892" y="11659"/>
                    <a:pt x="20018" y="10002"/>
                    <a:pt x="20055" y="8338"/>
                  </a:cubicBezTo>
                  <a:cubicBezTo>
                    <a:pt x="20070" y="7505"/>
                    <a:pt x="20040" y="6673"/>
                    <a:pt x="19966" y="5841"/>
                  </a:cubicBezTo>
                  <a:cubicBezTo>
                    <a:pt x="19810" y="4221"/>
                    <a:pt x="19431" y="3047"/>
                    <a:pt x="18755" y="2646"/>
                  </a:cubicBezTo>
                  <a:cubicBezTo>
                    <a:pt x="16604" y="1372"/>
                    <a:pt x="13013" y="1"/>
                    <a:pt x="99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61"/>
            <p:cNvSpPr/>
            <p:nvPr/>
          </p:nvSpPr>
          <p:spPr>
            <a:xfrm>
              <a:off x="7289326" y="753920"/>
              <a:ext cx="1143376" cy="424353"/>
            </a:xfrm>
            <a:custGeom>
              <a:rect b="b" l="l" r="r" t="t"/>
              <a:pathLst>
                <a:path extrusionOk="0" h="6911" w="18621">
                  <a:moveTo>
                    <a:pt x="721" y="0"/>
                  </a:moveTo>
                  <a:cubicBezTo>
                    <a:pt x="342" y="1687"/>
                    <a:pt x="82" y="3240"/>
                    <a:pt x="0" y="4473"/>
                  </a:cubicBezTo>
                  <a:cubicBezTo>
                    <a:pt x="5751" y="5833"/>
                    <a:pt x="11740" y="6175"/>
                    <a:pt x="17610" y="6910"/>
                  </a:cubicBezTo>
                  <a:cubicBezTo>
                    <a:pt x="17967" y="5811"/>
                    <a:pt x="18309" y="4495"/>
                    <a:pt x="18621" y="3069"/>
                  </a:cubicBezTo>
                  <a:cubicBezTo>
                    <a:pt x="17491" y="2749"/>
                    <a:pt x="16347" y="2460"/>
                    <a:pt x="15195" y="2200"/>
                  </a:cubicBezTo>
                  <a:cubicBezTo>
                    <a:pt x="10433" y="1144"/>
                    <a:pt x="5581" y="505"/>
                    <a:pt x="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61"/>
            <p:cNvSpPr/>
            <p:nvPr/>
          </p:nvSpPr>
          <p:spPr>
            <a:xfrm>
              <a:off x="7369152" y="442298"/>
              <a:ext cx="1124710" cy="278338"/>
            </a:xfrm>
            <a:custGeom>
              <a:rect b="b" l="l" r="r" t="t"/>
              <a:pathLst>
                <a:path extrusionOk="0" h="4533" w="18317">
                  <a:moveTo>
                    <a:pt x="744" y="0"/>
                  </a:moveTo>
                  <a:cubicBezTo>
                    <a:pt x="484" y="892"/>
                    <a:pt x="231" y="1783"/>
                    <a:pt x="1" y="2668"/>
                  </a:cubicBezTo>
                  <a:cubicBezTo>
                    <a:pt x="1056" y="2957"/>
                    <a:pt x="2096" y="3203"/>
                    <a:pt x="3084" y="3299"/>
                  </a:cubicBezTo>
                  <a:cubicBezTo>
                    <a:pt x="8063" y="3775"/>
                    <a:pt x="13041" y="4020"/>
                    <a:pt x="18004" y="4533"/>
                  </a:cubicBezTo>
                  <a:cubicBezTo>
                    <a:pt x="18123" y="3797"/>
                    <a:pt x="18227" y="3054"/>
                    <a:pt x="18317" y="2318"/>
                  </a:cubicBezTo>
                  <a:cubicBezTo>
                    <a:pt x="17039" y="2207"/>
                    <a:pt x="15775" y="2081"/>
                    <a:pt x="14542" y="1902"/>
                  </a:cubicBezTo>
                  <a:cubicBezTo>
                    <a:pt x="9957" y="1256"/>
                    <a:pt x="5351" y="572"/>
                    <a:pt x="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61"/>
            <p:cNvSpPr/>
            <p:nvPr/>
          </p:nvSpPr>
          <p:spPr>
            <a:xfrm>
              <a:off x="7490549" y="115632"/>
              <a:ext cx="1027018" cy="163822"/>
            </a:xfrm>
            <a:custGeom>
              <a:rect b="b" l="l" r="r" t="t"/>
              <a:pathLst>
                <a:path extrusionOk="0" h="2668" w="16726">
                  <a:moveTo>
                    <a:pt x="505" y="0"/>
                  </a:moveTo>
                  <a:cubicBezTo>
                    <a:pt x="335" y="453"/>
                    <a:pt x="171" y="936"/>
                    <a:pt x="0" y="1427"/>
                  </a:cubicBezTo>
                  <a:cubicBezTo>
                    <a:pt x="1092" y="1546"/>
                    <a:pt x="2214" y="1657"/>
                    <a:pt x="3366" y="1694"/>
                  </a:cubicBezTo>
                  <a:cubicBezTo>
                    <a:pt x="7720" y="1850"/>
                    <a:pt x="12245" y="2400"/>
                    <a:pt x="16711" y="2668"/>
                  </a:cubicBezTo>
                  <a:cubicBezTo>
                    <a:pt x="16726" y="1835"/>
                    <a:pt x="16704" y="1003"/>
                    <a:pt x="16622" y="171"/>
                  </a:cubicBezTo>
                  <a:cubicBezTo>
                    <a:pt x="15062" y="156"/>
                    <a:pt x="13583" y="164"/>
                    <a:pt x="12327" y="97"/>
                  </a:cubicBezTo>
                  <a:cubicBezTo>
                    <a:pt x="11023" y="31"/>
                    <a:pt x="9666" y="14"/>
                    <a:pt x="8279" y="14"/>
                  </a:cubicBezTo>
                  <a:cubicBezTo>
                    <a:pt x="6706" y="14"/>
                    <a:pt x="5096" y="36"/>
                    <a:pt x="3482" y="36"/>
                  </a:cubicBezTo>
                  <a:cubicBezTo>
                    <a:pt x="2488" y="36"/>
                    <a:pt x="1493" y="28"/>
                    <a:pt x="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62"/>
          <p:cNvSpPr txBox="1"/>
          <p:nvPr>
            <p:ph type="title"/>
          </p:nvPr>
        </p:nvSpPr>
        <p:spPr>
          <a:xfrm>
            <a:off x="2246400" y="114000"/>
            <a:ext cx="46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Nuvem de Tweets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Geral</a:t>
            </a:r>
            <a:endParaRPr sz="2500"/>
          </a:p>
        </p:txBody>
      </p:sp>
      <p:pic>
        <p:nvPicPr>
          <p:cNvPr id="1659" name="Google Shape;16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663" y="1540500"/>
            <a:ext cx="6334674" cy="31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63"/>
          <p:cNvSpPr txBox="1"/>
          <p:nvPr>
            <p:ph type="title"/>
          </p:nvPr>
        </p:nvSpPr>
        <p:spPr>
          <a:xfrm>
            <a:off x="2246400" y="114000"/>
            <a:ext cx="46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Nuvem de Tweets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Paul Ekman </a:t>
            </a:r>
            <a:endParaRPr sz="2500"/>
          </a:p>
        </p:txBody>
      </p:sp>
      <p:pic>
        <p:nvPicPr>
          <p:cNvPr id="1665" name="Google Shape;166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600" y="1725025"/>
            <a:ext cx="6376800" cy="32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6" name="Google Shape;1666;p63"/>
          <p:cNvSpPr txBox="1"/>
          <p:nvPr/>
        </p:nvSpPr>
        <p:spPr>
          <a:xfrm>
            <a:off x="4094700" y="1310750"/>
            <a:ext cx="95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Raiva</a:t>
            </a:r>
            <a:endParaRPr sz="20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64"/>
          <p:cNvSpPr txBox="1"/>
          <p:nvPr>
            <p:ph type="title"/>
          </p:nvPr>
        </p:nvSpPr>
        <p:spPr>
          <a:xfrm>
            <a:off x="2246400" y="418800"/>
            <a:ext cx="46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Nuvem de Tweets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Polaridade</a:t>
            </a:r>
            <a:endParaRPr sz="2500"/>
          </a:p>
        </p:txBody>
      </p:sp>
      <p:pic>
        <p:nvPicPr>
          <p:cNvPr id="1672" name="Google Shape;167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37" y="2085975"/>
            <a:ext cx="3713268" cy="22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3" name="Google Shape;167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198" y="2177665"/>
            <a:ext cx="4055664" cy="2104471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64"/>
          <p:cNvSpPr txBox="1"/>
          <p:nvPr/>
        </p:nvSpPr>
        <p:spPr>
          <a:xfrm>
            <a:off x="5999700" y="1574438"/>
            <a:ext cx="14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Negativo</a:t>
            </a:r>
            <a:endParaRPr sz="2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75" name="Google Shape;1675;p64"/>
          <p:cNvSpPr txBox="1"/>
          <p:nvPr/>
        </p:nvSpPr>
        <p:spPr>
          <a:xfrm>
            <a:off x="1552063" y="1574438"/>
            <a:ext cx="14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Positivo</a:t>
            </a:r>
            <a:endParaRPr sz="20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0" name="Google Shape;1680;p65"/>
          <p:cNvGraphicFramePr/>
          <p:nvPr/>
        </p:nvGraphicFramePr>
        <p:xfrm>
          <a:off x="423500" y="20225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{716B0706-89E5-437E-9E70-11B27F230945}</a:tableStyleId>
              </a:tblPr>
              <a:tblGrid>
                <a:gridCol w="1359625"/>
                <a:gridCol w="1359625"/>
                <a:gridCol w="1359625"/>
              </a:tblGrid>
              <a:tr h="37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F1-score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Suporte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7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0.69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7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Neutro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0.47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7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0.17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681" name="Google Shape;1681;p65"/>
          <p:cNvSpPr txBox="1"/>
          <p:nvPr>
            <p:ph type="title"/>
          </p:nvPr>
        </p:nvSpPr>
        <p:spPr>
          <a:xfrm>
            <a:off x="647700" y="418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 - Polaridade</a:t>
            </a:r>
            <a:endParaRPr/>
          </a:p>
        </p:txBody>
      </p:sp>
      <p:pic>
        <p:nvPicPr>
          <p:cNvPr id="1682" name="Google Shape;168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700" y="1497955"/>
            <a:ext cx="3860725" cy="26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39"/>
          <p:cNvSpPr/>
          <p:nvPr/>
        </p:nvSpPr>
        <p:spPr>
          <a:xfrm>
            <a:off x="749857" y="746374"/>
            <a:ext cx="1861497" cy="1861673"/>
          </a:xfrm>
          <a:custGeom>
            <a:rect b="b" l="l" r="r" t="t"/>
            <a:pathLst>
              <a:path extrusionOk="0" h="25004" w="25005">
                <a:moveTo>
                  <a:pt x="12506" y="0"/>
                </a:moveTo>
                <a:cubicBezTo>
                  <a:pt x="5596" y="0"/>
                  <a:pt x="1" y="5603"/>
                  <a:pt x="1" y="12505"/>
                </a:cubicBezTo>
                <a:cubicBezTo>
                  <a:pt x="1" y="19408"/>
                  <a:pt x="5596" y="25003"/>
                  <a:pt x="12506" y="25003"/>
                </a:cubicBezTo>
                <a:cubicBezTo>
                  <a:pt x="19409" y="25003"/>
                  <a:pt x="25004" y="19408"/>
                  <a:pt x="25004" y="12505"/>
                </a:cubicBezTo>
                <a:cubicBezTo>
                  <a:pt x="25004" y="5603"/>
                  <a:pt x="19409" y="0"/>
                  <a:pt x="12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39"/>
          <p:cNvSpPr txBox="1"/>
          <p:nvPr>
            <p:ph idx="2" type="title"/>
          </p:nvPr>
        </p:nvSpPr>
        <p:spPr>
          <a:xfrm>
            <a:off x="773357" y="1102533"/>
            <a:ext cx="17496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62" name="Google Shape;1362;p39"/>
          <p:cNvSpPr txBox="1"/>
          <p:nvPr>
            <p:ph type="title"/>
          </p:nvPr>
        </p:nvSpPr>
        <p:spPr>
          <a:xfrm>
            <a:off x="704725" y="2811150"/>
            <a:ext cx="5353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Contextualização</a:t>
            </a:r>
            <a:endParaRPr sz="5000"/>
          </a:p>
        </p:txBody>
      </p:sp>
      <p:grpSp>
        <p:nvGrpSpPr>
          <p:cNvPr id="1363" name="Google Shape;1363;p39"/>
          <p:cNvGrpSpPr/>
          <p:nvPr/>
        </p:nvGrpSpPr>
        <p:grpSpPr>
          <a:xfrm>
            <a:off x="6074885" y="1409447"/>
            <a:ext cx="1331560" cy="1774540"/>
            <a:chOff x="7285212" y="-232526"/>
            <a:chExt cx="1232355" cy="1642333"/>
          </a:xfrm>
        </p:grpSpPr>
        <p:sp>
          <p:nvSpPr>
            <p:cNvPr id="1364" name="Google Shape;1364;p39"/>
            <p:cNvSpPr/>
            <p:nvPr/>
          </p:nvSpPr>
          <p:spPr>
            <a:xfrm>
              <a:off x="7285212" y="-232526"/>
              <a:ext cx="1232348" cy="1642333"/>
            </a:xfrm>
            <a:custGeom>
              <a:rect b="b" l="l" r="r" t="t"/>
              <a:pathLst>
                <a:path extrusionOk="0" h="26747" w="20070">
                  <a:moveTo>
                    <a:pt x="9912" y="1"/>
                  </a:moveTo>
                  <a:cubicBezTo>
                    <a:pt x="8384" y="1"/>
                    <a:pt x="6975" y="333"/>
                    <a:pt x="5915" y="1175"/>
                  </a:cubicBezTo>
                  <a:cubicBezTo>
                    <a:pt x="5521" y="1487"/>
                    <a:pt x="4726" y="3263"/>
                    <a:pt x="3849" y="5677"/>
                  </a:cubicBezTo>
                  <a:cubicBezTo>
                    <a:pt x="3686" y="6131"/>
                    <a:pt x="3522" y="6606"/>
                    <a:pt x="3352" y="7104"/>
                  </a:cubicBezTo>
                  <a:cubicBezTo>
                    <a:pt x="2935" y="8323"/>
                    <a:pt x="2512" y="9645"/>
                    <a:pt x="2111" y="10998"/>
                  </a:cubicBezTo>
                  <a:cubicBezTo>
                    <a:pt x="1851" y="11882"/>
                    <a:pt x="1598" y="12781"/>
                    <a:pt x="1368" y="13665"/>
                  </a:cubicBezTo>
                  <a:cubicBezTo>
                    <a:pt x="1160" y="14482"/>
                    <a:pt x="959" y="15292"/>
                    <a:pt x="788" y="16073"/>
                  </a:cubicBezTo>
                  <a:cubicBezTo>
                    <a:pt x="409" y="17759"/>
                    <a:pt x="149" y="19312"/>
                    <a:pt x="67" y="20538"/>
                  </a:cubicBezTo>
                  <a:cubicBezTo>
                    <a:pt x="0" y="21541"/>
                    <a:pt x="60" y="22321"/>
                    <a:pt x="268" y="22797"/>
                  </a:cubicBezTo>
                  <a:cubicBezTo>
                    <a:pt x="1310" y="25081"/>
                    <a:pt x="8014" y="26746"/>
                    <a:pt x="12503" y="26746"/>
                  </a:cubicBezTo>
                  <a:cubicBezTo>
                    <a:pt x="14222" y="26746"/>
                    <a:pt x="15616" y="26502"/>
                    <a:pt x="16243" y="25955"/>
                  </a:cubicBezTo>
                  <a:cubicBezTo>
                    <a:pt x="16697" y="25561"/>
                    <a:pt x="17194" y="24476"/>
                    <a:pt x="17677" y="22975"/>
                  </a:cubicBezTo>
                  <a:cubicBezTo>
                    <a:pt x="18034" y="21876"/>
                    <a:pt x="18376" y="20560"/>
                    <a:pt x="18688" y="19134"/>
                  </a:cubicBezTo>
                  <a:cubicBezTo>
                    <a:pt x="18941" y="17982"/>
                    <a:pt x="19171" y="16764"/>
                    <a:pt x="19371" y="15523"/>
                  </a:cubicBezTo>
                  <a:cubicBezTo>
                    <a:pt x="19490" y="14787"/>
                    <a:pt x="19594" y="14044"/>
                    <a:pt x="19684" y="13308"/>
                  </a:cubicBezTo>
                  <a:cubicBezTo>
                    <a:pt x="19892" y="11659"/>
                    <a:pt x="20018" y="10002"/>
                    <a:pt x="20055" y="8338"/>
                  </a:cubicBezTo>
                  <a:cubicBezTo>
                    <a:pt x="20070" y="7505"/>
                    <a:pt x="20040" y="6673"/>
                    <a:pt x="19966" y="5841"/>
                  </a:cubicBezTo>
                  <a:cubicBezTo>
                    <a:pt x="19810" y="4221"/>
                    <a:pt x="19431" y="3047"/>
                    <a:pt x="18755" y="2646"/>
                  </a:cubicBezTo>
                  <a:cubicBezTo>
                    <a:pt x="16604" y="1372"/>
                    <a:pt x="13013" y="1"/>
                    <a:pt x="99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7289326" y="753920"/>
              <a:ext cx="1143376" cy="424353"/>
            </a:xfrm>
            <a:custGeom>
              <a:rect b="b" l="l" r="r" t="t"/>
              <a:pathLst>
                <a:path extrusionOk="0" h="6911" w="18621">
                  <a:moveTo>
                    <a:pt x="721" y="0"/>
                  </a:moveTo>
                  <a:cubicBezTo>
                    <a:pt x="342" y="1687"/>
                    <a:pt x="82" y="3240"/>
                    <a:pt x="0" y="4473"/>
                  </a:cubicBezTo>
                  <a:cubicBezTo>
                    <a:pt x="5751" y="5833"/>
                    <a:pt x="11740" y="6175"/>
                    <a:pt x="17610" y="6910"/>
                  </a:cubicBezTo>
                  <a:cubicBezTo>
                    <a:pt x="17967" y="5811"/>
                    <a:pt x="18309" y="4495"/>
                    <a:pt x="18621" y="3069"/>
                  </a:cubicBezTo>
                  <a:cubicBezTo>
                    <a:pt x="17491" y="2749"/>
                    <a:pt x="16347" y="2460"/>
                    <a:pt x="15195" y="2200"/>
                  </a:cubicBezTo>
                  <a:cubicBezTo>
                    <a:pt x="10433" y="1144"/>
                    <a:pt x="5581" y="505"/>
                    <a:pt x="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7369152" y="442298"/>
              <a:ext cx="1124710" cy="278338"/>
            </a:xfrm>
            <a:custGeom>
              <a:rect b="b" l="l" r="r" t="t"/>
              <a:pathLst>
                <a:path extrusionOk="0" h="4533" w="18317">
                  <a:moveTo>
                    <a:pt x="744" y="0"/>
                  </a:moveTo>
                  <a:cubicBezTo>
                    <a:pt x="484" y="892"/>
                    <a:pt x="231" y="1783"/>
                    <a:pt x="1" y="2668"/>
                  </a:cubicBezTo>
                  <a:cubicBezTo>
                    <a:pt x="1056" y="2957"/>
                    <a:pt x="2096" y="3203"/>
                    <a:pt x="3084" y="3299"/>
                  </a:cubicBezTo>
                  <a:cubicBezTo>
                    <a:pt x="8063" y="3775"/>
                    <a:pt x="13041" y="4020"/>
                    <a:pt x="18004" y="4533"/>
                  </a:cubicBezTo>
                  <a:cubicBezTo>
                    <a:pt x="18123" y="3797"/>
                    <a:pt x="18227" y="3054"/>
                    <a:pt x="18317" y="2318"/>
                  </a:cubicBezTo>
                  <a:cubicBezTo>
                    <a:pt x="17039" y="2207"/>
                    <a:pt x="15775" y="2081"/>
                    <a:pt x="14542" y="1902"/>
                  </a:cubicBezTo>
                  <a:cubicBezTo>
                    <a:pt x="9957" y="1256"/>
                    <a:pt x="5351" y="572"/>
                    <a:pt x="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7490549" y="115632"/>
              <a:ext cx="1027018" cy="163822"/>
            </a:xfrm>
            <a:custGeom>
              <a:rect b="b" l="l" r="r" t="t"/>
              <a:pathLst>
                <a:path extrusionOk="0" h="2668" w="16726">
                  <a:moveTo>
                    <a:pt x="505" y="0"/>
                  </a:moveTo>
                  <a:cubicBezTo>
                    <a:pt x="335" y="453"/>
                    <a:pt x="171" y="936"/>
                    <a:pt x="0" y="1427"/>
                  </a:cubicBezTo>
                  <a:cubicBezTo>
                    <a:pt x="1092" y="1546"/>
                    <a:pt x="2214" y="1657"/>
                    <a:pt x="3366" y="1694"/>
                  </a:cubicBezTo>
                  <a:cubicBezTo>
                    <a:pt x="7720" y="1850"/>
                    <a:pt x="12245" y="2400"/>
                    <a:pt x="16711" y="2668"/>
                  </a:cubicBezTo>
                  <a:cubicBezTo>
                    <a:pt x="16726" y="1835"/>
                    <a:pt x="16704" y="1003"/>
                    <a:pt x="16622" y="171"/>
                  </a:cubicBezTo>
                  <a:cubicBezTo>
                    <a:pt x="15062" y="156"/>
                    <a:pt x="13583" y="164"/>
                    <a:pt x="12327" y="97"/>
                  </a:cubicBezTo>
                  <a:cubicBezTo>
                    <a:pt x="11023" y="31"/>
                    <a:pt x="9666" y="14"/>
                    <a:pt x="8279" y="14"/>
                  </a:cubicBezTo>
                  <a:cubicBezTo>
                    <a:pt x="6706" y="14"/>
                    <a:pt x="5096" y="36"/>
                    <a:pt x="3482" y="36"/>
                  </a:cubicBezTo>
                  <a:cubicBezTo>
                    <a:pt x="2488" y="36"/>
                    <a:pt x="1493" y="28"/>
                    <a:pt x="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66"/>
          <p:cNvSpPr txBox="1"/>
          <p:nvPr>
            <p:ph type="title"/>
          </p:nvPr>
        </p:nvSpPr>
        <p:spPr>
          <a:xfrm>
            <a:off x="647700" y="418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 - Paul Ekman</a:t>
            </a:r>
            <a:endParaRPr/>
          </a:p>
        </p:txBody>
      </p:sp>
      <p:pic>
        <p:nvPicPr>
          <p:cNvPr id="1688" name="Google Shape;168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827" y="1532450"/>
            <a:ext cx="3726300" cy="253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89" name="Google Shape;1689;p66"/>
          <p:cNvGraphicFramePr/>
          <p:nvPr/>
        </p:nvGraphicFramePr>
        <p:xfrm>
          <a:off x="344872" y="1413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{716B0706-89E5-437E-9E70-11B27F230945}</a:tableStyleId>
              </a:tblPr>
              <a:tblGrid>
                <a:gridCol w="1495300"/>
                <a:gridCol w="1495300"/>
                <a:gridCol w="1495300"/>
              </a:tblGrid>
              <a:tr h="37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F1-score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Suporte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7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Felicidade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0.29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7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0.39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7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Nojo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0.00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7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Raiva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0.67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7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Surpresa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0.07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7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Tristeza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0.58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67"/>
          <p:cNvSpPr/>
          <p:nvPr/>
        </p:nvSpPr>
        <p:spPr>
          <a:xfrm>
            <a:off x="749857" y="746374"/>
            <a:ext cx="1861497" cy="1861673"/>
          </a:xfrm>
          <a:custGeom>
            <a:rect b="b" l="l" r="r" t="t"/>
            <a:pathLst>
              <a:path extrusionOk="0" h="25004" w="25005">
                <a:moveTo>
                  <a:pt x="12506" y="0"/>
                </a:moveTo>
                <a:cubicBezTo>
                  <a:pt x="5596" y="0"/>
                  <a:pt x="1" y="5603"/>
                  <a:pt x="1" y="12505"/>
                </a:cubicBezTo>
                <a:cubicBezTo>
                  <a:pt x="1" y="19408"/>
                  <a:pt x="5596" y="25003"/>
                  <a:pt x="12506" y="25003"/>
                </a:cubicBezTo>
                <a:cubicBezTo>
                  <a:pt x="19409" y="25003"/>
                  <a:pt x="25004" y="19408"/>
                  <a:pt x="25004" y="12505"/>
                </a:cubicBezTo>
                <a:cubicBezTo>
                  <a:pt x="25004" y="5603"/>
                  <a:pt x="19409" y="0"/>
                  <a:pt x="12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67"/>
          <p:cNvSpPr txBox="1"/>
          <p:nvPr>
            <p:ph idx="2" type="title"/>
          </p:nvPr>
        </p:nvSpPr>
        <p:spPr>
          <a:xfrm>
            <a:off x="773357" y="1102533"/>
            <a:ext cx="17496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696" name="Google Shape;1696;p67"/>
          <p:cNvSpPr txBox="1"/>
          <p:nvPr>
            <p:ph type="title"/>
          </p:nvPr>
        </p:nvSpPr>
        <p:spPr>
          <a:xfrm>
            <a:off x="476125" y="2811150"/>
            <a:ext cx="8087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Considerações Finais</a:t>
            </a:r>
            <a:endParaRPr sz="5000"/>
          </a:p>
        </p:txBody>
      </p:sp>
      <p:grpSp>
        <p:nvGrpSpPr>
          <p:cNvPr id="1697" name="Google Shape;1697;p67"/>
          <p:cNvGrpSpPr/>
          <p:nvPr/>
        </p:nvGrpSpPr>
        <p:grpSpPr>
          <a:xfrm>
            <a:off x="6303485" y="1333247"/>
            <a:ext cx="1331560" cy="1774540"/>
            <a:chOff x="7285212" y="-232526"/>
            <a:chExt cx="1232355" cy="1642333"/>
          </a:xfrm>
        </p:grpSpPr>
        <p:sp>
          <p:nvSpPr>
            <p:cNvPr id="1698" name="Google Shape;1698;p67"/>
            <p:cNvSpPr/>
            <p:nvPr/>
          </p:nvSpPr>
          <p:spPr>
            <a:xfrm>
              <a:off x="7285212" y="-232526"/>
              <a:ext cx="1232348" cy="1642333"/>
            </a:xfrm>
            <a:custGeom>
              <a:rect b="b" l="l" r="r" t="t"/>
              <a:pathLst>
                <a:path extrusionOk="0" h="26747" w="20070">
                  <a:moveTo>
                    <a:pt x="9912" y="1"/>
                  </a:moveTo>
                  <a:cubicBezTo>
                    <a:pt x="8384" y="1"/>
                    <a:pt x="6975" y="333"/>
                    <a:pt x="5915" y="1175"/>
                  </a:cubicBezTo>
                  <a:cubicBezTo>
                    <a:pt x="5521" y="1487"/>
                    <a:pt x="4726" y="3263"/>
                    <a:pt x="3849" y="5677"/>
                  </a:cubicBezTo>
                  <a:cubicBezTo>
                    <a:pt x="3686" y="6131"/>
                    <a:pt x="3522" y="6606"/>
                    <a:pt x="3352" y="7104"/>
                  </a:cubicBezTo>
                  <a:cubicBezTo>
                    <a:pt x="2935" y="8323"/>
                    <a:pt x="2512" y="9645"/>
                    <a:pt x="2111" y="10998"/>
                  </a:cubicBezTo>
                  <a:cubicBezTo>
                    <a:pt x="1851" y="11882"/>
                    <a:pt x="1598" y="12781"/>
                    <a:pt x="1368" y="13665"/>
                  </a:cubicBezTo>
                  <a:cubicBezTo>
                    <a:pt x="1160" y="14482"/>
                    <a:pt x="959" y="15292"/>
                    <a:pt x="788" y="16073"/>
                  </a:cubicBezTo>
                  <a:cubicBezTo>
                    <a:pt x="409" y="17759"/>
                    <a:pt x="149" y="19312"/>
                    <a:pt x="67" y="20538"/>
                  </a:cubicBezTo>
                  <a:cubicBezTo>
                    <a:pt x="0" y="21541"/>
                    <a:pt x="60" y="22321"/>
                    <a:pt x="268" y="22797"/>
                  </a:cubicBezTo>
                  <a:cubicBezTo>
                    <a:pt x="1310" y="25081"/>
                    <a:pt x="8014" y="26746"/>
                    <a:pt x="12503" y="26746"/>
                  </a:cubicBezTo>
                  <a:cubicBezTo>
                    <a:pt x="14222" y="26746"/>
                    <a:pt x="15616" y="26502"/>
                    <a:pt x="16243" y="25955"/>
                  </a:cubicBezTo>
                  <a:cubicBezTo>
                    <a:pt x="16697" y="25561"/>
                    <a:pt x="17194" y="24476"/>
                    <a:pt x="17677" y="22975"/>
                  </a:cubicBezTo>
                  <a:cubicBezTo>
                    <a:pt x="18034" y="21876"/>
                    <a:pt x="18376" y="20560"/>
                    <a:pt x="18688" y="19134"/>
                  </a:cubicBezTo>
                  <a:cubicBezTo>
                    <a:pt x="18941" y="17982"/>
                    <a:pt x="19171" y="16764"/>
                    <a:pt x="19371" y="15523"/>
                  </a:cubicBezTo>
                  <a:cubicBezTo>
                    <a:pt x="19490" y="14787"/>
                    <a:pt x="19594" y="14044"/>
                    <a:pt x="19684" y="13308"/>
                  </a:cubicBezTo>
                  <a:cubicBezTo>
                    <a:pt x="19892" y="11659"/>
                    <a:pt x="20018" y="10002"/>
                    <a:pt x="20055" y="8338"/>
                  </a:cubicBezTo>
                  <a:cubicBezTo>
                    <a:pt x="20070" y="7505"/>
                    <a:pt x="20040" y="6673"/>
                    <a:pt x="19966" y="5841"/>
                  </a:cubicBezTo>
                  <a:cubicBezTo>
                    <a:pt x="19810" y="4221"/>
                    <a:pt x="19431" y="3047"/>
                    <a:pt x="18755" y="2646"/>
                  </a:cubicBezTo>
                  <a:cubicBezTo>
                    <a:pt x="16604" y="1372"/>
                    <a:pt x="13013" y="1"/>
                    <a:pt x="99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67"/>
            <p:cNvSpPr/>
            <p:nvPr/>
          </p:nvSpPr>
          <p:spPr>
            <a:xfrm>
              <a:off x="7289326" y="753920"/>
              <a:ext cx="1143376" cy="424353"/>
            </a:xfrm>
            <a:custGeom>
              <a:rect b="b" l="l" r="r" t="t"/>
              <a:pathLst>
                <a:path extrusionOk="0" h="6911" w="18621">
                  <a:moveTo>
                    <a:pt x="721" y="0"/>
                  </a:moveTo>
                  <a:cubicBezTo>
                    <a:pt x="342" y="1687"/>
                    <a:pt x="82" y="3240"/>
                    <a:pt x="0" y="4473"/>
                  </a:cubicBezTo>
                  <a:cubicBezTo>
                    <a:pt x="5751" y="5833"/>
                    <a:pt x="11740" y="6175"/>
                    <a:pt x="17610" y="6910"/>
                  </a:cubicBezTo>
                  <a:cubicBezTo>
                    <a:pt x="17967" y="5811"/>
                    <a:pt x="18309" y="4495"/>
                    <a:pt x="18621" y="3069"/>
                  </a:cubicBezTo>
                  <a:cubicBezTo>
                    <a:pt x="17491" y="2749"/>
                    <a:pt x="16347" y="2460"/>
                    <a:pt x="15195" y="2200"/>
                  </a:cubicBezTo>
                  <a:cubicBezTo>
                    <a:pt x="10433" y="1144"/>
                    <a:pt x="5581" y="505"/>
                    <a:pt x="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67"/>
            <p:cNvSpPr/>
            <p:nvPr/>
          </p:nvSpPr>
          <p:spPr>
            <a:xfrm>
              <a:off x="7369152" y="442298"/>
              <a:ext cx="1124710" cy="278338"/>
            </a:xfrm>
            <a:custGeom>
              <a:rect b="b" l="l" r="r" t="t"/>
              <a:pathLst>
                <a:path extrusionOk="0" h="4533" w="18317">
                  <a:moveTo>
                    <a:pt x="744" y="0"/>
                  </a:moveTo>
                  <a:cubicBezTo>
                    <a:pt x="484" y="892"/>
                    <a:pt x="231" y="1783"/>
                    <a:pt x="1" y="2668"/>
                  </a:cubicBezTo>
                  <a:cubicBezTo>
                    <a:pt x="1056" y="2957"/>
                    <a:pt x="2096" y="3203"/>
                    <a:pt x="3084" y="3299"/>
                  </a:cubicBezTo>
                  <a:cubicBezTo>
                    <a:pt x="8063" y="3775"/>
                    <a:pt x="13041" y="4020"/>
                    <a:pt x="18004" y="4533"/>
                  </a:cubicBezTo>
                  <a:cubicBezTo>
                    <a:pt x="18123" y="3797"/>
                    <a:pt x="18227" y="3054"/>
                    <a:pt x="18317" y="2318"/>
                  </a:cubicBezTo>
                  <a:cubicBezTo>
                    <a:pt x="17039" y="2207"/>
                    <a:pt x="15775" y="2081"/>
                    <a:pt x="14542" y="1902"/>
                  </a:cubicBezTo>
                  <a:cubicBezTo>
                    <a:pt x="9957" y="1256"/>
                    <a:pt x="5351" y="572"/>
                    <a:pt x="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67"/>
            <p:cNvSpPr/>
            <p:nvPr/>
          </p:nvSpPr>
          <p:spPr>
            <a:xfrm>
              <a:off x="7490549" y="115632"/>
              <a:ext cx="1027018" cy="163822"/>
            </a:xfrm>
            <a:custGeom>
              <a:rect b="b" l="l" r="r" t="t"/>
              <a:pathLst>
                <a:path extrusionOk="0" h="2668" w="16726">
                  <a:moveTo>
                    <a:pt x="505" y="0"/>
                  </a:moveTo>
                  <a:cubicBezTo>
                    <a:pt x="335" y="453"/>
                    <a:pt x="171" y="936"/>
                    <a:pt x="0" y="1427"/>
                  </a:cubicBezTo>
                  <a:cubicBezTo>
                    <a:pt x="1092" y="1546"/>
                    <a:pt x="2214" y="1657"/>
                    <a:pt x="3366" y="1694"/>
                  </a:cubicBezTo>
                  <a:cubicBezTo>
                    <a:pt x="7720" y="1850"/>
                    <a:pt x="12245" y="2400"/>
                    <a:pt x="16711" y="2668"/>
                  </a:cubicBezTo>
                  <a:cubicBezTo>
                    <a:pt x="16726" y="1835"/>
                    <a:pt x="16704" y="1003"/>
                    <a:pt x="16622" y="171"/>
                  </a:cubicBezTo>
                  <a:cubicBezTo>
                    <a:pt x="15062" y="156"/>
                    <a:pt x="13583" y="164"/>
                    <a:pt x="12327" y="97"/>
                  </a:cubicBezTo>
                  <a:cubicBezTo>
                    <a:pt x="11023" y="31"/>
                    <a:pt x="9666" y="14"/>
                    <a:pt x="8279" y="14"/>
                  </a:cubicBezTo>
                  <a:cubicBezTo>
                    <a:pt x="6706" y="14"/>
                    <a:pt x="5096" y="36"/>
                    <a:pt x="3482" y="36"/>
                  </a:cubicBezTo>
                  <a:cubicBezTo>
                    <a:pt x="2488" y="36"/>
                    <a:pt x="1493" y="28"/>
                    <a:pt x="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68"/>
          <p:cNvSpPr txBox="1"/>
          <p:nvPr>
            <p:ph idx="1" type="subTitle"/>
          </p:nvPr>
        </p:nvSpPr>
        <p:spPr>
          <a:xfrm>
            <a:off x="1135325" y="1436825"/>
            <a:ext cx="6712500" cy="22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Fundamentação: revisão sistemática da literatura.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Importância: medidas eficazes para contenção do vírus, </a:t>
            </a:r>
            <a:r>
              <a:rPr i="1" lang="en" sz="1600"/>
              <a:t>feedback</a:t>
            </a:r>
            <a:r>
              <a:rPr lang="en" sz="1600"/>
              <a:t> </a:t>
            </a:r>
            <a:r>
              <a:rPr lang="en" sz="1600"/>
              <a:t>adaptatividade dos brasileiros a elas e identificação </a:t>
            </a:r>
            <a:r>
              <a:rPr lang="en" sz="1600"/>
              <a:t>dos focos da contaminação.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Desbalanceamento da base: negativo (polaridade) e raiva (Paul Ekman).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Descontentamento dos brasileiros: sintomas (majoritariamente).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Dificuldades: </a:t>
            </a:r>
            <a:r>
              <a:rPr lang="en" sz="1600"/>
              <a:t>trabalhos com léxico em português, </a:t>
            </a:r>
            <a:r>
              <a:rPr lang="en" sz="1600"/>
              <a:t>limpeza da base (nuvens e vetorização).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Recomendações: base de dados maior. Modificar os parâmetros e técnicas utilizados no treinamento. </a:t>
            </a:r>
            <a:endParaRPr sz="1600"/>
          </a:p>
        </p:txBody>
      </p:sp>
      <p:sp>
        <p:nvSpPr>
          <p:cNvPr id="1707" name="Google Shape;1707;p68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 Finais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69"/>
          <p:cNvSpPr txBox="1"/>
          <p:nvPr>
            <p:ph idx="1" type="subTitle"/>
          </p:nvPr>
        </p:nvSpPr>
        <p:spPr>
          <a:xfrm>
            <a:off x="1398600" y="1208225"/>
            <a:ext cx="6441300" cy="22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Araújo, M., Gonçalves, P., and Benevenuto, F. (2013).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Métodos para análise de sentimentos no twitter. Drus, Z. and Khalid, H. (2019).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Análise de sentimento em mídias sociais e sua aplicação: sistemática. Giachanou, A. and Crestani, F. (2016).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Like it or not: a survey of twitter sentiment analysis methods. Joaquim, C. E. L., Barbosa, C. H. M., and Ishikawa, E. (2021).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Análise de sentimentos da população brasileira durante a pandemia de covid-19 como ferramenta de exploração da expressão psicossocial no espaço cibernético. Longo, C. T. Y., Canovas, D. P. S., Fontes, A. S., Bessegato, L. F., and Santos, A. A. M. (2020).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Classification of futuristic technologies described in speculative fiction novels. Souza, M. and Vieira, R. (2012). Sentiment analysis on twitter data for portuguese language.</a:t>
            </a:r>
            <a:endParaRPr sz="1300"/>
          </a:p>
        </p:txBody>
      </p:sp>
      <p:sp>
        <p:nvSpPr>
          <p:cNvPr id="1713" name="Google Shape;1713;p69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70"/>
          <p:cNvSpPr txBox="1"/>
          <p:nvPr>
            <p:ph idx="1" type="subTitle"/>
          </p:nvPr>
        </p:nvSpPr>
        <p:spPr>
          <a:xfrm>
            <a:off x="1322400" y="1436825"/>
            <a:ext cx="6441300" cy="22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Desafios e repercussões da educação à distância no brasil em tempos de pandemia: um olhar à luz da análise de sentimentos no twitter. Pessanha, G. R. G., Fidelis, T. O., Freire, C. D., and Soares, E. A. (2020).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#fiqueemcasa: análise de sentimento dos usuários do twitter em relação ao covid-19. Silva, H., Andrade, E., Araújo, D., and Dantas, J. (2022).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Sentiment analysis of tweets related to sus before and during covid-19 pandemic. Silva, M. J., Carvalho, P., Costa, C., and Sarmento, L. (2010).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Automatic expansion of a social judgment lexicon for sentiment analysis. Simões, M. D. and Neves, A. R. M. (2021). Mineração de texto no twitter: uma ferramenta auxiliar na detecção de epidemias. Sittser, K. (2020). </a:t>
            </a:r>
            <a:endParaRPr sz="1300"/>
          </a:p>
        </p:txBody>
      </p:sp>
      <p:sp>
        <p:nvSpPr>
          <p:cNvPr id="1719" name="Google Shape;1719;p70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71"/>
          <p:cNvSpPr txBox="1"/>
          <p:nvPr>
            <p:ph type="title"/>
          </p:nvPr>
        </p:nvSpPr>
        <p:spPr>
          <a:xfrm>
            <a:off x="332725" y="1377700"/>
            <a:ext cx="3592800" cy="578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Obrigada!</a:t>
            </a:r>
            <a:endParaRPr sz="5800"/>
          </a:p>
        </p:txBody>
      </p:sp>
      <p:sp>
        <p:nvSpPr>
          <p:cNvPr id="1725" name="Google Shape;1725;p71"/>
          <p:cNvSpPr txBox="1"/>
          <p:nvPr/>
        </p:nvSpPr>
        <p:spPr>
          <a:xfrm>
            <a:off x="796200" y="4386746"/>
            <a:ext cx="30000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Please keep this slide for attribution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26" name="Google Shape;1726;p71"/>
          <p:cNvSpPr/>
          <p:nvPr/>
        </p:nvSpPr>
        <p:spPr>
          <a:xfrm>
            <a:off x="2633605" y="2609525"/>
            <a:ext cx="718269" cy="718302"/>
          </a:xfrm>
          <a:custGeom>
            <a:rect b="b" l="l" r="r" t="t"/>
            <a:pathLst>
              <a:path extrusionOk="0" h="25004" w="25005">
                <a:moveTo>
                  <a:pt x="12506" y="0"/>
                </a:moveTo>
                <a:cubicBezTo>
                  <a:pt x="5596" y="0"/>
                  <a:pt x="1" y="5603"/>
                  <a:pt x="1" y="12505"/>
                </a:cubicBezTo>
                <a:cubicBezTo>
                  <a:pt x="1" y="19408"/>
                  <a:pt x="5596" y="25003"/>
                  <a:pt x="12506" y="25003"/>
                </a:cubicBezTo>
                <a:cubicBezTo>
                  <a:pt x="19409" y="25003"/>
                  <a:pt x="25004" y="19408"/>
                  <a:pt x="25004" y="12505"/>
                </a:cubicBezTo>
                <a:cubicBezTo>
                  <a:pt x="25004" y="5603"/>
                  <a:pt x="19409" y="0"/>
                  <a:pt x="12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7" name="Google Shape;1727;p71"/>
          <p:cNvGrpSpPr/>
          <p:nvPr/>
        </p:nvGrpSpPr>
        <p:grpSpPr>
          <a:xfrm>
            <a:off x="2779104" y="2755052"/>
            <a:ext cx="427251" cy="427251"/>
            <a:chOff x="1379798" y="1723250"/>
            <a:chExt cx="397887" cy="397887"/>
          </a:xfrm>
        </p:grpSpPr>
        <p:sp>
          <p:nvSpPr>
            <p:cNvPr id="1728" name="Google Shape;1728;p71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729" name="Google Shape;1729;p71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730" name="Google Shape;1730;p71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731" name="Google Shape;1731;p71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732" name="Google Shape;1732;p71"/>
          <p:cNvSpPr/>
          <p:nvPr/>
        </p:nvSpPr>
        <p:spPr>
          <a:xfrm>
            <a:off x="1756455" y="2609525"/>
            <a:ext cx="718269" cy="718302"/>
          </a:xfrm>
          <a:custGeom>
            <a:rect b="b" l="l" r="r" t="t"/>
            <a:pathLst>
              <a:path extrusionOk="0" h="25004" w="25005">
                <a:moveTo>
                  <a:pt x="12506" y="0"/>
                </a:moveTo>
                <a:cubicBezTo>
                  <a:pt x="5596" y="0"/>
                  <a:pt x="1" y="5603"/>
                  <a:pt x="1" y="12505"/>
                </a:cubicBezTo>
                <a:cubicBezTo>
                  <a:pt x="1" y="19408"/>
                  <a:pt x="5596" y="25003"/>
                  <a:pt x="12506" y="25003"/>
                </a:cubicBezTo>
                <a:cubicBezTo>
                  <a:pt x="19409" y="25003"/>
                  <a:pt x="25004" y="19408"/>
                  <a:pt x="25004" y="12505"/>
                </a:cubicBezTo>
                <a:cubicBezTo>
                  <a:pt x="25004" y="5603"/>
                  <a:pt x="19409" y="0"/>
                  <a:pt x="12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3" name="Google Shape;1733;p71"/>
          <p:cNvGrpSpPr/>
          <p:nvPr/>
        </p:nvGrpSpPr>
        <p:grpSpPr>
          <a:xfrm>
            <a:off x="1901968" y="2752469"/>
            <a:ext cx="427228" cy="427251"/>
            <a:chOff x="864491" y="1723250"/>
            <a:chExt cx="397866" cy="397887"/>
          </a:xfrm>
        </p:grpSpPr>
        <p:sp>
          <p:nvSpPr>
            <p:cNvPr id="1734" name="Google Shape;1734;p71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735" name="Google Shape;1735;p71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736" name="Google Shape;1736;p71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737" name="Google Shape;1737;p71"/>
          <p:cNvSpPr/>
          <p:nvPr/>
        </p:nvSpPr>
        <p:spPr>
          <a:xfrm>
            <a:off x="879293" y="2609525"/>
            <a:ext cx="718269" cy="718302"/>
          </a:xfrm>
          <a:custGeom>
            <a:rect b="b" l="l" r="r" t="t"/>
            <a:pathLst>
              <a:path extrusionOk="0" h="25004" w="25005">
                <a:moveTo>
                  <a:pt x="12506" y="0"/>
                </a:moveTo>
                <a:cubicBezTo>
                  <a:pt x="5596" y="0"/>
                  <a:pt x="1" y="5603"/>
                  <a:pt x="1" y="12505"/>
                </a:cubicBezTo>
                <a:cubicBezTo>
                  <a:pt x="1" y="19408"/>
                  <a:pt x="5596" y="25003"/>
                  <a:pt x="12506" y="25003"/>
                </a:cubicBezTo>
                <a:cubicBezTo>
                  <a:pt x="19409" y="25003"/>
                  <a:pt x="25004" y="19408"/>
                  <a:pt x="25004" y="12505"/>
                </a:cubicBezTo>
                <a:cubicBezTo>
                  <a:pt x="25004" y="5603"/>
                  <a:pt x="19409" y="0"/>
                  <a:pt x="12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8" name="Google Shape;1738;p71"/>
          <p:cNvGrpSpPr/>
          <p:nvPr/>
        </p:nvGrpSpPr>
        <p:grpSpPr>
          <a:xfrm>
            <a:off x="1024788" y="2755044"/>
            <a:ext cx="427273" cy="427251"/>
            <a:chOff x="266768" y="1721375"/>
            <a:chExt cx="397907" cy="397887"/>
          </a:xfrm>
        </p:grpSpPr>
        <p:sp>
          <p:nvSpPr>
            <p:cNvPr id="1739" name="Google Shape;1739;p71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740" name="Google Shape;1740;p71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40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1373" name="Google Shape;1373;p40"/>
          <p:cNvSpPr txBox="1"/>
          <p:nvPr>
            <p:ph idx="4294967295" type="title"/>
          </p:nvPr>
        </p:nvSpPr>
        <p:spPr>
          <a:xfrm>
            <a:off x="1063807" y="1449250"/>
            <a:ext cx="414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8480"/>
                </a:solidFill>
              </a:rPr>
              <a:t>Pandemia da Covid-19</a:t>
            </a:r>
            <a:endParaRPr>
              <a:solidFill>
                <a:srgbClr val="F4848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8480"/>
              </a:solidFill>
            </a:endParaRPr>
          </a:p>
        </p:txBody>
      </p:sp>
      <p:grpSp>
        <p:nvGrpSpPr>
          <p:cNvPr id="1374" name="Google Shape;1374;p40"/>
          <p:cNvGrpSpPr/>
          <p:nvPr/>
        </p:nvGrpSpPr>
        <p:grpSpPr>
          <a:xfrm>
            <a:off x="5595960" y="1845422"/>
            <a:ext cx="3097734" cy="2368302"/>
            <a:chOff x="235800" y="830650"/>
            <a:chExt cx="6978450" cy="4588844"/>
          </a:xfrm>
        </p:grpSpPr>
        <p:sp>
          <p:nvSpPr>
            <p:cNvPr id="1375" name="Google Shape;1375;p40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1" name="Google Shape;1381;p40"/>
          <p:cNvSpPr txBox="1"/>
          <p:nvPr>
            <p:ph idx="4294967295" type="subTitle"/>
          </p:nvPr>
        </p:nvSpPr>
        <p:spPr>
          <a:xfrm>
            <a:off x="1139975" y="2019450"/>
            <a:ext cx="35595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Alastramento do vírus</a:t>
            </a:r>
            <a:endParaRPr/>
          </a:p>
        </p:txBody>
      </p:sp>
      <p:sp>
        <p:nvSpPr>
          <p:cNvPr id="1382" name="Google Shape;1382;p40"/>
          <p:cNvSpPr txBox="1"/>
          <p:nvPr>
            <p:ph idx="4294967295" type="subTitle"/>
          </p:nvPr>
        </p:nvSpPr>
        <p:spPr>
          <a:xfrm>
            <a:off x="1139975" y="2324250"/>
            <a:ext cx="35595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Medidas de contenção</a:t>
            </a:r>
            <a:endParaRPr/>
          </a:p>
        </p:txBody>
      </p:sp>
      <p:sp>
        <p:nvSpPr>
          <p:cNvPr id="1383" name="Google Shape;1383;p40"/>
          <p:cNvSpPr txBox="1"/>
          <p:nvPr>
            <p:ph idx="4294967295" type="subTitle"/>
          </p:nvPr>
        </p:nvSpPr>
        <p:spPr>
          <a:xfrm>
            <a:off x="1139975" y="2629050"/>
            <a:ext cx="42774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Aumento da internet e das redes sociais¹</a:t>
            </a:r>
            <a:endParaRPr/>
          </a:p>
        </p:txBody>
      </p:sp>
      <p:sp>
        <p:nvSpPr>
          <p:cNvPr id="1384" name="Google Shape;1384;p40"/>
          <p:cNvSpPr txBox="1"/>
          <p:nvPr>
            <p:ph idx="4294967295" type="subTitle"/>
          </p:nvPr>
        </p:nvSpPr>
        <p:spPr>
          <a:xfrm>
            <a:off x="1139975" y="3162450"/>
            <a:ext cx="42774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Twitter¹</a:t>
            </a:r>
            <a:endParaRPr i="1"/>
          </a:p>
        </p:txBody>
      </p:sp>
      <p:sp>
        <p:nvSpPr>
          <p:cNvPr id="1385" name="Google Shape;1385;p40"/>
          <p:cNvSpPr txBox="1"/>
          <p:nvPr>
            <p:ph idx="4294967295" type="subTitle"/>
          </p:nvPr>
        </p:nvSpPr>
        <p:spPr>
          <a:xfrm>
            <a:off x="212100" y="4686450"/>
            <a:ext cx="56862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¹https://wearesocial.com/sg/blog/2021/07/digital-audiences-swell-but-there-may-be-trouble-ahead/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41"/>
          <p:cNvSpPr txBox="1"/>
          <p:nvPr>
            <p:ph type="title"/>
          </p:nvPr>
        </p:nvSpPr>
        <p:spPr>
          <a:xfrm>
            <a:off x="748725" y="2855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1391" name="Google Shape;1391;p41"/>
          <p:cNvSpPr txBox="1"/>
          <p:nvPr>
            <p:ph idx="4294967295" type="title"/>
          </p:nvPr>
        </p:nvSpPr>
        <p:spPr>
          <a:xfrm>
            <a:off x="301807" y="992050"/>
            <a:ext cx="414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8480"/>
                </a:solidFill>
              </a:rPr>
              <a:t>Impacto emocional¹</a:t>
            </a:r>
            <a:endParaRPr sz="2000">
              <a:solidFill>
                <a:srgbClr val="F48480"/>
              </a:solidFill>
            </a:endParaRPr>
          </a:p>
        </p:txBody>
      </p:sp>
      <p:sp>
        <p:nvSpPr>
          <p:cNvPr id="1392" name="Google Shape;1392;p41"/>
          <p:cNvSpPr txBox="1"/>
          <p:nvPr>
            <p:ph idx="4294967295" type="subTitle"/>
          </p:nvPr>
        </p:nvSpPr>
        <p:spPr>
          <a:xfrm>
            <a:off x="212100" y="4686450"/>
            <a:ext cx="77658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¹https://www.saude.go.gov.br/noticias/12609-pandemia-da-covid-19-provoca-impacto-negativo-na-saude-mental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93" name="Google Shape;1393;p41"/>
          <p:cNvSpPr txBox="1"/>
          <p:nvPr/>
        </p:nvSpPr>
        <p:spPr>
          <a:xfrm>
            <a:off x="4373709" y="1657675"/>
            <a:ext cx="16713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rPr>
              <a:t>Solidão</a:t>
            </a:r>
            <a:endParaRPr sz="250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94" name="Google Shape;1394;p41"/>
          <p:cNvSpPr txBox="1"/>
          <p:nvPr/>
        </p:nvSpPr>
        <p:spPr>
          <a:xfrm>
            <a:off x="4449901" y="2619900"/>
            <a:ext cx="4694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rPr>
              <a:t>Medo da contaminação </a:t>
            </a:r>
            <a:endParaRPr sz="250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95" name="Google Shape;1395;p41"/>
          <p:cNvSpPr txBox="1"/>
          <p:nvPr/>
        </p:nvSpPr>
        <p:spPr>
          <a:xfrm>
            <a:off x="4221276" y="3734475"/>
            <a:ext cx="42006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rPr>
              <a:t>Ansiedade, síndrome do pânico</a:t>
            </a:r>
            <a:endParaRPr sz="250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96" name="Google Shape;1396;p41"/>
          <p:cNvGrpSpPr/>
          <p:nvPr/>
        </p:nvGrpSpPr>
        <p:grpSpPr>
          <a:xfrm>
            <a:off x="1599001" y="1781607"/>
            <a:ext cx="2040773" cy="2314133"/>
            <a:chOff x="7734309" y="2063282"/>
            <a:chExt cx="570957" cy="620095"/>
          </a:xfrm>
        </p:grpSpPr>
        <p:grpSp>
          <p:nvGrpSpPr>
            <p:cNvPr id="1397" name="Google Shape;1397;p41"/>
            <p:cNvGrpSpPr/>
            <p:nvPr/>
          </p:nvGrpSpPr>
          <p:grpSpPr>
            <a:xfrm>
              <a:off x="8031573" y="2063282"/>
              <a:ext cx="273693" cy="620095"/>
              <a:chOff x="8031573" y="2063282"/>
              <a:chExt cx="273693" cy="620095"/>
            </a:xfrm>
          </p:grpSpPr>
          <p:sp>
            <p:nvSpPr>
              <p:cNvPr id="1398" name="Google Shape;1398;p41"/>
              <p:cNvSpPr/>
              <p:nvPr/>
            </p:nvSpPr>
            <p:spPr>
              <a:xfrm>
                <a:off x="8031573" y="2481676"/>
                <a:ext cx="246012" cy="201702"/>
              </a:xfrm>
              <a:custGeom>
                <a:rect b="b" l="l" r="r" t="t"/>
                <a:pathLst>
                  <a:path extrusionOk="0" h="14712" w="17944">
                    <a:moveTo>
                      <a:pt x="13714" y="1"/>
                    </a:moveTo>
                    <a:cubicBezTo>
                      <a:pt x="13485" y="1"/>
                      <a:pt x="13243" y="5"/>
                      <a:pt x="12987" y="13"/>
                    </a:cubicBezTo>
                    <a:cubicBezTo>
                      <a:pt x="11706" y="56"/>
                      <a:pt x="10294" y="76"/>
                      <a:pt x="8782" y="76"/>
                    </a:cubicBezTo>
                    <a:cubicBezTo>
                      <a:pt x="8568" y="76"/>
                      <a:pt x="8352" y="76"/>
                      <a:pt x="8134" y="75"/>
                    </a:cubicBezTo>
                    <a:lnTo>
                      <a:pt x="8118" y="75"/>
                    </a:lnTo>
                    <a:cubicBezTo>
                      <a:pt x="8116" y="75"/>
                      <a:pt x="8114" y="75"/>
                      <a:pt x="8112" y="75"/>
                    </a:cubicBezTo>
                    <a:cubicBezTo>
                      <a:pt x="6297" y="75"/>
                      <a:pt x="4825" y="1549"/>
                      <a:pt x="4828" y="3365"/>
                    </a:cubicBezTo>
                    <a:lnTo>
                      <a:pt x="4828" y="4847"/>
                    </a:lnTo>
                    <a:lnTo>
                      <a:pt x="6675" y="4847"/>
                    </a:lnTo>
                    <a:cubicBezTo>
                      <a:pt x="9163" y="4850"/>
                      <a:pt x="11182" y="6869"/>
                      <a:pt x="11185" y="9357"/>
                    </a:cubicBezTo>
                    <a:lnTo>
                      <a:pt x="11185" y="9535"/>
                    </a:lnTo>
                    <a:cubicBezTo>
                      <a:pt x="11185" y="9839"/>
                      <a:pt x="10936" y="10088"/>
                      <a:pt x="10632" y="10088"/>
                    </a:cubicBezTo>
                    <a:cubicBezTo>
                      <a:pt x="10328" y="10088"/>
                      <a:pt x="10079" y="9839"/>
                      <a:pt x="10079" y="9535"/>
                    </a:cubicBezTo>
                    <a:lnTo>
                      <a:pt x="10079" y="9357"/>
                    </a:lnTo>
                    <a:cubicBezTo>
                      <a:pt x="10079" y="7477"/>
                      <a:pt x="8555" y="5953"/>
                      <a:pt x="6675" y="5953"/>
                    </a:cubicBezTo>
                    <a:lnTo>
                      <a:pt x="1" y="5953"/>
                    </a:lnTo>
                    <a:lnTo>
                      <a:pt x="1" y="12851"/>
                    </a:lnTo>
                    <a:cubicBezTo>
                      <a:pt x="460" y="13288"/>
                      <a:pt x="2279" y="14711"/>
                      <a:pt x="6423" y="14711"/>
                    </a:cubicBezTo>
                    <a:cubicBezTo>
                      <a:pt x="11525" y="14711"/>
                      <a:pt x="14168" y="11628"/>
                      <a:pt x="14527" y="8571"/>
                    </a:cubicBezTo>
                    <a:cubicBezTo>
                      <a:pt x="14553" y="8351"/>
                      <a:pt x="14705" y="8169"/>
                      <a:pt x="14919" y="8105"/>
                    </a:cubicBezTo>
                    <a:cubicBezTo>
                      <a:pt x="15042" y="8069"/>
                      <a:pt x="17944" y="7154"/>
                      <a:pt x="17882" y="3957"/>
                    </a:cubicBezTo>
                    <a:cubicBezTo>
                      <a:pt x="17856" y="2779"/>
                      <a:pt x="17727" y="1961"/>
                      <a:pt x="17459" y="1392"/>
                    </a:cubicBezTo>
                    <a:cubicBezTo>
                      <a:pt x="17352" y="1201"/>
                      <a:pt x="17093" y="842"/>
                      <a:pt x="17028" y="780"/>
                    </a:cubicBezTo>
                    <a:cubicBezTo>
                      <a:pt x="16462" y="243"/>
                      <a:pt x="15452" y="1"/>
                      <a:pt x="137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41"/>
              <p:cNvSpPr/>
              <p:nvPr/>
            </p:nvSpPr>
            <p:spPr>
              <a:xfrm>
                <a:off x="8031573" y="2298026"/>
                <a:ext cx="273693" cy="250112"/>
              </a:xfrm>
              <a:custGeom>
                <a:rect b="b" l="l" r="r" t="t"/>
                <a:pathLst>
                  <a:path extrusionOk="0" h="18243" w="19963">
                    <a:moveTo>
                      <a:pt x="16810" y="1"/>
                    </a:moveTo>
                    <a:cubicBezTo>
                      <a:pt x="16764" y="1"/>
                      <a:pt x="16738" y="2"/>
                      <a:pt x="16737" y="2"/>
                    </a:cubicBezTo>
                    <a:lnTo>
                      <a:pt x="12039" y="2"/>
                    </a:lnTo>
                    <a:cubicBezTo>
                      <a:pt x="9752" y="2"/>
                      <a:pt x="7902" y="1856"/>
                      <a:pt x="7898" y="4140"/>
                    </a:cubicBezTo>
                    <a:lnTo>
                      <a:pt x="7898" y="6748"/>
                    </a:lnTo>
                    <a:lnTo>
                      <a:pt x="8303" y="6748"/>
                    </a:lnTo>
                    <a:cubicBezTo>
                      <a:pt x="9966" y="6748"/>
                      <a:pt x="11315" y="8097"/>
                      <a:pt x="11315" y="9760"/>
                    </a:cubicBezTo>
                    <a:lnTo>
                      <a:pt x="11315" y="10333"/>
                    </a:lnTo>
                    <a:cubicBezTo>
                      <a:pt x="11315" y="10637"/>
                      <a:pt x="11069" y="10886"/>
                      <a:pt x="10761" y="10886"/>
                    </a:cubicBezTo>
                    <a:cubicBezTo>
                      <a:pt x="10457" y="10886"/>
                      <a:pt x="10211" y="10637"/>
                      <a:pt x="10211" y="10333"/>
                    </a:cubicBezTo>
                    <a:lnTo>
                      <a:pt x="10211" y="9760"/>
                    </a:lnTo>
                    <a:cubicBezTo>
                      <a:pt x="10208" y="8705"/>
                      <a:pt x="9357" y="7854"/>
                      <a:pt x="8303" y="7851"/>
                    </a:cubicBezTo>
                    <a:lnTo>
                      <a:pt x="6449" y="7851"/>
                    </a:lnTo>
                    <a:cubicBezTo>
                      <a:pt x="5362" y="7851"/>
                      <a:pt x="4482" y="8731"/>
                      <a:pt x="4482" y="9818"/>
                    </a:cubicBezTo>
                    <a:lnTo>
                      <a:pt x="4482" y="10624"/>
                    </a:lnTo>
                    <a:cubicBezTo>
                      <a:pt x="4482" y="10931"/>
                      <a:pt x="4233" y="11177"/>
                      <a:pt x="3929" y="11177"/>
                    </a:cubicBezTo>
                    <a:cubicBezTo>
                      <a:pt x="3624" y="11177"/>
                      <a:pt x="3375" y="10931"/>
                      <a:pt x="3375" y="10624"/>
                    </a:cubicBezTo>
                    <a:lnTo>
                      <a:pt x="3375" y="9818"/>
                    </a:lnTo>
                    <a:cubicBezTo>
                      <a:pt x="3375" y="8123"/>
                      <a:pt x="4750" y="6745"/>
                      <a:pt x="6449" y="6745"/>
                    </a:cubicBezTo>
                    <a:lnTo>
                      <a:pt x="6792" y="6745"/>
                    </a:lnTo>
                    <a:lnTo>
                      <a:pt x="6792" y="5230"/>
                    </a:lnTo>
                    <a:lnTo>
                      <a:pt x="1" y="5230"/>
                    </a:lnTo>
                    <a:lnTo>
                      <a:pt x="1" y="18243"/>
                    </a:lnTo>
                    <a:lnTo>
                      <a:pt x="3722" y="18243"/>
                    </a:lnTo>
                    <a:lnTo>
                      <a:pt x="3722" y="16761"/>
                    </a:lnTo>
                    <a:cubicBezTo>
                      <a:pt x="3722" y="14335"/>
                      <a:pt x="5689" y="12364"/>
                      <a:pt x="8118" y="12364"/>
                    </a:cubicBezTo>
                    <a:lnTo>
                      <a:pt x="8138" y="12364"/>
                    </a:lnTo>
                    <a:cubicBezTo>
                      <a:pt x="8355" y="12365"/>
                      <a:pt x="8571" y="12366"/>
                      <a:pt x="8785" y="12366"/>
                    </a:cubicBezTo>
                    <a:cubicBezTo>
                      <a:pt x="10281" y="12366"/>
                      <a:pt x="11680" y="12346"/>
                      <a:pt x="12949" y="12306"/>
                    </a:cubicBezTo>
                    <a:cubicBezTo>
                      <a:pt x="13215" y="12297"/>
                      <a:pt x="13470" y="12293"/>
                      <a:pt x="13712" y="12293"/>
                    </a:cubicBezTo>
                    <a:cubicBezTo>
                      <a:pt x="15786" y="12293"/>
                      <a:pt x="16995" y="12621"/>
                      <a:pt x="17789" y="13374"/>
                    </a:cubicBezTo>
                    <a:cubicBezTo>
                      <a:pt x="17866" y="13448"/>
                      <a:pt x="17941" y="13526"/>
                      <a:pt x="18009" y="13610"/>
                    </a:cubicBezTo>
                    <a:cubicBezTo>
                      <a:pt x="19963" y="12539"/>
                      <a:pt x="19927" y="9744"/>
                      <a:pt x="19927" y="9715"/>
                    </a:cubicBezTo>
                    <a:lnTo>
                      <a:pt x="19927" y="4156"/>
                    </a:lnTo>
                    <a:cubicBezTo>
                      <a:pt x="19927" y="2603"/>
                      <a:pt x="19545" y="1461"/>
                      <a:pt x="18795" y="763"/>
                    </a:cubicBezTo>
                    <a:cubicBezTo>
                      <a:pt x="18032" y="53"/>
                      <a:pt x="17079" y="1"/>
                      <a:pt x="16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41"/>
              <p:cNvSpPr/>
              <p:nvPr/>
            </p:nvSpPr>
            <p:spPr>
              <a:xfrm>
                <a:off x="8031573" y="2063282"/>
                <a:ext cx="177311" cy="142529"/>
              </a:xfrm>
              <a:custGeom>
                <a:rect b="b" l="l" r="r" t="t"/>
                <a:pathLst>
                  <a:path extrusionOk="0" h="10396" w="12933">
                    <a:moveTo>
                      <a:pt x="3097" y="1"/>
                    </a:moveTo>
                    <a:cubicBezTo>
                      <a:pt x="134" y="1"/>
                      <a:pt x="4" y="3928"/>
                      <a:pt x="1" y="4087"/>
                    </a:cubicBezTo>
                    <a:lnTo>
                      <a:pt x="1" y="10396"/>
                    </a:lnTo>
                    <a:lnTo>
                      <a:pt x="3796" y="10396"/>
                    </a:lnTo>
                    <a:cubicBezTo>
                      <a:pt x="5061" y="10393"/>
                      <a:pt x="6087" y="9367"/>
                      <a:pt x="6087" y="8102"/>
                    </a:cubicBezTo>
                    <a:lnTo>
                      <a:pt x="6087" y="7568"/>
                    </a:lnTo>
                    <a:cubicBezTo>
                      <a:pt x="6083" y="6255"/>
                      <a:pt x="5022" y="5193"/>
                      <a:pt x="3712" y="5193"/>
                    </a:cubicBezTo>
                    <a:lnTo>
                      <a:pt x="2803" y="5193"/>
                    </a:lnTo>
                    <a:cubicBezTo>
                      <a:pt x="2499" y="5193"/>
                      <a:pt x="2249" y="4944"/>
                      <a:pt x="2249" y="4640"/>
                    </a:cubicBezTo>
                    <a:cubicBezTo>
                      <a:pt x="2249" y="4336"/>
                      <a:pt x="2499" y="4087"/>
                      <a:pt x="2803" y="4087"/>
                    </a:cubicBezTo>
                    <a:lnTo>
                      <a:pt x="3715" y="4087"/>
                    </a:lnTo>
                    <a:cubicBezTo>
                      <a:pt x="5507" y="4090"/>
                      <a:pt x="7009" y="5456"/>
                      <a:pt x="7180" y="7241"/>
                    </a:cubicBezTo>
                    <a:lnTo>
                      <a:pt x="12741" y="7241"/>
                    </a:lnTo>
                    <a:cubicBezTo>
                      <a:pt x="12868" y="7086"/>
                      <a:pt x="12932" y="6847"/>
                      <a:pt x="12777" y="6420"/>
                    </a:cubicBezTo>
                    <a:cubicBezTo>
                      <a:pt x="12389" y="5323"/>
                      <a:pt x="10755" y="3708"/>
                      <a:pt x="8616" y="2301"/>
                    </a:cubicBezTo>
                    <a:cubicBezTo>
                      <a:pt x="6494" y="903"/>
                      <a:pt x="4327" y="1"/>
                      <a:pt x="3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41"/>
              <p:cNvSpPr/>
              <p:nvPr/>
            </p:nvSpPr>
            <p:spPr>
              <a:xfrm>
                <a:off x="8031573" y="2177659"/>
                <a:ext cx="221307" cy="176914"/>
              </a:xfrm>
              <a:custGeom>
                <a:rect b="b" l="l" r="r" t="t"/>
                <a:pathLst>
                  <a:path extrusionOk="0" h="12904" w="16142">
                    <a:moveTo>
                      <a:pt x="13080" y="0"/>
                    </a:moveTo>
                    <a:cubicBezTo>
                      <a:pt x="13032" y="0"/>
                      <a:pt x="13005" y="2"/>
                      <a:pt x="13004" y="2"/>
                    </a:cubicBezTo>
                    <a:cubicBezTo>
                      <a:pt x="12997" y="3"/>
                      <a:pt x="12991" y="4"/>
                      <a:pt x="12985" y="4"/>
                    </a:cubicBezTo>
                    <a:cubicBezTo>
                      <a:pt x="12978" y="4"/>
                      <a:pt x="12973" y="3"/>
                      <a:pt x="12968" y="2"/>
                    </a:cubicBezTo>
                    <a:lnTo>
                      <a:pt x="7183" y="2"/>
                    </a:lnTo>
                    <a:cubicBezTo>
                      <a:pt x="7054" y="1778"/>
                      <a:pt x="5579" y="3156"/>
                      <a:pt x="3796" y="3156"/>
                    </a:cubicBezTo>
                    <a:lnTo>
                      <a:pt x="1" y="3156"/>
                    </a:lnTo>
                    <a:lnTo>
                      <a:pt x="1" y="12904"/>
                    </a:lnTo>
                    <a:lnTo>
                      <a:pt x="6792" y="12904"/>
                    </a:lnTo>
                    <a:cubicBezTo>
                      <a:pt x="6802" y="10018"/>
                      <a:pt x="9150" y="7676"/>
                      <a:pt x="12036" y="7676"/>
                    </a:cubicBezTo>
                    <a:lnTo>
                      <a:pt x="16142" y="7676"/>
                    </a:lnTo>
                    <a:lnTo>
                      <a:pt x="16142" y="3137"/>
                    </a:lnTo>
                    <a:cubicBezTo>
                      <a:pt x="16142" y="2108"/>
                      <a:pt x="15857" y="1318"/>
                      <a:pt x="15297" y="788"/>
                    </a:cubicBezTo>
                    <a:cubicBezTo>
                      <a:pt x="14516" y="51"/>
                      <a:pt x="13383" y="0"/>
                      <a:pt x="13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2" name="Google Shape;1402;p41"/>
            <p:cNvGrpSpPr/>
            <p:nvPr/>
          </p:nvGrpSpPr>
          <p:grpSpPr>
            <a:xfrm flipH="1">
              <a:off x="7734309" y="2063282"/>
              <a:ext cx="273693" cy="620095"/>
              <a:chOff x="8031573" y="2063282"/>
              <a:chExt cx="273693" cy="620095"/>
            </a:xfrm>
          </p:grpSpPr>
          <p:sp>
            <p:nvSpPr>
              <p:cNvPr id="1403" name="Google Shape;1403;p41"/>
              <p:cNvSpPr/>
              <p:nvPr/>
            </p:nvSpPr>
            <p:spPr>
              <a:xfrm>
                <a:off x="8031573" y="2481676"/>
                <a:ext cx="246012" cy="201702"/>
              </a:xfrm>
              <a:custGeom>
                <a:rect b="b" l="l" r="r" t="t"/>
                <a:pathLst>
                  <a:path extrusionOk="0" h="14712" w="17944">
                    <a:moveTo>
                      <a:pt x="13714" y="1"/>
                    </a:moveTo>
                    <a:cubicBezTo>
                      <a:pt x="13485" y="1"/>
                      <a:pt x="13243" y="5"/>
                      <a:pt x="12987" y="13"/>
                    </a:cubicBezTo>
                    <a:cubicBezTo>
                      <a:pt x="11706" y="56"/>
                      <a:pt x="10294" y="76"/>
                      <a:pt x="8782" y="76"/>
                    </a:cubicBezTo>
                    <a:cubicBezTo>
                      <a:pt x="8568" y="76"/>
                      <a:pt x="8352" y="76"/>
                      <a:pt x="8134" y="75"/>
                    </a:cubicBezTo>
                    <a:lnTo>
                      <a:pt x="8118" y="75"/>
                    </a:lnTo>
                    <a:cubicBezTo>
                      <a:pt x="8116" y="75"/>
                      <a:pt x="8114" y="75"/>
                      <a:pt x="8112" y="75"/>
                    </a:cubicBezTo>
                    <a:cubicBezTo>
                      <a:pt x="6297" y="75"/>
                      <a:pt x="4825" y="1549"/>
                      <a:pt x="4828" y="3365"/>
                    </a:cubicBezTo>
                    <a:lnTo>
                      <a:pt x="4828" y="4847"/>
                    </a:lnTo>
                    <a:lnTo>
                      <a:pt x="6675" y="4847"/>
                    </a:lnTo>
                    <a:cubicBezTo>
                      <a:pt x="9163" y="4850"/>
                      <a:pt x="11182" y="6869"/>
                      <a:pt x="11185" y="9357"/>
                    </a:cubicBezTo>
                    <a:lnTo>
                      <a:pt x="11185" y="9535"/>
                    </a:lnTo>
                    <a:cubicBezTo>
                      <a:pt x="11185" y="9839"/>
                      <a:pt x="10936" y="10088"/>
                      <a:pt x="10632" y="10088"/>
                    </a:cubicBezTo>
                    <a:cubicBezTo>
                      <a:pt x="10328" y="10088"/>
                      <a:pt x="10079" y="9839"/>
                      <a:pt x="10079" y="9535"/>
                    </a:cubicBezTo>
                    <a:lnTo>
                      <a:pt x="10079" y="9357"/>
                    </a:lnTo>
                    <a:cubicBezTo>
                      <a:pt x="10079" y="7477"/>
                      <a:pt x="8555" y="5953"/>
                      <a:pt x="6675" y="5953"/>
                    </a:cubicBezTo>
                    <a:lnTo>
                      <a:pt x="1" y="5953"/>
                    </a:lnTo>
                    <a:lnTo>
                      <a:pt x="1" y="12851"/>
                    </a:lnTo>
                    <a:cubicBezTo>
                      <a:pt x="460" y="13288"/>
                      <a:pt x="2279" y="14711"/>
                      <a:pt x="6423" y="14711"/>
                    </a:cubicBezTo>
                    <a:cubicBezTo>
                      <a:pt x="11525" y="14711"/>
                      <a:pt x="14168" y="11628"/>
                      <a:pt x="14527" y="8571"/>
                    </a:cubicBezTo>
                    <a:cubicBezTo>
                      <a:pt x="14553" y="8351"/>
                      <a:pt x="14705" y="8169"/>
                      <a:pt x="14919" y="8105"/>
                    </a:cubicBezTo>
                    <a:cubicBezTo>
                      <a:pt x="15042" y="8069"/>
                      <a:pt x="17944" y="7154"/>
                      <a:pt x="17882" y="3957"/>
                    </a:cubicBezTo>
                    <a:cubicBezTo>
                      <a:pt x="17856" y="2779"/>
                      <a:pt x="17727" y="1961"/>
                      <a:pt x="17459" y="1392"/>
                    </a:cubicBezTo>
                    <a:cubicBezTo>
                      <a:pt x="17352" y="1201"/>
                      <a:pt x="17093" y="842"/>
                      <a:pt x="17028" y="780"/>
                    </a:cubicBezTo>
                    <a:cubicBezTo>
                      <a:pt x="16462" y="243"/>
                      <a:pt x="15452" y="1"/>
                      <a:pt x="137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41"/>
              <p:cNvSpPr/>
              <p:nvPr/>
            </p:nvSpPr>
            <p:spPr>
              <a:xfrm>
                <a:off x="8031573" y="2298026"/>
                <a:ext cx="273693" cy="250112"/>
              </a:xfrm>
              <a:custGeom>
                <a:rect b="b" l="l" r="r" t="t"/>
                <a:pathLst>
                  <a:path extrusionOk="0" h="18243" w="19963">
                    <a:moveTo>
                      <a:pt x="16810" y="1"/>
                    </a:moveTo>
                    <a:cubicBezTo>
                      <a:pt x="16764" y="1"/>
                      <a:pt x="16738" y="2"/>
                      <a:pt x="16737" y="2"/>
                    </a:cubicBezTo>
                    <a:lnTo>
                      <a:pt x="12039" y="2"/>
                    </a:lnTo>
                    <a:cubicBezTo>
                      <a:pt x="9752" y="2"/>
                      <a:pt x="7902" y="1856"/>
                      <a:pt x="7898" y="4140"/>
                    </a:cubicBezTo>
                    <a:lnTo>
                      <a:pt x="7898" y="6748"/>
                    </a:lnTo>
                    <a:lnTo>
                      <a:pt x="8303" y="6748"/>
                    </a:lnTo>
                    <a:cubicBezTo>
                      <a:pt x="9966" y="6748"/>
                      <a:pt x="11315" y="8097"/>
                      <a:pt x="11315" y="9760"/>
                    </a:cubicBezTo>
                    <a:lnTo>
                      <a:pt x="11315" y="10333"/>
                    </a:lnTo>
                    <a:cubicBezTo>
                      <a:pt x="11315" y="10637"/>
                      <a:pt x="11069" y="10886"/>
                      <a:pt x="10761" y="10886"/>
                    </a:cubicBezTo>
                    <a:cubicBezTo>
                      <a:pt x="10457" y="10886"/>
                      <a:pt x="10211" y="10637"/>
                      <a:pt x="10211" y="10333"/>
                    </a:cubicBezTo>
                    <a:lnTo>
                      <a:pt x="10211" y="9760"/>
                    </a:lnTo>
                    <a:cubicBezTo>
                      <a:pt x="10208" y="8705"/>
                      <a:pt x="9357" y="7854"/>
                      <a:pt x="8303" y="7851"/>
                    </a:cubicBezTo>
                    <a:lnTo>
                      <a:pt x="6449" y="7851"/>
                    </a:lnTo>
                    <a:cubicBezTo>
                      <a:pt x="5362" y="7851"/>
                      <a:pt x="4482" y="8731"/>
                      <a:pt x="4482" y="9818"/>
                    </a:cubicBezTo>
                    <a:lnTo>
                      <a:pt x="4482" y="10624"/>
                    </a:lnTo>
                    <a:cubicBezTo>
                      <a:pt x="4482" y="10931"/>
                      <a:pt x="4233" y="11177"/>
                      <a:pt x="3929" y="11177"/>
                    </a:cubicBezTo>
                    <a:cubicBezTo>
                      <a:pt x="3624" y="11177"/>
                      <a:pt x="3375" y="10931"/>
                      <a:pt x="3375" y="10624"/>
                    </a:cubicBezTo>
                    <a:lnTo>
                      <a:pt x="3375" y="9818"/>
                    </a:lnTo>
                    <a:cubicBezTo>
                      <a:pt x="3375" y="8123"/>
                      <a:pt x="4750" y="6745"/>
                      <a:pt x="6449" y="6745"/>
                    </a:cubicBezTo>
                    <a:lnTo>
                      <a:pt x="6792" y="6745"/>
                    </a:lnTo>
                    <a:lnTo>
                      <a:pt x="6792" y="5230"/>
                    </a:lnTo>
                    <a:lnTo>
                      <a:pt x="1" y="5230"/>
                    </a:lnTo>
                    <a:lnTo>
                      <a:pt x="1" y="18243"/>
                    </a:lnTo>
                    <a:lnTo>
                      <a:pt x="3722" y="18243"/>
                    </a:lnTo>
                    <a:lnTo>
                      <a:pt x="3722" y="16761"/>
                    </a:lnTo>
                    <a:cubicBezTo>
                      <a:pt x="3722" y="14335"/>
                      <a:pt x="5689" y="12364"/>
                      <a:pt x="8118" y="12364"/>
                    </a:cubicBezTo>
                    <a:lnTo>
                      <a:pt x="8138" y="12364"/>
                    </a:lnTo>
                    <a:cubicBezTo>
                      <a:pt x="8355" y="12365"/>
                      <a:pt x="8571" y="12366"/>
                      <a:pt x="8785" y="12366"/>
                    </a:cubicBezTo>
                    <a:cubicBezTo>
                      <a:pt x="10281" y="12366"/>
                      <a:pt x="11680" y="12346"/>
                      <a:pt x="12949" y="12306"/>
                    </a:cubicBezTo>
                    <a:cubicBezTo>
                      <a:pt x="13215" y="12297"/>
                      <a:pt x="13470" y="12293"/>
                      <a:pt x="13712" y="12293"/>
                    </a:cubicBezTo>
                    <a:cubicBezTo>
                      <a:pt x="15786" y="12293"/>
                      <a:pt x="16995" y="12621"/>
                      <a:pt x="17789" y="13374"/>
                    </a:cubicBezTo>
                    <a:cubicBezTo>
                      <a:pt x="17866" y="13448"/>
                      <a:pt x="17941" y="13526"/>
                      <a:pt x="18009" y="13610"/>
                    </a:cubicBezTo>
                    <a:cubicBezTo>
                      <a:pt x="19963" y="12539"/>
                      <a:pt x="19927" y="9744"/>
                      <a:pt x="19927" y="9715"/>
                    </a:cubicBezTo>
                    <a:lnTo>
                      <a:pt x="19927" y="4156"/>
                    </a:lnTo>
                    <a:cubicBezTo>
                      <a:pt x="19927" y="2603"/>
                      <a:pt x="19545" y="1461"/>
                      <a:pt x="18795" y="763"/>
                    </a:cubicBezTo>
                    <a:cubicBezTo>
                      <a:pt x="18032" y="53"/>
                      <a:pt x="17079" y="1"/>
                      <a:pt x="16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41"/>
              <p:cNvSpPr/>
              <p:nvPr/>
            </p:nvSpPr>
            <p:spPr>
              <a:xfrm>
                <a:off x="8031573" y="2063282"/>
                <a:ext cx="177311" cy="142529"/>
              </a:xfrm>
              <a:custGeom>
                <a:rect b="b" l="l" r="r" t="t"/>
                <a:pathLst>
                  <a:path extrusionOk="0" h="10396" w="12933">
                    <a:moveTo>
                      <a:pt x="3097" y="1"/>
                    </a:moveTo>
                    <a:cubicBezTo>
                      <a:pt x="134" y="1"/>
                      <a:pt x="4" y="3928"/>
                      <a:pt x="1" y="4087"/>
                    </a:cubicBezTo>
                    <a:lnTo>
                      <a:pt x="1" y="10396"/>
                    </a:lnTo>
                    <a:lnTo>
                      <a:pt x="3796" y="10396"/>
                    </a:lnTo>
                    <a:cubicBezTo>
                      <a:pt x="5061" y="10393"/>
                      <a:pt x="6087" y="9367"/>
                      <a:pt x="6087" y="8102"/>
                    </a:cubicBezTo>
                    <a:lnTo>
                      <a:pt x="6087" y="7568"/>
                    </a:lnTo>
                    <a:cubicBezTo>
                      <a:pt x="6083" y="6255"/>
                      <a:pt x="5022" y="5193"/>
                      <a:pt x="3712" y="5193"/>
                    </a:cubicBezTo>
                    <a:lnTo>
                      <a:pt x="2803" y="5193"/>
                    </a:lnTo>
                    <a:cubicBezTo>
                      <a:pt x="2499" y="5193"/>
                      <a:pt x="2249" y="4944"/>
                      <a:pt x="2249" y="4640"/>
                    </a:cubicBezTo>
                    <a:cubicBezTo>
                      <a:pt x="2249" y="4336"/>
                      <a:pt x="2499" y="4087"/>
                      <a:pt x="2803" y="4087"/>
                    </a:cubicBezTo>
                    <a:lnTo>
                      <a:pt x="3715" y="4087"/>
                    </a:lnTo>
                    <a:cubicBezTo>
                      <a:pt x="5507" y="4090"/>
                      <a:pt x="7009" y="5456"/>
                      <a:pt x="7180" y="7241"/>
                    </a:cubicBezTo>
                    <a:lnTo>
                      <a:pt x="12741" y="7241"/>
                    </a:lnTo>
                    <a:cubicBezTo>
                      <a:pt x="12868" y="7086"/>
                      <a:pt x="12932" y="6847"/>
                      <a:pt x="12777" y="6420"/>
                    </a:cubicBezTo>
                    <a:cubicBezTo>
                      <a:pt x="12389" y="5323"/>
                      <a:pt x="10755" y="3708"/>
                      <a:pt x="8616" y="2301"/>
                    </a:cubicBezTo>
                    <a:cubicBezTo>
                      <a:pt x="6494" y="903"/>
                      <a:pt x="4327" y="1"/>
                      <a:pt x="3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41"/>
              <p:cNvSpPr/>
              <p:nvPr/>
            </p:nvSpPr>
            <p:spPr>
              <a:xfrm>
                <a:off x="8031573" y="2177659"/>
                <a:ext cx="221307" cy="176914"/>
              </a:xfrm>
              <a:custGeom>
                <a:rect b="b" l="l" r="r" t="t"/>
                <a:pathLst>
                  <a:path extrusionOk="0" h="12904" w="16142">
                    <a:moveTo>
                      <a:pt x="13080" y="0"/>
                    </a:moveTo>
                    <a:cubicBezTo>
                      <a:pt x="13032" y="0"/>
                      <a:pt x="13005" y="2"/>
                      <a:pt x="13004" y="2"/>
                    </a:cubicBezTo>
                    <a:cubicBezTo>
                      <a:pt x="12997" y="3"/>
                      <a:pt x="12991" y="4"/>
                      <a:pt x="12985" y="4"/>
                    </a:cubicBezTo>
                    <a:cubicBezTo>
                      <a:pt x="12978" y="4"/>
                      <a:pt x="12973" y="3"/>
                      <a:pt x="12968" y="2"/>
                    </a:cubicBezTo>
                    <a:lnTo>
                      <a:pt x="7183" y="2"/>
                    </a:lnTo>
                    <a:cubicBezTo>
                      <a:pt x="7054" y="1778"/>
                      <a:pt x="5579" y="3156"/>
                      <a:pt x="3796" y="3156"/>
                    </a:cubicBezTo>
                    <a:lnTo>
                      <a:pt x="1" y="3156"/>
                    </a:lnTo>
                    <a:lnTo>
                      <a:pt x="1" y="12904"/>
                    </a:lnTo>
                    <a:lnTo>
                      <a:pt x="6792" y="12904"/>
                    </a:lnTo>
                    <a:cubicBezTo>
                      <a:pt x="6802" y="10018"/>
                      <a:pt x="9150" y="7676"/>
                      <a:pt x="12036" y="7676"/>
                    </a:cubicBezTo>
                    <a:lnTo>
                      <a:pt x="16142" y="7676"/>
                    </a:lnTo>
                    <a:lnTo>
                      <a:pt x="16142" y="3137"/>
                    </a:lnTo>
                    <a:cubicBezTo>
                      <a:pt x="16142" y="2108"/>
                      <a:pt x="15857" y="1318"/>
                      <a:pt x="15297" y="788"/>
                    </a:cubicBezTo>
                    <a:cubicBezTo>
                      <a:pt x="14516" y="51"/>
                      <a:pt x="13383" y="0"/>
                      <a:pt x="13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407" name="Google Shape;1407;p41"/>
          <p:cNvCxnSpPr/>
          <p:nvPr/>
        </p:nvCxnSpPr>
        <p:spPr>
          <a:xfrm flipH="1">
            <a:off x="3480425" y="1879775"/>
            <a:ext cx="871200" cy="571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8" name="Google Shape;1408;p41"/>
          <p:cNvCxnSpPr>
            <a:stCxn id="1394" idx="1"/>
          </p:cNvCxnSpPr>
          <p:nvPr/>
        </p:nvCxnSpPr>
        <p:spPr>
          <a:xfrm flipH="1">
            <a:off x="3675901" y="2798100"/>
            <a:ext cx="774000" cy="183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9" name="Google Shape;1409;p41"/>
          <p:cNvCxnSpPr/>
          <p:nvPr/>
        </p:nvCxnSpPr>
        <p:spPr>
          <a:xfrm rot="10800000">
            <a:off x="3555688" y="3580307"/>
            <a:ext cx="703549" cy="332375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42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1415" name="Google Shape;1415;p42"/>
          <p:cNvSpPr txBox="1"/>
          <p:nvPr>
            <p:ph idx="4294967295" type="title"/>
          </p:nvPr>
        </p:nvSpPr>
        <p:spPr>
          <a:xfrm>
            <a:off x="1063798" y="1449250"/>
            <a:ext cx="554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8480"/>
                </a:solidFill>
              </a:rPr>
              <a:t>Estudos</a:t>
            </a:r>
            <a:endParaRPr sz="2000">
              <a:solidFill>
                <a:srgbClr val="F48480"/>
              </a:solidFill>
            </a:endParaRPr>
          </a:p>
        </p:txBody>
      </p:sp>
      <p:sp>
        <p:nvSpPr>
          <p:cNvPr id="1416" name="Google Shape;1416;p42"/>
          <p:cNvSpPr txBox="1"/>
          <p:nvPr>
            <p:ph idx="4294967295" type="subTitle"/>
          </p:nvPr>
        </p:nvSpPr>
        <p:spPr>
          <a:xfrm>
            <a:off x="1139975" y="2019450"/>
            <a:ext cx="54096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Análise impacto emocional</a:t>
            </a:r>
            <a:endParaRPr/>
          </a:p>
        </p:txBody>
      </p:sp>
      <p:sp>
        <p:nvSpPr>
          <p:cNvPr id="1417" name="Google Shape;1417;p42"/>
          <p:cNvSpPr txBox="1"/>
          <p:nvPr>
            <p:ph idx="4294967295" type="subTitle"/>
          </p:nvPr>
        </p:nvSpPr>
        <p:spPr>
          <a:xfrm>
            <a:off x="1139975" y="2324250"/>
            <a:ext cx="55059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Mapeamento doenças psicológicas</a:t>
            </a:r>
            <a:endParaRPr/>
          </a:p>
        </p:txBody>
      </p:sp>
      <p:sp>
        <p:nvSpPr>
          <p:cNvPr id="1418" name="Google Shape;1418;p42"/>
          <p:cNvSpPr txBox="1"/>
          <p:nvPr>
            <p:ph idx="4294967295" type="subTitle"/>
          </p:nvPr>
        </p:nvSpPr>
        <p:spPr>
          <a:xfrm>
            <a:off x="1139975" y="2629050"/>
            <a:ext cx="42774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Comportamento emocional</a:t>
            </a:r>
            <a:endParaRPr/>
          </a:p>
        </p:txBody>
      </p:sp>
      <p:cxnSp>
        <p:nvCxnSpPr>
          <p:cNvPr id="1419" name="Google Shape;1419;p42"/>
          <p:cNvCxnSpPr/>
          <p:nvPr/>
        </p:nvCxnSpPr>
        <p:spPr>
          <a:xfrm rot="10800000">
            <a:off x="3555738" y="3580282"/>
            <a:ext cx="703500" cy="332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0" name="Google Shape;1420;p42"/>
          <p:cNvSpPr txBox="1"/>
          <p:nvPr/>
        </p:nvSpPr>
        <p:spPr>
          <a:xfrm>
            <a:off x="4221276" y="3734475"/>
            <a:ext cx="42006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rPr>
              <a:t>Análise de Sentimentos</a:t>
            </a:r>
            <a:endParaRPr sz="270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1" name="Google Shape;1421;p42"/>
          <p:cNvSpPr txBox="1"/>
          <p:nvPr>
            <p:ph idx="4294967295" type="subTitle"/>
          </p:nvPr>
        </p:nvSpPr>
        <p:spPr>
          <a:xfrm>
            <a:off x="4264175" y="4076850"/>
            <a:ext cx="42774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Causas/Contexto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43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Geral</a:t>
            </a:r>
            <a:endParaRPr/>
          </a:p>
        </p:txBody>
      </p:sp>
      <p:sp>
        <p:nvSpPr>
          <p:cNvPr id="1427" name="Google Shape;1427;p43"/>
          <p:cNvSpPr txBox="1"/>
          <p:nvPr>
            <p:ph idx="4294967295" type="title"/>
          </p:nvPr>
        </p:nvSpPr>
        <p:spPr>
          <a:xfrm>
            <a:off x="1275000" y="2285400"/>
            <a:ext cx="659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abin"/>
                <a:ea typeface="Cabin"/>
                <a:cs typeface="Cabin"/>
                <a:sym typeface="Cabin"/>
              </a:rPr>
              <a:t>Realizar uma análise de sentimentos dos </a:t>
            </a:r>
            <a:r>
              <a:rPr b="1" i="1" lang="en" sz="2000">
                <a:latin typeface="Cabin"/>
                <a:ea typeface="Cabin"/>
                <a:cs typeface="Cabin"/>
                <a:sym typeface="Cabin"/>
              </a:rPr>
              <a:t>tweets</a:t>
            </a:r>
            <a:r>
              <a:rPr b="1" lang="en" sz="2000">
                <a:latin typeface="Cabin"/>
                <a:ea typeface="Cabin"/>
                <a:cs typeface="Cabin"/>
                <a:sym typeface="Cabin"/>
              </a:rPr>
              <a:t> publicados pelos brasileiros sobre a Covid-19 durante o período de 4 de fevereiro a 7 de março de 2021 baseada nas seis emoções universais de Paul Ekman.</a:t>
            </a:r>
            <a:endParaRPr b="1" sz="2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44"/>
          <p:cNvSpPr/>
          <p:nvPr/>
        </p:nvSpPr>
        <p:spPr>
          <a:xfrm>
            <a:off x="749857" y="746374"/>
            <a:ext cx="1861497" cy="1861673"/>
          </a:xfrm>
          <a:custGeom>
            <a:rect b="b" l="l" r="r" t="t"/>
            <a:pathLst>
              <a:path extrusionOk="0" h="25004" w="25005">
                <a:moveTo>
                  <a:pt x="12506" y="0"/>
                </a:moveTo>
                <a:cubicBezTo>
                  <a:pt x="5596" y="0"/>
                  <a:pt x="1" y="5603"/>
                  <a:pt x="1" y="12505"/>
                </a:cubicBezTo>
                <a:cubicBezTo>
                  <a:pt x="1" y="19408"/>
                  <a:pt x="5596" y="25003"/>
                  <a:pt x="12506" y="25003"/>
                </a:cubicBezTo>
                <a:cubicBezTo>
                  <a:pt x="19409" y="25003"/>
                  <a:pt x="25004" y="19408"/>
                  <a:pt x="25004" y="12505"/>
                </a:cubicBezTo>
                <a:cubicBezTo>
                  <a:pt x="25004" y="5603"/>
                  <a:pt x="19409" y="0"/>
                  <a:pt x="12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44"/>
          <p:cNvSpPr txBox="1"/>
          <p:nvPr>
            <p:ph idx="2" type="title"/>
          </p:nvPr>
        </p:nvSpPr>
        <p:spPr>
          <a:xfrm>
            <a:off x="773357" y="1102533"/>
            <a:ext cx="17496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34" name="Google Shape;1434;p44"/>
          <p:cNvSpPr txBox="1"/>
          <p:nvPr>
            <p:ph type="title"/>
          </p:nvPr>
        </p:nvSpPr>
        <p:spPr>
          <a:xfrm>
            <a:off x="552325" y="3039750"/>
            <a:ext cx="6340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Revisão Sistemática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da Literatura</a:t>
            </a:r>
            <a:endParaRPr sz="5000"/>
          </a:p>
        </p:txBody>
      </p:sp>
      <p:grpSp>
        <p:nvGrpSpPr>
          <p:cNvPr id="1435" name="Google Shape;1435;p44"/>
          <p:cNvGrpSpPr/>
          <p:nvPr/>
        </p:nvGrpSpPr>
        <p:grpSpPr>
          <a:xfrm>
            <a:off x="6227285" y="1333247"/>
            <a:ext cx="1331560" cy="1774540"/>
            <a:chOff x="7285212" y="-232526"/>
            <a:chExt cx="1232355" cy="1642333"/>
          </a:xfrm>
        </p:grpSpPr>
        <p:sp>
          <p:nvSpPr>
            <p:cNvPr id="1436" name="Google Shape;1436;p44"/>
            <p:cNvSpPr/>
            <p:nvPr/>
          </p:nvSpPr>
          <p:spPr>
            <a:xfrm>
              <a:off x="7285212" y="-232526"/>
              <a:ext cx="1232348" cy="1642333"/>
            </a:xfrm>
            <a:custGeom>
              <a:rect b="b" l="l" r="r" t="t"/>
              <a:pathLst>
                <a:path extrusionOk="0" h="26747" w="20070">
                  <a:moveTo>
                    <a:pt x="9912" y="1"/>
                  </a:moveTo>
                  <a:cubicBezTo>
                    <a:pt x="8384" y="1"/>
                    <a:pt x="6975" y="333"/>
                    <a:pt x="5915" y="1175"/>
                  </a:cubicBezTo>
                  <a:cubicBezTo>
                    <a:pt x="5521" y="1487"/>
                    <a:pt x="4726" y="3263"/>
                    <a:pt x="3849" y="5677"/>
                  </a:cubicBezTo>
                  <a:cubicBezTo>
                    <a:pt x="3686" y="6131"/>
                    <a:pt x="3522" y="6606"/>
                    <a:pt x="3352" y="7104"/>
                  </a:cubicBezTo>
                  <a:cubicBezTo>
                    <a:pt x="2935" y="8323"/>
                    <a:pt x="2512" y="9645"/>
                    <a:pt x="2111" y="10998"/>
                  </a:cubicBezTo>
                  <a:cubicBezTo>
                    <a:pt x="1851" y="11882"/>
                    <a:pt x="1598" y="12781"/>
                    <a:pt x="1368" y="13665"/>
                  </a:cubicBezTo>
                  <a:cubicBezTo>
                    <a:pt x="1160" y="14482"/>
                    <a:pt x="959" y="15292"/>
                    <a:pt x="788" y="16073"/>
                  </a:cubicBezTo>
                  <a:cubicBezTo>
                    <a:pt x="409" y="17759"/>
                    <a:pt x="149" y="19312"/>
                    <a:pt x="67" y="20538"/>
                  </a:cubicBezTo>
                  <a:cubicBezTo>
                    <a:pt x="0" y="21541"/>
                    <a:pt x="60" y="22321"/>
                    <a:pt x="268" y="22797"/>
                  </a:cubicBezTo>
                  <a:cubicBezTo>
                    <a:pt x="1310" y="25081"/>
                    <a:pt x="8014" y="26746"/>
                    <a:pt x="12503" y="26746"/>
                  </a:cubicBezTo>
                  <a:cubicBezTo>
                    <a:pt x="14222" y="26746"/>
                    <a:pt x="15616" y="26502"/>
                    <a:pt x="16243" y="25955"/>
                  </a:cubicBezTo>
                  <a:cubicBezTo>
                    <a:pt x="16697" y="25561"/>
                    <a:pt x="17194" y="24476"/>
                    <a:pt x="17677" y="22975"/>
                  </a:cubicBezTo>
                  <a:cubicBezTo>
                    <a:pt x="18034" y="21876"/>
                    <a:pt x="18376" y="20560"/>
                    <a:pt x="18688" y="19134"/>
                  </a:cubicBezTo>
                  <a:cubicBezTo>
                    <a:pt x="18941" y="17982"/>
                    <a:pt x="19171" y="16764"/>
                    <a:pt x="19371" y="15523"/>
                  </a:cubicBezTo>
                  <a:cubicBezTo>
                    <a:pt x="19490" y="14787"/>
                    <a:pt x="19594" y="14044"/>
                    <a:pt x="19684" y="13308"/>
                  </a:cubicBezTo>
                  <a:cubicBezTo>
                    <a:pt x="19892" y="11659"/>
                    <a:pt x="20018" y="10002"/>
                    <a:pt x="20055" y="8338"/>
                  </a:cubicBezTo>
                  <a:cubicBezTo>
                    <a:pt x="20070" y="7505"/>
                    <a:pt x="20040" y="6673"/>
                    <a:pt x="19966" y="5841"/>
                  </a:cubicBezTo>
                  <a:cubicBezTo>
                    <a:pt x="19810" y="4221"/>
                    <a:pt x="19431" y="3047"/>
                    <a:pt x="18755" y="2646"/>
                  </a:cubicBezTo>
                  <a:cubicBezTo>
                    <a:pt x="16604" y="1372"/>
                    <a:pt x="13013" y="1"/>
                    <a:pt x="99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4"/>
            <p:cNvSpPr/>
            <p:nvPr/>
          </p:nvSpPr>
          <p:spPr>
            <a:xfrm>
              <a:off x="7289326" y="753920"/>
              <a:ext cx="1143376" cy="424353"/>
            </a:xfrm>
            <a:custGeom>
              <a:rect b="b" l="l" r="r" t="t"/>
              <a:pathLst>
                <a:path extrusionOk="0" h="6911" w="18621">
                  <a:moveTo>
                    <a:pt x="721" y="0"/>
                  </a:moveTo>
                  <a:cubicBezTo>
                    <a:pt x="342" y="1687"/>
                    <a:pt x="82" y="3240"/>
                    <a:pt x="0" y="4473"/>
                  </a:cubicBezTo>
                  <a:cubicBezTo>
                    <a:pt x="5751" y="5833"/>
                    <a:pt x="11740" y="6175"/>
                    <a:pt x="17610" y="6910"/>
                  </a:cubicBezTo>
                  <a:cubicBezTo>
                    <a:pt x="17967" y="5811"/>
                    <a:pt x="18309" y="4495"/>
                    <a:pt x="18621" y="3069"/>
                  </a:cubicBezTo>
                  <a:cubicBezTo>
                    <a:pt x="17491" y="2749"/>
                    <a:pt x="16347" y="2460"/>
                    <a:pt x="15195" y="2200"/>
                  </a:cubicBezTo>
                  <a:cubicBezTo>
                    <a:pt x="10433" y="1144"/>
                    <a:pt x="5581" y="505"/>
                    <a:pt x="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4"/>
            <p:cNvSpPr/>
            <p:nvPr/>
          </p:nvSpPr>
          <p:spPr>
            <a:xfrm>
              <a:off x="7369152" y="442298"/>
              <a:ext cx="1124710" cy="278338"/>
            </a:xfrm>
            <a:custGeom>
              <a:rect b="b" l="l" r="r" t="t"/>
              <a:pathLst>
                <a:path extrusionOk="0" h="4533" w="18317">
                  <a:moveTo>
                    <a:pt x="744" y="0"/>
                  </a:moveTo>
                  <a:cubicBezTo>
                    <a:pt x="484" y="892"/>
                    <a:pt x="231" y="1783"/>
                    <a:pt x="1" y="2668"/>
                  </a:cubicBezTo>
                  <a:cubicBezTo>
                    <a:pt x="1056" y="2957"/>
                    <a:pt x="2096" y="3203"/>
                    <a:pt x="3084" y="3299"/>
                  </a:cubicBezTo>
                  <a:cubicBezTo>
                    <a:pt x="8063" y="3775"/>
                    <a:pt x="13041" y="4020"/>
                    <a:pt x="18004" y="4533"/>
                  </a:cubicBezTo>
                  <a:cubicBezTo>
                    <a:pt x="18123" y="3797"/>
                    <a:pt x="18227" y="3054"/>
                    <a:pt x="18317" y="2318"/>
                  </a:cubicBezTo>
                  <a:cubicBezTo>
                    <a:pt x="17039" y="2207"/>
                    <a:pt x="15775" y="2081"/>
                    <a:pt x="14542" y="1902"/>
                  </a:cubicBezTo>
                  <a:cubicBezTo>
                    <a:pt x="9957" y="1256"/>
                    <a:pt x="5351" y="572"/>
                    <a:pt x="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4"/>
            <p:cNvSpPr/>
            <p:nvPr/>
          </p:nvSpPr>
          <p:spPr>
            <a:xfrm>
              <a:off x="7490549" y="115632"/>
              <a:ext cx="1027018" cy="163822"/>
            </a:xfrm>
            <a:custGeom>
              <a:rect b="b" l="l" r="r" t="t"/>
              <a:pathLst>
                <a:path extrusionOk="0" h="2668" w="16726">
                  <a:moveTo>
                    <a:pt x="505" y="0"/>
                  </a:moveTo>
                  <a:cubicBezTo>
                    <a:pt x="335" y="453"/>
                    <a:pt x="171" y="936"/>
                    <a:pt x="0" y="1427"/>
                  </a:cubicBezTo>
                  <a:cubicBezTo>
                    <a:pt x="1092" y="1546"/>
                    <a:pt x="2214" y="1657"/>
                    <a:pt x="3366" y="1694"/>
                  </a:cubicBezTo>
                  <a:cubicBezTo>
                    <a:pt x="7720" y="1850"/>
                    <a:pt x="12245" y="2400"/>
                    <a:pt x="16711" y="2668"/>
                  </a:cubicBezTo>
                  <a:cubicBezTo>
                    <a:pt x="16726" y="1835"/>
                    <a:pt x="16704" y="1003"/>
                    <a:pt x="16622" y="171"/>
                  </a:cubicBezTo>
                  <a:cubicBezTo>
                    <a:pt x="15062" y="156"/>
                    <a:pt x="13583" y="164"/>
                    <a:pt x="12327" y="97"/>
                  </a:cubicBezTo>
                  <a:cubicBezTo>
                    <a:pt x="11023" y="31"/>
                    <a:pt x="9666" y="14"/>
                    <a:pt x="8279" y="14"/>
                  </a:cubicBezTo>
                  <a:cubicBezTo>
                    <a:pt x="6706" y="14"/>
                    <a:pt x="5096" y="36"/>
                    <a:pt x="3482" y="36"/>
                  </a:cubicBezTo>
                  <a:cubicBezTo>
                    <a:pt x="2488" y="36"/>
                    <a:pt x="1493" y="28"/>
                    <a:pt x="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45"/>
          <p:cNvSpPr txBox="1"/>
          <p:nvPr>
            <p:ph type="title"/>
          </p:nvPr>
        </p:nvSpPr>
        <p:spPr>
          <a:xfrm>
            <a:off x="711725" y="34479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Questão Norteadora</a:t>
            </a:r>
            <a:endParaRPr/>
          </a:p>
        </p:txBody>
      </p:sp>
      <p:sp>
        <p:nvSpPr>
          <p:cNvPr id="1445" name="Google Shape;1445;p45"/>
          <p:cNvSpPr txBox="1"/>
          <p:nvPr>
            <p:ph idx="4294967295" type="title"/>
          </p:nvPr>
        </p:nvSpPr>
        <p:spPr>
          <a:xfrm>
            <a:off x="1275000" y="2285400"/>
            <a:ext cx="659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abin"/>
                <a:ea typeface="Cabin"/>
                <a:cs typeface="Cabin"/>
                <a:sym typeface="Cabin"/>
              </a:rPr>
              <a:t>Quais foram os principais sentimentos dos brasileiros no </a:t>
            </a:r>
            <a:r>
              <a:rPr b="1" i="1" lang="en" sz="2000">
                <a:latin typeface="Cabin"/>
                <a:ea typeface="Cabin"/>
                <a:cs typeface="Cabin"/>
                <a:sym typeface="Cabin"/>
              </a:rPr>
              <a:t>Twitter </a:t>
            </a:r>
            <a:r>
              <a:rPr b="1" lang="en" sz="2000">
                <a:latin typeface="Cabin"/>
                <a:ea typeface="Cabin"/>
                <a:cs typeface="Cabin"/>
                <a:sym typeface="Cabin"/>
              </a:rPr>
              <a:t>com relação à Covid-19 durante a pandemia?</a:t>
            </a:r>
            <a:endParaRPr b="1" sz="2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st-intensive Care Syndrome by Slidesgo">
  <a:themeElements>
    <a:clrScheme name="Simple Light">
      <a:dk1>
        <a:srgbClr val="000000"/>
      </a:dk1>
      <a:lt1>
        <a:srgbClr val="FFF0EF"/>
      </a:lt1>
      <a:dk2>
        <a:srgbClr val="0075A5"/>
      </a:dk2>
      <a:lt2>
        <a:srgbClr val="33A8BB"/>
      </a:lt2>
      <a:accent1>
        <a:srgbClr val="77DCD8"/>
      </a:accent1>
      <a:accent2>
        <a:srgbClr val="F4848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4848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