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ukta ExtraBold"/>
      <p:bold r:id="rId40"/>
    </p:embeddedFont>
    <p:embeddedFont>
      <p:font typeface="Mukta Medium"/>
      <p:regular r:id="rId41"/>
      <p:bold r:id="rId42"/>
    </p:embeddedFont>
    <p:embeddedFont>
      <p:font typeface="Mukta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uktaExtraBold-bold.fntdata"/><Relationship Id="rId20" Type="http://schemas.openxmlformats.org/officeDocument/2006/relationships/slide" Target="slides/slide15.xml"/><Relationship Id="rId42" Type="http://schemas.openxmlformats.org/officeDocument/2006/relationships/font" Target="fonts/MuktaMedium-bold.fntdata"/><Relationship Id="rId41" Type="http://schemas.openxmlformats.org/officeDocument/2006/relationships/font" Target="fonts/MuktaMedium-regular.fntdata"/><Relationship Id="rId22" Type="http://schemas.openxmlformats.org/officeDocument/2006/relationships/slide" Target="slides/slide17.xml"/><Relationship Id="rId44" Type="http://schemas.openxmlformats.org/officeDocument/2006/relationships/font" Target="fonts/Mukta-bold.fntdata"/><Relationship Id="rId21" Type="http://schemas.openxmlformats.org/officeDocument/2006/relationships/slide" Target="slides/slide16.xml"/><Relationship Id="rId43" Type="http://schemas.openxmlformats.org/officeDocument/2006/relationships/font" Target="fonts/Mukta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6" name="Google Shape;19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2" name="Google Shape;20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5" name="Google Shape;2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9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1" name="Google Shape;21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g110fbdfb586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7" name="Google Shape;2117;g110fbdfb58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1" name="Google Shape;21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5" name="Google Shape;21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2" name="Google Shape;2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8" name="Google Shape;22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7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g110fbdfb586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9" name="Google Shape;2229;g110fbdfb58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g110fbdfb586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0" name="Google Shape;2250;g110fbdfb58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2" name="Google Shape;19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9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g110fbdfb586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1" name="Google Shape;2271;g110fbdfb58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3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110fbdfb586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5" name="Google Shape;2285;g110fbdfb58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110fbdfb586_0_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9" name="Google Shape;2299;g110fbdfb58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3" name="Google Shape;231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0" name="Google Shape;235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g110fbdfb586_0_2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6" name="Google Shape;2356;g110fbdfb58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g110fbdfb586_0_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2" name="Google Shape;2362;g110fbdfb58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110fbdfb586_0_2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1" name="Google Shape;2371;g110fbdfb586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g110fbdfb586_0_2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8" name="Google Shape;2378;g110fbdfb586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5" name="Google Shape;238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8" name="Google Shape;19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2" name="Google Shape;242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6" name="Shape 2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" name="Google Shape;2427;g110fbdfb586_0_2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8" name="Google Shape;2428;g110fbdfb586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2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4" name="Google Shape;243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110fbdfb586_0_2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0" name="Google Shape;2440;g110fbdfb58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6" name="Google Shape;244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8" name="Google Shape;19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8" name="Google Shape;20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7" name="Google Shape;20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110fbdfb586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1" name="Google Shape;2041;g110fbdfb58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8" name="Google Shape;20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6" name="Google Shape;20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8125" y="1205800"/>
            <a:ext cx="5396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4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8125" y="3505700"/>
            <a:ext cx="5396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800" u="sng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730381" y="368151"/>
            <a:ext cx="556496" cy="577157"/>
            <a:chOff x="730381" y="368151"/>
            <a:chExt cx="556496" cy="577157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66596" y="368151"/>
              <a:ext cx="420281" cy="420272"/>
              <a:chOff x="866596" y="368151"/>
              <a:chExt cx="420281" cy="420272"/>
            </a:xfrm>
          </p:grpSpPr>
          <p:sp>
            <p:nvSpPr>
              <p:cNvPr id="13" name="Google Shape;13;p2"/>
              <p:cNvSpPr/>
              <p:nvPr/>
            </p:nvSpPr>
            <p:spPr>
              <a:xfrm flipH="1">
                <a:off x="866596" y="368151"/>
                <a:ext cx="420281" cy="420272"/>
              </a:xfrm>
              <a:custGeom>
                <a:rect b="b" l="l" r="r" t="t"/>
                <a:pathLst>
                  <a:path extrusionOk="0" h="3821" w="3821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" name="Google Shape;14;p2"/>
              <p:cNvPicPr preferRelativeResize="0"/>
              <p:nvPr/>
            </p:nvPicPr>
            <p:blipFill rotWithShape="1">
              <a:blip r:embed="rId2">
                <a:alphaModFix/>
              </a:blip>
              <a:srcRect b="336" l="0" r="0" t="327"/>
              <a:stretch/>
            </p:blipFill>
            <p:spPr>
              <a:xfrm rot="10800000">
                <a:off x="871517" y="368357"/>
                <a:ext cx="411000" cy="410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 rot="-5400000">
              <a:off x="661361" y="509989"/>
              <a:ext cx="504340" cy="366300"/>
              <a:chOff x="8079872" y="1013424"/>
              <a:chExt cx="692014" cy="502606"/>
            </a:xfrm>
          </p:grpSpPr>
          <p:sp>
            <p:nvSpPr>
              <p:cNvPr id="16" name="Google Shape;16;p2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rect b="b" l="l" r="r" t="t"/>
                <a:pathLst>
                  <a:path extrusionOk="0" h="8405" w="8405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rect b="b" l="l" r="r" t="t"/>
                <a:pathLst>
                  <a:path extrusionOk="0" h="5260" w="526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rect b="b" l="l" r="r" t="t"/>
                <a:pathLst>
                  <a:path extrusionOk="0" h="10328" w="10315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rect b="b" l="l" r="r" t="t"/>
                <a:pathLst>
                  <a:path extrusionOk="0" h="5668" w="568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rect b="b" l="l" r="r" t="t"/>
                <a:pathLst>
                  <a:path extrusionOk="0" h="8583" w="8583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rect b="b" l="l" r="r" t="t"/>
                <a:pathLst>
                  <a:path extrusionOk="0" h="9933" w="9933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rect b="b" l="l" r="r" t="t"/>
                <a:pathLst>
                  <a:path extrusionOk="0" h="9857" w="9857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" name="Google Shape;23;p2"/>
          <p:cNvGrpSpPr/>
          <p:nvPr/>
        </p:nvGrpSpPr>
        <p:grpSpPr>
          <a:xfrm>
            <a:off x="6859414" y="-435573"/>
            <a:ext cx="3074085" cy="1781928"/>
            <a:chOff x="6859414" y="-435573"/>
            <a:chExt cx="3074085" cy="1781928"/>
          </a:xfrm>
        </p:grpSpPr>
        <p:grpSp>
          <p:nvGrpSpPr>
            <p:cNvPr id="24" name="Google Shape;24;p2"/>
            <p:cNvGrpSpPr/>
            <p:nvPr/>
          </p:nvGrpSpPr>
          <p:grpSpPr>
            <a:xfrm rot="5400000">
              <a:off x="6968422" y="22871"/>
              <a:ext cx="1781928" cy="865040"/>
              <a:chOff x="-968809" y="1851892"/>
              <a:chExt cx="5540822" cy="26898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968809" y="1852329"/>
                <a:ext cx="5540822" cy="2688915"/>
              </a:xfrm>
              <a:custGeom>
                <a:rect b="b" l="l" r="r" t="t"/>
                <a:pathLst>
                  <a:path extrusionOk="0" h="20572" w="42391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6" name="Google Shape;26;p2"/>
              <p:cNvPicPr preferRelativeResize="0"/>
              <p:nvPr/>
            </p:nvPicPr>
            <p:blipFill rotWithShape="1">
              <a:blip r:embed="rId3">
                <a:alphaModFix/>
              </a:blip>
              <a:srcRect b="11525" l="-50457" r="329" t="15805"/>
              <a:stretch/>
            </p:blipFill>
            <p:spPr>
              <a:xfrm flipH="1" rot="10800000">
                <a:off x="-961895" y="1851892"/>
                <a:ext cx="5525700" cy="26898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27" name="Google Shape;27;p2"/>
            <p:cNvGrpSpPr/>
            <p:nvPr/>
          </p:nvGrpSpPr>
          <p:grpSpPr>
            <a:xfrm>
              <a:off x="7860617" y="876300"/>
              <a:ext cx="2072882" cy="245500"/>
              <a:chOff x="4880092" y="876300"/>
              <a:chExt cx="2072882" cy="245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880092" y="876300"/>
                <a:ext cx="2072700" cy="2454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" name="Google Shape;29;p2"/>
              <p:cNvPicPr preferRelativeResize="0"/>
              <p:nvPr/>
            </p:nvPicPr>
            <p:blipFill rotWithShape="1">
              <a:blip r:embed="rId4">
                <a:alphaModFix amt="16000"/>
              </a:blip>
              <a:srcRect b="47027" l="960" r="0" t="44866"/>
              <a:stretch/>
            </p:blipFill>
            <p:spPr>
              <a:xfrm flipH="1">
                <a:off x="4880274" y="876400"/>
                <a:ext cx="2072700" cy="2454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30" name="Google Shape;30;p2"/>
            <p:cNvGrpSpPr/>
            <p:nvPr/>
          </p:nvGrpSpPr>
          <p:grpSpPr>
            <a:xfrm>
              <a:off x="6859414" y="154275"/>
              <a:ext cx="775777" cy="851095"/>
              <a:chOff x="6771473" y="57820"/>
              <a:chExt cx="863702" cy="947557"/>
            </a:xfrm>
          </p:grpSpPr>
          <p:sp>
            <p:nvSpPr>
              <p:cNvPr id="31" name="Google Shape;31;p2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rect b="b" l="l" r="r" t="t"/>
                <a:pathLst>
                  <a:path extrusionOk="0" h="20579" w="22577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2" name="Google Shape;32;p2"/>
              <p:cNvPicPr preferRelativeResize="0"/>
              <p:nvPr/>
            </p:nvPicPr>
            <p:blipFill rotWithShape="1">
              <a:blip r:embed="rId5">
                <a:alphaModFix/>
              </a:blip>
              <a:srcRect b="377" l="0" r="0" t="376"/>
              <a:stretch/>
            </p:blipFill>
            <p:spPr>
              <a:xfrm flipH="1" rot="-5400000">
                <a:off x="6771173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" name="Google Shape;33;p2"/>
            <p:cNvGrpSpPr/>
            <p:nvPr/>
          </p:nvGrpSpPr>
          <p:grpSpPr>
            <a:xfrm>
              <a:off x="7136647" y="717424"/>
              <a:ext cx="692014" cy="502606"/>
              <a:chOff x="8079872" y="1013424"/>
              <a:chExt cx="692014" cy="502606"/>
            </a:xfrm>
          </p:grpSpPr>
          <p:sp>
            <p:nvSpPr>
              <p:cNvPr id="34" name="Google Shape;34;p2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rect b="b" l="l" r="r" t="t"/>
                <a:pathLst>
                  <a:path extrusionOk="0" h="8405" w="8405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rect b="b" l="l" r="r" t="t"/>
                <a:pathLst>
                  <a:path extrusionOk="0" h="5260" w="526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rect b="b" l="l" r="r" t="t"/>
                <a:pathLst>
                  <a:path extrusionOk="0" h="10328" w="10315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rect b="b" l="l" r="r" t="t"/>
                <a:pathLst>
                  <a:path extrusionOk="0" h="5668" w="568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rect b="b" l="l" r="r" t="t"/>
                <a:pathLst>
                  <a:path extrusionOk="0" h="8583" w="8583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rect b="b" l="l" r="r" t="t"/>
                <a:pathLst>
                  <a:path extrusionOk="0" h="9933" w="9933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rect b="b" l="l" r="r" t="t"/>
                <a:pathLst>
                  <a:path extrusionOk="0" h="9857" w="9857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" name="Google Shape;41;p2"/>
          <p:cNvGrpSpPr/>
          <p:nvPr/>
        </p:nvGrpSpPr>
        <p:grpSpPr>
          <a:xfrm>
            <a:off x="5874116" y="4491339"/>
            <a:ext cx="1326936" cy="1389752"/>
            <a:chOff x="4490629" y="4622475"/>
            <a:chExt cx="1012541" cy="1060475"/>
          </a:xfrm>
        </p:grpSpPr>
        <p:sp>
          <p:nvSpPr>
            <p:cNvPr id="42" name="Google Shape;42;p2"/>
            <p:cNvSpPr/>
            <p:nvPr/>
          </p:nvSpPr>
          <p:spPr>
            <a:xfrm>
              <a:off x="4491100" y="4622475"/>
              <a:ext cx="1008000" cy="1054800"/>
            </a:xfrm>
            <a:prstGeom prst="blockArc">
              <a:avLst>
                <a:gd fmla="val 10800000" name="adj1"/>
                <a:gd fmla="val 21551508" name="adj2"/>
                <a:gd fmla="val 18243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" name="Google Shape;43;p2"/>
            <p:cNvPicPr preferRelativeResize="0"/>
            <p:nvPr/>
          </p:nvPicPr>
          <p:blipFill rotWithShape="1">
            <a:blip r:embed="rId6">
              <a:alphaModFix amt="35000"/>
            </a:blip>
            <a:srcRect b="6831" l="0" r="0" t="2564"/>
            <a:stretch/>
          </p:blipFill>
          <p:spPr>
            <a:xfrm rot="-3058">
              <a:off x="4491100" y="4623800"/>
              <a:ext cx="1011600" cy="1058700"/>
            </a:xfrm>
            <a:prstGeom prst="blockArc">
              <a:avLst>
                <a:gd fmla="val 10800000" name="adj1"/>
                <a:gd fmla="val 21521183" name="adj2"/>
                <a:gd fmla="val 17830" name="adj3"/>
              </a:avLst>
            </a:prstGeom>
            <a:noFill/>
            <a:ln>
              <a:noFill/>
            </a:ln>
          </p:spPr>
        </p:pic>
      </p:grpSp>
      <p:grpSp>
        <p:nvGrpSpPr>
          <p:cNvPr id="44" name="Google Shape;44;p2"/>
          <p:cNvGrpSpPr/>
          <p:nvPr/>
        </p:nvGrpSpPr>
        <p:grpSpPr>
          <a:xfrm>
            <a:off x="6971459" y="3986997"/>
            <a:ext cx="308401" cy="504350"/>
            <a:chOff x="6971459" y="3986997"/>
            <a:chExt cx="308401" cy="504350"/>
          </a:xfrm>
        </p:grpSpPr>
        <p:sp>
          <p:nvSpPr>
            <p:cNvPr id="45" name="Google Shape;45;p2"/>
            <p:cNvSpPr/>
            <p:nvPr/>
          </p:nvSpPr>
          <p:spPr>
            <a:xfrm rot="10800000">
              <a:off x="6971459" y="4379734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cap="flat" cmpd="sng" w="9525">
              <a:solidFill>
                <a:srgbClr val="FDC0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6971459" y="4182938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cap="flat" cmpd="sng" w="9525">
              <a:solidFill>
                <a:srgbClr val="FDC0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0800000">
              <a:off x="6971459" y="3986997"/>
              <a:ext cx="111610" cy="110759"/>
            </a:xfrm>
            <a:custGeom>
              <a:rect b="b" l="l" r="r" t="t"/>
              <a:pathLst>
                <a:path extrusionOk="0" h="1555" w="1567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cap="flat" cmpd="sng" w="9525">
              <a:solidFill>
                <a:srgbClr val="FDC0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rot="10800000">
              <a:off x="7168250" y="4379734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cap="flat" cmpd="sng" w="9525">
              <a:solidFill>
                <a:srgbClr val="FDC0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rot="10800000">
              <a:off x="7168250" y="4182938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cap="flat" cmpd="sng" w="9525">
              <a:solidFill>
                <a:srgbClr val="FDC0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 rot="10800000">
              <a:off x="7168250" y="3986997"/>
              <a:ext cx="111610" cy="110759"/>
            </a:xfrm>
            <a:custGeom>
              <a:rect b="b" l="l" r="r" t="t"/>
              <a:pathLst>
                <a:path extrusionOk="0" h="1555" w="1567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cap="flat" cmpd="sng" w="9525">
              <a:solidFill>
                <a:srgbClr val="FDC0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2"/>
          <p:cNvGrpSpPr/>
          <p:nvPr/>
        </p:nvGrpSpPr>
        <p:grpSpPr>
          <a:xfrm rot="-5400000">
            <a:off x="5081848" y="3953752"/>
            <a:ext cx="261567" cy="570005"/>
            <a:chOff x="5273525" y="899922"/>
            <a:chExt cx="396675" cy="864430"/>
          </a:xfrm>
        </p:grpSpPr>
        <p:sp>
          <p:nvSpPr>
            <p:cNvPr id="52" name="Google Shape;52;p2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rect b="b" l="l" r="r" t="t"/>
              <a:pathLst>
                <a:path extrusionOk="0" h="2471" w="2484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rect b="b" l="l" r="r" t="t"/>
              <a:pathLst>
                <a:path extrusionOk="0" h="2472" w="2472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rect b="b" l="l" r="r" t="t"/>
              <a:pathLst>
                <a:path extrusionOk="0" h="2471" w="2471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7279849" y="1482999"/>
            <a:ext cx="272896" cy="272877"/>
            <a:chOff x="7279849" y="1482999"/>
            <a:chExt cx="272896" cy="272877"/>
          </a:xfrm>
        </p:grpSpPr>
        <p:sp>
          <p:nvSpPr>
            <p:cNvPr id="56" name="Google Shape;56;p2"/>
            <p:cNvSpPr/>
            <p:nvPr/>
          </p:nvSpPr>
          <p:spPr>
            <a:xfrm>
              <a:off x="7279849" y="1482999"/>
              <a:ext cx="272896" cy="272877"/>
            </a:xfrm>
            <a:custGeom>
              <a:rect b="b" l="l" r="r" t="t"/>
              <a:pathLst>
                <a:path extrusionOk="0" h="3821" w="3821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" name="Google Shape;57;p2"/>
            <p:cNvPicPr preferRelativeResize="0"/>
            <p:nvPr/>
          </p:nvPicPr>
          <p:blipFill rotWithShape="1">
            <a:blip r:embed="rId3">
              <a:alphaModFix/>
            </a:blip>
            <a:srcRect b="336" l="0" r="0" t="327"/>
            <a:stretch/>
          </p:blipFill>
          <p:spPr>
            <a:xfrm flipH="1" rot="10800000">
              <a:off x="7282806" y="1483392"/>
              <a:ext cx="267000" cy="2664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58" name="Google Shape;58;p2"/>
          <p:cNvSpPr/>
          <p:nvPr/>
        </p:nvSpPr>
        <p:spPr>
          <a:xfrm>
            <a:off x="7071852" y="1417475"/>
            <a:ext cx="351373" cy="338396"/>
          </a:xfrm>
          <a:custGeom>
            <a:rect b="b" l="l" r="r" t="t"/>
            <a:pathLst>
              <a:path extrusionOk="0" h="12178" w="12645">
                <a:moveTo>
                  <a:pt x="6558" y="323"/>
                </a:moveTo>
                <a:cubicBezTo>
                  <a:pt x="9741" y="323"/>
                  <a:pt x="12326" y="2908"/>
                  <a:pt x="12326" y="6091"/>
                </a:cubicBezTo>
                <a:cubicBezTo>
                  <a:pt x="12326" y="8422"/>
                  <a:pt x="10925" y="10523"/>
                  <a:pt x="8773" y="11414"/>
                </a:cubicBezTo>
                <a:cubicBezTo>
                  <a:pt x="8058" y="11714"/>
                  <a:pt x="7307" y="11860"/>
                  <a:pt x="6561" y="11860"/>
                </a:cubicBezTo>
                <a:cubicBezTo>
                  <a:pt x="5063" y="11860"/>
                  <a:pt x="3589" y="11271"/>
                  <a:pt x="2483" y="10166"/>
                </a:cubicBezTo>
                <a:cubicBezTo>
                  <a:pt x="828" y="8523"/>
                  <a:pt x="344" y="6040"/>
                  <a:pt x="1235" y="3888"/>
                </a:cubicBezTo>
                <a:cubicBezTo>
                  <a:pt x="2127" y="1724"/>
                  <a:pt x="4228" y="323"/>
                  <a:pt x="6558" y="323"/>
                </a:cubicBezTo>
                <a:close/>
                <a:moveTo>
                  <a:pt x="6561" y="0"/>
                </a:moveTo>
                <a:cubicBezTo>
                  <a:pt x="4977" y="0"/>
                  <a:pt x="3421" y="620"/>
                  <a:pt x="2254" y="1787"/>
                </a:cubicBezTo>
                <a:cubicBezTo>
                  <a:pt x="522" y="3532"/>
                  <a:pt x="0" y="6142"/>
                  <a:pt x="942" y="8422"/>
                </a:cubicBezTo>
                <a:cubicBezTo>
                  <a:pt x="1885" y="10701"/>
                  <a:pt x="4100" y="12178"/>
                  <a:pt x="6558" y="12178"/>
                </a:cubicBezTo>
                <a:cubicBezTo>
                  <a:pt x="9919" y="12178"/>
                  <a:pt x="12644" y="9453"/>
                  <a:pt x="12644" y="6091"/>
                </a:cubicBezTo>
                <a:cubicBezTo>
                  <a:pt x="12644" y="3621"/>
                  <a:pt x="11167" y="1405"/>
                  <a:pt x="8888" y="463"/>
                </a:cubicBezTo>
                <a:cubicBezTo>
                  <a:pt x="8134" y="152"/>
                  <a:pt x="7344" y="0"/>
                  <a:pt x="6561" y="0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1"/>
          <p:cNvSpPr txBox="1"/>
          <p:nvPr>
            <p:ph type="title"/>
          </p:nvPr>
        </p:nvSpPr>
        <p:spPr>
          <a:xfrm>
            <a:off x="1704950" y="1109900"/>
            <a:ext cx="5734200" cy="29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72" name="Google Shape;572;p11"/>
          <p:cNvGrpSpPr/>
          <p:nvPr/>
        </p:nvGrpSpPr>
        <p:grpSpPr>
          <a:xfrm>
            <a:off x="718125" y="-674564"/>
            <a:ext cx="1582447" cy="1620854"/>
            <a:chOff x="718125" y="-674564"/>
            <a:chExt cx="1582447" cy="1620854"/>
          </a:xfrm>
        </p:grpSpPr>
        <p:grpSp>
          <p:nvGrpSpPr>
            <p:cNvPr id="573" name="Google Shape;573;p11"/>
            <p:cNvGrpSpPr/>
            <p:nvPr/>
          </p:nvGrpSpPr>
          <p:grpSpPr>
            <a:xfrm rot="10800000">
              <a:off x="718132" y="-674564"/>
              <a:ext cx="1319372" cy="1319369"/>
              <a:chOff x="3626573" y="4346800"/>
              <a:chExt cx="981602" cy="981600"/>
            </a:xfrm>
          </p:grpSpPr>
          <p:sp>
            <p:nvSpPr>
              <p:cNvPr id="574" name="Google Shape;574;p11"/>
              <p:cNvSpPr/>
              <p:nvPr/>
            </p:nvSpPr>
            <p:spPr>
              <a:xfrm flipH="1">
                <a:off x="3626573" y="4346800"/>
                <a:ext cx="981600" cy="981600"/>
              </a:xfrm>
              <a:prstGeom prst="pie">
                <a:avLst>
                  <a:gd fmla="val 10740800" name="adj1"/>
                  <a:gd fmla="val 21558904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75" name="Google Shape;575;p11"/>
              <p:cNvPicPr preferRelativeResize="0"/>
              <p:nvPr/>
            </p:nvPicPr>
            <p:blipFill rotWithShape="1">
              <a:blip r:embed="rId2">
                <a:alphaModFix amt="16000"/>
              </a:blip>
              <a:srcRect b="23109" l="0" r="0" t="268"/>
              <a:stretch/>
            </p:blipFill>
            <p:spPr>
              <a:xfrm>
                <a:off x="3626575" y="4347400"/>
                <a:ext cx="981600" cy="980400"/>
              </a:xfrm>
              <a:prstGeom prst="pie">
                <a:avLst>
                  <a:gd fmla="val 10744305" name="adj1"/>
                  <a:gd fmla="val 61521" name="adj2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576" name="Google Shape;576;p11"/>
            <p:cNvGrpSpPr/>
            <p:nvPr/>
          </p:nvGrpSpPr>
          <p:grpSpPr>
            <a:xfrm rot="-5400000">
              <a:off x="1894197" y="84310"/>
              <a:ext cx="308400" cy="504351"/>
              <a:chOff x="7559072" y="3707309"/>
              <a:chExt cx="308400" cy="504351"/>
            </a:xfrm>
          </p:grpSpPr>
          <p:sp>
            <p:nvSpPr>
              <p:cNvPr id="577" name="Google Shape;577;p11"/>
              <p:cNvSpPr/>
              <p:nvPr/>
            </p:nvSpPr>
            <p:spPr>
              <a:xfrm rot="10800000">
                <a:off x="7559072" y="4100047"/>
                <a:ext cx="111610" cy="111613"/>
              </a:xfrm>
              <a:custGeom>
                <a:rect b="b" l="l" r="r" t="t"/>
                <a:pathLst>
                  <a:path extrusionOk="0" h="1567" w="1567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11"/>
              <p:cNvSpPr/>
              <p:nvPr/>
            </p:nvSpPr>
            <p:spPr>
              <a:xfrm rot="10800000">
                <a:off x="7559072" y="3903251"/>
                <a:ext cx="111610" cy="111613"/>
              </a:xfrm>
              <a:custGeom>
                <a:rect b="b" l="l" r="r" t="t"/>
                <a:pathLst>
                  <a:path extrusionOk="0" h="1567" w="1567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11"/>
              <p:cNvSpPr/>
              <p:nvPr/>
            </p:nvSpPr>
            <p:spPr>
              <a:xfrm rot="10800000">
                <a:off x="7559072" y="3707309"/>
                <a:ext cx="111610" cy="110759"/>
              </a:xfrm>
              <a:custGeom>
                <a:rect b="b" l="l" r="r" t="t"/>
                <a:pathLst>
                  <a:path extrusionOk="0" h="1555" w="1567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11"/>
              <p:cNvSpPr/>
              <p:nvPr/>
            </p:nvSpPr>
            <p:spPr>
              <a:xfrm rot="10800000">
                <a:off x="7755862" y="4100047"/>
                <a:ext cx="111610" cy="111613"/>
              </a:xfrm>
              <a:custGeom>
                <a:rect b="b" l="l" r="r" t="t"/>
                <a:pathLst>
                  <a:path extrusionOk="0" h="1567" w="1567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11"/>
              <p:cNvSpPr/>
              <p:nvPr/>
            </p:nvSpPr>
            <p:spPr>
              <a:xfrm rot="10800000">
                <a:off x="7755862" y="3903251"/>
                <a:ext cx="111610" cy="111613"/>
              </a:xfrm>
              <a:custGeom>
                <a:rect b="b" l="l" r="r" t="t"/>
                <a:pathLst>
                  <a:path extrusionOk="0" h="1567" w="1567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11"/>
              <p:cNvSpPr/>
              <p:nvPr/>
            </p:nvSpPr>
            <p:spPr>
              <a:xfrm rot="10800000">
                <a:off x="7755862" y="3707309"/>
                <a:ext cx="111610" cy="110759"/>
              </a:xfrm>
              <a:custGeom>
                <a:rect b="b" l="l" r="r" t="t"/>
                <a:pathLst>
                  <a:path extrusionOk="0" h="1555" w="1567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3" name="Google Shape;583;p11"/>
            <p:cNvGrpSpPr/>
            <p:nvPr/>
          </p:nvGrpSpPr>
          <p:grpSpPr>
            <a:xfrm>
              <a:off x="718125" y="81860"/>
              <a:ext cx="396675" cy="864430"/>
              <a:chOff x="5273525" y="899922"/>
              <a:chExt cx="396675" cy="864430"/>
            </a:xfrm>
          </p:grpSpPr>
          <p:sp>
            <p:nvSpPr>
              <p:cNvPr id="584" name="Google Shape;584;p11"/>
              <p:cNvSpPr/>
              <p:nvPr/>
            </p:nvSpPr>
            <p:spPr>
              <a:xfrm rot="8099893">
                <a:off x="5331322" y="1426205"/>
                <a:ext cx="281164" cy="279702"/>
              </a:xfrm>
              <a:custGeom>
                <a:rect b="b" l="l" r="r" t="t"/>
                <a:pathLst>
                  <a:path extrusionOk="0" h="2471" w="2484">
                    <a:moveTo>
                      <a:pt x="2483" y="1"/>
                    </a:moveTo>
                    <a:lnTo>
                      <a:pt x="0" y="230"/>
                    </a:lnTo>
                    <a:lnTo>
                      <a:pt x="2242" y="2471"/>
                    </a:lnTo>
                    <a:lnTo>
                      <a:pt x="24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11"/>
              <p:cNvSpPr/>
              <p:nvPr/>
            </p:nvSpPr>
            <p:spPr>
              <a:xfrm rot="8099893">
                <a:off x="5331478" y="1192229"/>
                <a:ext cx="279806" cy="279815"/>
              </a:xfrm>
              <a:custGeom>
                <a:rect b="b" l="l" r="r" t="t"/>
                <a:pathLst>
                  <a:path extrusionOk="0" h="2472" w="2472">
                    <a:moveTo>
                      <a:pt x="2471" y="1"/>
                    </a:moveTo>
                    <a:lnTo>
                      <a:pt x="1" y="230"/>
                    </a:lnTo>
                    <a:lnTo>
                      <a:pt x="2229" y="2471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11"/>
              <p:cNvSpPr/>
              <p:nvPr/>
            </p:nvSpPr>
            <p:spPr>
              <a:xfrm rot="8099893">
                <a:off x="5331532" y="957847"/>
                <a:ext cx="279693" cy="279702"/>
              </a:xfrm>
              <a:custGeom>
                <a:rect b="b" l="l" r="r" t="t"/>
                <a:pathLst>
                  <a:path extrusionOk="0" h="2471" w="2471">
                    <a:moveTo>
                      <a:pt x="2471" y="0"/>
                    </a:moveTo>
                    <a:lnTo>
                      <a:pt x="0" y="229"/>
                    </a:lnTo>
                    <a:lnTo>
                      <a:pt x="2229" y="2471"/>
                    </a:lnTo>
                    <a:lnTo>
                      <a:pt x="2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87" name="Google Shape;587;p11"/>
          <p:cNvGrpSpPr/>
          <p:nvPr/>
        </p:nvGrpSpPr>
        <p:grpSpPr>
          <a:xfrm>
            <a:off x="6633000" y="2825843"/>
            <a:ext cx="2831000" cy="1640757"/>
            <a:chOff x="6633000" y="2825843"/>
            <a:chExt cx="2831000" cy="1640757"/>
          </a:xfrm>
        </p:grpSpPr>
        <p:grpSp>
          <p:nvGrpSpPr>
            <p:cNvPr id="588" name="Google Shape;588;p11"/>
            <p:cNvGrpSpPr/>
            <p:nvPr/>
          </p:nvGrpSpPr>
          <p:grpSpPr>
            <a:xfrm>
              <a:off x="6968000" y="3434750"/>
              <a:ext cx="2496000" cy="744300"/>
              <a:chOff x="6854100" y="3180650"/>
              <a:chExt cx="2496000" cy="744300"/>
            </a:xfrm>
          </p:grpSpPr>
          <p:sp>
            <p:nvSpPr>
              <p:cNvPr id="589" name="Google Shape;589;p11"/>
              <p:cNvSpPr/>
              <p:nvPr/>
            </p:nvSpPr>
            <p:spPr>
              <a:xfrm>
                <a:off x="6854100" y="3180650"/>
                <a:ext cx="2496000" cy="7443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90" name="Google Shape;590;p11"/>
              <p:cNvPicPr preferRelativeResize="0"/>
              <p:nvPr/>
            </p:nvPicPr>
            <p:blipFill rotWithShape="1">
              <a:blip r:embed="rId2">
                <a:alphaModFix amt="16000"/>
              </a:blip>
              <a:srcRect b="37305" l="11673" r="1790" t="44865"/>
              <a:stretch/>
            </p:blipFill>
            <p:spPr>
              <a:xfrm flipH="1">
                <a:off x="6854100" y="3180650"/>
                <a:ext cx="2496000" cy="7443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</p:grpSp>
        <p:sp>
          <p:nvSpPr>
            <p:cNvPr id="591" name="Google Shape;591;p11"/>
            <p:cNvSpPr/>
            <p:nvPr/>
          </p:nvSpPr>
          <p:spPr>
            <a:xfrm>
              <a:off x="6633000" y="3147200"/>
              <a:ext cx="1319400" cy="13194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2" name="Google Shape;592;p11"/>
            <p:cNvGrpSpPr/>
            <p:nvPr/>
          </p:nvGrpSpPr>
          <p:grpSpPr>
            <a:xfrm rot="5400000">
              <a:off x="8149734" y="2978974"/>
              <a:ext cx="820612" cy="514350"/>
              <a:chOff x="1847509" y="943299"/>
              <a:chExt cx="820612" cy="514350"/>
            </a:xfrm>
          </p:grpSpPr>
          <p:grpSp>
            <p:nvGrpSpPr>
              <p:cNvPr id="593" name="Google Shape;593;p11"/>
              <p:cNvGrpSpPr/>
              <p:nvPr/>
            </p:nvGrpSpPr>
            <p:grpSpPr>
              <a:xfrm rot="5400000">
                <a:off x="1770623" y="1020186"/>
                <a:ext cx="514350" cy="360577"/>
                <a:chOff x="811070" y="531598"/>
                <a:chExt cx="514350" cy="360577"/>
              </a:xfrm>
            </p:grpSpPr>
            <p:sp>
              <p:nvSpPr>
                <p:cNvPr id="594" name="Google Shape;594;p11"/>
                <p:cNvSpPr/>
                <p:nvPr/>
              </p:nvSpPr>
              <p:spPr>
                <a:xfrm rot="2700000">
                  <a:off x="972493" y="539771"/>
                  <a:ext cx="37637" cy="35992"/>
                </a:xfrm>
                <a:custGeom>
                  <a:rect b="b" l="l" r="r" t="t"/>
                  <a:pathLst>
                    <a:path extrusionOk="0" h="744" w="778">
                      <a:moveTo>
                        <a:pt x="368" y="0"/>
                      </a:moveTo>
                      <a:cubicBezTo>
                        <a:pt x="178" y="0"/>
                        <a:pt x="0" y="148"/>
                        <a:pt x="0" y="370"/>
                      </a:cubicBezTo>
                      <a:cubicBezTo>
                        <a:pt x="0" y="595"/>
                        <a:pt x="183" y="744"/>
                        <a:pt x="376" y="744"/>
                      </a:cubicBezTo>
                      <a:cubicBezTo>
                        <a:pt x="466" y="744"/>
                        <a:pt x="560" y="711"/>
                        <a:pt x="637" y="637"/>
                      </a:cubicBezTo>
                      <a:cubicBezTo>
                        <a:pt x="777" y="485"/>
                        <a:pt x="777" y="255"/>
                        <a:pt x="637" y="115"/>
                      </a:cubicBezTo>
                      <a:cubicBezTo>
                        <a:pt x="557" y="36"/>
                        <a:pt x="461" y="0"/>
                        <a:pt x="3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5" name="Google Shape;595;p11"/>
                <p:cNvSpPr/>
                <p:nvPr/>
              </p:nvSpPr>
              <p:spPr>
                <a:xfrm rot="2700000">
                  <a:off x="972568" y="693793"/>
                  <a:ext cx="37589" cy="36186"/>
                </a:xfrm>
                <a:custGeom>
                  <a:rect b="b" l="l" r="r" t="t"/>
                  <a:pathLst>
                    <a:path extrusionOk="0" h="748" w="777">
                      <a:moveTo>
                        <a:pt x="375" y="0"/>
                      </a:moveTo>
                      <a:cubicBezTo>
                        <a:pt x="183" y="0"/>
                        <a:pt x="0" y="149"/>
                        <a:pt x="0" y="374"/>
                      </a:cubicBezTo>
                      <a:cubicBezTo>
                        <a:pt x="0" y="599"/>
                        <a:pt x="183" y="747"/>
                        <a:pt x="375" y="747"/>
                      </a:cubicBezTo>
                      <a:cubicBezTo>
                        <a:pt x="466" y="747"/>
                        <a:pt x="559" y="715"/>
                        <a:pt x="637" y="641"/>
                      </a:cubicBezTo>
                      <a:cubicBezTo>
                        <a:pt x="777" y="488"/>
                        <a:pt x="777" y="259"/>
                        <a:pt x="637" y="106"/>
                      </a:cubicBezTo>
                      <a:cubicBezTo>
                        <a:pt x="559" y="33"/>
                        <a:pt x="466" y="0"/>
                        <a:pt x="3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6" name="Google Shape;596;p11"/>
                <p:cNvSpPr/>
                <p:nvPr/>
              </p:nvSpPr>
              <p:spPr>
                <a:xfrm rot="2700000">
                  <a:off x="972048" y="847735"/>
                  <a:ext cx="38218" cy="36234"/>
                </a:xfrm>
                <a:custGeom>
                  <a:rect b="b" l="l" r="r" t="t"/>
                  <a:pathLst>
                    <a:path extrusionOk="0" h="749" w="790">
                      <a:moveTo>
                        <a:pt x="381" y="1"/>
                      </a:moveTo>
                      <a:cubicBezTo>
                        <a:pt x="189" y="1"/>
                        <a:pt x="0" y="149"/>
                        <a:pt x="0" y="375"/>
                      </a:cubicBezTo>
                      <a:cubicBezTo>
                        <a:pt x="0" y="600"/>
                        <a:pt x="189" y="748"/>
                        <a:pt x="381" y="748"/>
                      </a:cubicBezTo>
                      <a:cubicBezTo>
                        <a:pt x="472" y="748"/>
                        <a:pt x="563" y="715"/>
                        <a:pt x="637" y="642"/>
                      </a:cubicBezTo>
                      <a:cubicBezTo>
                        <a:pt x="790" y="489"/>
                        <a:pt x="790" y="260"/>
                        <a:pt x="637" y="107"/>
                      </a:cubicBezTo>
                      <a:cubicBezTo>
                        <a:pt x="563" y="34"/>
                        <a:pt x="472" y="1"/>
                        <a:pt x="3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7" name="Google Shape;597;p11"/>
                <p:cNvSpPr/>
                <p:nvPr/>
              </p:nvSpPr>
              <p:spPr>
                <a:xfrm rot="2700000">
                  <a:off x="818352" y="539605"/>
                  <a:ext cx="37637" cy="36186"/>
                </a:xfrm>
                <a:custGeom>
                  <a:rect b="b" l="l" r="r" t="t"/>
                  <a:pathLst>
                    <a:path extrusionOk="0" h="748" w="778">
                      <a:moveTo>
                        <a:pt x="376" y="0"/>
                      </a:moveTo>
                      <a:cubicBezTo>
                        <a:pt x="183" y="0"/>
                        <a:pt x="0" y="149"/>
                        <a:pt x="0" y="374"/>
                      </a:cubicBezTo>
                      <a:cubicBezTo>
                        <a:pt x="0" y="599"/>
                        <a:pt x="183" y="747"/>
                        <a:pt x="376" y="747"/>
                      </a:cubicBezTo>
                      <a:cubicBezTo>
                        <a:pt x="467" y="747"/>
                        <a:pt x="560" y="715"/>
                        <a:pt x="637" y="641"/>
                      </a:cubicBezTo>
                      <a:cubicBezTo>
                        <a:pt x="777" y="488"/>
                        <a:pt x="777" y="259"/>
                        <a:pt x="637" y="106"/>
                      </a:cubicBezTo>
                      <a:cubicBezTo>
                        <a:pt x="560" y="33"/>
                        <a:pt x="467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8" name="Google Shape;598;p11"/>
                <p:cNvSpPr/>
                <p:nvPr/>
              </p:nvSpPr>
              <p:spPr>
                <a:xfrm rot="2700000">
                  <a:off x="818369" y="693769"/>
                  <a:ext cx="37637" cy="36234"/>
                </a:xfrm>
                <a:custGeom>
                  <a:rect b="b" l="l" r="r" t="t"/>
                  <a:pathLst>
                    <a:path extrusionOk="0" h="749" w="778">
                      <a:moveTo>
                        <a:pt x="376" y="1"/>
                      </a:moveTo>
                      <a:cubicBezTo>
                        <a:pt x="183" y="1"/>
                        <a:pt x="0" y="149"/>
                        <a:pt x="0" y="375"/>
                      </a:cubicBezTo>
                      <a:cubicBezTo>
                        <a:pt x="0" y="600"/>
                        <a:pt x="183" y="748"/>
                        <a:pt x="376" y="748"/>
                      </a:cubicBezTo>
                      <a:cubicBezTo>
                        <a:pt x="466" y="748"/>
                        <a:pt x="560" y="715"/>
                        <a:pt x="637" y="642"/>
                      </a:cubicBezTo>
                      <a:cubicBezTo>
                        <a:pt x="777" y="489"/>
                        <a:pt x="777" y="260"/>
                        <a:pt x="637" y="107"/>
                      </a:cubicBezTo>
                      <a:cubicBezTo>
                        <a:pt x="560" y="34"/>
                        <a:pt x="466" y="1"/>
                        <a:pt x="37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9" name="Google Shape;599;p11"/>
                <p:cNvSpPr/>
                <p:nvPr/>
              </p:nvSpPr>
              <p:spPr>
                <a:xfrm rot="2700000">
                  <a:off x="818530" y="847779"/>
                  <a:ext cx="37589" cy="36283"/>
                </a:xfrm>
                <a:custGeom>
                  <a:rect b="b" l="l" r="r" t="t"/>
                  <a:pathLst>
                    <a:path extrusionOk="0" h="750" w="777">
                      <a:moveTo>
                        <a:pt x="375" y="0"/>
                      </a:moveTo>
                      <a:cubicBezTo>
                        <a:pt x="182" y="0"/>
                        <a:pt x="0" y="154"/>
                        <a:pt x="0" y="379"/>
                      </a:cubicBezTo>
                      <a:cubicBezTo>
                        <a:pt x="0" y="602"/>
                        <a:pt x="178" y="749"/>
                        <a:pt x="368" y="749"/>
                      </a:cubicBezTo>
                      <a:cubicBezTo>
                        <a:pt x="461" y="749"/>
                        <a:pt x="557" y="714"/>
                        <a:pt x="637" y="634"/>
                      </a:cubicBezTo>
                      <a:cubicBezTo>
                        <a:pt x="777" y="494"/>
                        <a:pt x="777" y="252"/>
                        <a:pt x="637" y="112"/>
                      </a:cubicBezTo>
                      <a:cubicBezTo>
                        <a:pt x="559" y="34"/>
                        <a:pt x="466" y="0"/>
                        <a:pt x="3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0" name="Google Shape;600;p11"/>
                <p:cNvSpPr/>
                <p:nvPr/>
              </p:nvSpPr>
              <p:spPr>
                <a:xfrm rot="2700000">
                  <a:off x="1280074" y="539839"/>
                  <a:ext cx="38218" cy="35992"/>
                </a:xfrm>
                <a:custGeom>
                  <a:rect b="b" l="l" r="r" t="t"/>
                  <a:pathLst>
                    <a:path extrusionOk="0" h="744" w="790">
                      <a:moveTo>
                        <a:pt x="381" y="0"/>
                      </a:moveTo>
                      <a:cubicBezTo>
                        <a:pt x="189" y="0"/>
                        <a:pt x="0" y="149"/>
                        <a:pt x="0" y="374"/>
                      </a:cubicBezTo>
                      <a:cubicBezTo>
                        <a:pt x="0" y="596"/>
                        <a:pt x="184" y="744"/>
                        <a:pt x="374" y="744"/>
                      </a:cubicBezTo>
                      <a:cubicBezTo>
                        <a:pt x="467" y="744"/>
                        <a:pt x="561" y="708"/>
                        <a:pt x="637" y="629"/>
                      </a:cubicBezTo>
                      <a:cubicBezTo>
                        <a:pt x="790" y="489"/>
                        <a:pt x="790" y="247"/>
                        <a:pt x="637" y="107"/>
                      </a:cubicBezTo>
                      <a:cubicBezTo>
                        <a:pt x="563" y="33"/>
                        <a:pt x="472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1" name="Google Shape;601;p11"/>
                <p:cNvSpPr/>
                <p:nvPr/>
              </p:nvSpPr>
              <p:spPr>
                <a:xfrm rot="2700000">
                  <a:off x="1280261" y="693861"/>
                  <a:ext cx="37637" cy="35605"/>
                </a:xfrm>
                <a:custGeom>
                  <a:rect b="b" l="l" r="r" t="t"/>
                  <a:pathLst>
                    <a:path extrusionOk="0" h="736" w="778">
                      <a:moveTo>
                        <a:pt x="382" y="0"/>
                      </a:moveTo>
                      <a:cubicBezTo>
                        <a:pt x="189" y="0"/>
                        <a:pt x="1" y="149"/>
                        <a:pt x="1" y="374"/>
                      </a:cubicBezTo>
                      <a:cubicBezTo>
                        <a:pt x="1" y="590"/>
                        <a:pt x="188" y="735"/>
                        <a:pt x="380" y="735"/>
                      </a:cubicBezTo>
                      <a:cubicBezTo>
                        <a:pt x="472" y="735"/>
                        <a:pt x="564" y="702"/>
                        <a:pt x="638" y="629"/>
                      </a:cubicBezTo>
                      <a:cubicBezTo>
                        <a:pt x="778" y="488"/>
                        <a:pt x="778" y="247"/>
                        <a:pt x="638" y="106"/>
                      </a:cubicBezTo>
                      <a:cubicBezTo>
                        <a:pt x="564" y="33"/>
                        <a:pt x="473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2" name="Google Shape;602;p11"/>
                <p:cNvSpPr/>
                <p:nvPr/>
              </p:nvSpPr>
              <p:spPr>
                <a:xfrm rot="2700000">
                  <a:off x="1280432" y="847702"/>
                  <a:ext cx="37637" cy="35992"/>
                </a:xfrm>
                <a:custGeom>
                  <a:rect b="b" l="l" r="r" t="t"/>
                  <a:pathLst>
                    <a:path extrusionOk="0" h="744" w="778">
                      <a:moveTo>
                        <a:pt x="374" y="0"/>
                      </a:moveTo>
                      <a:cubicBezTo>
                        <a:pt x="184" y="0"/>
                        <a:pt x="1" y="148"/>
                        <a:pt x="1" y="370"/>
                      </a:cubicBezTo>
                      <a:cubicBezTo>
                        <a:pt x="1" y="595"/>
                        <a:pt x="189" y="744"/>
                        <a:pt x="382" y="744"/>
                      </a:cubicBezTo>
                      <a:cubicBezTo>
                        <a:pt x="472" y="744"/>
                        <a:pt x="564" y="711"/>
                        <a:pt x="637" y="637"/>
                      </a:cubicBezTo>
                      <a:cubicBezTo>
                        <a:pt x="778" y="485"/>
                        <a:pt x="778" y="255"/>
                        <a:pt x="637" y="115"/>
                      </a:cubicBezTo>
                      <a:cubicBezTo>
                        <a:pt x="562" y="36"/>
                        <a:pt x="467" y="0"/>
                        <a:pt x="37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3" name="Google Shape;603;p11"/>
                <p:cNvSpPr/>
                <p:nvPr/>
              </p:nvSpPr>
              <p:spPr>
                <a:xfrm rot="2700000">
                  <a:off x="1126555" y="539690"/>
                  <a:ext cx="37589" cy="36428"/>
                </a:xfrm>
                <a:custGeom>
                  <a:rect b="b" l="l" r="r" t="t"/>
                  <a:pathLst>
                    <a:path extrusionOk="0" h="753" w="777">
                      <a:moveTo>
                        <a:pt x="368" y="0"/>
                      </a:moveTo>
                      <a:cubicBezTo>
                        <a:pt x="178" y="0"/>
                        <a:pt x="0" y="148"/>
                        <a:pt x="0" y="370"/>
                      </a:cubicBezTo>
                      <a:cubicBezTo>
                        <a:pt x="0" y="602"/>
                        <a:pt x="179" y="752"/>
                        <a:pt x="370" y="752"/>
                      </a:cubicBezTo>
                      <a:cubicBezTo>
                        <a:pt x="462" y="752"/>
                        <a:pt x="558" y="717"/>
                        <a:pt x="637" y="638"/>
                      </a:cubicBezTo>
                      <a:cubicBezTo>
                        <a:pt x="777" y="497"/>
                        <a:pt x="777" y="256"/>
                        <a:pt x="637" y="115"/>
                      </a:cubicBezTo>
                      <a:cubicBezTo>
                        <a:pt x="557" y="36"/>
                        <a:pt x="461" y="0"/>
                        <a:pt x="3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4" name="Google Shape;604;p11"/>
                <p:cNvSpPr/>
                <p:nvPr/>
              </p:nvSpPr>
              <p:spPr>
                <a:xfrm rot="2700000">
                  <a:off x="1126668" y="693941"/>
                  <a:ext cx="37637" cy="35992"/>
                </a:xfrm>
                <a:custGeom>
                  <a:rect b="b" l="l" r="r" t="t"/>
                  <a:pathLst>
                    <a:path extrusionOk="0" h="744" w="778">
                      <a:moveTo>
                        <a:pt x="365" y="0"/>
                      </a:moveTo>
                      <a:cubicBezTo>
                        <a:pt x="179" y="0"/>
                        <a:pt x="1" y="148"/>
                        <a:pt x="1" y="370"/>
                      </a:cubicBezTo>
                      <a:cubicBezTo>
                        <a:pt x="1" y="595"/>
                        <a:pt x="183" y="744"/>
                        <a:pt x="372" y="744"/>
                      </a:cubicBezTo>
                      <a:cubicBezTo>
                        <a:pt x="461" y="744"/>
                        <a:pt x="551" y="711"/>
                        <a:pt x="625" y="637"/>
                      </a:cubicBezTo>
                      <a:cubicBezTo>
                        <a:pt x="778" y="485"/>
                        <a:pt x="778" y="255"/>
                        <a:pt x="625" y="115"/>
                      </a:cubicBezTo>
                      <a:cubicBezTo>
                        <a:pt x="549" y="36"/>
                        <a:pt x="456" y="0"/>
                        <a:pt x="36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5" name="Google Shape;605;p11"/>
                <p:cNvSpPr/>
                <p:nvPr/>
              </p:nvSpPr>
              <p:spPr>
                <a:xfrm rot="2700000">
                  <a:off x="1126199" y="847759"/>
                  <a:ext cx="38266" cy="36186"/>
                </a:xfrm>
                <a:custGeom>
                  <a:rect b="b" l="l" r="r" t="t"/>
                  <a:pathLst>
                    <a:path extrusionOk="0" h="748" w="791">
                      <a:moveTo>
                        <a:pt x="382" y="0"/>
                      </a:moveTo>
                      <a:cubicBezTo>
                        <a:pt x="189" y="0"/>
                        <a:pt x="1" y="149"/>
                        <a:pt x="1" y="374"/>
                      </a:cubicBezTo>
                      <a:cubicBezTo>
                        <a:pt x="1" y="599"/>
                        <a:pt x="189" y="747"/>
                        <a:pt x="382" y="747"/>
                      </a:cubicBezTo>
                      <a:cubicBezTo>
                        <a:pt x="473" y="747"/>
                        <a:pt x="564" y="715"/>
                        <a:pt x="638" y="641"/>
                      </a:cubicBezTo>
                      <a:cubicBezTo>
                        <a:pt x="790" y="488"/>
                        <a:pt x="790" y="259"/>
                        <a:pt x="638" y="106"/>
                      </a:cubicBezTo>
                      <a:cubicBezTo>
                        <a:pt x="564" y="33"/>
                        <a:pt x="473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06" name="Google Shape;606;p11"/>
              <p:cNvGrpSpPr/>
              <p:nvPr/>
            </p:nvGrpSpPr>
            <p:grpSpPr>
              <a:xfrm rot="5400000">
                <a:off x="2230658" y="1020186"/>
                <a:ext cx="514350" cy="360577"/>
                <a:chOff x="811070" y="531598"/>
                <a:chExt cx="514350" cy="360577"/>
              </a:xfrm>
            </p:grpSpPr>
            <p:sp>
              <p:nvSpPr>
                <p:cNvPr id="607" name="Google Shape;607;p11"/>
                <p:cNvSpPr/>
                <p:nvPr/>
              </p:nvSpPr>
              <p:spPr>
                <a:xfrm rot="2700000">
                  <a:off x="972493" y="539771"/>
                  <a:ext cx="37637" cy="35992"/>
                </a:xfrm>
                <a:custGeom>
                  <a:rect b="b" l="l" r="r" t="t"/>
                  <a:pathLst>
                    <a:path extrusionOk="0" h="744" w="778">
                      <a:moveTo>
                        <a:pt x="368" y="0"/>
                      </a:moveTo>
                      <a:cubicBezTo>
                        <a:pt x="178" y="0"/>
                        <a:pt x="0" y="148"/>
                        <a:pt x="0" y="370"/>
                      </a:cubicBezTo>
                      <a:cubicBezTo>
                        <a:pt x="0" y="595"/>
                        <a:pt x="183" y="744"/>
                        <a:pt x="376" y="744"/>
                      </a:cubicBezTo>
                      <a:cubicBezTo>
                        <a:pt x="466" y="744"/>
                        <a:pt x="560" y="711"/>
                        <a:pt x="637" y="637"/>
                      </a:cubicBezTo>
                      <a:cubicBezTo>
                        <a:pt x="777" y="485"/>
                        <a:pt x="777" y="255"/>
                        <a:pt x="637" y="115"/>
                      </a:cubicBezTo>
                      <a:cubicBezTo>
                        <a:pt x="557" y="36"/>
                        <a:pt x="461" y="0"/>
                        <a:pt x="3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8" name="Google Shape;608;p11"/>
                <p:cNvSpPr/>
                <p:nvPr/>
              </p:nvSpPr>
              <p:spPr>
                <a:xfrm rot="2700000">
                  <a:off x="972568" y="693793"/>
                  <a:ext cx="37589" cy="36186"/>
                </a:xfrm>
                <a:custGeom>
                  <a:rect b="b" l="l" r="r" t="t"/>
                  <a:pathLst>
                    <a:path extrusionOk="0" h="748" w="777">
                      <a:moveTo>
                        <a:pt x="375" y="0"/>
                      </a:moveTo>
                      <a:cubicBezTo>
                        <a:pt x="183" y="0"/>
                        <a:pt x="0" y="149"/>
                        <a:pt x="0" y="374"/>
                      </a:cubicBezTo>
                      <a:cubicBezTo>
                        <a:pt x="0" y="599"/>
                        <a:pt x="183" y="747"/>
                        <a:pt x="375" y="747"/>
                      </a:cubicBezTo>
                      <a:cubicBezTo>
                        <a:pt x="466" y="747"/>
                        <a:pt x="559" y="715"/>
                        <a:pt x="637" y="641"/>
                      </a:cubicBezTo>
                      <a:cubicBezTo>
                        <a:pt x="777" y="488"/>
                        <a:pt x="777" y="259"/>
                        <a:pt x="637" y="106"/>
                      </a:cubicBezTo>
                      <a:cubicBezTo>
                        <a:pt x="559" y="33"/>
                        <a:pt x="466" y="0"/>
                        <a:pt x="3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9" name="Google Shape;609;p11"/>
                <p:cNvSpPr/>
                <p:nvPr/>
              </p:nvSpPr>
              <p:spPr>
                <a:xfrm rot="2700000">
                  <a:off x="972048" y="847735"/>
                  <a:ext cx="38218" cy="36234"/>
                </a:xfrm>
                <a:custGeom>
                  <a:rect b="b" l="l" r="r" t="t"/>
                  <a:pathLst>
                    <a:path extrusionOk="0" h="749" w="790">
                      <a:moveTo>
                        <a:pt x="381" y="1"/>
                      </a:moveTo>
                      <a:cubicBezTo>
                        <a:pt x="189" y="1"/>
                        <a:pt x="0" y="149"/>
                        <a:pt x="0" y="375"/>
                      </a:cubicBezTo>
                      <a:cubicBezTo>
                        <a:pt x="0" y="600"/>
                        <a:pt x="189" y="748"/>
                        <a:pt x="381" y="748"/>
                      </a:cubicBezTo>
                      <a:cubicBezTo>
                        <a:pt x="472" y="748"/>
                        <a:pt x="563" y="715"/>
                        <a:pt x="637" y="642"/>
                      </a:cubicBezTo>
                      <a:cubicBezTo>
                        <a:pt x="790" y="489"/>
                        <a:pt x="790" y="260"/>
                        <a:pt x="637" y="107"/>
                      </a:cubicBezTo>
                      <a:cubicBezTo>
                        <a:pt x="563" y="34"/>
                        <a:pt x="472" y="1"/>
                        <a:pt x="3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0" name="Google Shape;610;p11"/>
                <p:cNvSpPr/>
                <p:nvPr/>
              </p:nvSpPr>
              <p:spPr>
                <a:xfrm rot="2700000">
                  <a:off x="818352" y="539605"/>
                  <a:ext cx="37637" cy="36186"/>
                </a:xfrm>
                <a:custGeom>
                  <a:rect b="b" l="l" r="r" t="t"/>
                  <a:pathLst>
                    <a:path extrusionOk="0" h="748" w="778">
                      <a:moveTo>
                        <a:pt x="376" y="0"/>
                      </a:moveTo>
                      <a:cubicBezTo>
                        <a:pt x="183" y="0"/>
                        <a:pt x="0" y="149"/>
                        <a:pt x="0" y="374"/>
                      </a:cubicBezTo>
                      <a:cubicBezTo>
                        <a:pt x="0" y="599"/>
                        <a:pt x="183" y="747"/>
                        <a:pt x="376" y="747"/>
                      </a:cubicBezTo>
                      <a:cubicBezTo>
                        <a:pt x="467" y="747"/>
                        <a:pt x="560" y="715"/>
                        <a:pt x="637" y="641"/>
                      </a:cubicBezTo>
                      <a:cubicBezTo>
                        <a:pt x="777" y="488"/>
                        <a:pt x="777" y="259"/>
                        <a:pt x="637" y="106"/>
                      </a:cubicBezTo>
                      <a:cubicBezTo>
                        <a:pt x="560" y="33"/>
                        <a:pt x="467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1" name="Google Shape;611;p11"/>
                <p:cNvSpPr/>
                <p:nvPr/>
              </p:nvSpPr>
              <p:spPr>
                <a:xfrm rot="2700000">
                  <a:off x="818369" y="693769"/>
                  <a:ext cx="37637" cy="36234"/>
                </a:xfrm>
                <a:custGeom>
                  <a:rect b="b" l="l" r="r" t="t"/>
                  <a:pathLst>
                    <a:path extrusionOk="0" h="749" w="778">
                      <a:moveTo>
                        <a:pt x="376" y="1"/>
                      </a:moveTo>
                      <a:cubicBezTo>
                        <a:pt x="183" y="1"/>
                        <a:pt x="0" y="149"/>
                        <a:pt x="0" y="375"/>
                      </a:cubicBezTo>
                      <a:cubicBezTo>
                        <a:pt x="0" y="600"/>
                        <a:pt x="183" y="748"/>
                        <a:pt x="376" y="748"/>
                      </a:cubicBezTo>
                      <a:cubicBezTo>
                        <a:pt x="466" y="748"/>
                        <a:pt x="560" y="715"/>
                        <a:pt x="637" y="642"/>
                      </a:cubicBezTo>
                      <a:cubicBezTo>
                        <a:pt x="777" y="489"/>
                        <a:pt x="777" y="260"/>
                        <a:pt x="637" y="107"/>
                      </a:cubicBezTo>
                      <a:cubicBezTo>
                        <a:pt x="560" y="34"/>
                        <a:pt x="466" y="1"/>
                        <a:pt x="37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2" name="Google Shape;612;p11"/>
                <p:cNvSpPr/>
                <p:nvPr/>
              </p:nvSpPr>
              <p:spPr>
                <a:xfrm rot="2700000">
                  <a:off x="818530" y="847779"/>
                  <a:ext cx="37589" cy="36283"/>
                </a:xfrm>
                <a:custGeom>
                  <a:rect b="b" l="l" r="r" t="t"/>
                  <a:pathLst>
                    <a:path extrusionOk="0" h="750" w="777">
                      <a:moveTo>
                        <a:pt x="375" y="0"/>
                      </a:moveTo>
                      <a:cubicBezTo>
                        <a:pt x="182" y="0"/>
                        <a:pt x="0" y="154"/>
                        <a:pt x="0" y="379"/>
                      </a:cubicBezTo>
                      <a:cubicBezTo>
                        <a:pt x="0" y="602"/>
                        <a:pt x="178" y="749"/>
                        <a:pt x="368" y="749"/>
                      </a:cubicBezTo>
                      <a:cubicBezTo>
                        <a:pt x="461" y="749"/>
                        <a:pt x="557" y="714"/>
                        <a:pt x="637" y="634"/>
                      </a:cubicBezTo>
                      <a:cubicBezTo>
                        <a:pt x="777" y="494"/>
                        <a:pt x="777" y="252"/>
                        <a:pt x="637" y="112"/>
                      </a:cubicBezTo>
                      <a:cubicBezTo>
                        <a:pt x="559" y="34"/>
                        <a:pt x="466" y="0"/>
                        <a:pt x="3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3" name="Google Shape;613;p11"/>
                <p:cNvSpPr/>
                <p:nvPr/>
              </p:nvSpPr>
              <p:spPr>
                <a:xfrm rot="2700000">
                  <a:off x="1280074" y="539839"/>
                  <a:ext cx="38218" cy="35992"/>
                </a:xfrm>
                <a:custGeom>
                  <a:rect b="b" l="l" r="r" t="t"/>
                  <a:pathLst>
                    <a:path extrusionOk="0" h="744" w="790">
                      <a:moveTo>
                        <a:pt x="381" y="0"/>
                      </a:moveTo>
                      <a:cubicBezTo>
                        <a:pt x="189" y="0"/>
                        <a:pt x="0" y="149"/>
                        <a:pt x="0" y="374"/>
                      </a:cubicBezTo>
                      <a:cubicBezTo>
                        <a:pt x="0" y="596"/>
                        <a:pt x="184" y="744"/>
                        <a:pt x="374" y="744"/>
                      </a:cubicBezTo>
                      <a:cubicBezTo>
                        <a:pt x="467" y="744"/>
                        <a:pt x="561" y="708"/>
                        <a:pt x="637" y="629"/>
                      </a:cubicBezTo>
                      <a:cubicBezTo>
                        <a:pt x="790" y="489"/>
                        <a:pt x="790" y="247"/>
                        <a:pt x="637" y="107"/>
                      </a:cubicBezTo>
                      <a:cubicBezTo>
                        <a:pt x="563" y="33"/>
                        <a:pt x="472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4" name="Google Shape;614;p11"/>
                <p:cNvSpPr/>
                <p:nvPr/>
              </p:nvSpPr>
              <p:spPr>
                <a:xfrm rot="2700000">
                  <a:off x="1280261" y="693861"/>
                  <a:ext cx="37637" cy="35605"/>
                </a:xfrm>
                <a:custGeom>
                  <a:rect b="b" l="l" r="r" t="t"/>
                  <a:pathLst>
                    <a:path extrusionOk="0" h="736" w="778">
                      <a:moveTo>
                        <a:pt x="382" y="0"/>
                      </a:moveTo>
                      <a:cubicBezTo>
                        <a:pt x="189" y="0"/>
                        <a:pt x="1" y="149"/>
                        <a:pt x="1" y="374"/>
                      </a:cubicBezTo>
                      <a:cubicBezTo>
                        <a:pt x="1" y="590"/>
                        <a:pt x="188" y="735"/>
                        <a:pt x="380" y="735"/>
                      </a:cubicBezTo>
                      <a:cubicBezTo>
                        <a:pt x="472" y="735"/>
                        <a:pt x="564" y="702"/>
                        <a:pt x="638" y="629"/>
                      </a:cubicBezTo>
                      <a:cubicBezTo>
                        <a:pt x="778" y="488"/>
                        <a:pt x="778" y="247"/>
                        <a:pt x="638" y="106"/>
                      </a:cubicBezTo>
                      <a:cubicBezTo>
                        <a:pt x="564" y="33"/>
                        <a:pt x="473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5" name="Google Shape;615;p11"/>
                <p:cNvSpPr/>
                <p:nvPr/>
              </p:nvSpPr>
              <p:spPr>
                <a:xfrm rot="2700000">
                  <a:off x="1280432" y="847702"/>
                  <a:ext cx="37637" cy="35992"/>
                </a:xfrm>
                <a:custGeom>
                  <a:rect b="b" l="l" r="r" t="t"/>
                  <a:pathLst>
                    <a:path extrusionOk="0" h="744" w="778">
                      <a:moveTo>
                        <a:pt x="374" y="0"/>
                      </a:moveTo>
                      <a:cubicBezTo>
                        <a:pt x="184" y="0"/>
                        <a:pt x="1" y="148"/>
                        <a:pt x="1" y="370"/>
                      </a:cubicBezTo>
                      <a:cubicBezTo>
                        <a:pt x="1" y="595"/>
                        <a:pt x="189" y="744"/>
                        <a:pt x="382" y="744"/>
                      </a:cubicBezTo>
                      <a:cubicBezTo>
                        <a:pt x="472" y="744"/>
                        <a:pt x="564" y="711"/>
                        <a:pt x="637" y="637"/>
                      </a:cubicBezTo>
                      <a:cubicBezTo>
                        <a:pt x="778" y="485"/>
                        <a:pt x="778" y="255"/>
                        <a:pt x="637" y="115"/>
                      </a:cubicBezTo>
                      <a:cubicBezTo>
                        <a:pt x="562" y="36"/>
                        <a:pt x="467" y="0"/>
                        <a:pt x="37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6" name="Google Shape;616;p11"/>
                <p:cNvSpPr/>
                <p:nvPr/>
              </p:nvSpPr>
              <p:spPr>
                <a:xfrm rot="2700000">
                  <a:off x="1126555" y="539690"/>
                  <a:ext cx="37589" cy="36428"/>
                </a:xfrm>
                <a:custGeom>
                  <a:rect b="b" l="l" r="r" t="t"/>
                  <a:pathLst>
                    <a:path extrusionOk="0" h="753" w="777">
                      <a:moveTo>
                        <a:pt x="368" y="0"/>
                      </a:moveTo>
                      <a:cubicBezTo>
                        <a:pt x="178" y="0"/>
                        <a:pt x="0" y="148"/>
                        <a:pt x="0" y="370"/>
                      </a:cubicBezTo>
                      <a:cubicBezTo>
                        <a:pt x="0" y="602"/>
                        <a:pt x="179" y="752"/>
                        <a:pt x="370" y="752"/>
                      </a:cubicBezTo>
                      <a:cubicBezTo>
                        <a:pt x="462" y="752"/>
                        <a:pt x="558" y="717"/>
                        <a:pt x="637" y="638"/>
                      </a:cubicBezTo>
                      <a:cubicBezTo>
                        <a:pt x="777" y="497"/>
                        <a:pt x="777" y="256"/>
                        <a:pt x="637" y="115"/>
                      </a:cubicBezTo>
                      <a:cubicBezTo>
                        <a:pt x="557" y="36"/>
                        <a:pt x="461" y="0"/>
                        <a:pt x="3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7" name="Google Shape;617;p11"/>
                <p:cNvSpPr/>
                <p:nvPr/>
              </p:nvSpPr>
              <p:spPr>
                <a:xfrm rot="2700000">
                  <a:off x="1126668" y="693941"/>
                  <a:ext cx="37637" cy="35992"/>
                </a:xfrm>
                <a:custGeom>
                  <a:rect b="b" l="l" r="r" t="t"/>
                  <a:pathLst>
                    <a:path extrusionOk="0" h="744" w="778">
                      <a:moveTo>
                        <a:pt x="365" y="0"/>
                      </a:moveTo>
                      <a:cubicBezTo>
                        <a:pt x="179" y="0"/>
                        <a:pt x="1" y="148"/>
                        <a:pt x="1" y="370"/>
                      </a:cubicBezTo>
                      <a:cubicBezTo>
                        <a:pt x="1" y="595"/>
                        <a:pt x="183" y="744"/>
                        <a:pt x="372" y="744"/>
                      </a:cubicBezTo>
                      <a:cubicBezTo>
                        <a:pt x="461" y="744"/>
                        <a:pt x="551" y="711"/>
                        <a:pt x="625" y="637"/>
                      </a:cubicBezTo>
                      <a:cubicBezTo>
                        <a:pt x="778" y="485"/>
                        <a:pt x="778" y="255"/>
                        <a:pt x="625" y="115"/>
                      </a:cubicBezTo>
                      <a:cubicBezTo>
                        <a:pt x="549" y="36"/>
                        <a:pt x="456" y="0"/>
                        <a:pt x="36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8" name="Google Shape;618;p11"/>
                <p:cNvSpPr/>
                <p:nvPr/>
              </p:nvSpPr>
              <p:spPr>
                <a:xfrm rot="2700000">
                  <a:off x="1126199" y="847759"/>
                  <a:ext cx="38266" cy="36186"/>
                </a:xfrm>
                <a:custGeom>
                  <a:rect b="b" l="l" r="r" t="t"/>
                  <a:pathLst>
                    <a:path extrusionOk="0" h="748" w="791">
                      <a:moveTo>
                        <a:pt x="382" y="0"/>
                      </a:moveTo>
                      <a:cubicBezTo>
                        <a:pt x="189" y="0"/>
                        <a:pt x="1" y="149"/>
                        <a:pt x="1" y="374"/>
                      </a:cubicBezTo>
                      <a:cubicBezTo>
                        <a:pt x="1" y="599"/>
                        <a:pt x="189" y="747"/>
                        <a:pt x="382" y="747"/>
                      </a:cubicBezTo>
                      <a:cubicBezTo>
                        <a:pt x="473" y="747"/>
                        <a:pt x="564" y="715"/>
                        <a:pt x="638" y="641"/>
                      </a:cubicBezTo>
                      <a:cubicBezTo>
                        <a:pt x="790" y="488"/>
                        <a:pt x="790" y="259"/>
                        <a:pt x="638" y="106"/>
                      </a:cubicBezTo>
                      <a:cubicBezTo>
                        <a:pt x="564" y="33"/>
                        <a:pt x="473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19" name="Google Shape;619;p11"/>
            <p:cNvGrpSpPr/>
            <p:nvPr/>
          </p:nvGrpSpPr>
          <p:grpSpPr>
            <a:xfrm>
              <a:off x="7306076" y="3093051"/>
              <a:ext cx="775800" cy="851096"/>
              <a:chOff x="7306076" y="2838950"/>
              <a:chExt cx="775800" cy="851096"/>
            </a:xfrm>
          </p:grpSpPr>
          <p:sp>
            <p:nvSpPr>
              <p:cNvPr id="620" name="Google Shape;620;p11"/>
              <p:cNvSpPr/>
              <p:nvPr/>
            </p:nvSpPr>
            <p:spPr>
              <a:xfrm rot="5400000">
                <a:off x="7268429" y="2876610"/>
                <a:ext cx="851096" cy="775777"/>
              </a:xfrm>
              <a:custGeom>
                <a:rect b="b" l="l" r="r" t="t"/>
                <a:pathLst>
                  <a:path extrusionOk="0" h="20579" w="22577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21" name="Google Shape;621;p11"/>
              <p:cNvPicPr preferRelativeResize="0"/>
              <p:nvPr/>
            </p:nvPicPr>
            <p:blipFill rotWithShape="1">
              <a:blip r:embed="rId2">
                <a:alphaModFix amt="50000"/>
              </a:blip>
              <a:srcRect b="327" l="0" r="0" t="316"/>
              <a:stretch/>
            </p:blipFill>
            <p:spPr>
              <a:xfrm flipH="1" rot="-5400000">
                <a:off x="7305776" y="2876622"/>
                <a:ext cx="776400" cy="7758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2" name="Google Shape;622;p11"/>
            <p:cNvGrpSpPr/>
            <p:nvPr/>
          </p:nvGrpSpPr>
          <p:grpSpPr>
            <a:xfrm>
              <a:off x="7610872" y="3524049"/>
              <a:ext cx="692014" cy="502606"/>
              <a:chOff x="8079872" y="1013424"/>
              <a:chExt cx="692014" cy="502606"/>
            </a:xfrm>
          </p:grpSpPr>
          <p:sp>
            <p:nvSpPr>
              <p:cNvPr id="623" name="Google Shape;623;p11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rect b="b" l="l" r="r" t="t"/>
                <a:pathLst>
                  <a:path extrusionOk="0" h="8405" w="8405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1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rect b="b" l="l" r="r" t="t"/>
                <a:pathLst>
                  <a:path extrusionOk="0" h="5260" w="526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1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rect b="b" l="l" r="r" t="t"/>
                <a:pathLst>
                  <a:path extrusionOk="0" h="10328" w="10315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1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rect b="b" l="l" r="r" t="t"/>
                <a:pathLst>
                  <a:path extrusionOk="0" h="5668" w="568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1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rect b="b" l="l" r="r" t="t"/>
                <a:pathLst>
                  <a:path extrusionOk="0" h="8583" w="8583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1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rect b="b" l="l" r="r" t="t"/>
                <a:pathLst>
                  <a:path extrusionOk="0" h="9933" w="9933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11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rect b="b" l="l" r="r" t="t"/>
                <a:pathLst>
                  <a:path extrusionOk="0" h="9857" w="9857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2"/>
          <p:cNvSpPr txBox="1"/>
          <p:nvPr>
            <p:ph type="title"/>
          </p:nvPr>
        </p:nvSpPr>
        <p:spPr>
          <a:xfrm>
            <a:off x="718225" y="531600"/>
            <a:ext cx="7707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32" name="Google Shape;632;p12"/>
          <p:cNvSpPr txBox="1"/>
          <p:nvPr>
            <p:ph idx="1" type="body"/>
          </p:nvPr>
        </p:nvSpPr>
        <p:spPr>
          <a:xfrm>
            <a:off x="718225" y="1152475"/>
            <a:ext cx="7707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33" name="Google Shape;633;p12"/>
          <p:cNvGrpSpPr/>
          <p:nvPr/>
        </p:nvGrpSpPr>
        <p:grpSpPr>
          <a:xfrm>
            <a:off x="344200" y="2753400"/>
            <a:ext cx="95600" cy="873350"/>
            <a:chOff x="344200" y="2753400"/>
            <a:chExt cx="95600" cy="873350"/>
          </a:xfrm>
        </p:grpSpPr>
        <p:cxnSp>
          <p:nvCxnSpPr>
            <p:cNvPr id="634" name="Google Shape;634;p12"/>
            <p:cNvCxnSpPr/>
            <p:nvPr/>
          </p:nvCxnSpPr>
          <p:spPr>
            <a:xfrm>
              <a:off x="439800" y="2753400"/>
              <a:ext cx="0" cy="7140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5" name="Google Shape;635;p12"/>
            <p:cNvCxnSpPr/>
            <p:nvPr/>
          </p:nvCxnSpPr>
          <p:spPr>
            <a:xfrm>
              <a:off x="344200" y="2912750"/>
              <a:ext cx="0" cy="7140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36" name="Google Shape;636;p12"/>
          <p:cNvGrpSpPr/>
          <p:nvPr/>
        </p:nvGrpSpPr>
        <p:grpSpPr>
          <a:xfrm>
            <a:off x="6688660" y="4641097"/>
            <a:ext cx="504351" cy="308401"/>
            <a:chOff x="6688660" y="4641097"/>
            <a:chExt cx="504351" cy="308401"/>
          </a:xfrm>
        </p:grpSpPr>
        <p:sp>
          <p:nvSpPr>
            <p:cNvPr id="637" name="Google Shape;637;p12"/>
            <p:cNvSpPr/>
            <p:nvPr/>
          </p:nvSpPr>
          <p:spPr>
            <a:xfrm rot="-5400000">
              <a:off x="6688661" y="4641095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2"/>
            <p:cNvSpPr/>
            <p:nvPr/>
          </p:nvSpPr>
          <p:spPr>
            <a:xfrm rot="-5400000">
              <a:off x="6885457" y="4641095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2"/>
            <p:cNvSpPr/>
            <p:nvPr/>
          </p:nvSpPr>
          <p:spPr>
            <a:xfrm rot="-5400000">
              <a:off x="7081826" y="4641522"/>
              <a:ext cx="111610" cy="110759"/>
            </a:xfrm>
            <a:custGeom>
              <a:rect b="b" l="l" r="r" t="t"/>
              <a:pathLst>
                <a:path extrusionOk="0" h="1555" w="1567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2"/>
            <p:cNvSpPr/>
            <p:nvPr/>
          </p:nvSpPr>
          <p:spPr>
            <a:xfrm rot="-5400000">
              <a:off x="6688661" y="4837886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2"/>
            <p:cNvSpPr/>
            <p:nvPr/>
          </p:nvSpPr>
          <p:spPr>
            <a:xfrm rot="-5400000">
              <a:off x="6885457" y="4837886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2"/>
            <p:cNvSpPr/>
            <p:nvPr/>
          </p:nvSpPr>
          <p:spPr>
            <a:xfrm rot="-5400000">
              <a:off x="7081826" y="4838313"/>
              <a:ext cx="111610" cy="110759"/>
            </a:xfrm>
            <a:custGeom>
              <a:rect b="b" l="l" r="r" t="t"/>
              <a:pathLst>
                <a:path extrusionOk="0" h="1555" w="1567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3" name="Google Shape;643;p12"/>
          <p:cNvGrpSpPr/>
          <p:nvPr/>
        </p:nvGrpSpPr>
        <p:grpSpPr>
          <a:xfrm>
            <a:off x="5534181" y="4641100"/>
            <a:ext cx="1087200" cy="502500"/>
            <a:chOff x="5534181" y="4641100"/>
            <a:chExt cx="1087200" cy="502500"/>
          </a:xfrm>
        </p:grpSpPr>
        <p:sp>
          <p:nvSpPr>
            <p:cNvPr id="644" name="Google Shape;644;p12"/>
            <p:cNvSpPr/>
            <p:nvPr/>
          </p:nvSpPr>
          <p:spPr>
            <a:xfrm rot="-5400000">
              <a:off x="5826575" y="4348775"/>
              <a:ext cx="502390" cy="1087047"/>
            </a:xfrm>
            <a:custGeom>
              <a:rect b="b" l="l" r="r" t="t"/>
              <a:pathLst>
                <a:path extrusionOk="0" h="17993" w="8316">
                  <a:moveTo>
                    <a:pt x="0" y="0"/>
                  </a:moveTo>
                  <a:lnTo>
                    <a:pt x="0" y="17993"/>
                  </a:lnTo>
                  <a:lnTo>
                    <a:pt x="8315" y="8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45" name="Google Shape;645;p12"/>
            <p:cNvPicPr preferRelativeResize="0"/>
            <p:nvPr/>
          </p:nvPicPr>
          <p:blipFill rotWithShape="1">
            <a:blip r:embed="rId2">
              <a:alphaModFix amt="26000"/>
            </a:blip>
            <a:srcRect b="27022" l="0" r="0" t="27017"/>
            <a:stretch/>
          </p:blipFill>
          <p:spPr>
            <a:xfrm flipH="1">
              <a:off x="5534181" y="4641100"/>
              <a:ext cx="1087200" cy="502500"/>
            </a:xfrm>
            <a:prstGeom prst="triangle">
              <a:avLst>
                <a:gd fmla="val 50000" name="adj"/>
              </a:avLst>
            </a:prstGeom>
            <a:noFill/>
            <a:ln>
              <a:noFill/>
            </a:ln>
          </p:spPr>
        </p:pic>
      </p:grpSp>
      <p:grpSp>
        <p:nvGrpSpPr>
          <p:cNvPr id="646" name="Google Shape;646;p12"/>
          <p:cNvGrpSpPr/>
          <p:nvPr/>
        </p:nvGrpSpPr>
        <p:grpSpPr>
          <a:xfrm>
            <a:off x="7923664" y="310300"/>
            <a:ext cx="825402" cy="580853"/>
            <a:chOff x="1593551" y="241175"/>
            <a:chExt cx="825402" cy="580853"/>
          </a:xfrm>
        </p:grpSpPr>
        <p:sp>
          <p:nvSpPr>
            <p:cNvPr id="647" name="Google Shape;647;p12"/>
            <p:cNvSpPr/>
            <p:nvPr/>
          </p:nvSpPr>
          <p:spPr>
            <a:xfrm>
              <a:off x="1593551" y="241175"/>
              <a:ext cx="603103" cy="580830"/>
            </a:xfrm>
            <a:custGeom>
              <a:rect b="b" l="l" r="r" t="t"/>
              <a:pathLst>
                <a:path extrusionOk="0" h="12178" w="12645">
                  <a:moveTo>
                    <a:pt x="6558" y="323"/>
                  </a:moveTo>
                  <a:cubicBezTo>
                    <a:pt x="9741" y="323"/>
                    <a:pt x="12326" y="2908"/>
                    <a:pt x="12326" y="6091"/>
                  </a:cubicBezTo>
                  <a:cubicBezTo>
                    <a:pt x="12326" y="8422"/>
                    <a:pt x="10925" y="10523"/>
                    <a:pt x="8773" y="11414"/>
                  </a:cubicBezTo>
                  <a:cubicBezTo>
                    <a:pt x="8058" y="11714"/>
                    <a:pt x="7307" y="11860"/>
                    <a:pt x="6561" y="11860"/>
                  </a:cubicBezTo>
                  <a:cubicBezTo>
                    <a:pt x="5063" y="11860"/>
                    <a:pt x="3589" y="11271"/>
                    <a:pt x="2483" y="10166"/>
                  </a:cubicBezTo>
                  <a:cubicBezTo>
                    <a:pt x="828" y="8523"/>
                    <a:pt x="344" y="6040"/>
                    <a:pt x="1235" y="3888"/>
                  </a:cubicBezTo>
                  <a:cubicBezTo>
                    <a:pt x="2127" y="1724"/>
                    <a:pt x="4228" y="323"/>
                    <a:pt x="6558" y="323"/>
                  </a:cubicBezTo>
                  <a:close/>
                  <a:moveTo>
                    <a:pt x="6561" y="0"/>
                  </a:moveTo>
                  <a:cubicBezTo>
                    <a:pt x="4977" y="0"/>
                    <a:pt x="3421" y="620"/>
                    <a:pt x="2254" y="1787"/>
                  </a:cubicBezTo>
                  <a:cubicBezTo>
                    <a:pt x="522" y="3532"/>
                    <a:pt x="0" y="6142"/>
                    <a:pt x="942" y="8422"/>
                  </a:cubicBezTo>
                  <a:cubicBezTo>
                    <a:pt x="1885" y="10701"/>
                    <a:pt x="4100" y="12178"/>
                    <a:pt x="6558" y="12178"/>
                  </a:cubicBezTo>
                  <a:cubicBezTo>
                    <a:pt x="9919" y="12178"/>
                    <a:pt x="12644" y="9453"/>
                    <a:pt x="12644" y="6091"/>
                  </a:cubicBezTo>
                  <a:cubicBezTo>
                    <a:pt x="12644" y="3621"/>
                    <a:pt x="11167" y="1405"/>
                    <a:pt x="8888" y="463"/>
                  </a:cubicBezTo>
                  <a:cubicBezTo>
                    <a:pt x="8134" y="152"/>
                    <a:pt x="7344" y="0"/>
                    <a:pt x="6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2"/>
            <p:cNvSpPr/>
            <p:nvPr/>
          </p:nvSpPr>
          <p:spPr>
            <a:xfrm>
              <a:off x="1950556" y="353650"/>
              <a:ext cx="468397" cy="468378"/>
            </a:xfrm>
            <a:custGeom>
              <a:rect b="b" l="l" r="r" t="t"/>
              <a:pathLst>
                <a:path extrusionOk="0" h="3821" w="3821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49" name="Google Shape;649;p12"/>
            <p:cNvPicPr preferRelativeResize="0"/>
            <p:nvPr/>
          </p:nvPicPr>
          <p:blipFill rotWithShape="1">
            <a:blip r:embed="rId3">
              <a:alphaModFix/>
            </a:blip>
            <a:srcRect b="475" l="0" r="0" t="465"/>
            <a:stretch/>
          </p:blipFill>
          <p:spPr>
            <a:xfrm flipH="1" rot="10800000">
              <a:off x="1955554" y="359239"/>
              <a:ext cx="458400" cy="4572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3"/>
          <p:cNvSpPr txBox="1"/>
          <p:nvPr>
            <p:ph type="title"/>
          </p:nvPr>
        </p:nvSpPr>
        <p:spPr>
          <a:xfrm>
            <a:off x="4521863" y="799650"/>
            <a:ext cx="38004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52" name="Google Shape;652;p13"/>
          <p:cNvSpPr txBox="1"/>
          <p:nvPr>
            <p:ph idx="1" type="subTitle"/>
          </p:nvPr>
        </p:nvSpPr>
        <p:spPr>
          <a:xfrm>
            <a:off x="4521863" y="3490050"/>
            <a:ext cx="38004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653" name="Google Shape;653;p13"/>
          <p:cNvGrpSpPr/>
          <p:nvPr/>
        </p:nvGrpSpPr>
        <p:grpSpPr>
          <a:xfrm>
            <a:off x="7102950" y="-621640"/>
            <a:ext cx="1680312" cy="1776925"/>
            <a:chOff x="7102950" y="-621640"/>
            <a:chExt cx="1680312" cy="1776925"/>
          </a:xfrm>
        </p:grpSpPr>
        <p:grpSp>
          <p:nvGrpSpPr>
            <p:cNvPr id="654" name="Google Shape;654;p13"/>
            <p:cNvGrpSpPr/>
            <p:nvPr/>
          </p:nvGrpSpPr>
          <p:grpSpPr>
            <a:xfrm>
              <a:off x="7920762" y="-621640"/>
              <a:ext cx="862500" cy="1776925"/>
              <a:chOff x="7828562" y="-621640"/>
              <a:chExt cx="862500" cy="1776925"/>
            </a:xfrm>
          </p:grpSpPr>
          <p:sp>
            <p:nvSpPr>
              <p:cNvPr id="655" name="Google Shape;655;p13"/>
              <p:cNvSpPr/>
              <p:nvPr/>
            </p:nvSpPr>
            <p:spPr>
              <a:xfrm rot="-5400000">
                <a:off x="7371343" y="-164341"/>
                <a:ext cx="1776925" cy="862327"/>
              </a:xfrm>
              <a:custGeom>
                <a:rect b="b" l="l" r="r" t="t"/>
                <a:pathLst>
                  <a:path extrusionOk="0" h="20572" w="42391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56" name="Google Shape;656;p13"/>
              <p:cNvPicPr preferRelativeResize="0"/>
              <p:nvPr/>
            </p:nvPicPr>
            <p:blipFill rotWithShape="1">
              <a:blip r:embed="rId2">
                <a:alphaModFix amt="24000"/>
              </a:blip>
              <a:srcRect b="25803" l="0" r="0" t="25799"/>
              <a:stretch/>
            </p:blipFill>
            <p:spPr>
              <a:xfrm flipH="1" rot="5400000">
                <a:off x="7373762" y="-164441"/>
                <a:ext cx="1772100" cy="8625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</p:grpSp>
        <p:cxnSp>
          <p:nvCxnSpPr>
            <p:cNvPr id="657" name="Google Shape;657;p13"/>
            <p:cNvCxnSpPr/>
            <p:nvPr/>
          </p:nvCxnSpPr>
          <p:spPr>
            <a:xfrm>
              <a:off x="7318400" y="434363"/>
              <a:ext cx="1109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8" name="Google Shape;658;p13"/>
            <p:cNvCxnSpPr/>
            <p:nvPr/>
          </p:nvCxnSpPr>
          <p:spPr>
            <a:xfrm>
              <a:off x="7102950" y="531588"/>
              <a:ext cx="1109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4"/>
          <p:cNvSpPr txBox="1"/>
          <p:nvPr>
            <p:ph type="title"/>
          </p:nvPr>
        </p:nvSpPr>
        <p:spPr>
          <a:xfrm>
            <a:off x="724288" y="1554350"/>
            <a:ext cx="3822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1" name="Google Shape;661;p14"/>
          <p:cNvSpPr txBox="1"/>
          <p:nvPr>
            <p:ph idx="1" type="subTitle"/>
          </p:nvPr>
        </p:nvSpPr>
        <p:spPr>
          <a:xfrm>
            <a:off x="724288" y="2225950"/>
            <a:ext cx="38229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662" name="Google Shape;662;p14"/>
          <p:cNvGrpSpPr/>
          <p:nvPr/>
        </p:nvGrpSpPr>
        <p:grpSpPr>
          <a:xfrm>
            <a:off x="536664" y="4229250"/>
            <a:ext cx="825402" cy="580853"/>
            <a:chOff x="1593551" y="241175"/>
            <a:chExt cx="825402" cy="580853"/>
          </a:xfrm>
        </p:grpSpPr>
        <p:sp>
          <p:nvSpPr>
            <p:cNvPr id="663" name="Google Shape;663;p14"/>
            <p:cNvSpPr/>
            <p:nvPr/>
          </p:nvSpPr>
          <p:spPr>
            <a:xfrm>
              <a:off x="1593551" y="241175"/>
              <a:ext cx="603103" cy="580830"/>
            </a:xfrm>
            <a:custGeom>
              <a:rect b="b" l="l" r="r" t="t"/>
              <a:pathLst>
                <a:path extrusionOk="0" h="12178" w="12645">
                  <a:moveTo>
                    <a:pt x="6558" y="323"/>
                  </a:moveTo>
                  <a:cubicBezTo>
                    <a:pt x="9741" y="323"/>
                    <a:pt x="12326" y="2908"/>
                    <a:pt x="12326" y="6091"/>
                  </a:cubicBezTo>
                  <a:cubicBezTo>
                    <a:pt x="12326" y="8422"/>
                    <a:pt x="10925" y="10523"/>
                    <a:pt x="8773" y="11414"/>
                  </a:cubicBezTo>
                  <a:cubicBezTo>
                    <a:pt x="8058" y="11714"/>
                    <a:pt x="7307" y="11860"/>
                    <a:pt x="6561" y="11860"/>
                  </a:cubicBezTo>
                  <a:cubicBezTo>
                    <a:pt x="5063" y="11860"/>
                    <a:pt x="3589" y="11271"/>
                    <a:pt x="2483" y="10166"/>
                  </a:cubicBezTo>
                  <a:cubicBezTo>
                    <a:pt x="828" y="8523"/>
                    <a:pt x="344" y="6040"/>
                    <a:pt x="1235" y="3888"/>
                  </a:cubicBezTo>
                  <a:cubicBezTo>
                    <a:pt x="2127" y="1724"/>
                    <a:pt x="4228" y="323"/>
                    <a:pt x="6558" y="323"/>
                  </a:cubicBezTo>
                  <a:close/>
                  <a:moveTo>
                    <a:pt x="6561" y="0"/>
                  </a:moveTo>
                  <a:cubicBezTo>
                    <a:pt x="4977" y="0"/>
                    <a:pt x="3421" y="620"/>
                    <a:pt x="2254" y="1787"/>
                  </a:cubicBezTo>
                  <a:cubicBezTo>
                    <a:pt x="522" y="3532"/>
                    <a:pt x="0" y="6142"/>
                    <a:pt x="942" y="8422"/>
                  </a:cubicBezTo>
                  <a:cubicBezTo>
                    <a:pt x="1885" y="10701"/>
                    <a:pt x="4100" y="12178"/>
                    <a:pt x="6558" y="12178"/>
                  </a:cubicBezTo>
                  <a:cubicBezTo>
                    <a:pt x="9919" y="12178"/>
                    <a:pt x="12644" y="9453"/>
                    <a:pt x="12644" y="6091"/>
                  </a:cubicBezTo>
                  <a:cubicBezTo>
                    <a:pt x="12644" y="3621"/>
                    <a:pt x="11167" y="1405"/>
                    <a:pt x="8888" y="463"/>
                  </a:cubicBezTo>
                  <a:cubicBezTo>
                    <a:pt x="8134" y="152"/>
                    <a:pt x="7344" y="0"/>
                    <a:pt x="6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1950556" y="353650"/>
              <a:ext cx="468397" cy="468378"/>
            </a:xfrm>
            <a:custGeom>
              <a:rect b="b" l="l" r="r" t="t"/>
              <a:pathLst>
                <a:path extrusionOk="0" h="3821" w="3821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65" name="Google Shape;665;p14"/>
            <p:cNvPicPr preferRelativeResize="0"/>
            <p:nvPr/>
          </p:nvPicPr>
          <p:blipFill rotWithShape="1">
            <a:blip r:embed="rId2">
              <a:alphaModFix/>
            </a:blip>
            <a:srcRect b="475" l="0" r="0" t="465"/>
            <a:stretch/>
          </p:blipFill>
          <p:spPr>
            <a:xfrm flipH="1" rot="10800000">
              <a:off x="1955554" y="359239"/>
              <a:ext cx="458400" cy="4572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666" name="Google Shape;666;p14"/>
          <p:cNvGrpSpPr/>
          <p:nvPr/>
        </p:nvGrpSpPr>
        <p:grpSpPr>
          <a:xfrm>
            <a:off x="2915947" y="539247"/>
            <a:ext cx="504351" cy="308401"/>
            <a:chOff x="2915947" y="539247"/>
            <a:chExt cx="504351" cy="308401"/>
          </a:xfrm>
        </p:grpSpPr>
        <p:sp>
          <p:nvSpPr>
            <p:cNvPr id="667" name="Google Shape;667;p14"/>
            <p:cNvSpPr/>
            <p:nvPr/>
          </p:nvSpPr>
          <p:spPr>
            <a:xfrm rot="5400000">
              <a:off x="3308686" y="736036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4"/>
            <p:cNvSpPr/>
            <p:nvPr/>
          </p:nvSpPr>
          <p:spPr>
            <a:xfrm rot="5400000">
              <a:off x="3111890" y="736036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4"/>
            <p:cNvSpPr/>
            <p:nvPr/>
          </p:nvSpPr>
          <p:spPr>
            <a:xfrm rot="5400000">
              <a:off x="2915521" y="736463"/>
              <a:ext cx="111610" cy="110759"/>
            </a:xfrm>
            <a:custGeom>
              <a:rect b="b" l="l" r="r" t="t"/>
              <a:pathLst>
                <a:path extrusionOk="0" h="1555" w="1567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4"/>
            <p:cNvSpPr/>
            <p:nvPr/>
          </p:nvSpPr>
          <p:spPr>
            <a:xfrm rot="5400000">
              <a:off x="3308686" y="539245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4"/>
            <p:cNvSpPr/>
            <p:nvPr/>
          </p:nvSpPr>
          <p:spPr>
            <a:xfrm rot="5400000">
              <a:off x="3111890" y="539245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4"/>
            <p:cNvSpPr/>
            <p:nvPr/>
          </p:nvSpPr>
          <p:spPr>
            <a:xfrm rot="5400000">
              <a:off x="2915521" y="539672"/>
              <a:ext cx="111610" cy="110759"/>
            </a:xfrm>
            <a:custGeom>
              <a:rect b="b" l="l" r="r" t="t"/>
              <a:pathLst>
                <a:path extrusionOk="0" h="1555" w="1567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15"/>
          <p:cNvGrpSpPr/>
          <p:nvPr/>
        </p:nvGrpSpPr>
        <p:grpSpPr>
          <a:xfrm>
            <a:off x="-1264043" y="1748926"/>
            <a:ext cx="6082685" cy="2954520"/>
            <a:chOff x="1993982" y="1718339"/>
            <a:chExt cx="6082685" cy="2954520"/>
          </a:xfrm>
        </p:grpSpPr>
        <p:sp>
          <p:nvSpPr>
            <p:cNvPr id="675" name="Google Shape;675;p15"/>
            <p:cNvSpPr/>
            <p:nvPr/>
          </p:nvSpPr>
          <p:spPr>
            <a:xfrm>
              <a:off x="1993982" y="1720983"/>
              <a:ext cx="6082685" cy="2951876"/>
            </a:xfrm>
            <a:custGeom>
              <a:rect b="b" l="l" r="r" t="t"/>
              <a:pathLst>
                <a:path extrusionOk="0" h="20572" w="42391">
                  <a:moveTo>
                    <a:pt x="10267" y="0"/>
                  </a:moveTo>
                  <a:cubicBezTo>
                    <a:pt x="4612" y="0"/>
                    <a:pt x="1" y="4591"/>
                    <a:pt x="1" y="10280"/>
                  </a:cubicBezTo>
                  <a:cubicBezTo>
                    <a:pt x="1" y="15975"/>
                    <a:pt x="4624" y="20571"/>
                    <a:pt x="10289" y="20571"/>
                  </a:cubicBezTo>
                  <a:cubicBezTo>
                    <a:pt x="10374" y="20571"/>
                    <a:pt x="10459" y="20570"/>
                    <a:pt x="10544" y="20568"/>
                  </a:cubicBezTo>
                  <a:lnTo>
                    <a:pt x="31847" y="20568"/>
                  </a:lnTo>
                  <a:cubicBezTo>
                    <a:pt x="31932" y="20570"/>
                    <a:pt x="32017" y="20571"/>
                    <a:pt x="32101" y="20571"/>
                  </a:cubicBezTo>
                  <a:cubicBezTo>
                    <a:pt x="37767" y="20571"/>
                    <a:pt x="42390" y="15975"/>
                    <a:pt x="42390" y="10280"/>
                  </a:cubicBezTo>
                  <a:cubicBezTo>
                    <a:pt x="42390" y="4591"/>
                    <a:pt x="37779" y="0"/>
                    <a:pt x="32124" y="0"/>
                  </a:cubicBezTo>
                  <a:cubicBezTo>
                    <a:pt x="32032" y="0"/>
                    <a:pt x="31939" y="1"/>
                    <a:pt x="31847" y="4"/>
                  </a:cubicBezTo>
                  <a:lnTo>
                    <a:pt x="10544" y="4"/>
                  </a:lnTo>
                  <a:cubicBezTo>
                    <a:pt x="10451" y="1"/>
                    <a:pt x="10359" y="0"/>
                    <a:pt x="10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76" name="Google Shape;676;p15"/>
            <p:cNvPicPr preferRelativeResize="0"/>
            <p:nvPr/>
          </p:nvPicPr>
          <p:blipFill rotWithShape="1">
            <a:blip r:embed="rId2">
              <a:alphaModFix amt="45000"/>
            </a:blip>
            <a:srcRect b="11525" l="-50457" r="329" t="15805"/>
            <a:stretch/>
          </p:blipFill>
          <p:spPr>
            <a:xfrm flipH="1" rot="10800000">
              <a:off x="2002286" y="1718339"/>
              <a:ext cx="6066000" cy="29529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</p:grpSp>
      <p:sp>
        <p:nvSpPr>
          <p:cNvPr id="677" name="Google Shape;677;p15"/>
          <p:cNvSpPr txBox="1"/>
          <p:nvPr>
            <p:ph type="title"/>
          </p:nvPr>
        </p:nvSpPr>
        <p:spPr>
          <a:xfrm>
            <a:off x="819875" y="1909487"/>
            <a:ext cx="30783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6"/>
          <p:cNvSpPr txBox="1"/>
          <p:nvPr>
            <p:ph hasCustomPrompt="1" type="title"/>
          </p:nvPr>
        </p:nvSpPr>
        <p:spPr>
          <a:xfrm>
            <a:off x="1696100" y="1519900"/>
            <a:ext cx="57516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0" name="Google Shape;680;p16"/>
          <p:cNvSpPr txBox="1"/>
          <p:nvPr>
            <p:ph idx="1" type="body"/>
          </p:nvPr>
        </p:nvSpPr>
        <p:spPr>
          <a:xfrm>
            <a:off x="1696100" y="2966800"/>
            <a:ext cx="57516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u="sng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81" name="Google Shape;681;p16"/>
          <p:cNvGrpSpPr/>
          <p:nvPr/>
        </p:nvGrpSpPr>
        <p:grpSpPr>
          <a:xfrm>
            <a:off x="560514" y="-435573"/>
            <a:ext cx="1839794" cy="1781928"/>
            <a:chOff x="560514" y="-435573"/>
            <a:chExt cx="1839794" cy="1781928"/>
          </a:xfrm>
        </p:grpSpPr>
        <p:grpSp>
          <p:nvGrpSpPr>
            <p:cNvPr id="682" name="Google Shape;682;p16"/>
            <p:cNvGrpSpPr/>
            <p:nvPr/>
          </p:nvGrpSpPr>
          <p:grpSpPr>
            <a:xfrm rot="5400000">
              <a:off x="669522" y="22871"/>
              <a:ext cx="1781928" cy="865040"/>
              <a:chOff x="-968809" y="1851892"/>
              <a:chExt cx="5540822" cy="2689800"/>
            </a:xfrm>
          </p:grpSpPr>
          <p:sp>
            <p:nvSpPr>
              <p:cNvPr id="683" name="Google Shape;683;p16"/>
              <p:cNvSpPr/>
              <p:nvPr/>
            </p:nvSpPr>
            <p:spPr>
              <a:xfrm>
                <a:off x="-968809" y="1852329"/>
                <a:ext cx="5540822" cy="2688915"/>
              </a:xfrm>
              <a:custGeom>
                <a:rect b="b" l="l" r="r" t="t"/>
                <a:pathLst>
                  <a:path extrusionOk="0" h="20572" w="42391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84" name="Google Shape;684;p16"/>
              <p:cNvPicPr preferRelativeResize="0"/>
              <p:nvPr/>
            </p:nvPicPr>
            <p:blipFill rotWithShape="1">
              <a:blip r:embed="rId2">
                <a:alphaModFix/>
              </a:blip>
              <a:srcRect b="11525" l="-50457" r="329" t="15805"/>
              <a:stretch/>
            </p:blipFill>
            <p:spPr>
              <a:xfrm flipH="1" rot="10800000">
                <a:off x="-961895" y="1851892"/>
                <a:ext cx="5525700" cy="26898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685" name="Google Shape;685;p16"/>
            <p:cNvGrpSpPr/>
            <p:nvPr/>
          </p:nvGrpSpPr>
          <p:grpSpPr>
            <a:xfrm>
              <a:off x="560514" y="154275"/>
              <a:ext cx="775777" cy="851095"/>
              <a:chOff x="6771473" y="57820"/>
              <a:chExt cx="863702" cy="947557"/>
            </a:xfrm>
          </p:grpSpPr>
          <p:sp>
            <p:nvSpPr>
              <p:cNvPr id="686" name="Google Shape;686;p16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rect b="b" l="l" r="r" t="t"/>
                <a:pathLst>
                  <a:path extrusionOk="0" h="20579" w="22577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87" name="Google Shape;687;p16"/>
              <p:cNvPicPr preferRelativeResize="0"/>
              <p:nvPr/>
            </p:nvPicPr>
            <p:blipFill rotWithShape="1">
              <a:blip r:embed="rId3">
                <a:alphaModFix/>
              </a:blip>
              <a:srcRect b="377" l="0" r="0" t="376"/>
              <a:stretch/>
            </p:blipFill>
            <p:spPr>
              <a:xfrm flipH="1" rot="-5400000">
                <a:off x="6771173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88" name="Google Shape;688;p16"/>
            <p:cNvGrpSpPr/>
            <p:nvPr/>
          </p:nvGrpSpPr>
          <p:grpSpPr>
            <a:xfrm>
              <a:off x="637897" y="717424"/>
              <a:ext cx="692014" cy="502606"/>
              <a:chOff x="8079872" y="1013424"/>
              <a:chExt cx="692014" cy="502606"/>
            </a:xfrm>
          </p:grpSpPr>
          <p:sp>
            <p:nvSpPr>
              <p:cNvPr id="689" name="Google Shape;689;p16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rect b="b" l="l" r="r" t="t"/>
                <a:pathLst>
                  <a:path extrusionOk="0" h="8405" w="8405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16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rect b="b" l="l" r="r" t="t"/>
                <a:pathLst>
                  <a:path extrusionOk="0" h="5260" w="526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6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rect b="b" l="l" r="r" t="t"/>
                <a:pathLst>
                  <a:path extrusionOk="0" h="10328" w="10315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6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rect b="b" l="l" r="r" t="t"/>
                <a:pathLst>
                  <a:path extrusionOk="0" h="5668" w="568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6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rect b="b" l="l" r="r" t="t"/>
                <a:pathLst>
                  <a:path extrusionOk="0" h="8583" w="8583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6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rect b="b" l="l" r="r" t="t"/>
                <a:pathLst>
                  <a:path extrusionOk="0" h="9933" w="9933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6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rect b="b" l="l" r="r" t="t"/>
                <a:pathLst>
                  <a:path extrusionOk="0" h="9857" w="9857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6" name="Google Shape;696;p16"/>
            <p:cNvGrpSpPr/>
            <p:nvPr/>
          </p:nvGrpSpPr>
          <p:grpSpPr>
            <a:xfrm rot="-5400000">
              <a:off x="1993933" y="125222"/>
              <a:ext cx="308401" cy="504350"/>
              <a:chOff x="6971459" y="3986997"/>
              <a:chExt cx="308401" cy="504350"/>
            </a:xfrm>
          </p:grpSpPr>
          <p:sp>
            <p:nvSpPr>
              <p:cNvPr id="697" name="Google Shape;697;p16"/>
              <p:cNvSpPr/>
              <p:nvPr/>
            </p:nvSpPr>
            <p:spPr>
              <a:xfrm rot="10800000">
                <a:off x="6971459" y="4379734"/>
                <a:ext cx="111610" cy="111613"/>
              </a:xfrm>
              <a:custGeom>
                <a:rect b="b" l="l" r="r" t="t"/>
                <a:pathLst>
                  <a:path extrusionOk="0" h="1567" w="1567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DC061"/>
              </a:solidFill>
              <a:ln cap="flat" cmpd="sng" w="9525">
                <a:solidFill>
                  <a:srgbClr val="FDC06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6"/>
              <p:cNvSpPr/>
              <p:nvPr/>
            </p:nvSpPr>
            <p:spPr>
              <a:xfrm rot="10800000">
                <a:off x="6971459" y="4182938"/>
                <a:ext cx="111610" cy="111613"/>
              </a:xfrm>
              <a:custGeom>
                <a:rect b="b" l="l" r="r" t="t"/>
                <a:pathLst>
                  <a:path extrusionOk="0" h="1567" w="1567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DC061"/>
              </a:solidFill>
              <a:ln cap="flat" cmpd="sng" w="9525">
                <a:solidFill>
                  <a:srgbClr val="FDC06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16"/>
              <p:cNvSpPr/>
              <p:nvPr/>
            </p:nvSpPr>
            <p:spPr>
              <a:xfrm rot="10800000">
                <a:off x="6971459" y="3986997"/>
                <a:ext cx="111610" cy="110759"/>
              </a:xfrm>
              <a:custGeom>
                <a:rect b="b" l="l" r="r" t="t"/>
                <a:pathLst>
                  <a:path extrusionOk="0" h="1555" w="1567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DC061"/>
              </a:solidFill>
              <a:ln cap="flat" cmpd="sng" w="9525">
                <a:solidFill>
                  <a:srgbClr val="FDC06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16"/>
              <p:cNvSpPr/>
              <p:nvPr/>
            </p:nvSpPr>
            <p:spPr>
              <a:xfrm rot="10800000">
                <a:off x="7168250" y="4379734"/>
                <a:ext cx="111610" cy="111613"/>
              </a:xfrm>
              <a:custGeom>
                <a:rect b="b" l="l" r="r" t="t"/>
                <a:pathLst>
                  <a:path extrusionOk="0" h="1567" w="1567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DC061"/>
              </a:solidFill>
              <a:ln cap="flat" cmpd="sng" w="9525">
                <a:solidFill>
                  <a:srgbClr val="FDC06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6"/>
              <p:cNvSpPr/>
              <p:nvPr/>
            </p:nvSpPr>
            <p:spPr>
              <a:xfrm rot="10800000">
                <a:off x="7168250" y="4182938"/>
                <a:ext cx="111610" cy="111613"/>
              </a:xfrm>
              <a:custGeom>
                <a:rect b="b" l="l" r="r" t="t"/>
                <a:pathLst>
                  <a:path extrusionOk="0" h="1567" w="1567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DC061"/>
              </a:solidFill>
              <a:ln cap="flat" cmpd="sng" w="9525">
                <a:solidFill>
                  <a:srgbClr val="FDC06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16"/>
              <p:cNvSpPr/>
              <p:nvPr/>
            </p:nvSpPr>
            <p:spPr>
              <a:xfrm rot="10800000">
                <a:off x="7168250" y="3986997"/>
                <a:ext cx="111610" cy="110759"/>
              </a:xfrm>
              <a:custGeom>
                <a:rect b="b" l="l" r="r" t="t"/>
                <a:pathLst>
                  <a:path extrusionOk="0" h="1555" w="1567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DC061"/>
              </a:solidFill>
              <a:ln cap="flat" cmpd="sng" w="9525">
                <a:solidFill>
                  <a:srgbClr val="FDC06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3" name="Google Shape;703;p16"/>
          <p:cNvGrpSpPr/>
          <p:nvPr/>
        </p:nvGrpSpPr>
        <p:grpSpPr>
          <a:xfrm>
            <a:off x="5536707" y="4099486"/>
            <a:ext cx="2889652" cy="2798785"/>
            <a:chOff x="5536707" y="4099486"/>
            <a:chExt cx="2889652" cy="2798785"/>
          </a:xfrm>
        </p:grpSpPr>
        <p:grpSp>
          <p:nvGrpSpPr>
            <p:cNvPr id="704" name="Google Shape;704;p16"/>
            <p:cNvGrpSpPr/>
            <p:nvPr/>
          </p:nvGrpSpPr>
          <p:grpSpPr>
            <a:xfrm rot="10800000">
              <a:off x="5536707" y="4099486"/>
              <a:ext cx="2811080" cy="2798785"/>
              <a:chOff x="10870203" y="1012775"/>
              <a:chExt cx="2360665" cy="2350340"/>
            </a:xfrm>
          </p:grpSpPr>
          <p:sp>
            <p:nvSpPr>
              <p:cNvPr id="705" name="Google Shape;705;p16"/>
              <p:cNvSpPr/>
              <p:nvPr/>
            </p:nvSpPr>
            <p:spPr>
              <a:xfrm>
                <a:off x="13191853" y="2182953"/>
                <a:ext cx="39015" cy="31282"/>
              </a:xfrm>
              <a:custGeom>
                <a:rect b="b" l="l" r="r" t="t"/>
                <a:pathLst>
                  <a:path extrusionOk="0" h="542" w="676">
                    <a:moveTo>
                      <a:pt x="296" y="0"/>
                    </a:moveTo>
                    <a:cubicBezTo>
                      <a:pt x="236" y="0"/>
                      <a:pt x="173" y="22"/>
                      <a:pt x="116" y="74"/>
                    </a:cubicBezTo>
                    <a:cubicBezTo>
                      <a:pt x="1" y="176"/>
                      <a:pt x="1" y="354"/>
                      <a:pt x="116" y="456"/>
                    </a:cubicBezTo>
                    <a:cubicBezTo>
                      <a:pt x="167" y="513"/>
                      <a:pt x="237" y="542"/>
                      <a:pt x="307" y="542"/>
                    </a:cubicBezTo>
                    <a:cubicBezTo>
                      <a:pt x="377" y="542"/>
                      <a:pt x="447" y="513"/>
                      <a:pt x="498" y="456"/>
                    </a:cubicBezTo>
                    <a:cubicBezTo>
                      <a:pt x="675" y="258"/>
                      <a:pt x="501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6"/>
              <p:cNvSpPr/>
              <p:nvPr/>
            </p:nvSpPr>
            <p:spPr>
              <a:xfrm>
                <a:off x="13086061" y="2074852"/>
                <a:ext cx="41555" cy="33013"/>
              </a:xfrm>
              <a:custGeom>
                <a:rect b="b" l="l" r="r" t="t"/>
                <a:pathLst>
                  <a:path extrusionOk="0" h="572" w="720">
                    <a:moveTo>
                      <a:pt x="304" y="1"/>
                    </a:moveTo>
                    <a:cubicBezTo>
                      <a:pt x="235" y="1"/>
                      <a:pt x="163" y="30"/>
                      <a:pt x="102" y="100"/>
                    </a:cubicBezTo>
                    <a:cubicBezTo>
                      <a:pt x="0" y="215"/>
                      <a:pt x="0" y="381"/>
                      <a:pt x="102" y="495"/>
                    </a:cubicBezTo>
                    <a:cubicBezTo>
                      <a:pt x="153" y="546"/>
                      <a:pt x="223" y="572"/>
                      <a:pt x="295" y="572"/>
                    </a:cubicBezTo>
                    <a:cubicBezTo>
                      <a:pt x="366" y="572"/>
                      <a:pt x="440" y="546"/>
                      <a:pt x="497" y="495"/>
                    </a:cubicBezTo>
                    <a:cubicBezTo>
                      <a:pt x="719" y="292"/>
                      <a:pt x="523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6"/>
              <p:cNvSpPr/>
              <p:nvPr/>
            </p:nvSpPr>
            <p:spPr>
              <a:xfrm>
                <a:off x="12980962" y="1969637"/>
                <a:ext cx="31686" cy="31686"/>
              </a:xfrm>
              <a:custGeom>
                <a:rect b="b" l="l" r="r" t="t"/>
                <a:pathLst>
                  <a:path extrusionOk="0" h="549" w="549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6"/>
              <p:cNvSpPr/>
              <p:nvPr/>
            </p:nvSpPr>
            <p:spPr>
              <a:xfrm>
                <a:off x="12874419" y="1863845"/>
                <a:ext cx="32378" cy="31628"/>
              </a:xfrm>
              <a:custGeom>
                <a:rect b="b" l="l" r="r" t="t"/>
                <a:pathLst>
                  <a:path extrusionOk="0" h="548" w="561">
                    <a:moveTo>
                      <a:pt x="280" y="0"/>
                    </a:moveTo>
                    <a:cubicBezTo>
                      <a:pt x="128" y="0"/>
                      <a:pt x="0" y="115"/>
                      <a:pt x="0" y="267"/>
                    </a:cubicBezTo>
                    <a:cubicBezTo>
                      <a:pt x="0" y="420"/>
                      <a:pt x="128" y="548"/>
                      <a:pt x="280" y="548"/>
                    </a:cubicBezTo>
                    <a:cubicBezTo>
                      <a:pt x="433" y="548"/>
                      <a:pt x="560" y="420"/>
                      <a:pt x="560" y="267"/>
                    </a:cubicBezTo>
                    <a:cubicBezTo>
                      <a:pt x="560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6"/>
              <p:cNvSpPr/>
              <p:nvPr/>
            </p:nvSpPr>
            <p:spPr>
              <a:xfrm>
                <a:off x="12768570" y="1757245"/>
                <a:ext cx="31686" cy="31686"/>
              </a:xfrm>
              <a:custGeom>
                <a:rect b="b" l="l" r="r" t="t"/>
                <a:pathLst>
                  <a:path extrusionOk="0" h="549" w="549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6"/>
              <p:cNvSpPr/>
              <p:nvPr/>
            </p:nvSpPr>
            <p:spPr>
              <a:xfrm>
                <a:off x="12662028" y="1650702"/>
                <a:ext cx="31628" cy="31628"/>
              </a:xfrm>
              <a:custGeom>
                <a:rect b="b" l="l" r="r" t="t"/>
                <a:pathLst>
                  <a:path extrusionOk="0" h="548" w="548">
                    <a:moveTo>
                      <a:pt x="280" y="0"/>
                    </a:moveTo>
                    <a:cubicBezTo>
                      <a:pt x="128" y="0"/>
                      <a:pt x="0" y="128"/>
                      <a:pt x="0" y="280"/>
                    </a:cubicBezTo>
                    <a:cubicBezTo>
                      <a:pt x="0" y="433"/>
                      <a:pt x="128" y="548"/>
                      <a:pt x="280" y="548"/>
                    </a:cubicBezTo>
                    <a:cubicBezTo>
                      <a:pt x="433" y="548"/>
                      <a:pt x="548" y="433"/>
                      <a:pt x="548" y="280"/>
                    </a:cubicBezTo>
                    <a:cubicBezTo>
                      <a:pt x="548" y="128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6"/>
              <p:cNvSpPr/>
              <p:nvPr/>
            </p:nvSpPr>
            <p:spPr>
              <a:xfrm>
                <a:off x="12553985" y="1544333"/>
                <a:ext cx="39073" cy="31628"/>
              </a:xfrm>
              <a:custGeom>
                <a:rect b="b" l="l" r="r" t="t"/>
                <a:pathLst>
                  <a:path extrusionOk="0" h="548" w="677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7" y="286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6"/>
              <p:cNvSpPr/>
              <p:nvPr/>
            </p:nvSpPr>
            <p:spPr>
              <a:xfrm>
                <a:off x="12448135" y="1438310"/>
                <a:ext cx="41555" cy="33013"/>
              </a:xfrm>
              <a:custGeom>
                <a:rect b="b" l="l" r="r" t="t"/>
                <a:pathLst>
                  <a:path extrusionOk="0" h="572" w="720">
                    <a:moveTo>
                      <a:pt x="300" y="0"/>
                    </a:moveTo>
                    <a:cubicBezTo>
                      <a:pt x="230" y="0"/>
                      <a:pt x="160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67" y="542"/>
                      <a:pt x="240" y="571"/>
                      <a:pt x="310" y="571"/>
                    </a:cubicBezTo>
                    <a:cubicBezTo>
                      <a:pt x="531" y="571"/>
                      <a:pt x="720" y="280"/>
                      <a:pt x="497" y="77"/>
                    </a:cubicBezTo>
                    <a:cubicBezTo>
                      <a:pt x="440" y="26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6"/>
              <p:cNvSpPr/>
              <p:nvPr/>
            </p:nvSpPr>
            <p:spPr>
              <a:xfrm>
                <a:off x="12341593" y="1331941"/>
                <a:ext cx="38958" cy="31282"/>
              </a:xfrm>
              <a:custGeom>
                <a:rect b="b" l="l" r="r" t="t"/>
                <a:pathLst>
                  <a:path extrusionOk="0" h="542" w="675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68"/>
                    </a:cubicBezTo>
                    <a:cubicBezTo>
                      <a:pt x="172" y="520"/>
                      <a:pt x="235" y="542"/>
                      <a:pt x="295" y="542"/>
                    </a:cubicBezTo>
                    <a:cubicBezTo>
                      <a:pt x="501" y="542"/>
                      <a:pt x="675" y="283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6"/>
              <p:cNvSpPr/>
              <p:nvPr/>
            </p:nvSpPr>
            <p:spPr>
              <a:xfrm>
                <a:off x="12235743" y="1225918"/>
                <a:ext cx="38554" cy="31108"/>
              </a:xfrm>
              <a:custGeom>
                <a:rect b="b" l="l" r="r" t="t"/>
                <a:pathLst>
                  <a:path extrusionOk="0" h="539" w="668">
                    <a:moveTo>
                      <a:pt x="295" y="0"/>
                    </a:moveTo>
                    <a:cubicBezTo>
                      <a:pt x="224" y="0"/>
                      <a:pt x="154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58" y="518"/>
                      <a:pt x="218" y="538"/>
                      <a:pt x="276" y="538"/>
                    </a:cubicBezTo>
                    <a:cubicBezTo>
                      <a:pt x="485" y="538"/>
                      <a:pt x="667" y="276"/>
                      <a:pt x="497" y="77"/>
                    </a:cubicBezTo>
                    <a:cubicBezTo>
                      <a:pt x="440" y="26"/>
                      <a:pt x="367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6"/>
              <p:cNvSpPr/>
              <p:nvPr/>
            </p:nvSpPr>
            <p:spPr>
              <a:xfrm>
                <a:off x="12125507" y="1120068"/>
                <a:ext cx="41959" cy="31686"/>
              </a:xfrm>
              <a:custGeom>
                <a:rect b="b" l="l" r="r" t="t"/>
                <a:pathLst>
                  <a:path extrusionOk="0" h="549" w="727">
                    <a:moveTo>
                      <a:pt x="370" y="1"/>
                    </a:moveTo>
                    <a:cubicBezTo>
                      <a:pt x="128" y="1"/>
                      <a:pt x="1" y="294"/>
                      <a:pt x="166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7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6"/>
              <p:cNvSpPr/>
              <p:nvPr/>
            </p:nvSpPr>
            <p:spPr>
              <a:xfrm>
                <a:off x="12018965" y="1012775"/>
                <a:ext cx="42709" cy="32205"/>
              </a:xfrm>
              <a:custGeom>
                <a:rect b="b" l="l" r="r" t="t"/>
                <a:pathLst>
                  <a:path extrusionOk="0" h="558" w="740">
                    <a:moveTo>
                      <a:pt x="370" y="1"/>
                    </a:moveTo>
                    <a:cubicBezTo>
                      <a:pt x="128" y="1"/>
                      <a:pt x="0" y="306"/>
                      <a:pt x="179" y="472"/>
                    </a:cubicBezTo>
                    <a:cubicBezTo>
                      <a:pt x="230" y="529"/>
                      <a:pt x="300" y="558"/>
                      <a:pt x="371" y="558"/>
                    </a:cubicBezTo>
                    <a:cubicBezTo>
                      <a:pt x="443" y="558"/>
                      <a:pt x="516" y="529"/>
                      <a:pt x="574" y="472"/>
                    </a:cubicBezTo>
                    <a:cubicBezTo>
                      <a:pt x="739" y="306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6"/>
              <p:cNvSpPr/>
              <p:nvPr/>
            </p:nvSpPr>
            <p:spPr>
              <a:xfrm>
                <a:off x="13092640" y="2278298"/>
                <a:ext cx="42709" cy="31686"/>
              </a:xfrm>
              <a:custGeom>
                <a:rect b="b" l="l" r="r" t="t"/>
                <a:pathLst>
                  <a:path extrusionOk="0" h="549" w="740">
                    <a:moveTo>
                      <a:pt x="370" y="1"/>
                    </a:moveTo>
                    <a:cubicBezTo>
                      <a:pt x="116" y="1"/>
                      <a:pt x="1" y="294"/>
                      <a:pt x="167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40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6"/>
              <p:cNvSpPr/>
              <p:nvPr/>
            </p:nvSpPr>
            <p:spPr>
              <a:xfrm>
                <a:off x="12989792" y="2170486"/>
                <a:ext cx="42190" cy="32898"/>
              </a:xfrm>
              <a:custGeom>
                <a:rect b="b" l="l" r="r" t="t"/>
                <a:pathLst>
                  <a:path extrusionOk="0" h="570" w="731">
                    <a:moveTo>
                      <a:pt x="313" y="1"/>
                    </a:moveTo>
                    <a:cubicBezTo>
                      <a:pt x="245" y="1"/>
                      <a:pt x="175" y="29"/>
                      <a:pt x="115" y="99"/>
                    </a:cubicBezTo>
                    <a:cubicBezTo>
                      <a:pt x="0" y="213"/>
                      <a:pt x="0" y="379"/>
                      <a:pt x="115" y="493"/>
                    </a:cubicBezTo>
                    <a:cubicBezTo>
                      <a:pt x="166" y="544"/>
                      <a:pt x="236" y="570"/>
                      <a:pt x="306" y="570"/>
                    </a:cubicBezTo>
                    <a:cubicBezTo>
                      <a:pt x="376" y="570"/>
                      <a:pt x="446" y="544"/>
                      <a:pt x="497" y="493"/>
                    </a:cubicBezTo>
                    <a:cubicBezTo>
                      <a:pt x="730" y="299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16"/>
              <p:cNvSpPr/>
              <p:nvPr/>
            </p:nvSpPr>
            <p:spPr>
              <a:xfrm>
                <a:off x="12885443" y="2065156"/>
                <a:ext cx="31628" cy="32436"/>
              </a:xfrm>
              <a:custGeom>
                <a:rect b="b" l="l" r="r" t="t"/>
                <a:pathLst>
                  <a:path extrusionOk="0" h="562" w="548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61"/>
                      <a:pt x="268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16"/>
              <p:cNvSpPr/>
              <p:nvPr/>
            </p:nvSpPr>
            <p:spPr>
              <a:xfrm>
                <a:off x="12778843" y="1959364"/>
                <a:ext cx="31686" cy="31628"/>
              </a:xfrm>
              <a:custGeom>
                <a:rect b="b" l="l" r="r" t="t"/>
                <a:pathLst>
                  <a:path extrusionOk="0" h="548" w="549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34" y="548"/>
                      <a:pt x="548" y="421"/>
                      <a:pt x="548" y="268"/>
                    </a:cubicBezTo>
                    <a:cubicBezTo>
                      <a:pt x="548" y="11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6"/>
              <p:cNvSpPr/>
              <p:nvPr/>
            </p:nvSpPr>
            <p:spPr>
              <a:xfrm>
                <a:off x="12673051" y="1852821"/>
                <a:ext cx="31628" cy="31628"/>
              </a:xfrm>
              <a:custGeom>
                <a:rect b="b" l="l" r="r" t="t"/>
                <a:pathLst>
                  <a:path extrusionOk="0" h="548" w="548">
                    <a:moveTo>
                      <a:pt x="268" y="0"/>
                    </a:moveTo>
                    <a:cubicBezTo>
                      <a:pt x="115" y="0"/>
                      <a:pt x="0" y="127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0" y="548"/>
                      <a:pt x="548" y="433"/>
                      <a:pt x="548" y="280"/>
                    </a:cubicBezTo>
                    <a:cubicBezTo>
                      <a:pt x="548" y="127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6"/>
              <p:cNvSpPr/>
              <p:nvPr/>
            </p:nvSpPr>
            <p:spPr>
              <a:xfrm>
                <a:off x="12566451" y="1746971"/>
                <a:ext cx="31686" cy="31628"/>
              </a:xfrm>
              <a:custGeom>
                <a:rect b="b" l="l" r="r" t="t"/>
                <a:pathLst>
                  <a:path extrusionOk="0" h="548" w="549">
                    <a:moveTo>
                      <a:pt x="268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6"/>
              <p:cNvSpPr/>
              <p:nvPr/>
            </p:nvSpPr>
            <p:spPr>
              <a:xfrm>
                <a:off x="12459909" y="1640429"/>
                <a:ext cx="32378" cy="31628"/>
              </a:xfrm>
              <a:custGeom>
                <a:rect b="b" l="l" r="r" t="t"/>
                <a:pathLst>
                  <a:path extrusionOk="0" h="548" w="561">
                    <a:moveTo>
                      <a:pt x="281" y="0"/>
                    </a:moveTo>
                    <a:cubicBezTo>
                      <a:pt x="128" y="0"/>
                      <a:pt x="1" y="127"/>
                      <a:pt x="1" y="280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33" y="548"/>
                      <a:pt x="561" y="420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6"/>
              <p:cNvSpPr/>
              <p:nvPr/>
            </p:nvSpPr>
            <p:spPr>
              <a:xfrm>
                <a:off x="12351866" y="1534175"/>
                <a:ext cx="33879" cy="31743"/>
              </a:xfrm>
              <a:custGeom>
                <a:rect b="b" l="l" r="r" t="t"/>
                <a:pathLst>
                  <a:path extrusionOk="0" h="550" w="587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16"/>
              <p:cNvSpPr/>
              <p:nvPr/>
            </p:nvSpPr>
            <p:spPr>
              <a:xfrm>
                <a:off x="12246074" y="1427633"/>
                <a:ext cx="33128" cy="32090"/>
              </a:xfrm>
              <a:custGeom>
                <a:rect b="b" l="l" r="r" t="t"/>
                <a:pathLst>
                  <a:path extrusionOk="0" h="556" w="574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78"/>
                    </a:cubicBezTo>
                    <a:cubicBezTo>
                      <a:pt x="159" y="531"/>
                      <a:pt x="228" y="556"/>
                      <a:pt x="296" y="556"/>
                    </a:cubicBezTo>
                    <a:cubicBezTo>
                      <a:pt x="438" y="556"/>
                      <a:pt x="573" y="447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16"/>
              <p:cNvSpPr/>
              <p:nvPr/>
            </p:nvSpPr>
            <p:spPr>
              <a:xfrm>
                <a:off x="12139475" y="1321783"/>
                <a:ext cx="33879" cy="32147"/>
              </a:xfrm>
              <a:custGeom>
                <a:rect b="b" l="l" r="r" t="t"/>
                <a:pathLst>
                  <a:path extrusionOk="0" h="557" w="587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9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6"/>
              <p:cNvSpPr/>
              <p:nvPr/>
            </p:nvSpPr>
            <p:spPr>
              <a:xfrm>
                <a:off x="12033683" y="1215240"/>
                <a:ext cx="33128" cy="31743"/>
              </a:xfrm>
              <a:custGeom>
                <a:rect b="b" l="l" r="r" t="t"/>
                <a:pathLst>
                  <a:path extrusionOk="0" h="550" w="574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66"/>
                    </a:cubicBezTo>
                    <a:cubicBezTo>
                      <a:pt x="160" y="523"/>
                      <a:pt x="230" y="549"/>
                      <a:pt x="298" y="549"/>
                    </a:cubicBezTo>
                    <a:cubicBezTo>
                      <a:pt x="440" y="549"/>
                      <a:pt x="573" y="438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6"/>
              <p:cNvSpPr/>
              <p:nvPr/>
            </p:nvSpPr>
            <p:spPr>
              <a:xfrm>
                <a:off x="11923447" y="1109044"/>
                <a:ext cx="41901" cy="31686"/>
              </a:xfrm>
              <a:custGeom>
                <a:rect b="b" l="l" r="r" t="t"/>
                <a:pathLst>
                  <a:path extrusionOk="0" h="549" w="726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69" y="548"/>
                    </a:cubicBezTo>
                    <a:cubicBezTo>
                      <a:pt x="439" y="548"/>
                      <a:pt x="509" y="523"/>
                      <a:pt x="560" y="472"/>
                    </a:cubicBezTo>
                    <a:cubicBezTo>
                      <a:pt x="726" y="294"/>
                      <a:pt x="611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16"/>
              <p:cNvSpPr/>
              <p:nvPr/>
            </p:nvSpPr>
            <p:spPr>
              <a:xfrm>
                <a:off x="13000816" y="2374394"/>
                <a:ext cx="38496" cy="31108"/>
              </a:xfrm>
              <a:custGeom>
                <a:rect b="b" l="l" r="r" t="t"/>
                <a:pathLst>
                  <a:path extrusionOk="0" h="539" w="667">
                    <a:moveTo>
                      <a:pt x="275" y="1"/>
                    </a:moveTo>
                    <a:cubicBezTo>
                      <a:pt x="217" y="1"/>
                      <a:pt x="157" y="21"/>
                      <a:pt x="102" y="67"/>
                    </a:cubicBezTo>
                    <a:cubicBezTo>
                      <a:pt x="0" y="182"/>
                      <a:pt x="0" y="348"/>
                      <a:pt x="102" y="462"/>
                    </a:cubicBezTo>
                    <a:cubicBezTo>
                      <a:pt x="153" y="513"/>
                      <a:pt x="223" y="539"/>
                      <a:pt x="295" y="539"/>
                    </a:cubicBezTo>
                    <a:cubicBezTo>
                      <a:pt x="366" y="539"/>
                      <a:pt x="440" y="513"/>
                      <a:pt x="497" y="462"/>
                    </a:cubicBezTo>
                    <a:cubicBezTo>
                      <a:pt x="667" y="263"/>
                      <a:pt x="484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16"/>
              <p:cNvSpPr/>
              <p:nvPr/>
            </p:nvSpPr>
            <p:spPr>
              <a:xfrm>
                <a:off x="12894216" y="2268198"/>
                <a:ext cx="38438" cy="31282"/>
              </a:xfrm>
              <a:custGeom>
                <a:rect b="b" l="l" r="r" t="t"/>
                <a:pathLst>
                  <a:path extrusionOk="0" h="542" w="666">
                    <a:moveTo>
                      <a:pt x="288" y="0"/>
                    </a:moveTo>
                    <a:cubicBezTo>
                      <a:pt x="227" y="0"/>
                      <a:pt x="163" y="22"/>
                      <a:pt x="103" y="74"/>
                    </a:cubicBezTo>
                    <a:cubicBezTo>
                      <a:pt x="1" y="176"/>
                      <a:pt x="1" y="354"/>
                      <a:pt x="103" y="456"/>
                    </a:cubicBezTo>
                    <a:cubicBezTo>
                      <a:pt x="160" y="513"/>
                      <a:pt x="230" y="542"/>
                      <a:pt x="300" y="542"/>
                    </a:cubicBezTo>
                    <a:cubicBezTo>
                      <a:pt x="370" y="542"/>
                      <a:pt x="440" y="513"/>
                      <a:pt x="498" y="456"/>
                    </a:cubicBezTo>
                    <a:cubicBezTo>
                      <a:pt x="665" y="259"/>
                      <a:pt x="497" y="0"/>
                      <a:pt x="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16"/>
              <p:cNvSpPr/>
              <p:nvPr/>
            </p:nvSpPr>
            <p:spPr>
              <a:xfrm>
                <a:off x="12787674" y="2160097"/>
                <a:ext cx="42132" cy="33013"/>
              </a:xfrm>
              <a:custGeom>
                <a:rect b="b" l="l" r="r" t="t"/>
                <a:pathLst>
                  <a:path extrusionOk="0" h="572" w="730">
                    <a:moveTo>
                      <a:pt x="317" y="1"/>
                    </a:moveTo>
                    <a:cubicBezTo>
                      <a:pt x="248" y="1"/>
                      <a:pt x="176" y="30"/>
                      <a:pt x="115" y="100"/>
                    </a:cubicBezTo>
                    <a:cubicBezTo>
                      <a:pt x="1" y="215"/>
                      <a:pt x="1" y="381"/>
                      <a:pt x="115" y="495"/>
                    </a:cubicBezTo>
                    <a:cubicBezTo>
                      <a:pt x="166" y="546"/>
                      <a:pt x="236" y="572"/>
                      <a:pt x="306" y="572"/>
                    </a:cubicBezTo>
                    <a:cubicBezTo>
                      <a:pt x="376" y="572"/>
                      <a:pt x="446" y="546"/>
                      <a:pt x="497" y="495"/>
                    </a:cubicBezTo>
                    <a:cubicBezTo>
                      <a:pt x="729" y="292"/>
                      <a:pt x="535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6"/>
              <p:cNvSpPr/>
              <p:nvPr/>
            </p:nvSpPr>
            <p:spPr>
              <a:xfrm>
                <a:off x="12683325" y="2054882"/>
                <a:ext cx="31628" cy="31686"/>
              </a:xfrm>
              <a:custGeom>
                <a:rect b="b" l="l" r="r" t="t"/>
                <a:pathLst>
                  <a:path extrusionOk="0" h="549" w="548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6"/>
              <p:cNvSpPr/>
              <p:nvPr/>
            </p:nvSpPr>
            <p:spPr>
              <a:xfrm>
                <a:off x="12576782" y="1949090"/>
                <a:ext cx="31628" cy="31628"/>
              </a:xfrm>
              <a:custGeom>
                <a:rect b="b" l="l" r="r" t="t"/>
                <a:pathLst>
                  <a:path extrusionOk="0" h="548" w="548">
                    <a:moveTo>
                      <a:pt x="280" y="0"/>
                    </a:moveTo>
                    <a:cubicBezTo>
                      <a:pt x="127" y="0"/>
                      <a:pt x="0" y="115"/>
                      <a:pt x="0" y="268"/>
                    </a:cubicBezTo>
                    <a:cubicBezTo>
                      <a:pt x="0" y="420"/>
                      <a:pt x="127" y="548"/>
                      <a:pt x="280" y="548"/>
                    </a:cubicBezTo>
                    <a:cubicBezTo>
                      <a:pt x="433" y="548"/>
                      <a:pt x="548" y="420"/>
                      <a:pt x="548" y="268"/>
                    </a:cubicBezTo>
                    <a:cubicBezTo>
                      <a:pt x="548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6"/>
              <p:cNvSpPr/>
              <p:nvPr/>
            </p:nvSpPr>
            <p:spPr>
              <a:xfrm>
                <a:off x="12470933" y="1842490"/>
                <a:ext cx="31686" cy="31686"/>
              </a:xfrm>
              <a:custGeom>
                <a:rect b="b" l="l" r="r" t="t"/>
                <a:pathLst>
                  <a:path extrusionOk="0" h="549" w="549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6"/>
              <p:cNvSpPr/>
              <p:nvPr/>
            </p:nvSpPr>
            <p:spPr>
              <a:xfrm>
                <a:off x="12357696" y="1735948"/>
                <a:ext cx="45191" cy="32090"/>
              </a:xfrm>
              <a:custGeom>
                <a:rect b="b" l="l" r="r" t="t"/>
                <a:pathLst>
                  <a:path extrusionOk="0" h="556" w="783">
                    <a:moveTo>
                      <a:pt x="395" y="0"/>
                    </a:moveTo>
                    <a:cubicBezTo>
                      <a:pt x="183" y="0"/>
                      <a:pt x="1" y="277"/>
                      <a:pt x="205" y="472"/>
                    </a:cubicBezTo>
                    <a:cubicBezTo>
                      <a:pt x="265" y="531"/>
                      <a:pt x="331" y="556"/>
                      <a:pt x="394" y="556"/>
                    </a:cubicBezTo>
                    <a:cubicBezTo>
                      <a:pt x="603" y="556"/>
                      <a:pt x="783" y="285"/>
                      <a:pt x="587" y="90"/>
                    </a:cubicBezTo>
                    <a:cubicBezTo>
                      <a:pt x="527" y="27"/>
                      <a:pt x="460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16"/>
              <p:cNvSpPr/>
              <p:nvPr/>
            </p:nvSpPr>
            <p:spPr>
              <a:xfrm>
                <a:off x="12252712" y="1630271"/>
                <a:ext cx="45710" cy="32436"/>
              </a:xfrm>
              <a:custGeom>
                <a:rect b="b" l="l" r="r" t="t"/>
                <a:pathLst>
                  <a:path extrusionOk="0" h="562" w="792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3" y="561"/>
                      <a:pt x="383" y="561"/>
                    </a:cubicBezTo>
                    <a:cubicBezTo>
                      <a:pt x="600" y="561"/>
                      <a:pt x="79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16"/>
              <p:cNvSpPr/>
              <p:nvPr/>
            </p:nvSpPr>
            <p:spPr>
              <a:xfrm>
                <a:off x="12146112" y="1524017"/>
                <a:ext cx="45941" cy="32551"/>
              </a:xfrm>
              <a:custGeom>
                <a:rect b="b" l="l" r="r" t="t"/>
                <a:pathLst>
                  <a:path extrusionOk="0" h="564" w="796">
                    <a:moveTo>
                      <a:pt x="390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81" y="563"/>
                    </a:cubicBezTo>
                    <a:cubicBezTo>
                      <a:pt x="600" y="563"/>
                      <a:pt x="796" y="272"/>
                      <a:pt x="573" y="69"/>
                    </a:cubicBezTo>
                    <a:cubicBezTo>
                      <a:pt x="514" y="21"/>
                      <a:pt x="451" y="1"/>
                      <a:pt x="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16"/>
              <p:cNvSpPr/>
              <p:nvPr/>
            </p:nvSpPr>
            <p:spPr>
              <a:xfrm>
                <a:off x="12040262" y="1417013"/>
                <a:ext cx="42709" cy="32205"/>
              </a:xfrm>
              <a:custGeom>
                <a:rect b="b" l="l" r="r" t="t"/>
                <a:pathLst>
                  <a:path extrusionOk="0" h="558" w="740">
                    <a:moveTo>
                      <a:pt x="370" y="0"/>
                    </a:moveTo>
                    <a:cubicBezTo>
                      <a:pt x="115" y="0"/>
                      <a:pt x="1" y="306"/>
                      <a:pt x="166" y="471"/>
                    </a:cubicBezTo>
                    <a:cubicBezTo>
                      <a:pt x="224" y="529"/>
                      <a:pt x="294" y="557"/>
                      <a:pt x="364" y="557"/>
                    </a:cubicBezTo>
                    <a:cubicBezTo>
                      <a:pt x="434" y="557"/>
                      <a:pt x="504" y="529"/>
                      <a:pt x="561" y="471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16"/>
              <p:cNvSpPr/>
              <p:nvPr/>
            </p:nvSpPr>
            <p:spPr>
              <a:xfrm>
                <a:off x="11933720" y="1311163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3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16"/>
              <p:cNvSpPr/>
              <p:nvPr/>
            </p:nvSpPr>
            <p:spPr>
              <a:xfrm>
                <a:off x="11827178" y="1204621"/>
                <a:ext cx="42651" cy="31628"/>
              </a:xfrm>
              <a:custGeom>
                <a:rect b="b" l="l" r="r" t="t"/>
                <a:pathLst>
                  <a:path extrusionOk="0" h="548" w="739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16"/>
              <p:cNvSpPr/>
              <p:nvPr/>
            </p:nvSpPr>
            <p:spPr>
              <a:xfrm>
                <a:off x="12900853" y="2469394"/>
                <a:ext cx="42709" cy="32205"/>
              </a:xfrm>
              <a:custGeom>
                <a:rect b="b" l="l" r="r" t="t"/>
                <a:pathLst>
                  <a:path extrusionOk="0" h="558" w="740">
                    <a:moveTo>
                      <a:pt x="370" y="0"/>
                    </a:moveTo>
                    <a:cubicBezTo>
                      <a:pt x="128" y="0"/>
                      <a:pt x="1" y="306"/>
                      <a:pt x="179" y="471"/>
                    </a:cubicBezTo>
                    <a:cubicBezTo>
                      <a:pt x="230" y="529"/>
                      <a:pt x="300" y="557"/>
                      <a:pt x="371" y="557"/>
                    </a:cubicBezTo>
                    <a:cubicBezTo>
                      <a:pt x="443" y="557"/>
                      <a:pt x="516" y="529"/>
                      <a:pt x="574" y="471"/>
                    </a:cubicBezTo>
                    <a:cubicBezTo>
                      <a:pt x="739" y="306"/>
                      <a:pt x="62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16"/>
              <p:cNvSpPr/>
              <p:nvPr/>
            </p:nvSpPr>
            <p:spPr>
              <a:xfrm>
                <a:off x="12794311" y="2363544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70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16"/>
              <p:cNvSpPr/>
              <p:nvPr/>
            </p:nvSpPr>
            <p:spPr>
              <a:xfrm>
                <a:off x="12688461" y="2257001"/>
                <a:ext cx="42709" cy="31628"/>
              </a:xfrm>
              <a:custGeom>
                <a:rect b="b" l="l" r="r" t="t"/>
                <a:pathLst>
                  <a:path extrusionOk="0" h="548" w="740">
                    <a:moveTo>
                      <a:pt x="370" y="0"/>
                    </a:moveTo>
                    <a:cubicBezTo>
                      <a:pt x="115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16"/>
              <p:cNvSpPr/>
              <p:nvPr/>
            </p:nvSpPr>
            <p:spPr>
              <a:xfrm>
                <a:off x="12587056" y="2150459"/>
                <a:ext cx="32378" cy="32378"/>
              </a:xfrm>
              <a:custGeom>
                <a:rect b="b" l="l" r="r" t="t"/>
                <a:pathLst>
                  <a:path extrusionOk="0" h="561" w="561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61" y="433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16"/>
              <p:cNvSpPr/>
              <p:nvPr/>
            </p:nvSpPr>
            <p:spPr>
              <a:xfrm>
                <a:off x="12481206" y="2044609"/>
                <a:ext cx="31686" cy="31628"/>
              </a:xfrm>
              <a:custGeom>
                <a:rect b="b" l="l" r="r" t="t"/>
                <a:pathLst>
                  <a:path extrusionOk="0" h="548" w="549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16"/>
              <p:cNvSpPr/>
              <p:nvPr/>
            </p:nvSpPr>
            <p:spPr>
              <a:xfrm>
                <a:off x="12373163" y="1938182"/>
                <a:ext cx="33879" cy="31916"/>
              </a:xfrm>
              <a:custGeom>
                <a:rect b="b" l="l" r="r" t="t"/>
                <a:pathLst>
                  <a:path extrusionOk="0" h="553" w="587">
                    <a:moveTo>
                      <a:pt x="311" y="1"/>
                    </a:moveTo>
                    <a:cubicBezTo>
                      <a:pt x="242" y="1"/>
                      <a:pt x="171" y="28"/>
                      <a:pt x="116" y="87"/>
                    </a:cubicBezTo>
                    <a:cubicBezTo>
                      <a:pt x="1" y="189"/>
                      <a:pt x="1" y="367"/>
                      <a:pt x="116" y="469"/>
                    </a:cubicBezTo>
                    <a:cubicBezTo>
                      <a:pt x="169" y="527"/>
                      <a:pt x="238" y="553"/>
                      <a:pt x="306" y="553"/>
                    </a:cubicBezTo>
                    <a:cubicBezTo>
                      <a:pt x="447" y="553"/>
                      <a:pt x="587" y="442"/>
                      <a:pt x="587" y="278"/>
                    </a:cubicBezTo>
                    <a:cubicBezTo>
                      <a:pt x="587" y="108"/>
                      <a:pt x="45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16"/>
              <p:cNvSpPr/>
              <p:nvPr/>
            </p:nvSpPr>
            <p:spPr>
              <a:xfrm>
                <a:off x="12266621" y="1831813"/>
                <a:ext cx="33879" cy="31743"/>
              </a:xfrm>
              <a:custGeom>
                <a:rect b="b" l="l" r="r" t="t"/>
                <a:pathLst>
                  <a:path extrusionOk="0" h="550" w="587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16"/>
              <p:cNvSpPr/>
              <p:nvPr/>
            </p:nvSpPr>
            <p:spPr>
              <a:xfrm>
                <a:off x="12160829" y="1725617"/>
                <a:ext cx="33128" cy="31801"/>
              </a:xfrm>
              <a:custGeom>
                <a:rect b="b" l="l" r="r" t="t"/>
                <a:pathLst>
                  <a:path extrusionOk="0" h="551" w="574">
                    <a:moveTo>
                      <a:pt x="300" y="0"/>
                    </a:moveTo>
                    <a:cubicBezTo>
                      <a:pt x="234" y="0"/>
                      <a:pt x="168" y="24"/>
                      <a:pt x="115" y="78"/>
                    </a:cubicBezTo>
                    <a:cubicBezTo>
                      <a:pt x="0" y="192"/>
                      <a:pt x="0" y="358"/>
                      <a:pt x="115" y="472"/>
                    </a:cubicBezTo>
                    <a:cubicBezTo>
                      <a:pt x="168" y="526"/>
                      <a:pt x="235" y="550"/>
                      <a:pt x="301" y="550"/>
                    </a:cubicBezTo>
                    <a:cubicBezTo>
                      <a:pt x="439" y="550"/>
                      <a:pt x="573" y="445"/>
                      <a:pt x="573" y="281"/>
                    </a:cubicBezTo>
                    <a:cubicBezTo>
                      <a:pt x="573" y="108"/>
                      <a:pt x="438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16"/>
              <p:cNvSpPr/>
              <p:nvPr/>
            </p:nvSpPr>
            <p:spPr>
              <a:xfrm>
                <a:off x="12054229" y="1619420"/>
                <a:ext cx="33879" cy="31743"/>
              </a:xfrm>
              <a:custGeom>
                <a:rect b="b" l="l" r="r" t="t"/>
                <a:pathLst>
                  <a:path extrusionOk="0" h="550" w="587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6" y="438"/>
                      <a:pt x="586" y="275"/>
                    </a:cubicBezTo>
                    <a:cubicBezTo>
                      <a:pt x="586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16"/>
              <p:cNvSpPr/>
              <p:nvPr/>
            </p:nvSpPr>
            <p:spPr>
              <a:xfrm>
                <a:off x="11944628" y="1513455"/>
                <a:ext cx="45422" cy="32724"/>
              </a:xfrm>
              <a:custGeom>
                <a:rect b="b" l="l" r="r" t="t"/>
                <a:pathLst>
                  <a:path extrusionOk="0" h="567" w="787">
                    <a:moveTo>
                      <a:pt x="378" y="0"/>
                    </a:moveTo>
                    <a:cubicBezTo>
                      <a:pt x="169" y="0"/>
                      <a:pt x="0" y="261"/>
                      <a:pt x="168" y="468"/>
                    </a:cubicBezTo>
                    <a:cubicBezTo>
                      <a:pt x="228" y="538"/>
                      <a:pt x="298" y="566"/>
                      <a:pt x="367" y="566"/>
                    </a:cubicBezTo>
                    <a:cubicBezTo>
                      <a:pt x="587" y="566"/>
                      <a:pt x="786" y="268"/>
                      <a:pt x="563" y="74"/>
                    </a:cubicBezTo>
                    <a:cubicBezTo>
                      <a:pt x="503" y="22"/>
                      <a:pt x="439" y="0"/>
                      <a:pt x="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16"/>
              <p:cNvSpPr/>
              <p:nvPr/>
            </p:nvSpPr>
            <p:spPr>
              <a:xfrm>
                <a:off x="11835027" y="1405470"/>
                <a:ext cx="45826" cy="32436"/>
              </a:xfrm>
              <a:custGeom>
                <a:rect b="b" l="l" r="r" t="t"/>
                <a:pathLst>
                  <a:path extrusionOk="0" h="562" w="794">
                    <a:moveTo>
                      <a:pt x="417" y="0"/>
                    </a:moveTo>
                    <a:cubicBezTo>
                      <a:pt x="197" y="0"/>
                      <a:pt x="0" y="299"/>
                      <a:pt x="233" y="493"/>
                    </a:cubicBezTo>
                    <a:cubicBezTo>
                      <a:pt x="290" y="541"/>
                      <a:pt x="351" y="561"/>
                      <a:pt x="410" y="561"/>
                    </a:cubicBezTo>
                    <a:cubicBezTo>
                      <a:pt x="617" y="561"/>
                      <a:pt x="794" y="307"/>
                      <a:pt x="615" y="98"/>
                    </a:cubicBezTo>
                    <a:cubicBezTo>
                      <a:pt x="555" y="29"/>
                      <a:pt x="48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16"/>
              <p:cNvSpPr/>
              <p:nvPr/>
            </p:nvSpPr>
            <p:spPr>
              <a:xfrm>
                <a:off x="11728543" y="1299216"/>
                <a:ext cx="45710" cy="32436"/>
              </a:xfrm>
              <a:custGeom>
                <a:rect b="b" l="l" r="r" t="t"/>
                <a:pathLst>
                  <a:path extrusionOk="0" h="562" w="792">
                    <a:moveTo>
                      <a:pt x="409" y="1"/>
                    </a:moveTo>
                    <a:cubicBezTo>
                      <a:pt x="192" y="1"/>
                      <a:pt x="1" y="295"/>
                      <a:pt x="232" y="488"/>
                    </a:cubicBezTo>
                    <a:cubicBezTo>
                      <a:pt x="289" y="539"/>
                      <a:pt x="352" y="561"/>
                      <a:pt x="412" y="561"/>
                    </a:cubicBezTo>
                    <a:cubicBezTo>
                      <a:pt x="618" y="561"/>
                      <a:pt x="792" y="303"/>
                      <a:pt x="614" y="106"/>
                    </a:cubicBezTo>
                    <a:cubicBezTo>
                      <a:pt x="552" y="31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16"/>
              <p:cNvSpPr/>
              <p:nvPr/>
            </p:nvSpPr>
            <p:spPr>
              <a:xfrm>
                <a:off x="12802218" y="2564335"/>
                <a:ext cx="45883" cy="32436"/>
              </a:xfrm>
              <a:custGeom>
                <a:rect b="b" l="l" r="r" t="t"/>
                <a:pathLst>
                  <a:path extrusionOk="0" h="562" w="795">
                    <a:moveTo>
                      <a:pt x="413" y="0"/>
                    </a:moveTo>
                    <a:cubicBezTo>
                      <a:pt x="194" y="0"/>
                      <a:pt x="0" y="291"/>
                      <a:pt x="233" y="495"/>
                    </a:cubicBezTo>
                    <a:cubicBezTo>
                      <a:pt x="288" y="541"/>
                      <a:pt x="348" y="561"/>
                      <a:pt x="405" y="561"/>
                    </a:cubicBezTo>
                    <a:cubicBezTo>
                      <a:pt x="614" y="561"/>
                      <a:pt x="794" y="299"/>
                      <a:pt x="615" y="100"/>
                    </a:cubicBezTo>
                    <a:cubicBezTo>
                      <a:pt x="553" y="29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16"/>
              <p:cNvSpPr/>
              <p:nvPr/>
            </p:nvSpPr>
            <p:spPr>
              <a:xfrm>
                <a:off x="12698677" y="2459640"/>
                <a:ext cx="46057" cy="32436"/>
              </a:xfrm>
              <a:custGeom>
                <a:rect b="b" l="l" r="r" t="t"/>
                <a:pathLst>
                  <a:path extrusionOk="0" h="562" w="798">
                    <a:moveTo>
                      <a:pt x="396" y="1"/>
                    </a:moveTo>
                    <a:cubicBezTo>
                      <a:pt x="181" y="1"/>
                      <a:pt x="1" y="263"/>
                      <a:pt x="180" y="462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1" y="562"/>
                      <a:pt x="797" y="271"/>
                      <a:pt x="575" y="67"/>
                    </a:cubicBezTo>
                    <a:cubicBezTo>
                      <a:pt x="517" y="21"/>
                      <a:pt x="455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16"/>
              <p:cNvSpPr/>
              <p:nvPr/>
            </p:nvSpPr>
            <p:spPr>
              <a:xfrm>
                <a:off x="12591269" y="2352520"/>
                <a:ext cx="45364" cy="32090"/>
              </a:xfrm>
              <a:custGeom>
                <a:rect b="b" l="l" r="r" t="t"/>
                <a:pathLst>
                  <a:path extrusionOk="0" h="556" w="786">
                    <a:moveTo>
                      <a:pt x="391" y="1"/>
                    </a:moveTo>
                    <a:cubicBezTo>
                      <a:pt x="178" y="1"/>
                      <a:pt x="0" y="277"/>
                      <a:pt x="195" y="472"/>
                    </a:cubicBezTo>
                    <a:cubicBezTo>
                      <a:pt x="254" y="531"/>
                      <a:pt x="321" y="556"/>
                      <a:pt x="385" y="556"/>
                    </a:cubicBezTo>
                    <a:cubicBezTo>
                      <a:pt x="598" y="556"/>
                      <a:pt x="785" y="285"/>
                      <a:pt x="590" y="90"/>
                    </a:cubicBezTo>
                    <a:cubicBezTo>
                      <a:pt x="527" y="27"/>
                      <a:pt x="457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16"/>
              <p:cNvSpPr/>
              <p:nvPr/>
            </p:nvSpPr>
            <p:spPr>
              <a:xfrm>
                <a:off x="12483284" y="2245343"/>
                <a:ext cx="45826" cy="32494"/>
              </a:xfrm>
              <a:custGeom>
                <a:rect b="b" l="l" r="r" t="t"/>
                <a:pathLst>
                  <a:path extrusionOk="0" h="563" w="794">
                    <a:moveTo>
                      <a:pt x="412" y="1"/>
                    </a:moveTo>
                    <a:cubicBezTo>
                      <a:pt x="194" y="1"/>
                      <a:pt x="0" y="292"/>
                      <a:pt x="232" y="495"/>
                    </a:cubicBezTo>
                    <a:cubicBezTo>
                      <a:pt x="287" y="542"/>
                      <a:pt x="347" y="562"/>
                      <a:pt x="405" y="562"/>
                    </a:cubicBezTo>
                    <a:cubicBezTo>
                      <a:pt x="614" y="562"/>
                      <a:pt x="794" y="300"/>
                      <a:pt x="614" y="101"/>
                    </a:cubicBezTo>
                    <a:cubicBezTo>
                      <a:pt x="553" y="30"/>
                      <a:pt x="481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16"/>
              <p:cNvSpPr/>
              <p:nvPr/>
            </p:nvSpPr>
            <p:spPr>
              <a:xfrm>
                <a:off x="12384937" y="2140128"/>
                <a:ext cx="32378" cy="31686"/>
              </a:xfrm>
              <a:custGeom>
                <a:rect b="b" l="l" r="r" t="t"/>
                <a:pathLst>
                  <a:path extrusionOk="0" h="549" w="561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4" y="548"/>
                      <a:pt x="561" y="434"/>
                      <a:pt x="561" y="281"/>
                    </a:cubicBezTo>
                    <a:cubicBezTo>
                      <a:pt x="561" y="128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16"/>
              <p:cNvSpPr/>
              <p:nvPr/>
            </p:nvSpPr>
            <p:spPr>
              <a:xfrm>
                <a:off x="12270777" y="2032662"/>
                <a:ext cx="45249" cy="32436"/>
              </a:xfrm>
              <a:custGeom>
                <a:rect b="b" l="l" r="r" t="t"/>
                <a:pathLst>
                  <a:path extrusionOk="0" h="562" w="784">
                    <a:moveTo>
                      <a:pt x="406" y="0"/>
                    </a:moveTo>
                    <a:cubicBezTo>
                      <a:pt x="186" y="0"/>
                      <a:pt x="0" y="295"/>
                      <a:pt x="222" y="488"/>
                    </a:cubicBezTo>
                    <a:cubicBezTo>
                      <a:pt x="282" y="539"/>
                      <a:pt x="346" y="561"/>
                      <a:pt x="407" y="561"/>
                    </a:cubicBezTo>
                    <a:cubicBezTo>
                      <a:pt x="615" y="561"/>
                      <a:pt x="784" y="303"/>
                      <a:pt x="616" y="106"/>
                    </a:cubicBezTo>
                    <a:cubicBezTo>
                      <a:pt x="551" y="31"/>
                      <a:pt x="477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16"/>
              <p:cNvSpPr/>
              <p:nvPr/>
            </p:nvSpPr>
            <p:spPr>
              <a:xfrm>
                <a:off x="12164292" y="1926408"/>
                <a:ext cx="45883" cy="32436"/>
              </a:xfrm>
              <a:custGeom>
                <a:rect b="b" l="l" r="r" t="t"/>
                <a:pathLst>
                  <a:path extrusionOk="0" h="562" w="795">
                    <a:moveTo>
                      <a:pt x="413" y="1"/>
                    </a:moveTo>
                    <a:cubicBezTo>
                      <a:pt x="195" y="1"/>
                      <a:pt x="1" y="292"/>
                      <a:pt x="233" y="495"/>
                    </a:cubicBezTo>
                    <a:cubicBezTo>
                      <a:pt x="288" y="542"/>
                      <a:pt x="348" y="562"/>
                      <a:pt x="406" y="562"/>
                    </a:cubicBezTo>
                    <a:cubicBezTo>
                      <a:pt x="614" y="562"/>
                      <a:pt x="794" y="300"/>
                      <a:pt x="615" y="100"/>
                    </a:cubicBezTo>
                    <a:cubicBezTo>
                      <a:pt x="554" y="30"/>
                      <a:pt x="482" y="1"/>
                      <a:pt x="4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16"/>
              <p:cNvSpPr/>
              <p:nvPr/>
            </p:nvSpPr>
            <p:spPr>
              <a:xfrm>
                <a:off x="12058385" y="1820270"/>
                <a:ext cx="45249" cy="32436"/>
              </a:xfrm>
              <a:custGeom>
                <a:rect b="b" l="l" r="r" t="t"/>
                <a:pathLst>
                  <a:path extrusionOk="0" h="562" w="784">
                    <a:moveTo>
                      <a:pt x="406" y="1"/>
                    </a:moveTo>
                    <a:cubicBezTo>
                      <a:pt x="186" y="1"/>
                      <a:pt x="0" y="295"/>
                      <a:pt x="222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16"/>
              <p:cNvSpPr/>
              <p:nvPr/>
            </p:nvSpPr>
            <p:spPr>
              <a:xfrm>
                <a:off x="11955075" y="1715516"/>
                <a:ext cx="45133" cy="32436"/>
              </a:xfrm>
              <a:custGeom>
                <a:rect b="b" l="l" r="r" t="t"/>
                <a:pathLst>
                  <a:path extrusionOk="0" h="562" w="782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2" y="561"/>
                      <a:pt x="381" y="561"/>
                    </a:cubicBezTo>
                    <a:cubicBezTo>
                      <a:pt x="595" y="561"/>
                      <a:pt x="78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16"/>
              <p:cNvSpPr/>
              <p:nvPr/>
            </p:nvSpPr>
            <p:spPr>
              <a:xfrm>
                <a:off x="11845358" y="1607473"/>
                <a:ext cx="45826" cy="32494"/>
              </a:xfrm>
              <a:custGeom>
                <a:rect b="b" l="l" r="r" t="t"/>
                <a:pathLst>
                  <a:path extrusionOk="0" h="563" w="794">
                    <a:moveTo>
                      <a:pt x="413" y="0"/>
                    </a:moveTo>
                    <a:cubicBezTo>
                      <a:pt x="194" y="0"/>
                      <a:pt x="1" y="292"/>
                      <a:pt x="233" y="495"/>
                    </a:cubicBezTo>
                    <a:cubicBezTo>
                      <a:pt x="289" y="543"/>
                      <a:pt x="350" y="563"/>
                      <a:pt x="409" y="563"/>
                    </a:cubicBezTo>
                    <a:cubicBezTo>
                      <a:pt x="616" y="563"/>
                      <a:pt x="793" y="308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16"/>
              <p:cNvSpPr/>
              <p:nvPr/>
            </p:nvSpPr>
            <p:spPr>
              <a:xfrm>
                <a:off x="11739393" y="1501335"/>
                <a:ext cx="45306" cy="32378"/>
              </a:xfrm>
              <a:custGeom>
                <a:rect b="b" l="l" r="r" t="t"/>
                <a:pathLst>
                  <a:path extrusionOk="0" h="561" w="785">
                    <a:moveTo>
                      <a:pt x="407" y="0"/>
                    </a:moveTo>
                    <a:cubicBezTo>
                      <a:pt x="187" y="0"/>
                      <a:pt x="1" y="295"/>
                      <a:pt x="222" y="487"/>
                    </a:cubicBezTo>
                    <a:cubicBezTo>
                      <a:pt x="280" y="539"/>
                      <a:pt x="342" y="561"/>
                      <a:pt x="402" y="561"/>
                    </a:cubicBezTo>
                    <a:cubicBezTo>
                      <a:pt x="609" y="561"/>
                      <a:pt x="785" y="303"/>
                      <a:pt x="617" y="105"/>
                    </a:cubicBezTo>
                    <a:cubicBezTo>
                      <a:pt x="552" y="31"/>
                      <a:pt x="478" y="0"/>
                      <a:pt x="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16"/>
              <p:cNvSpPr/>
              <p:nvPr/>
            </p:nvSpPr>
            <p:spPr>
              <a:xfrm>
                <a:off x="11636083" y="1396582"/>
                <a:ext cx="45306" cy="32724"/>
              </a:xfrm>
              <a:custGeom>
                <a:rect b="b" l="l" r="r" t="t"/>
                <a:pathLst>
                  <a:path extrusionOk="0" h="567" w="785">
                    <a:moveTo>
                      <a:pt x="381" y="1"/>
                    </a:moveTo>
                    <a:cubicBezTo>
                      <a:pt x="175" y="1"/>
                      <a:pt x="1" y="261"/>
                      <a:pt x="179" y="469"/>
                    </a:cubicBezTo>
                    <a:cubicBezTo>
                      <a:pt x="239" y="538"/>
                      <a:pt x="308" y="567"/>
                      <a:pt x="376" y="567"/>
                    </a:cubicBezTo>
                    <a:cubicBezTo>
                      <a:pt x="592" y="567"/>
                      <a:pt x="784" y="268"/>
                      <a:pt x="561" y="74"/>
                    </a:cubicBezTo>
                    <a:cubicBezTo>
                      <a:pt x="503" y="22"/>
                      <a:pt x="441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16"/>
              <p:cNvSpPr/>
              <p:nvPr/>
            </p:nvSpPr>
            <p:spPr>
              <a:xfrm>
                <a:off x="12709065" y="2661182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16"/>
              <p:cNvSpPr/>
              <p:nvPr/>
            </p:nvSpPr>
            <p:spPr>
              <a:xfrm>
                <a:off x="12603216" y="2554639"/>
                <a:ext cx="42709" cy="32205"/>
              </a:xfrm>
              <a:custGeom>
                <a:rect b="b" l="l" r="r" t="t"/>
                <a:pathLst>
                  <a:path extrusionOk="0" h="558" w="740">
                    <a:moveTo>
                      <a:pt x="370" y="0"/>
                    </a:moveTo>
                    <a:cubicBezTo>
                      <a:pt x="115" y="0"/>
                      <a:pt x="1" y="306"/>
                      <a:pt x="179" y="472"/>
                    </a:cubicBezTo>
                    <a:cubicBezTo>
                      <a:pt x="230" y="529"/>
                      <a:pt x="300" y="557"/>
                      <a:pt x="370" y="557"/>
                    </a:cubicBezTo>
                    <a:cubicBezTo>
                      <a:pt x="440" y="557"/>
                      <a:pt x="510" y="529"/>
                      <a:pt x="561" y="472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16"/>
              <p:cNvSpPr/>
              <p:nvPr/>
            </p:nvSpPr>
            <p:spPr>
              <a:xfrm>
                <a:off x="12496674" y="2448789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69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16"/>
              <p:cNvSpPr/>
              <p:nvPr/>
            </p:nvSpPr>
            <p:spPr>
              <a:xfrm>
                <a:off x="12390824" y="2342247"/>
                <a:ext cx="41959" cy="31628"/>
              </a:xfrm>
              <a:custGeom>
                <a:rect b="b" l="l" r="r" t="t"/>
                <a:pathLst>
                  <a:path extrusionOk="0" h="548" w="727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6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16"/>
              <p:cNvSpPr/>
              <p:nvPr/>
            </p:nvSpPr>
            <p:spPr>
              <a:xfrm>
                <a:off x="12289419" y="2235704"/>
                <a:ext cx="31628" cy="32378"/>
              </a:xfrm>
              <a:custGeom>
                <a:rect b="b" l="l" r="r" t="t"/>
                <a:pathLst>
                  <a:path extrusionOk="0" h="561" w="548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48" y="433"/>
                      <a:pt x="548" y="280"/>
                    </a:cubicBezTo>
                    <a:cubicBezTo>
                      <a:pt x="548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16"/>
              <p:cNvSpPr/>
              <p:nvPr/>
            </p:nvSpPr>
            <p:spPr>
              <a:xfrm>
                <a:off x="12182126" y="2129855"/>
                <a:ext cx="41613" cy="32898"/>
              </a:xfrm>
              <a:custGeom>
                <a:rect b="b" l="l" r="r" t="t"/>
                <a:pathLst>
                  <a:path extrusionOk="0" h="570" w="721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62" y="541"/>
                      <a:pt x="233" y="570"/>
                      <a:pt x="301" y="570"/>
                    </a:cubicBezTo>
                    <a:cubicBezTo>
                      <a:pt x="521" y="570"/>
                      <a:pt x="720" y="271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16"/>
              <p:cNvSpPr/>
              <p:nvPr/>
            </p:nvSpPr>
            <p:spPr>
              <a:xfrm>
                <a:off x="12075526" y="2023485"/>
                <a:ext cx="38438" cy="31282"/>
              </a:xfrm>
              <a:custGeom>
                <a:rect b="b" l="l" r="r" t="t"/>
                <a:pathLst>
                  <a:path extrusionOk="0" h="542" w="666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3" y="520"/>
                      <a:pt x="227" y="542"/>
                      <a:pt x="288" y="542"/>
                    </a:cubicBezTo>
                    <a:cubicBezTo>
                      <a:pt x="497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16"/>
              <p:cNvSpPr/>
              <p:nvPr/>
            </p:nvSpPr>
            <p:spPr>
              <a:xfrm>
                <a:off x="11968984" y="1916943"/>
                <a:ext cx="42074" cy="33128"/>
              </a:xfrm>
              <a:custGeom>
                <a:rect b="b" l="l" r="r" t="t"/>
                <a:pathLst>
                  <a:path extrusionOk="0" h="574" w="729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2"/>
                      <a:pt x="250" y="573"/>
                      <a:pt x="320" y="573"/>
                    </a:cubicBezTo>
                    <a:cubicBezTo>
                      <a:pt x="537" y="573"/>
                      <a:pt x="728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16"/>
              <p:cNvSpPr/>
              <p:nvPr/>
            </p:nvSpPr>
            <p:spPr>
              <a:xfrm>
                <a:off x="11859325" y="1811382"/>
                <a:ext cx="42305" cy="30704"/>
              </a:xfrm>
              <a:custGeom>
                <a:rect b="b" l="l" r="r" t="t"/>
                <a:pathLst>
                  <a:path extrusionOk="0" h="532" w="733">
                    <a:moveTo>
                      <a:pt x="382" y="0"/>
                    </a:moveTo>
                    <a:cubicBezTo>
                      <a:pt x="172" y="0"/>
                      <a:pt x="0" y="255"/>
                      <a:pt x="169" y="463"/>
                    </a:cubicBezTo>
                    <a:cubicBezTo>
                      <a:pt x="225" y="511"/>
                      <a:pt x="286" y="532"/>
                      <a:pt x="345" y="532"/>
                    </a:cubicBezTo>
                    <a:cubicBezTo>
                      <a:pt x="553" y="532"/>
                      <a:pt x="732" y="277"/>
                      <a:pt x="564" y="69"/>
                    </a:cubicBezTo>
                    <a:cubicBezTo>
                      <a:pt x="505" y="21"/>
                      <a:pt x="442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16"/>
              <p:cNvSpPr/>
              <p:nvPr/>
            </p:nvSpPr>
            <p:spPr>
              <a:xfrm>
                <a:off x="11749897" y="1703396"/>
                <a:ext cx="45653" cy="32436"/>
              </a:xfrm>
              <a:custGeom>
                <a:rect b="b" l="l" r="r" t="t"/>
                <a:pathLst>
                  <a:path extrusionOk="0" h="562" w="791">
                    <a:moveTo>
                      <a:pt x="409" y="1"/>
                    </a:moveTo>
                    <a:cubicBezTo>
                      <a:pt x="191" y="1"/>
                      <a:pt x="0" y="295"/>
                      <a:pt x="231" y="488"/>
                    </a:cubicBezTo>
                    <a:cubicBezTo>
                      <a:pt x="289" y="540"/>
                      <a:pt x="351" y="562"/>
                      <a:pt x="411" y="562"/>
                    </a:cubicBezTo>
                    <a:cubicBezTo>
                      <a:pt x="617" y="562"/>
                      <a:pt x="791" y="303"/>
                      <a:pt x="613" y="106"/>
                    </a:cubicBezTo>
                    <a:cubicBezTo>
                      <a:pt x="551" y="32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16"/>
              <p:cNvSpPr/>
              <p:nvPr/>
            </p:nvSpPr>
            <p:spPr>
              <a:xfrm>
                <a:off x="11646414" y="1598701"/>
                <a:ext cx="45826" cy="32724"/>
              </a:xfrm>
              <a:custGeom>
                <a:rect b="b" l="l" r="r" t="t"/>
                <a:pathLst>
                  <a:path extrusionOk="0" h="567" w="794">
                    <a:moveTo>
                      <a:pt x="381" y="0"/>
                    </a:moveTo>
                    <a:cubicBezTo>
                      <a:pt x="175" y="0"/>
                      <a:pt x="0" y="261"/>
                      <a:pt x="178" y="468"/>
                    </a:cubicBezTo>
                    <a:cubicBezTo>
                      <a:pt x="238" y="538"/>
                      <a:pt x="308" y="566"/>
                      <a:pt x="377" y="566"/>
                    </a:cubicBezTo>
                    <a:cubicBezTo>
                      <a:pt x="596" y="566"/>
                      <a:pt x="793" y="268"/>
                      <a:pt x="560" y="74"/>
                    </a:cubicBezTo>
                    <a:cubicBezTo>
                      <a:pt x="503" y="22"/>
                      <a:pt x="440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16"/>
              <p:cNvSpPr/>
              <p:nvPr/>
            </p:nvSpPr>
            <p:spPr>
              <a:xfrm>
                <a:off x="11537217" y="1490715"/>
                <a:ext cx="45422" cy="32436"/>
              </a:xfrm>
              <a:custGeom>
                <a:rect b="b" l="l" r="r" t="t"/>
                <a:pathLst>
                  <a:path extrusionOk="0" h="562" w="787">
                    <a:moveTo>
                      <a:pt x="414" y="0"/>
                    </a:moveTo>
                    <a:cubicBezTo>
                      <a:pt x="192" y="0"/>
                      <a:pt x="0" y="299"/>
                      <a:pt x="224" y="493"/>
                    </a:cubicBezTo>
                    <a:cubicBezTo>
                      <a:pt x="283" y="541"/>
                      <a:pt x="345" y="561"/>
                      <a:pt x="405" y="561"/>
                    </a:cubicBezTo>
                    <a:cubicBezTo>
                      <a:pt x="616" y="561"/>
                      <a:pt x="787" y="307"/>
                      <a:pt x="618" y="98"/>
                    </a:cubicBezTo>
                    <a:cubicBezTo>
                      <a:pt x="555" y="29"/>
                      <a:pt x="483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16"/>
              <p:cNvSpPr/>
              <p:nvPr/>
            </p:nvSpPr>
            <p:spPr>
              <a:xfrm>
                <a:off x="12617183" y="2757624"/>
                <a:ext cx="38958" cy="31339"/>
              </a:xfrm>
              <a:custGeom>
                <a:rect b="b" l="l" r="r" t="t"/>
                <a:pathLst>
                  <a:path extrusionOk="0" h="543" w="675">
                    <a:moveTo>
                      <a:pt x="295" y="1"/>
                    </a:moveTo>
                    <a:cubicBezTo>
                      <a:pt x="235" y="1"/>
                      <a:pt x="173" y="23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4"/>
                      <a:pt x="236" y="542"/>
                      <a:pt x="306" y="542"/>
                    </a:cubicBezTo>
                    <a:cubicBezTo>
                      <a:pt x="376" y="542"/>
                      <a:pt x="446" y="514"/>
                      <a:pt x="497" y="456"/>
                    </a:cubicBezTo>
                    <a:cubicBezTo>
                      <a:pt x="675" y="259"/>
                      <a:pt x="501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16"/>
              <p:cNvSpPr/>
              <p:nvPr/>
            </p:nvSpPr>
            <p:spPr>
              <a:xfrm>
                <a:off x="12511333" y="2649235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13" y="1"/>
                    </a:moveTo>
                    <a:cubicBezTo>
                      <a:pt x="242" y="1"/>
                      <a:pt x="168" y="31"/>
                      <a:pt x="103" y="106"/>
                    </a:cubicBezTo>
                    <a:cubicBezTo>
                      <a:pt x="1" y="208"/>
                      <a:pt x="1" y="386"/>
                      <a:pt x="103" y="488"/>
                    </a:cubicBezTo>
                    <a:cubicBezTo>
                      <a:pt x="160" y="545"/>
                      <a:pt x="230" y="574"/>
                      <a:pt x="300" y="574"/>
                    </a:cubicBezTo>
                    <a:cubicBezTo>
                      <a:pt x="370" y="574"/>
                      <a:pt x="440" y="545"/>
                      <a:pt x="497" y="488"/>
                    </a:cubicBezTo>
                    <a:cubicBezTo>
                      <a:pt x="719" y="295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16"/>
              <p:cNvSpPr/>
              <p:nvPr/>
            </p:nvSpPr>
            <p:spPr>
              <a:xfrm>
                <a:off x="12404791" y="2544828"/>
                <a:ext cx="39015" cy="31166"/>
              </a:xfrm>
              <a:custGeom>
                <a:rect b="b" l="l" r="r" t="t"/>
                <a:pathLst>
                  <a:path extrusionOk="0" h="540" w="676">
                    <a:moveTo>
                      <a:pt x="291" y="0"/>
                    </a:moveTo>
                    <a:cubicBezTo>
                      <a:pt x="233" y="0"/>
                      <a:pt x="171" y="21"/>
                      <a:pt x="115" y="69"/>
                    </a:cubicBezTo>
                    <a:cubicBezTo>
                      <a:pt x="1" y="183"/>
                      <a:pt x="1" y="349"/>
                      <a:pt x="115" y="463"/>
                    </a:cubicBezTo>
                    <a:cubicBezTo>
                      <a:pt x="166" y="514"/>
                      <a:pt x="236" y="540"/>
                      <a:pt x="306" y="540"/>
                    </a:cubicBezTo>
                    <a:cubicBezTo>
                      <a:pt x="376" y="540"/>
                      <a:pt x="446" y="514"/>
                      <a:pt x="497" y="463"/>
                    </a:cubicBezTo>
                    <a:cubicBezTo>
                      <a:pt x="676" y="255"/>
                      <a:pt x="499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16"/>
              <p:cNvSpPr/>
              <p:nvPr/>
            </p:nvSpPr>
            <p:spPr>
              <a:xfrm>
                <a:off x="12298249" y="2436842"/>
                <a:ext cx="42190" cy="33128"/>
              </a:xfrm>
              <a:custGeom>
                <a:rect b="b" l="l" r="r" t="t"/>
                <a:pathLst>
                  <a:path extrusionOk="0" h="574" w="731">
                    <a:moveTo>
                      <a:pt x="320" y="1"/>
                    </a:moveTo>
                    <a:cubicBezTo>
                      <a:pt x="250" y="1"/>
                      <a:pt x="177" y="31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7" y="574"/>
                    </a:cubicBezTo>
                    <a:cubicBezTo>
                      <a:pt x="379" y="574"/>
                      <a:pt x="452" y="545"/>
                      <a:pt x="510" y="488"/>
                    </a:cubicBezTo>
                    <a:cubicBezTo>
                      <a:pt x="731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16"/>
              <p:cNvSpPr/>
              <p:nvPr/>
            </p:nvSpPr>
            <p:spPr>
              <a:xfrm>
                <a:off x="12192399" y="2330588"/>
                <a:ext cx="41555" cy="33013"/>
              </a:xfrm>
              <a:custGeom>
                <a:rect b="b" l="l" r="r" t="t"/>
                <a:pathLst>
                  <a:path extrusionOk="0" h="572" w="720">
                    <a:moveTo>
                      <a:pt x="310" y="1"/>
                    </a:moveTo>
                    <a:cubicBezTo>
                      <a:pt x="240" y="1"/>
                      <a:pt x="167" y="30"/>
                      <a:pt x="102" y="101"/>
                    </a:cubicBezTo>
                    <a:cubicBezTo>
                      <a:pt x="1" y="202"/>
                      <a:pt x="1" y="381"/>
                      <a:pt x="102" y="495"/>
                    </a:cubicBezTo>
                    <a:cubicBezTo>
                      <a:pt x="160" y="546"/>
                      <a:pt x="230" y="572"/>
                      <a:pt x="300" y="572"/>
                    </a:cubicBezTo>
                    <a:cubicBezTo>
                      <a:pt x="370" y="572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16"/>
              <p:cNvSpPr/>
              <p:nvPr/>
            </p:nvSpPr>
            <p:spPr>
              <a:xfrm>
                <a:off x="12082163" y="2225373"/>
                <a:ext cx="42709" cy="31686"/>
              </a:xfrm>
              <a:custGeom>
                <a:rect b="b" l="l" r="r" t="t"/>
                <a:pathLst>
                  <a:path extrusionOk="0" h="549" w="740">
                    <a:moveTo>
                      <a:pt x="370" y="1"/>
                    </a:moveTo>
                    <a:cubicBezTo>
                      <a:pt x="128" y="1"/>
                      <a:pt x="1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16"/>
              <p:cNvSpPr/>
              <p:nvPr/>
            </p:nvSpPr>
            <p:spPr>
              <a:xfrm>
                <a:off x="11973139" y="2117907"/>
                <a:ext cx="45249" cy="32436"/>
              </a:xfrm>
              <a:custGeom>
                <a:rect b="b" l="l" r="r" t="t"/>
                <a:pathLst>
                  <a:path extrusionOk="0" h="562" w="784">
                    <a:moveTo>
                      <a:pt x="406" y="1"/>
                    </a:moveTo>
                    <a:cubicBezTo>
                      <a:pt x="186" y="1"/>
                      <a:pt x="0" y="295"/>
                      <a:pt x="221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16"/>
              <p:cNvSpPr/>
              <p:nvPr/>
            </p:nvSpPr>
            <p:spPr>
              <a:xfrm>
                <a:off x="11869598" y="2013501"/>
                <a:ext cx="45479" cy="32378"/>
              </a:xfrm>
              <a:custGeom>
                <a:rect b="b" l="l" r="r" t="t"/>
                <a:pathLst>
                  <a:path extrusionOk="0" h="561" w="788">
                    <a:moveTo>
                      <a:pt x="387" y="0"/>
                    </a:moveTo>
                    <a:cubicBezTo>
                      <a:pt x="180" y="0"/>
                      <a:pt x="1" y="255"/>
                      <a:pt x="169" y="463"/>
                    </a:cubicBezTo>
                    <a:cubicBezTo>
                      <a:pt x="232" y="532"/>
                      <a:pt x="304" y="561"/>
                      <a:pt x="373" y="561"/>
                    </a:cubicBezTo>
                    <a:cubicBezTo>
                      <a:pt x="595" y="561"/>
                      <a:pt x="787" y="263"/>
                      <a:pt x="564" y="68"/>
                    </a:cubicBezTo>
                    <a:cubicBezTo>
                      <a:pt x="508" y="20"/>
                      <a:pt x="446" y="0"/>
                      <a:pt x="3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16"/>
              <p:cNvSpPr/>
              <p:nvPr/>
            </p:nvSpPr>
            <p:spPr>
              <a:xfrm>
                <a:off x="11763287" y="1907362"/>
                <a:ext cx="45710" cy="32090"/>
              </a:xfrm>
              <a:custGeom>
                <a:rect b="b" l="l" r="r" t="t"/>
                <a:pathLst>
                  <a:path extrusionOk="0" h="556" w="792">
                    <a:moveTo>
                      <a:pt x="380" y="0"/>
                    </a:moveTo>
                    <a:cubicBezTo>
                      <a:pt x="174" y="0"/>
                      <a:pt x="0" y="258"/>
                      <a:pt x="178" y="456"/>
                    </a:cubicBezTo>
                    <a:cubicBezTo>
                      <a:pt x="239" y="526"/>
                      <a:pt x="311" y="555"/>
                      <a:pt x="380" y="555"/>
                    </a:cubicBezTo>
                    <a:cubicBezTo>
                      <a:pt x="598" y="555"/>
                      <a:pt x="791" y="267"/>
                      <a:pt x="560" y="74"/>
                    </a:cubicBezTo>
                    <a:cubicBezTo>
                      <a:pt x="502" y="22"/>
                      <a:pt x="440" y="0"/>
                      <a:pt x="3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16"/>
              <p:cNvSpPr/>
              <p:nvPr/>
            </p:nvSpPr>
            <p:spPr>
              <a:xfrm>
                <a:off x="11657264" y="1800762"/>
                <a:ext cx="45306" cy="32436"/>
              </a:xfrm>
              <a:custGeom>
                <a:rect b="b" l="l" r="r" t="t"/>
                <a:pathLst>
                  <a:path extrusionOk="0" h="562" w="785">
                    <a:moveTo>
                      <a:pt x="378" y="1"/>
                    </a:moveTo>
                    <a:cubicBezTo>
                      <a:pt x="169" y="1"/>
                      <a:pt x="1" y="259"/>
                      <a:pt x="168" y="456"/>
                    </a:cubicBezTo>
                    <a:cubicBezTo>
                      <a:pt x="230" y="531"/>
                      <a:pt x="303" y="561"/>
                      <a:pt x="373" y="561"/>
                    </a:cubicBezTo>
                    <a:cubicBezTo>
                      <a:pt x="591" y="561"/>
                      <a:pt x="784" y="267"/>
                      <a:pt x="563" y="74"/>
                    </a:cubicBezTo>
                    <a:cubicBezTo>
                      <a:pt x="503" y="23"/>
                      <a:pt x="438" y="1"/>
                      <a:pt x="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16"/>
              <p:cNvSpPr/>
              <p:nvPr/>
            </p:nvSpPr>
            <p:spPr>
              <a:xfrm>
                <a:off x="11547721" y="1692719"/>
                <a:ext cx="42132" cy="33013"/>
              </a:xfrm>
              <a:custGeom>
                <a:rect b="b" l="l" r="r" t="t"/>
                <a:pathLst>
                  <a:path extrusionOk="0" h="572" w="730">
                    <a:moveTo>
                      <a:pt x="413" y="0"/>
                    </a:moveTo>
                    <a:cubicBezTo>
                      <a:pt x="194" y="0"/>
                      <a:pt x="0" y="292"/>
                      <a:pt x="233" y="495"/>
                    </a:cubicBezTo>
                    <a:cubicBezTo>
                      <a:pt x="284" y="546"/>
                      <a:pt x="354" y="571"/>
                      <a:pt x="424" y="571"/>
                    </a:cubicBezTo>
                    <a:cubicBezTo>
                      <a:pt x="494" y="571"/>
                      <a:pt x="564" y="546"/>
                      <a:pt x="615" y="495"/>
                    </a:cubicBezTo>
                    <a:cubicBezTo>
                      <a:pt x="729" y="380"/>
                      <a:pt x="729" y="215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16"/>
              <p:cNvSpPr/>
              <p:nvPr/>
            </p:nvSpPr>
            <p:spPr>
              <a:xfrm>
                <a:off x="11444295" y="1588370"/>
                <a:ext cx="38958" cy="31339"/>
              </a:xfrm>
              <a:custGeom>
                <a:rect b="b" l="l" r="r" t="t"/>
                <a:pathLst>
                  <a:path extrusionOk="0" h="543" w="675">
                    <a:moveTo>
                      <a:pt x="380" y="1"/>
                    </a:moveTo>
                    <a:cubicBezTo>
                      <a:pt x="175" y="1"/>
                      <a:pt x="1" y="259"/>
                      <a:pt x="178" y="456"/>
                    </a:cubicBezTo>
                    <a:cubicBezTo>
                      <a:pt x="229" y="514"/>
                      <a:pt x="299" y="542"/>
                      <a:pt x="369" y="542"/>
                    </a:cubicBezTo>
                    <a:cubicBezTo>
                      <a:pt x="439" y="542"/>
                      <a:pt x="509" y="514"/>
                      <a:pt x="560" y="456"/>
                    </a:cubicBezTo>
                    <a:cubicBezTo>
                      <a:pt x="675" y="355"/>
                      <a:pt x="675" y="176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16"/>
              <p:cNvSpPr/>
              <p:nvPr/>
            </p:nvSpPr>
            <p:spPr>
              <a:xfrm>
                <a:off x="12514912" y="2851353"/>
                <a:ext cx="42074" cy="33128"/>
              </a:xfrm>
              <a:custGeom>
                <a:rect b="b" l="l" r="r" t="t"/>
                <a:pathLst>
                  <a:path extrusionOk="0" h="574" w="729">
                    <a:moveTo>
                      <a:pt x="409" y="0"/>
                    </a:moveTo>
                    <a:cubicBezTo>
                      <a:pt x="192" y="0"/>
                      <a:pt x="1" y="295"/>
                      <a:pt x="232" y="488"/>
                    </a:cubicBezTo>
                    <a:cubicBezTo>
                      <a:pt x="283" y="545"/>
                      <a:pt x="353" y="574"/>
                      <a:pt x="423" y="574"/>
                    </a:cubicBezTo>
                    <a:cubicBezTo>
                      <a:pt x="493" y="574"/>
                      <a:pt x="563" y="545"/>
                      <a:pt x="614" y="488"/>
                    </a:cubicBezTo>
                    <a:cubicBezTo>
                      <a:pt x="728" y="386"/>
                      <a:pt x="728" y="207"/>
                      <a:pt x="614" y="106"/>
                    </a:cubicBezTo>
                    <a:cubicBezTo>
                      <a:pt x="552" y="31"/>
                      <a:pt x="479" y="0"/>
                      <a:pt x="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16"/>
              <p:cNvSpPr/>
              <p:nvPr/>
            </p:nvSpPr>
            <p:spPr>
              <a:xfrm>
                <a:off x="12411371" y="2746889"/>
                <a:ext cx="39015" cy="31224"/>
              </a:xfrm>
              <a:custGeom>
                <a:rect b="b" l="l" r="r" t="t"/>
                <a:pathLst>
                  <a:path extrusionOk="0" h="541" w="676">
                    <a:moveTo>
                      <a:pt x="385" y="1"/>
                    </a:moveTo>
                    <a:cubicBezTo>
                      <a:pt x="178" y="1"/>
                      <a:pt x="1" y="256"/>
                      <a:pt x="179" y="464"/>
                    </a:cubicBezTo>
                    <a:cubicBezTo>
                      <a:pt x="230" y="515"/>
                      <a:pt x="300" y="540"/>
                      <a:pt x="370" y="540"/>
                    </a:cubicBezTo>
                    <a:cubicBezTo>
                      <a:pt x="440" y="540"/>
                      <a:pt x="510" y="515"/>
                      <a:pt x="561" y="464"/>
                    </a:cubicBezTo>
                    <a:cubicBezTo>
                      <a:pt x="676" y="349"/>
                      <a:pt x="676" y="184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16"/>
              <p:cNvSpPr/>
              <p:nvPr/>
            </p:nvSpPr>
            <p:spPr>
              <a:xfrm>
                <a:off x="12309273" y="2638961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12" y="0"/>
                    </a:moveTo>
                    <a:cubicBezTo>
                      <a:pt x="242" y="0"/>
                      <a:pt x="167" y="31"/>
                      <a:pt x="102" y="106"/>
                    </a:cubicBezTo>
                    <a:cubicBezTo>
                      <a:pt x="0" y="207"/>
                      <a:pt x="0" y="386"/>
                      <a:pt x="102" y="488"/>
                    </a:cubicBezTo>
                    <a:cubicBezTo>
                      <a:pt x="159" y="545"/>
                      <a:pt x="229" y="574"/>
                      <a:pt x="299" y="574"/>
                    </a:cubicBezTo>
                    <a:cubicBezTo>
                      <a:pt x="369" y="574"/>
                      <a:pt x="439" y="545"/>
                      <a:pt x="497" y="488"/>
                    </a:cubicBezTo>
                    <a:cubicBezTo>
                      <a:pt x="718" y="295"/>
                      <a:pt x="532" y="0"/>
                      <a:pt x="3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16"/>
              <p:cNvSpPr/>
              <p:nvPr/>
            </p:nvSpPr>
            <p:spPr>
              <a:xfrm>
                <a:off x="12202673" y="2533515"/>
                <a:ext cx="42190" cy="33417"/>
              </a:xfrm>
              <a:custGeom>
                <a:rect b="b" l="l" r="r" t="t"/>
                <a:pathLst>
                  <a:path extrusionOk="0" h="579" w="731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81"/>
                    </a:cubicBezTo>
                    <a:cubicBezTo>
                      <a:pt x="176" y="550"/>
                      <a:pt x="246" y="579"/>
                      <a:pt x="314" y="579"/>
                    </a:cubicBezTo>
                    <a:cubicBezTo>
                      <a:pt x="534" y="579"/>
                      <a:pt x="731" y="281"/>
                      <a:pt x="497" y="86"/>
                    </a:cubicBezTo>
                    <a:cubicBezTo>
                      <a:pt x="447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16"/>
              <p:cNvSpPr/>
              <p:nvPr/>
            </p:nvSpPr>
            <p:spPr>
              <a:xfrm>
                <a:off x="12096881" y="2427492"/>
                <a:ext cx="38438" cy="31166"/>
              </a:xfrm>
              <a:custGeom>
                <a:rect b="b" l="l" r="r" t="t"/>
                <a:pathLst>
                  <a:path extrusionOk="0" h="540" w="666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58" y="519"/>
                      <a:pt x="220" y="540"/>
                      <a:pt x="279" y="540"/>
                    </a:cubicBezTo>
                    <a:cubicBezTo>
                      <a:pt x="486" y="540"/>
                      <a:pt x="665" y="285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16"/>
              <p:cNvSpPr/>
              <p:nvPr/>
            </p:nvSpPr>
            <p:spPr>
              <a:xfrm>
                <a:off x="11990281" y="2321123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3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16"/>
              <p:cNvSpPr/>
              <p:nvPr/>
            </p:nvSpPr>
            <p:spPr>
              <a:xfrm>
                <a:off x="11883739" y="2215100"/>
                <a:ext cx="42190" cy="32898"/>
              </a:xfrm>
              <a:custGeom>
                <a:rect b="b" l="l" r="r" t="t"/>
                <a:pathLst>
                  <a:path extrusionOk="0" h="570" w="731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5" y="541"/>
                      <a:pt x="246" y="570"/>
                      <a:pt x="314" y="570"/>
                    </a:cubicBezTo>
                    <a:cubicBezTo>
                      <a:pt x="533" y="570"/>
                      <a:pt x="730" y="271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16"/>
              <p:cNvSpPr/>
              <p:nvPr/>
            </p:nvSpPr>
            <p:spPr>
              <a:xfrm>
                <a:off x="11777889" y="2108731"/>
                <a:ext cx="38438" cy="31282"/>
              </a:xfrm>
              <a:custGeom>
                <a:rect b="b" l="l" r="r" t="t"/>
                <a:pathLst>
                  <a:path extrusionOk="0" h="542" w="666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7"/>
                      <a:pt x="103" y="468"/>
                    </a:cubicBezTo>
                    <a:cubicBezTo>
                      <a:pt x="160" y="520"/>
                      <a:pt x="223" y="542"/>
                      <a:pt x="283" y="542"/>
                    </a:cubicBezTo>
                    <a:cubicBezTo>
                      <a:pt x="489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16"/>
              <p:cNvSpPr/>
              <p:nvPr/>
            </p:nvSpPr>
            <p:spPr>
              <a:xfrm>
                <a:off x="11671347" y="2002188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3"/>
                      <a:pt x="249" y="573"/>
                      <a:pt x="318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16"/>
              <p:cNvSpPr/>
              <p:nvPr/>
            </p:nvSpPr>
            <p:spPr>
              <a:xfrm>
                <a:off x="11564805" y="1896165"/>
                <a:ext cx="39015" cy="31166"/>
              </a:xfrm>
              <a:custGeom>
                <a:rect b="b" l="l" r="r" t="t"/>
                <a:pathLst>
                  <a:path extrusionOk="0" h="540" w="676">
                    <a:moveTo>
                      <a:pt x="306" y="0"/>
                    </a:moveTo>
                    <a:cubicBezTo>
                      <a:pt x="236" y="0"/>
                      <a:pt x="166" y="26"/>
                      <a:pt x="115" y="77"/>
                    </a:cubicBezTo>
                    <a:cubicBezTo>
                      <a:pt x="0" y="191"/>
                      <a:pt x="0" y="357"/>
                      <a:pt x="115" y="471"/>
                    </a:cubicBezTo>
                    <a:cubicBezTo>
                      <a:pt x="171" y="519"/>
                      <a:pt x="232" y="540"/>
                      <a:pt x="291" y="540"/>
                    </a:cubicBezTo>
                    <a:cubicBezTo>
                      <a:pt x="498" y="540"/>
                      <a:pt x="675" y="285"/>
                      <a:pt x="497" y="77"/>
                    </a:cubicBezTo>
                    <a:cubicBezTo>
                      <a:pt x="446" y="26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16"/>
              <p:cNvSpPr/>
              <p:nvPr/>
            </p:nvSpPr>
            <p:spPr>
              <a:xfrm>
                <a:off x="11458955" y="1789796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16"/>
              <p:cNvSpPr/>
              <p:nvPr/>
            </p:nvSpPr>
            <p:spPr>
              <a:xfrm>
                <a:off x="11352413" y="1683196"/>
                <a:ext cx="39073" cy="31686"/>
              </a:xfrm>
              <a:custGeom>
                <a:rect b="b" l="l" r="r" t="t"/>
                <a:pathLst>
                  <a:path extrusionOk="0" h="549" w="677">
                    <a:moveTo>
                      <a:pt x="306" y="1"/>
                    </a:moveTo>
                    <a:cubicBezTo>
                      <a:pt x="236" y="1"/>
                      <a:pt x="166" y="29"/>
                      <a:pt x="115" y="87"/>
                    </a:cubicBezTo>
                    <a:cubicBezTo>
                      <a:pt x="0" y="189"/>
                      <a:pt x="0" y="367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6" y="286"/>
                      <a:pt x="497" y="87"/>
                    </a:cubicBezTo>
                    <a:cubicBezTo>
                      <a:pt x="446" y="29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16"/>
              <p:cNvSpPr/>
              <p:nvPr/>
            </p:nvSpPr>
            <p:spPr>
              <a:xfrm>
                <a:off x="12426088" y="2949008"/>
                <a:ext cx="38496" cy="31224"/>
              </a:xfrm>
              <a:custGeom>
                <a:rect b="b" l="l" r="r" t="t"/>
                <a:pathLst>
                  <a:path extrusionOk="0" h="541" w="667">
                    <a:moveTo>
                      <a:pt x="284" y="1"/>
                    </a:moveTo>
                    <a:cubicBezTo>
                      <a:pt x="225" y="1"/>
                      <a:pt x="162" y="21"/>
                      <a:pt x="103" y="69"/>
                    </a:cubicBezTo>
                    <a:cubicBezTo>
                      <a:pt x="1" y="183"/>
                      <a:pt x="1" y="349"/>
                      <a:pt x="103" y="464"/>
                    </a:cubicBezTo>
                    <a:cubicBezTo>
                      <a:pt x="160" y="515"/>
                      <a:pt x="230" y="540"/>
                      <a:pt x="300" y="540"/>
                    </a:cubicBezTo>
                    <a:cubicBezTo>
                      <a:pt x="370" y="540"/>
                      <a:pt x="440" y="515"/>
                      <a:pt x="497" y="464"/>
                    </a:cubicBezTo>
                    <a:cubicBezTo>
                      <a:pt x="666" y="255"/>
                      <a:pt x="495" y="1"/>
                      <a:pt x="2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16"/>
              <p:cNvSpPr/>
              <p:nvPr/>
            </p:nvSpPr>
            <p:spPr>
              <a:xfrm>
                <a:off x="12319546" y="2841080"/>
                <a:ext cx="42074" cy="33128"/>
              </a:xfrm>
              <a:custGeom>
                <a:rect b="b" l="l" r="r" t="t"/>
                <a:pathLst>
                  <a:path extrusionOk="0" h="574" w="729">
                    <a:moveTo>
                      <a:pt x="320" y="0"/>
                    </a:moveTo>
                    <a:cubicBezTo>
                      <a:pt x="250" y="0"/>
                      <a:pt x="177" y="31"/>
                      <a:pt x="115" y="105"/>
                    </a:cubicBezTo>
                    <a:cubicBezTo>
                      <a:pt x="0" y="207"/>
                      <a:pt x="0" y="385"/>
                      <a:pt x="115" y="487"/>
                    </a:cubicBezTo>
                    <a:cubicBezTo>
                      <a:pt x="166" y="545"/>
                      <a:pt x="236" y="573"/>
                      <a:pt x="306" y="573"/>
                    </a:cubicBezTo>
                    <a:cubicBezTo>
                      <a:pt x="376" y="573"/>
                      <a:pt x="446" y="545"/>
                      <a:pt x="497" y="487"/>
                    </a:cubicBezTo>
                    <a:cubicBezTo>
                      <a:pt x="728" y="295"/>
                      <a:pt x="537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16"/>
              <p:cNvSpPr/>
              <p:nvPr/>
            </p:nvSpPr>
            <p:spPr>
              <a:xfrm>
                <a:off x="12213004" y="2736327"/>
                <a:ext cx="39131" cy="31282"/>
              </a:xfrm>
              <a:custGeom>
                <a:rect b="b" l="l" r="r" t="t"/>
                <a:pathLst>
                  <a:path extrusionOk="0" h="542" w="678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7" y="542"/>
                    </a:cubicBezTo>
                    <a:cubicBezTo>
                      <a:pt x="379" y="542"/>
                      <a:pt x="452" y="513"/>
                      <a:pt x="509" y="456"/>
                    </a:cubicBezTo>
                    <a:cubicBezTo>
                      <a:pt x="677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16"/>
              <p:cNvSpPr/>
              <p:nvPr/>
            </p:nvSpPr>
            <p:spPr>
              <a:xfrm>
                <a:off x="12107154" y="2630073"/>
                <a:ext cx="38438" cy="31166"/>
              </a:xfrm>
              <a:custGeom>
                <a:rect b="b" l="l" r="r" t="t"/>
                <a:pathLst>
                  <a:path extrusionOk="0" h="540" w="666">
                    <a:moveTo>
                      <a:pt x="284" y="0"/>
                    </a:moveTo>
                    <a:cubicBezTo>
                      <a:pt x="224" y="0"/>
                      <a:pt x="161" y="21"/>
                      <a:pt x="102" y="69"/>
                    </a:cubicBezTo>
                    <a:cubicBezTo>
                      <a:pt x="1" y="183"/>
                      <a:pt x="1" y="349"/>
                      <a:pt x="102" y="463"/>
                    </a:cubicBezTo>
                    <a:cubicBezTo>
                      <a:pt x="160" y="514"/>
                      <a:pt x="230" y="540"/>
                      <a:pt x="300" y="540"/>
                    </a:cubicBezTo>
                    <a:cubicBezTo>
                      <a:pt x="370" y="540"/>
                      <a:pt x="440" y="514"/>
                      <a:pt x="497" y="463"/>
                    </a:cubicBezTo>
                    <a:cubicBezTo>
                      <a:pt x="666" y="255"/>
                      <a:pt x="494" y="0"/>
                      <a:pt x="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16"/>
              <p:cNvSpPr/>
              <p:nvPr/>
            </p:nvSpPr>
            <p:spPr>
              <a:xfrm>
                <a:off x="12000612" y="2522088"/>
                <a:ext cx="42017" cy="33128"/>
              </a:xfrm>
              <a:custGeom>
                <a:rect b="b" l="l" r="r" t="t"/>
                <a:pathLst>
                  <a:path extrusionOk="0" h="574" w="728">
                    <a:moveTo>
                      <a:pt x="320" y="1"/>
                    </a:moveTo>
                    <a:cubicBezTo>
                      <a:pt x="250" y="1"/>
                      <a:pt x="177" y="32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6" y="574"/>
                    </a:cubicBezTo>
                    <a:cubicBezTo>
                      <a:pt x="376" y="574"/>
                      <a:pt x="446" y="545"/>
                      <a:pt x="497" y="488"/>
                    </a:cubicBezTo>
                    <a:cubicBezTo>
                      <a:pt x="728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16"/>
              <p:cNvSpPr/>
              <p:nvPr/>
            </p:nvSpPr>
            <p:spPr>
              <a:xfrm>
                <a:off x="11894012" y="2417392"/>
                <a:ext cx="39131" cy="31455"/>
              </a:xfrm>
              <a:custGeom>
                <a:rect b="b" l="l" r="r" t="t"/>
                <a:pathLst>
                  <a:path extrusionOk="0" h="545" w="678">
                    <a:moveTo>
                      <a:pt x="295" y="0"/>
                    </a:moveTo>
                    <a:cubicBezTo>
                      <a:pt x="235" y="0"/>
                      <a:pt x="173" y="22"/>
                      <a:pt x="115" y="74"/>
                    </a:cubicBezTo>
                    <a:cubicBezTo>
                      <a:pt x="1" y="176"/>
                      <a:pt x="1" y="354"/>
                      <a:pt x="115" y="468"/>
                    </a:cubicBezTo>
                    <a:cubicBezTo>
                      <a:pt x="166" y="519"/>
                      <a:pt x="236" y="545"/>
                      <a:pt x="308" y="545"/>
                    </a:cubicBezTo>
                    <a:cubicBezTo>
                      <a:pt x="380" y="545"/>
                      <a:pt x="453" y="519"/>
                      <a:pt x="510" y="468"/>
                    </a:cubicBezTo>
                    <a:cubicBezTo>
                      <a:pt x="678" y="261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16"/>
              <p:cNvSpPr/>
              <p:nvPr/>
            </p:nvSpPr>
            <p:spPr>
              <a:xfrm>
                <a:off x="11788220" y="2310561"/>
                <a:ext cx="33128" cy="32147"/>
              </a:xfrm>
              <a:custGeom>
                <a:rect b="b" l="l" r="r" t="t"/>
                <a:pathLst>
                  <a:path extrusionOk="0" h="557" w="574">
                    <a:moveTo>
                      <a:pt x="300" y="1"/>
                    </a:moveTo>
                    <a:cubicBezTo>
                      <a:pt x="234" y="1"/>
                      <a:pt x="168" y="25"/>
                      <a:pt x="115" y="78"/>
                    </a:cubicBezTo>
                    <a:cubicBezTo>
                      <a:pt x="0" y="193"/>
                      <a:pt x="0" y="358"/>
                      <a:pt x="115" y="473"/>
                    </a:cubicBezTo>
                    <a:cubicBezTo>
                      <a:pt x="169" y="531"/>
                      <a:pt x="236" y="557"/>
                      <a:pt x="302" y="557"/>
                    </a:cubicBezTo>
                    <a:cubicBezTo>
                      <a:pt x="440" y="557"/>
                      <a:pt x="573" y="445"/>
                      <a:pt x="573" y="282"/>
                    </a:cubicBezTo>
                    <a:cubicBezTo>
                      <a:pt x="573" y="109"/>
                      <a:pt x="438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16"/>
              <p:cNvSpPr/>
              <p:nvPr/>
            </p:nvSpPr>
            <p:spPr>
              <a:xfrm>
                <a:off x="11681620" y="2204423"/>
                <a:ext cx="33879" cy="31743"/>
              </a:xfrm>
              <a:custGeom>
                <a:rect b="b" l="l" r="r" t="t"/>
                <a:pathLst>
                  <a:path extrusionOk="0" h="550" w="587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7" y="43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16"/>
              <p:cNvSpPr/>
              <p:nvPr/>
            </p:nvSpPr>
            <p:spPr>
              <a:xfrm>
                <a:off x="11575828" y="2097823"/>
                <a:ext cx="33128" cy="32147"/>
              </a:xfrm>
              <a:custGeom>
                <a:rect b="b" l="l" r="r" t="t"/>
                <a:pathLst>
                  <a:path extrusionOk="0" h="557" w="574">
                    <a:moveTo>
                      <a:pt x="298" y="1"/>
                    </a:moveTo>
                    <a:cubicBezTo>
                      <a:pt x="230" y="1"/>
                      <a:pt x="160" y="27"/>
                      <a:pt x="102" y="84"/>
                    </a:cubicBezTo>
                    <a:cubicBezTo>
                      <a:pt x="0" y="199"/>
                      <a:pt x="0" y="365"/>
                      <a:pt x="102" y="479"/>
                    </a:cubicBezTo>
                    <a:cubicBezTo>
                      <a:pt x="159" y="532"/>
                      <a:pt x="228" y="557"/>
                      <a:pt x="296" y="557"/>
                    </a:cubicBezTo>
                    <a:cubicBezTo>
                      <a:pt x="438" y="557"/>
                      <a:pt x="573" y="448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16"/>
              <p:cNvSpPr/>
              <p:nvPr/>
            </p:nvSpPr>
            <p:spPr>
              <a:xfrm>
                <a:off x="11470729" y="1991684"/>
                <a:ext cx="31628" cy="31686"/>
              </a:xfrm>
              <a:custGeom>
                <a:rect b="b" l="l" r="r" t="t"/>
                <a:pathLst>
                  <a:path extrusionOk="0" h="549" w="548">
                    <a:moveTo>
                      <a:pt x="281" y="1"/>
                    </a:moveTo>
                    <a:cubicBezTo>
                      <a:pt x="128" y="1"/>
                      <a:pt x="0" y="128"/>
                      <a:pt x="0" y="281"/>
                    </a:cubicBezTo>
                    <a:cubicBezTo>
                      <a:pt x="0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16"/>
              <p:cNvSpPr/>
              <p:nvPr/>
            </p:nvSpPr>
            <p:spPr>
              <a:xfrm>
                <a:off x="11355991" y="1884218"/>
                <a:ext cx="42017" cy="33128"/>
              </a:xfrm>
              <a:custGeom>
                <a:rect b="b" l="l" r="r" t="t"/>
                <a:pathLst>
                  <a:path extrusionOk="0" h="574" w="728">
                    <a:moveTo>
                      <a:pt x="408" y="0"/>
                    </a:moveTo>
                    <a:cubicBezTo>
                      <a:pt x="191" y="0"/>
                      <a:pt x="0" y="295"/>
                      <a:pt x="231" y="487"/>
                    </a:cubicBezTo>
                    <a:cubicBezTo>
                      <a:pt x="282" y="545"/>
                      <a:pt x="352" y="573"/>
                      <a:pt x="422" y="573"/>
                    </a:cubicBezTo>
                    <a:cubicBezTo>
                      <a:pt x="492" y="573"/>
                      <a:pt x="562" y="545"/>
                      <a:pt x="613" y="487"/>
                    </a:cubicBezTo>
                    <a:cubicBezTo>
                      <a:pt x="728" y="386"/>
                      <a:pt x="728" y="207"/>
                      <a:pt x="613" y="105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16"/>
              <p:cNvSpPr/>
              <p:nvPr/>
            </p:nvSpPr>
            <p:spPr>
              <a:xfrm>
                <a:off x="11249911" y="1777964"/>
                <a:ext cx="41555" cy="33013"/>
              </a:xfrm>
              <a:custGeom>
                <a:rect b="b" l="l" r="r" t="t"/>
                <a:pathLst>
                  <a:path extrusionOk="0" h="572" w="720">
                    <a:moveTo>
                      <a:pt x="410" y="0"/>
                    </a:moveTo>
                    <a:cubicBezTo>
                      <a:pt x="189" y="0"/>
                      <a:pt x="0" y="292"/>
                      <a:pt x="223" y="495"/>
                    </a:cubicBezTo>
                    <a:cubicBezTo>
                      <a:pt x="280" y="546"/>
                      <a:pt x="350" y="571"/>
                      <a:pt x="420" y="571"/>
                    </a:cubicBezTo>
                    <a:cubicBezTo>
                      <a:pt x="490" y="571"/>
                      <a:pt x="560" y="546"/>
                      <a:pt x="618" y="495"/>
                    </a:cubicBezTo>
                    <a:cubicBezTo>
                      <a:pt x="719" y="380"/>
                      <a:pt x="719" y="215"/>
                      <a:pt x="618" y="100"/>
                    </a:cubicBezTo>
                    <a:cubicBezTo>
                      <a:pt x="553" y="30"/>
                      <a:pt x="480" y="0"/>
                      <a:pt x="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16"/>
              <p:cNvSpPr/>
              <p:nvPr/>
            </p:nvSpPr>
            <p:spPr>
              <a:xfrm>
                <a:off x="12332012" y="3044065"/>
                <a:ext cx="31686" cy="31686"/>
              </a:xfrm>
              <a:custGeom>
                <a:rect b="b" l="l" r="r" t="t"/>
                <a:pathLst>
                  <a:path extrusionOk="0" h="549" w="549">
                    <a:moveTo>
                      <a:pt x="268" y="1"/>
                    </a:moveTo>
                    <a:cubicBezTo>
                      <a:pt x="116" y="1"/>
                      <a:pt x="1" y="128"/>
                      <a:pt x="1" y="281"/>
                    </a:cubicBezTo>
                    <a:cubicBezTo>
                      <a:pt x="1" y="434"/>
                      <a:pt x="116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16"/>
              <p:cNvSpPr/>
              <p:nvPr/>
            </p:nvSpPr>
            <p:spPr>
              <a:xfrm>
                <a:off x="12224027" y="2938446"/>
                <a:ext cx="38380" cy="31282"/>
              </a:xfrm>
              <a:custGeom>
                <a:rect b="b" l="l" r="r" t="t"/>
                <a:pathLst>
                  <a:path extrusionOk="0" h="542" w="665">
                    <a:moveTo>
                      <a:pt x="287" y="0"/>
                    </a:moveTo>
                    <a:cubicBezTo>
                      <a:pt x="226" y="0"/>
                      <a:pt x="162" y="22"/>
                      <a:pt x="102" y="74"/>
                    </a:cubicBezTo>
                    <a:cubicBezTo>
                      <a:pt x="0" y="175"/>
                      <a:pt x="0" y="354"/>
                      <a:pt x="102" y="456"/>
                    </a:cubicBezTo>
                    <a:cubicBezTo>
                      <a:pt x="159" y="513"/>
                      <a:pt x="229" y="542"/>
                      <a:pt x="299" y="542"/>
                    </a:cubicBezTo>
                    <a:cubicBezTo>
                      <a:pt x="369" y="542"/>
                      <a:pt x="439" y="513"/>
                      <a:pt x="497" y="456"/>
                    </a:cubicBezTo>
                    <a:cubicBezTo>
                      <a:pt x="664" y="258"/>
                      <a:pt x="496" y="0"/>
                      <a:pt x="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16"/>
              <p:cNvSpPr/>
              <p:nvPr/>
            </p:nvSpPr>
            <p:spPr>
              <a:xfrm>
                <a:off x="12117427" y="2832134"/>
                <a:ext cx="39015" cy="31224"/>
              </a:xfrm>
              <a:custGeom>
                <a:rect b="b" l="l" r="r" t="t"/>
                <a:pathLst>
                  <a:path extrusionOk="0" h="541" w="676">
                    <a:moveTo>
                      <a:pt x="292" y="1"/>
                    </a:moveTo>
                    <a:cubicBezTo>
                      <a:pt x="233" y="1"/>
                      <a:pt x="172" y="21"/>
                      <a:pt x="115" y="69"/>
                    </a:cubicBezTo>
                    <a:cubicBezTo>
                      <a:pt x="1" y="184"/>
                      <a:pt x="1" y="349"/>
                      <a:pt x="115" y="464"/>
                    </a:cubicBezTo>
                    <a:cubicBezTo>
                      <a:pt x="166" y="515"/>
                      <a:pt x="236" y="540"/>
                      <a:pt x="306" y="540"/>
                    </a:cubicBezTo>
                    <a:cubicBezTo>
                      <a:pt x="376" y="540"/>
                      <a:pt x="446" y="515"/>
                      <a:pt x="497" y="464"/>
                    </a:cubicBezTo>
                    <a:cubicBezTo>
                      <a:pt x="676" y="256"/>
                      <a:pt x="499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16"/>
              <p:cNvSpPr/>
              <p:nvPr/>
            </p:nvSpPr>
            <p:spPr>
              <a:xfrm>
                <a:off x="12011635" y="2724207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07" y="1"/>
                    </a:moveTo>
                    <a:cubicBezTo>
                      <a:pt x="237" y="1"/>
                      <a:pt x="164" y="31"/>
                      <a:pt x="102" y="106"/>
                    </a:cubicBezTo>
                    <a:cubicBezTo>
                      <a:pt x="0" y="208"/>
                      <a:pt x="0" y="386"/>
                      <a:pt x="102" y="488"/>
                    </a:cubicBezTo>
                    <a:cubicBezTo>
                      <a:pt x="153" y="545"/>
                      <a:pt x="223" y="574"/>
                      <a:pt x="295" y="574"/>
                    </a:cubicBezTo>
                    <a:cubicBezTo>
                      <a:pt x="366" y="574"/>
                      <a:pt x="439" y="545"/>
                      <a:pt x="497" y="488"/>
                    </a:cubicBezTo>
                    <a:cubicBezTo>
                      <a:pt x="718" y="295"/>
                      <a:pt x="525" y="1"/>
                      <a:pt x="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16"/>
              <p:cNvSpPr/>
              <p:nvPr/>
            </p:nvSpPr>
            <p:spPr>
              <a:xfrm>
                <a:off x="11905036" y="2619453"/>
                <a:ext cx="38438" cy="31512"/>
              </a:xfrm>
              <a:custGeom>
                <a:rect b="b" l="l" r="r" t="t"/>
                <a:pathLst>
                  <a:path extrusionOk="0" h="546" w="666">
                    <a:moveTo>
                      <a:pt x="287" y="1"/>
                    </a:moveTo>
                    <a:cubicBezTo>
                      <a:pt x="227" y="1"/>
                      <a:pt x="163" y="23"/>
                      <a:pt x="103" y="74"/>
                    </a:cubicBezTo>
                    <a:cubicBezTo>
                      <a:pt x="1" y="176"/>
                      <a:pt x="1" y="354"/>
                      <a:pt x="103" y="469"/>
                    </a:cubicBezTo>
                    <a:cubicBezTo>
                      <a:pt x="160" y="520"/>
                      <a:pt x="230" y="545"/>
                      <a:pt x="300" y="545"/>
                    </a:cubicBezTo>
                    <a:cubicBezTo>
                      <a:pt x="370" y="545"/>
                      <a:pt x="440" y="520"/>
                      <a:pt x="497" y="469"/>
                    </a:cubicBezTo>
                    <a:cubicBezTo>
                      <a:pt x="665" y="262"/>
                      <a:pt x="496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16"/>
              <p:cNvSpPr/>
              <p:nvPr/>
            </p:nvSpPr>
            <p:spPr>
              <a:xfrm>
                <a:off x="11798493" y="2511526"/>
                <a:ext cx="42190" cy="32898"/>
              </a:xfrm>
              <a:custGeom>
                <a:rect b="b" l="l" r="r" t="t"/>
                <a:pathLst>
                  <a:path extrusionOk="0" h="570" w="731">
                    <a:moveTo>
                      <a:pt x="314" y="0"/>
                    </a:moveTo>
                    <a:cubicBezTo>
                      <a:pt x="246" y="0"/>
                      <a:pt x="175" y="29"/>
                      <a:pt x="115" y="98"/>
                    </a:cubicBezTo>
                    <a:cubicBezTo>
                      <a:pt x="0" y="213"/>
                      <a:pt x="0" y="378"/>
                      <a:pt x="115" y="493"/>
                    </a:cubicBezTo>
                    <a:cubicBezTo>
                      <a:pt x="166" y="544"/>
                      <a:pt x="236" y="569"/>
                      <a:pt x="306" y="569"/>
                    </a:cubicBezTo>
                    <a:cubicBezTo>
                      <a:pt x="376" y="569"/>
                      <a:pt x="446" y="544"/>
                      <a:pt x="497" y="493"/>
                    </a:cubicBezTo>
                    <a:cubicBezTo>
                      <a:pt x="730" y="298"/>
                      <a:pt x="533" y="0"/>
                      <a:pt x="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16"/>
              <p:cNvSpPr/>
              <p:nvPr/>
            </p:nvSpPr>
            <p:spPr>
              <a:xfrm>
                <a:off x="11692644" y="2407061"/>
                <a:ext cx="38438" cy="31339"/>
              </a:xfrm>
              <a:custGeom>
                <a:rect b="b" l="l" r="r" t="t"/>
                <a:pathLst>
                  <a:path extrusionOk="0" h="543" w="666">
                    <a:moveTo>
                      <a:pt x="283" y="1"/>
                    </a:moveTo>
                    <a:cubicBezTo>
                      <a:pt x="223" y="1"/>
                      <a:pt x="160" y="23"/>
                      <a:pt x="103" y="74"/>
                    </a:cubicBezTo>
                    <a:cubicBezTo>
                      <a:pt x="1" y="176"/>
                      <a:pt x="1" y="355"/>
                      <a:pt x="103" y="456"/>
                    </a:cubicBezTo>
                    <a:cubicBezTo>
                      <a:pt x="154" y="514"/>
                      <a:pt x="224" y="542"/>
                      <a:pt x="295" y="542"/>
                    </a:cubicBezTo>
                    <a:cubicBezTo>
                      <a:pt x="367" y="542"/>
                      <a:pt x="440" y="514"/>
                      <a:pt x="497" y="456"/>
                    </a:cubicBezTo>
                    <a:cubicBezTo>
                      <a:pt x="665" y="259"/>
                      <a:pt x="489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16"/>
              <p:cNvSpPr/>
              <p:nvPr/>
            </p:nvSpPr>
            <p:spPr>
              <a:xfrm>
                <a:off x="11586102" y="2300346"/>
                <a:ext cx="39073" cy="31108"/>
              </a:xfrm>
              <a:custGeom>
                <a:rect b="b" l="l" r="r" t="t"/>
                <a:pathLst>
                  <a:path extrusionOk="0" h="539" w="677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0" y="519"/>
                      <a:pt x="230" y="539"/>
                      <a:pt x="288" y="539"/>
                    </a:cubicBezTo>
                    <a:cubicBezTo>
                      <a:pt x="497" y="539"/>
                      <a:pt x="677" y="277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16"/>
              <p:cNvSpPr/>
              <p:nvPr/>
            </p:nvSpPr>
            <p:spPr>
              <a:xfrm>
                <a:off x="11481002" y="2193803"/>
                <a:ext cx="32378" cy="31628"/>
              </a:xfrm>
              <a:custGeom>
                <a:rect b="b" l="l" r="r" t="t"/>
                <a:pathLst>
                  <a:path extrusionOk="0" h="548" w="561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48"/>
                      <a:pt x="281" y="548"/>
                    </a:cubicBezTo>
                    <a:cubicBezTo>
                      <a:pt x="434" y="548"/>
                      <a:pt x="561" y="433"/>
                      <a:pt x="561" y="280"/>
                    </a:cubicBezTo>
                    <a:cubicBezTo>
                      <a:pt x="561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16"/>
              <p:cNvSpPr/>
              <p:nvPr/>
            </p:nvSpPr>
            <p:spPr>
              <a:xfrm>
                <a:off x="11375210" y="2087203"/>
                <a:ext cx="31628" cy="32436"/>
              </a:xfrm>
              <a:custGeom>
                <a:rect b="b" l="l" r="r" t="t"/>
                <a:pathLst>
                  <a:path extrusionOk="0" h="562" w="548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61"/>
                      <a:pt x="280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16"/>
              <p:cNvSpPr/>
              <p:nvPr/>
            </p:nvSpPr>
            <p:spPr>
              <a:xfrm>
                <a:off x="11263474" y="1981411"/>
                <a:ext cx="42709" cy="31628"/>
              </a:xfrm>
              <a:custGeom>
                <a:rect b="b" l="l" r="r" t="t"/>
                <a:pathLst>
                  <a:path extrusionOk="0" h="548" w="740">
                    <a:moveTo>
                      <a:pt x="370" y="0"/>
                    </a:moveTo>
                    <a:cubicBezTo>
                      <a:pt x="128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16"/>
              <p:cNvSpPr/>
              <p:nvPr/>
            </p:nvSpPr>
            <p:spPr>
              <a:xfrm>
                <a:off x="11156932" y="1874868"/>
                <a:ext cx="42651" cy="32205"/>
              </a:xfrm>
              <a:custGeom>
                <a:rect b="b" l="l" r="r" t="t"/>
                <a:pathLst>
                  <a:path extrusionOk="0" h="558" w="739">
                    <a:moveTo>
                      <a:pt x="369" y="0"/>
                    </a:moveTo>
                    <a:cubicBezTo>
                      <a:pt x="128" y="0"/>
                      <a:pt x="0" y="293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16"/>
              <p:cNvSpPr/>
              <p:nvPr/>
            </p:nvSpPr>
            <p:spPr>
              <a:xfrm>
                <a:off x="12235743" y="3139641"/>
                <a:ext cx="31686" cy="32378"/>
              </a:xfrm>
              <a:custGeom>
                <a:rect b="b" l="l" r="r" t="t"/>
                <a:pathLst>
                  <a:path extrusionOk="0" h="561" w="549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0"/>
                      <a:pt x="281" y="560"/>
                    </a:cubicBezTo>
                    <a:cubicBezTo>
                      <a:pt x="434" y="560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16"/>
              <p:cNvSpPr/>
              <p:nvPr/>
            </p:nvSpPr>
            <p:spPr>
              <a:xfrm>
                <a:off x="12124065" y="3033792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3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16"/>
              <p:cNvSpPr/>
              <p:nvPr/>
            </p:nvSpPr>
            <p:spPr>
              <a:xfrm>
                <a:off x="12021909" y="2926326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13" y="0"/>
                    </a:moveTo>
                    <a:cubicBezTo>
                      <a:pt x="242" y="0"/>
                      <a:pt x="167" y="31"/>
                      <a:pt x="102" y="105"/>
                    </a:cubicBezTo>
                    <a:cubicBezTo>
                      <a:pt x="0" y="207"/>
                      <a:pt x="0" y="385"/>
                      <a:pt x="102" y="487"/>
                    </a:cubicBezTo>
                    <a:cubicBezTo>
                      <a:pt x="160" y="545"/>
                      <a:pt x="230" y="573"/>
                      <a:pt x="300" y="573"/>
                    </a:cubicBezTo>
                    <a:cubicBezTo>
                      <a:pt x="370" y="573"/>
                      <a:pt x="440" y="545"/>
                      <a:pt x="497" y="487"/>
                    </a:cubicBezTo>
                    <a:cubicBezTo>
                      <a:pt x="719" y="295"/>
                      <a:pt x="53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16"/>
              <p:cNvSpPr/>
              <p:nvPr/>
            </p:nvSpPr>
            <p:spPr>
              <a:xfrm>
                <a:off x="11915367" y="2820995"/>
                <a:ext cx="33821" cy="31743"/>
              </a:xfrm>
              <a:custGeom>
                <a:rect b="b" l="l" r="r" t="t"/>
                <a:pathLst>
                  <a:path extrusionOk="0" h="550" w="586">
                    <a:moveTo>
                      <a:pt x="305" y="0"/>
                    </a:moveTo>
                    <a:cubicBezTo>
                      <a:pt x="237" y="0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7" y="550"/>
                      <a:pt x="305" y="550"/>
                    </a:cubicBezTo>
                    <a:cubicBezTo>
                      <a:pt x="446" y="550"/>
                      <a:pt x="586" y="438"/>
                      <a:pt x="586" y="275"/>
                    </a:cubicBezTo>
                    <a:cubicBezTo>
                      <a:pt x="586" y="112"/>
                      <a:pt x="446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16"/>
              <p:cNvSpPr/>
              <p:nvPr/>
            </p:nvSpPr>
            <p:spPr>
              <a:xfrm>
                <a:off x="11809517" y="2714741"/>
                <a:ext cx="33128" cy="31801"/>
              </a:xfrm>
              <a:custGeom>
                <a:rect b="b" l="l" r="r" t="t"/>
                <a:pathLst>
                  <a:path extrusionOk="0" h="551" w="574">
                    <a:moveTo>
                      <a:pt x="298" y="1"/>
                    </a:moveTo>
                    <a:cubicBezTo>
                      <a:pt x="230" y="1"/>
                      <a:pt x="160" y="25"/>
                      <a:pt x="102" y="79"/>
                    </a:cubicBezTo>
                    <a:cubicBezTo>
                      <a:pt x="0" y="193"/>
                      <a:pt x="0" y="359"/>
                      <a:pt x="102" y="473"/>
                    </a:cubicBezTo>
                    <a:cubicBezTo>
                      <a:pt x="160" y="527"/>
                      <a:pt x="229" y="551"/>
                      <a:pt x="296" y="551"/>
                    </a:cubicBezTo>
                    <a:cubicBezTo>
                      <a:pt x="439" y="551"/>
                      <a:pt x="573" y="443"/>
                      <a:pt x="573" y="270"/>
                    </a:cubicBezTo>
                    <a:cubicBezTo>
                      <a:pt x="573" y="106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16"/>
              <p:cNvSpPr/>
              <p:nvPr/>
            </p:nvSpPr>
            <p:spPr>
              <a:xfrm>
                <a:off x="11702975" y="2608603"/>
                <a:ext cx="33128" cy="31743"/>
              </a:xfrm>
              <a:custGeom>
                <a:rect b="b" l="l" r="r" t="t"/>
                <a:pathLst>
                  <a:path extrusionOk="0" h="550" w="574">
                    <a:moveTo>
                      <a:pt x="302" y="1"/>
                    </a:moveTo>
                    <a:cubicBezTo>
                      <a:pt x="236" y="1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6" y="550"/>
                      <a:pt x="302" y="550"/>
                    </a:cubicBezTo>
                    <a:cubicBezTo>
                      <a:pt x="440" y="550"/>
                      <a:pt x="573" y="438"/>
                      <a:pt x="573" y="275"/>
                    </a:cubicBezTo>
                    <a:cubicBezTo>
                      <a:pt x="573" y="112"/>
                      <a:pt x="440" y="1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16"/>
              <p:cNvSpPr/>
              <p:nvPr/>
            </p:nvSpPr>
            <p:spPr>
              <a:xfrm>
                <a:off x="11596375" y="2502061"/>
                <a:ext cx="33879" cy="32090"/>
              </a:xfrm>
              <a:custGeom>
                <a:rect b="b" l="l" r="r" t="t"/>
                <a:pathLst>
                  <a:path extrusionOk="0" h="556" w="587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8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16"/>
              <p:cNvSpPr/>
              <p:nvPr/>
            </p:nvSpPr>
            <p:spPr>
              <a:xfrm>
                <a:off x="11489833" y="2395807"/>
                <a:ext cx="33879" cy="32147"/>
              </a:xfrm>
              <a:custGeom>
                <a:rect b="b" l="l" r="r" t="t"/>
                <a:pathLst>
                  <a:path extrusionOk="0" h="557" w="587">
                    <a:moveTo>
                      <a:pt x="309" y="1"/>
                    </a:moveTo>
                    <a:cubicBezTo>
                      <a:pt x="241" y="1"/>
                      <a:pt x="172" y="25"/>
                      <a:pt x="115" y="78"/>
                    </a:cubicBezTo>
                    <a:cubicBezTo>
                      <a:pt x="0" y="193"/>
                      <a:pt x="0" y="359"/>
                      <a:pt x="115" y="473"/>
                    </a:cubicBezTo>
                    <a:cubicBezTo>
                      <a:pt x="173" y="531"/>
                      <a:pt x="243" y="557"/>
                      <a:pt x="311" y="557"/>
                    </a:cubicBezTo>
                    <a:cubicBezTo>
                      <a:pt x="453" y="557"/>
                      <a:pt x="586" y="446"/>
                      <a:pt x="586" y="282"/>
                    </a:cubicBezTo>
                    <a:cubicBezTo>
                      <a:pt x="586" y="109"/>
                      <a:pt x="451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16"/>
              <p:cNvSpPr/>
              <p:nvPr/>
            </p:nvSpPr>
            <p:spPr>
              <a:xfrm>
                <a:off x="11277441" y="2183068"/>
                <a:ext cx="33879" cy="32147"/>
              </a:xfrm>
              <a:custGeom>
                <a:rect b="b" l="l" r="r" t="t"/>
                <a:pathLst>
                  <a:path extrusionOk="0" h="557" w="587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16"/>
              <p:cNvSpPr/>
              <p:nvPr/>
            </p:nvSpPr>
            <p:spPr>
              <a:xfrm>
                <a:off x="11171591" y="2077103"/>
                <a:ext cx="33128" cy="31916"/>
              </a:xfrm>
              <a:custGeom>
                <a:rect b="b" l="l" r="r" t="t"/>
                <a:pathLst>
                  <a:path extrusionOk="0" h="553" w="574">
                    <a:moveTo>
                      <a:pt x="304" y="1"/>
                    </a:moveTo>
                    <a:cubicBezTo>
                      <a:pt x="234" y="1"/>
                      <a:pt x="162" y="27"/>
                      <a:pt x="103" y="87"/>
                    </a:cubicBezTo>
                    <a:cubicBezTo>
                      <a:pt x="1" y="189"/>
                      <a:pt x="1" y="367"/>
                      <a:pt x="103" y="469"/>
                    </a:cubicBezTo>
                    <a:cubicBezTo>
                      <a:pt x="161" y="527"/>
                      <a:pt x="231" y="552"/>
                      <a:pt x="299" y="552"/>
                    </a:cubicBezTo>
                    <a:cubicBezTo>
                      <a:pt x="440" y="552"/>
                      <a:pt x="574" y="441"/>
                      <a:pt x="574" y="278"/>
                    </a:cubicBezTo>
                    <a:cubicBezTo>
                      <a:pt x="574" y="108"/>
                      <a:pt x="44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16"/>
              <p:cNvSpPr/>
              <p:nvPr/>
            </p:nvSpPr>
            <p:spPr>
              <a:xfrm>
                <a:off x="11058354" y="1969464"/>
                <a:ext cx="45653" cy="32436"/>
              </a:xfrm>
              <a:custGeom>
                <a:rect b="b" l="l" r="r" t="t"/>
                <a:pathLst>
                  <a:path extrusionOk="0" h="562" w="791">
                    <a:moveTo>
                      <a:pt x="408" y="0"/>
                    </a:moveTo>
                    <a:cubicBezTo>
                      <a:pt x="191" y="0"/>
                      <a:pt x="0" y="295"/>
                      <a:pt x="231" y="488"/>
                    </a:cubicBezTo>
                    <a:cubicBezTo>
                      <a:pt x="289" y="539"/>
                      <a:pt x="351" y="561"/>
                      <a:pt x="411" y="561"/>
                    </a:cubicBezTo>
                    <a:cubicBezTo>
                      <a:pt x="617" y="561"/>
                      <a:pt x="791" y="303"/>
                      <a:pt x="613" y="106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16"/>
              <p:cNvSpPr/>
              <p:nvPr/>
            </p:nvSpPr>
            <p:spPr>
              <a:xfrm>
                <a:off x="12140225" y="3235910"/>
                <a:ext cx="31686" cy="31628"/>
              </a:xfrm>
              <a:custGeom>
                <a:rect b="b" l="l" r="r" t="t"/>
                <a:pathLst>
                  <a:path extrusionOk="0" h="548" w="549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21" y="548"/>
                      <a:pt x="548" y="420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16"/>
              <p:cNvSpPr/>
              <p:nvPr/>
            </p:nvSpPr>
            <p:spPr>
              <a:xfrm>
                <a:off x="12033683" y="3129310"/>
                <a:ext cx="31628" cy="31686"/>
              </a:xfrm>
              <a:custGeom>
                <a:rect b="b" l="l" r="r" t="t"/>
                <a:pathLst>
                  <a:path extrusionOk="0" h="549" w="548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48"/>
                      <a:pt x="280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16"/>
              <p:cNvSpPr/>
              <p:nvPr/>
            </p:nvSpPr>
            <p:spPr>
              <a:xfrm>
                <a:off x="11926390" y="3023691"/>
                <a:ext cx="38380" cy="31282"/>
              </a:xfrm>
              <a:custGeom>
                <a:rect b="b" l="l" r="r" t="t"/>
                <a:pathLst>
                  <a:path extrusionOk="0" h="542" w="665">
                    <a:moveTo>
                      <a:pt x="282" y="0"/>
                    </a:moveTo>
                    <a:cubicBezTo>
                      <a:pt x="222" y="0"/>
                      <a:pt x="159" y="22"/>
                      <a:pt x="102" y="74"/>
                    </a:cubicBezTo>
                    <a:cubicBezTo>
                      <a:pt x="0" y="176"/>
                      <a:pt x="0" y="354"/>
                      <a:pt x="102" y="456"/>
                    </a:cubicBezTo>
                    <a:cubicBezTo>
                      <a:pt x="153" y="513"/>
                      <a:pt x="223" y="542"/>
                      <a:pt x="295" y="542"/>
                    </a:cubicBezTo>
                    <a:cubicBezTo>
                      <a:pt x="366" y="542"/>
                      <a:pt x="439" y="513"/>
                      <a:pt x="497" y="456"/>
                    </a:cubicBezTo>
                    <a:cubicBezTo>
                      <a:pt x="664" y="258"/>
                      <a:pt x="488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16"/>
              <p:cNvSpPr/>
              <p:nvPr/>
            </p:nvSpPr>
            <p:spPr>
              <a:xfrm>
                <a:off x="11819790" y="2915591"/>
                <a:ext cx="41555" cy="33013"/>
              </a:xfrm>
              <a:custGeom>
                <a:rect b="b" l="l" r="r" t="t"/>
                <a:pathLst>
                  <a:path extrusionOk="0" h="572" w="720">
                    <a:moveTo>
                      <a:pt x="310" y="1"/>
                    </a:moveTo>
                    <a:cubicBezTo>
                      <a:pt x="240" y="1"/>
                      <a:pt x="167" y="30"/>
                      <a:pt x="103" y="100"/>
                    </a:cubicBezTo>
                    <a:cubicBezTo>
                      <a:pt x="1" y="215"/>
                      <a:pt x="1" y="380"/>
                      <a:pt x="103" y="495"/>
                    </a:cubicBezTo>
                    <a:cubicBezTo>
                      <a:pt x="160" y="546"/>
                      <a:pt x="230" y="571"/>
                      <a:pt x="300" y="571"/>
                    </a:cubicBezTo>
                    <a:cubicBezTo>
                      <a:pt x="370" y="571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16"/>
              <p:cNvSpPr/>
              <p:nvPr/>
            </p:nvSpPr>
            <p:spPr>
              <a:xfrm>
                <a:off x="11713248" y="2811299"/>
                <a:ext cx="38958" cy="31282"/>
              </a:xfrm>
              <a:custGeom>
                <a:rect b="b" l="l" r="r" t="t"/>
                <a:pathLst>
                  <a:path extrusionOk="0" h="542" w="675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6" y="542"/>
                    </a:cubicBezTo>
                    <a:cubicBezTo>
                      <a:pt x="376" y="542"/>
                      <a:pt x="446" y="513"/>
                      <a:pt x="497" y="456"/>
                    </a:cubicBezTo>
                    <a:cubicBezTo>
                      <a:pt x="675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16"/>
              <p:cNvSpPr/>
              <p:nvPr/>
            </p:nvSpPr>
            <p:spPr>
              <a:xfrm>
                <a:off x="11603647" y="2704699"/>
                <a:ext cx="42190" cy="30589"/>
              </a:xfrm>
              <a:custGeom>
                <a:rect b="b" l="l" r="r" t="t"/>
                <a:pathLst>
                  <a:path extrusionOk="0" h="530" w="731">
                    <a:moveTo>
                      <a:pt x="377" y="1"/>
                    </a:moveTo>
                    <a:cubicBezTo>
                      <a:pt x="168" y="1"/>
                      <a:pt x="0" y="259"/>
                      <a:pt x="168" y="456"/>
                    </a:cubicBezTo>
                    <a:cubicBezTo>
                      <a:pt x="225" y="508"/>
                      <a:pt x="288" y="530"/>
                      <a:pt x="348" y="530"/>
                    </a:cubicBezTo>
                    <a:cubicBezTo>
                      <a:pt x="554" y="530"/>
                      <a:pt x="730" y="272"/>
                      <a:pt x="562" y="74"/>
                    </a:cubicBezTo>
                    <a:cubicBezTo>
                      <a:pt x="502" y="23"/>
                      <a:pt x="438" y="1"/>
                      <a:pt x="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16"/>
              <p:cNvSpPr/>
              <p:nvPr/>
            </p:nvSpPr>
            <p:spPr>
              <a:xfrm>
                <a:off x="11497163" y="2598445"/>
                <a:ext cx="45249" cy="32551"/>
              </a:xfrm>
              <a:custGeom>
                <a:rect b="b" l="l" r="r" t="t"/>
                <a:pathLst>
                  <a:path extrusionOk="0" h="564" w="784">
                    <a:moveTo>
                      <a:pt x="385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79" y="563"/>
                    </a:cubicBezTo>
                    <a:cubicBezTo>
                      <a:pt x="595" y="563"/>
                      <a:pt x="784" y="272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16"/>
              <p:cNvSpPr/>
              <p:nvPr/>
            </p:nvSpPr>
            <p:spPr>
              <a:xfrm>
                <a:off x="11396507" y="2491441"/>
                <a:ext cx="31628" cy="31628"/>
              </a:xfrm>
              <a:custGeom>
                <a:rect b="b" l="l" r="r" t="t"/>
                <a:pathLst>
                  <a:path extrusionOk="0" h="548" w="548">
                    <a:moveTo>
                      <a:pt x="268" y="0"/>
                    </a:moveTo>
                    <a:cubicBezTo>
                      <a:pt x="115" y="0"/>
                      <a:pt x="0" y="128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1" y="548"/>
                      <a:pt x="548" y="433"/>
                      <a:pt x="548" y="280"/>
                    </a:cubicBezTo>
                    <a:cubicBezTo>
                      <a:pt x="548" y="128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16"/>
              <p:cNvSpPr/>
              <p:nvPr/>
            </p:nvSpPr>
            <p:spPr>
              <a:xfrm>
                <a:off x="11289907" y="2385591"/>
                <a:ext cx="31686" cy="31686"/>
              </a:xfrm>
              <a:custGeom>
                <a:rect b="b" l="l" r="r" t="t"/>
                <a:pathLst>
                  <a:path extrusionOk="0" h="549" w="549">
                    <a:moveTo>
                      <a:pt x="268" y="1"/>
                    </a:moveTo>
                    <a:cubicBezTo>
                      <a:pt x="128" y="1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9" y="421"/>
                      <a:pt x="549" y="268"/>
                    </a:cubicBezTo>
                    <a:cubicBezTo>
                      <a:pt x="549" y="115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16"/>
              <p:cNvSpPr/>
              <p:nvPr/>
            </p:nvSpPr>
            <p:spPr>
              <a:xfrm>
                <a:off x="11178171" y="2279568"/>
                <a:ext cx="45826" cy="32494"/>
              </a:xfrm>
              <a:custGeom>
                <a:rect b="b" l="l" r="r" t="t"/>
                <a:pathLst>
                  <a:path extrusionOk="0" h="563" w="794">
                    <a:moveTo>
                      <a:pt x="389" y="1"/>
                    </a:moveTo>
                    <a:cubicBezTo>
                      <a:pt x="180" y="1"/>
                      <a:pt x="0" y="263"/>
                      <a:pt x="180" y="463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0" y="562"/>
                      <a:pt x="794" y="271"/>
                      <a:pt x="562" y="68"/>
                    </a:cubicBezTo>
                    <a:cubicBezTo>
                      <a:pt x="507" y="21"/>
                      <a:pt x="447" y="1"/>
                      <a:pt x="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16"/>
              <p:cNvSpPr/>
              <p:nvPr/>
            </p:nvSpPr>
            <p:spPr>
              <a:xfrm>
                <a:off x="11071686" y="2172506"/>
                <a:ext cx="42651" cy="32205"/>
              </a:xfrm>
              <a:custGeom>
                <a:rect b="b" l="l" r="r" t="t"/>
                <a:pathLst>
                  <a:path extrusionOk="0" h="558" w="739">
                    <a:moveTo>
                      <a:pt x="369" y="0"/>
                    </a:moveTo>
                    <a:cubicBezTo>
                      <a:pt x="127" y="0"/>
                      <a:pt x="0" y="306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306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16"/>
              <p:cNvSpPr/>
              <p:nvPr/>
            </p:nvSpPr>
            <p:spPr>
              <a:xfrm>
                <a:off x="10965837" y="2066656"/>
                <a:ext cx="42709" cy="31628"/>
              </a:xfrm>
              <a:custGeom>
                <a:rect b="b" l="l" r="r" t="t"/>
                <a:pathLst>
                  <a:path extrusionOk="0" h="548" w="74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3" y="548"/>
                    </a:cubicBezTo>
                    <a:cubicBezTo>
                      <a:pt x="433" y="548"/>
                      <a:pt x="504" y="523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16"/>
              <p:cNvSpPr/>
              <p:nvPr/>
            </p:nvSpPr>
            <p:spPr>
              <a:xfrm>
                <a:off x="12044706" y="3331429"/>
                <a:ext cx="31628" cy="31686"/>
              </a:xfrm>
              <a:custGeom>
                <a:rect b="b" l="l" r="r" t="t"/>
                <a:pathLst>
                  <a:path extrusionOk="0" h="549" w="548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0" y="548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>
                <a:off x="11938106" y="3224887"/>
                <a:ext cx="31686" cy="32378"/>
              </a:xfrm>
              <a:custGeom>
                <a:rect b="b" l="l" r="r" t="t"/>
                <a:pathLst>
                  <a:path extrusionOk="0" h="561" w="549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1"/>
                      <a:pt x="281" y="561"/>
                    </a:cubicBezTo>
                    <a:cubicBezTo>
                      <a:pt x="434" y="561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>
                <a:off x="11826428" y="3119037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70" y="1"/>
                    </a:moveTo>
                    <a:cubicBezTo>
                      <a:pt x="115" y="1"/>
                      <a:pt x="0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>
                <a:off x="11719885" y="3012495"/>
                <a:ext cx="42651" cy="31628"/>
              </a:xfrm>
              <a:custGeom>
                <a:rect b="b" l="l" r="r" t="t"/>
                <a:pathLst>
                  <a:path extrusionOk="0" h="548" w="739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16"/>
              <p:cNvSpPr/>
              <p:nvPr/>
            </p:nvSpPr>
            <p:spPr>
              <a:xfrm>
                <a:off x="11614036" y="2905894"/>
                <a:ext cx="42651" cy="32263"/>
              </a:xfrm>
              <a:custGeom>
                <a:rect b="b" l="l" r="r" t="t"/>
                <a:pathLst>
                  <a:path extrusionOk="0" h="559" w="739">
                    <a:moveTo>
                      <a:pt x="370" y="1"/>
                    </a:moveTo>
                    <a:cubicBezTo>
                      <a:pt x="115" y="1"/>
                      <a:pt x="0" y="307"/>
                      <a:pt x="179" y="472"/>
                    </a:cubicBezTo>
                    <a:cubicBezTo>
                      <a:pt x="230" y="529"/>
                      <a:pt x="300" y="558"/>
                      <a:pt x="370" y="558"/>
                    </a:cubicBezTo>
                    <a:cubicBezTo>
                      <a:pt x="440" y="558"/>
                      <a:pt x="510" y="529"/>
                      <a:pt x="561" y="472"/>
                    </a:cubicBezTo>
                    <a:cubicBezTo>
                      <a:pt x="739" y="307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16"/>
              <p:cNvSpPr/>
              <p:nvPr/>
            </p:nvSpPr>
            <p:spPr>
              <a:xfrm>
                <a:off x="11507494" y="2800102"/>
                <a:ext cx="42651" cy="31628"/>
              </a:xfrm>
              <a:custGeom>
                <a:rect b="b" l="l" r="r" t="t"/>
                <a:pathLst>
                  <a:path extrusionOk="0" h="548" w="739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29" y="522"/>
                      <a:pt x="299" y="548"/>
                      <a:pt x="369" y="548"/>
                    </a:cubicBezTo>
                    <a:cubicBezTo>
                      <a:pt x="439" y="548"/>
                      <a:pt x="509" y="522"/>
                      <a:pt x="560" y="471"/>
                    </a:cubicBezTo>
                    <a:cubicBezTo>
                      <a:pt x="739" y="293"/>
                      <a:pt x="611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>
                <a:off x="11405338" y="2693848"/>
                <a:ext cx="33128" cy="31743"/>
              </a:xfrm>
              <a:custGeom>
                <a:rect b="b" l="l" r="r" t="t"/>
                <a:pathLst>
                  <a:path extrusionOk="0" h="550" w="574">
                    <a:moveTo>
                      <a:pt x="298" y="1"/>
                    </a:moveTo>
                    <a:cubicBezTo>
                      <a:pt x="230" y="1"/>
                      <a:pt x="160" y="26"/>
                      <a:pt x="102" y="84"/>
                    </a:cubicBezTo>
                    <a:cubicBezTo>
                      <a:pt x="0" y="186"/>
                      <a:pt x="0" y="364"/>
                      <a:pt x="102" y="466"/>
                    </a:cubicBezTo>
                    <a:cubicBezTo>
                      <a:pt x="160" y="524"/>
                      <a:pt x="230" y="550"/>
                      <a:pt x="298" y="550"/>
                    </a:cubicBezTo>
                    <a:cubicBezTo>
                      <a:pt x="440" y="550"/>
                      <a:pt x="573" y="439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>
                <a:off x="11300238" y="2587710"/>
                <a:ext cx="32378" cy="31628"/>
              </a:xfrm>
              <a:custGeom>
                <a:rect b="b" l="l" r="r" t="t"/>
                <a:pathLst>
                  <a:path extrusionOk="0" h="548" w="561">
                    <a:moveTo>
                      <a:pt x="280" y="0"/>
                    </a:moveTo>
                    <a:cubicBezTo>
                      <a:pt x="128" y="0"/>
                      <a:pt x="0" y="115"/>
                      <a:pt x="0" y="268"/>
                    </a:cubicBezTo>
                    <a:cubicBezTo>
                      <a:pt x="0" y="421"/>
                      <a:pt x="128" y="548"/>
                      <a:pt x="280" y="548"/>
                    </a:cubicBezTo>
                    <a:cubicBezTo>
                      <a:pt x="433" y="548"/>
                      <a:pt x="561" y="421"/>
                      <a:pt x="561" y="268"/>
                    </a:cubicBezTo>
                    <a:cubicBezTo>
                      <a:pt x="561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16"/>
              <p:cNvSpPr/>
              <p:nvPr/>
            </p:nvSpPr>
            <p:spPr>
              <a:xfrm>
                <a:off x="10976110" y="2269237"/>
                <a:ext cx="45883" cy="32436"/>
              </a:xfrm>
              <a:custGeom>
                <a:rect b="b" l="l" r="r" t="t"/>
                <a:pathLst>
                  <a:path extrusionOk="0" h="562" w="795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16"/>
              <p:cNvSpPr/>
              <p:nvPr/>
            </p:nvSpPr>
            <p:spPr>
              <a:xfrm>
                <a:off x="10870203" y="2163099"/>
                <a:ext cx="45306" cy="32090"/>
              </a:xfrm>
              <a:custGeom>
                <a:rect b="b" l="l" r="r" t="t"/>
                <a:pathLst>
                  <a:path extrusionOk="0" h="556" w="785">
                    <a:moveTo>
                      <a:pt x="377" y="0"/>
                    </a:moveTo>
                    <a:cubicBezTo>
                      <a:pt x="169" y="0"/>
                      <a:pt x="0" y="259"/>
                      <a:pt x="168" y="456"/>
                    </a:cubicBezTo>
                    <a:cubicBezTo>
                      <a:pt x="229" y="527"/>
                      <a:pt x="301" y="556"/>
                      <a:pt x="370" y="556"/>
                    </a:cubicBezTo>
                    <a:cubicBezTo>
                      <a:pt x="589" y="556"/>
                      <a:pt x="785" y="267"/>
                      <a:pt x="562" y="74"/>
                    </a:cubicBezTo>
                    <a:cubicBezTo>
                      <a:pt x="502" y="22"/>
                      <a:pt x="438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16"/>
              <p:cNvSpPr/>
              <p:nvPr/>
            </p:nvSpPr>
            <p:spPr>
              <a:xfrm>
                <a:off x="11388103" y="2289468"/>
                <a:ext cx="33879" cy="32147"/>
              </a:xfrm>
              <a:custGeom>
                <a:rect b="b" l="l" r="r" t="t"/>
                <a:pathLst>
                  <a:path extrusionOk="0" h="557" w="587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>
                <a:off x="11075785" y="2385224"/>
                <a:ext cx="45883" cy="32436"/>
              </a:xfrm>
              <a:custGeom>
                <a:rect b="b" l="l" r="r" t="t"/>
                <a:pathLst>
                  <a:path extrusionOk="0" h="562" w="795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>
                <a:off x="11165223" y="2491049"/>
                <a:ext cx="45883" cy="32436"/>
              </a:xfrm>
              <a:custGeom>
                <a:rect b="b" l="l" r="r" t="t"/>
                <a:pathLst>
                  <a:path extrusionOk="0" h="562" w="795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1" name="Google Shape;861;p16"/>
            <p:cNvGrpSpPr/>
            <p:nvPr/>
          </p:nvGrpSpPr>
          <p:grpSpPr>
            <a:xfrm flipH="1">
              <a:off x="7363494" y="4604317"/>
              <a:ext cx="1062865" cy="1113393"/>
              <a:chOff x="4490629" y="4622475"/>
              <a:chExt cx="1012541" cy="1060475"/>
            </a:xfrm>
          </p:grpSpPr>
          <p:sp>
            <p:nvSpPr>
              <p:cNvPr id="862" name="Google Shape;862;p16"/>
              <p:cNvSpPr/>
              <p:nvPr/>
            </p:nvSpPr>
            <p:spPr>
              <a:xfrm>
                <a:off x="4491100" y="4622475"/>
                <a:ext cx="1008000" cy="1054800"/>
              </a:xfrm>
              <a:prstGeom prst="blockArc">
                <a:avLst>
                  <a:gd fmla="val 10800000" name="adj1"/>
                  <a:gd fmla="val 21551508" name="adj2"/>
                  <a:gd fmla="val 18243" name="adj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63" name="Google Shape;863;p16"/>
              <p:cNvPicPr preferRelativeResize="0"/>
              <p:nvPr/>
            </p:nvPicPr>
            <p:blipFill rotWithShape="1">
              <a:blip r:embed="rId4">
                <a:alphaModFix amt="35000"/>
              </a:blip>
              <a:srcRect b="6831" l="0" r="0" t="2564"/>
              <a:stretch/>
            </p:blipFill>
            <p:spPr>
              <a:xfrm rot="-3058">
                <a:off x="4491100" y="4623800"/>
                <a:ext cx="1011600" cy="1058700"/>
              </a:xfrm>
              <a:prstGeom prst="blockArc">
                <a:avLst>
                  <a:gd fmla="val 10800000" name="adj1"/>
                  <a:gd fmla="val 21521183" name="adj2"/>
                  <a:gd fmla="val 17830" name="adj3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864" name="Google Shape;864;p16"/>
            <p:cNvGrpSpPr/>
            <p:nvPr/>
          </p:nvGrpSpPr>
          <p:grpSpPr>
            <a:xfrm flipH="1" rot="-5400000">
              <a:off x="7848296" y="4401765"/>
              <a:ext cx="578662" cy="420280"/>
              <a:chOff x="8079872" y="1013424"/>
              <a:chExt cx="692014" cy="502606"/>
            </a:xfrm>
          </p:grpSpPr>
          <p:sp>
            <p:nvSpPr>
              <p:cNvPr id="865" name="Google Shape;865;p16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rect b="b" l="l" r="r" t="t"/>
                <a:pathLst>
                  <a:path extrusionOk="0" h="8405" w="8405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16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rect b="b" l="l" r="r" t="t"/>
                <a:pathLst>
                  <a:path extrusionOk="0" h="5260" w="526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16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rect b="b" l="l" r="r" t="t"/>
                <a:pathLst>
                  <a:path extrusionOk="0" h="10328" w="10315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16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rect b="b" l="l" r="r" t="t"/>
                <a:pathLst>
                  <a:path extrusionOk="0" h="5668" w="568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16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rect b="b" l="l" r="r" t="t"/>
                <a:pathLst>
                  <a:path extrusionOk="0" h="8583" w="8583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16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rect b="b" l="l" r="r" t="t"/>
                <a:pathLst>
                  <a:path extrusionOk="0" h="9933" w="9933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16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rect b="b" l="l" r="r" t="t"/>
                <a:pathLst>
                  <a:path extrusionOk="0" h="9857" w="9857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3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8"/>
          <p:cNvSpPr txBox="1"/>
          <p:nvPr>
            <p:ph type="title"/>
          </p:nvPr>
        </p:nvSpPr>
        <p:spPr>
          <a:xfrm>
            <a:off x="1223700" y="3263825"/>
            <a:ext cx="66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800" u="sng">
                <a:latin typeface="Mukta"/>
                <a:ea typeface="Mukta"/>
                <a:cs typeface="Mukta"/>
                <a:sym typeface="Muk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5" name="Google Shape;875;p18"/>
          <p:cNvSpPr txBox="1"/>
          <p:nvPr>
            <p:ph idx="1" type="subTitle"/>
          </p:nvPr>
        </p:nvSpPr>
        <p:spPr>
          <a:xfrm>
            <a:off x="1223700" y="1422463"/>
            <a:ext cx="66966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876" name="Google Shape;876;p18"/>
          <p:cNvGrpSpPr/>
          <p:nvPr/>
        </p:nvGrpSpPr>
        <p:grpSpPr>
          <a:xfrm>
            <a:off x="512642" y="-210060"/>
            <a:ext cx="1059037" cy="955068"/>
            <a:chOff x="512642" y="-210060"/>
            <a:chExt cx="1059037" cy="955068"/>
          </a:xfrm>
        </p:grpSpPr>
        <p:grpSp>
          <p:nvGrpSpPr>
            <p:cNvPr id="877" name="Google Shape;877;p18"/>
            <p:cNvGrpSpPr/>
            <p:nvPr/>
          </p:nvGrpSpPr>
          <p:grpSpPr>
            <a:xfrm>
              <a:off x="512642" y="-210060"/>
              <a:ext cx="831107" cy="831048"/>
              <a:chOff x="7107732" y="887225"/>
              <a:chExt cx="1066479" cy="1066403"/>
            </a:xfrm>
          </p:grpSpPr>
          <p:sp>
            <p:nvSpPr>
              <p:cNvPr id="878" name="Google Shape;878;p18"/>
              <p:cNvSpPr/>
              <p:nvPr/>
            </p:nvSpPr>
            <p:spPr>
              <a:xfrm>
                <a:off x="7107732" y="887225"/>
                <a:ext cx="1066479" cy="1066403"/>
              </a:xfrm>
              <a:custGeom>
                <a:rect b="b" l="l" r="r" t="t"/>
                <a:pathLst>
                  <a:path extrusionOk="0" h="3821" w="3821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79" name="Google Shape;879;p18"/>
              <p:cNvPicPr preferRelativeResize="0"/>
              <p:nvPr/>
            </p:nvPicPr>
            <p:blipFill rotWithShape="1">
              <a:blip r:embed="rId2">
                <a:alphaModFix amt="26000"/>
              </a:blip>
              <a:srcRect b="415" l="0" r="0" t="405"/>
              <a:stretch/>
            </p:blipFill>
            <p:spPr>
              <a:xfrm flipH="1" rot="10800000">
                <a:off x="7119122" y="899926"/>
                <a:ext cx="1043700" cy="10410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0" name="Google Shape;880;p18"/>
            <p:cNvGrpSpPr/>
            <p:nvPr/>
          </p:nvGrpSpPr>
          <p:grpSpPr>
            <a:xfrm rot="-5400000">
              <a:off x="1181619" y="95994"/>
              <a:ext cx="245383" cy="534736"/>
              <a:chOff x="5273525" y="899922"/>
              <a:chExt cx="396675" cy="864430"/>
            </a:xfrm>
          </p:grpSpPr>
          <p:sp>
            <p:nvSpPr>
              <p:cNvPr id="881" name="Google Shape;881;p18"/>
              <p:cNvSpPr/>
              <p:nvPr/>
            </p:nvSpPr>
            <p:spPr>
              <a:xfrm rot="8099893">
                <a:off x="5331322" y="1426205"/>
                <a:ext cx="281164" cy="279702"/>
              </a:xfrm>
              <a:custGeom>
                <a:rect b="b" l="l" r="r" t="t"/>
                <a:pathLst>
                  <a:path extrusionOk="0" h="2471" w="2484">
                    <a:moveTo>
                      <a:pt x="2483" y="1"/>
                    </a:moveTo>
                    <a:lnTo>
                      <a:pt x="0" y="230"/>
                    </a:lnTo>
                    <a:lnTo>
                      <a:pt x="2242" y="2471"/>
                    </a:lnTo>
                    <a:lnTo>
                      <a:pt x="24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18"/>
              <p:cNvSpPr/>
              <p:nvPr/>
            </p:nvSpPr>
            <p:spPr>
              <a:xfrm rot="8099893">
                <a:off x="5331478" y="1192229"/>
                <a:ext cx="279806" cy="279815"/>
              </a:xfrm>
              <a:custGeom>
                <a:rect b="b" l="l" r="r" t="t"/>
                <a:pathLst>
                  <a:path extrusionOk="0" h="2472" w="2472">
                    <a:moveTo>
                      <a:pt x="2471" y="1"/>
                    </a:moveTo>
                    <a:lnTo>
                      <a:pt x="1" y="230"/>
                    </a:lnTo>
                    <a:lnTo>
                      <a:pt x="2229" y="2471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18"/>
              <p:cNvSpPr/>
              <p:nvPr/>
            </p:nvSpPr>
            <p:spPr>
              <a:xfrm rot="8099893">
                <a:off x="5331532" y="957847"/>
                <a:ext cx="279693" cy="279702"/>
              </a:xfrm>
              <a:custGeom>
                <a:rect b="b" l="l" r="r" t="t"/>
                <a:pathLst>
                  <a:path extrusionOk="0" h="2471" w="2471">
                    <a:moveTo>
                      <a:pt x="2471" y="0"/>
                    </a:moveTo>
                    <a:lnTo>
                      <a:pt x="0" y="229"/>
                    </a:lnTo>
                    <a:lnTo>
                      <a:pt x="2229" y="2471"/>
                    </a:lnTo>
                    <a:lnTo>
                      <a:pt x="24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4" name="Google Shape;884;p18"/>
            <p:cNvGrpSpPr/>
            <p:nvPr/>
          </p:nvGrpSpPr>
          <p:grpSpPr>
            <a:xfrm rot="-5400000">
              <a:off x="465961" y="309689"/>
              <a:ext cx="504340" cy="366300"/>
              <a:chOff x="8079872" y="1013424"/>
              <a:chExt cx="692014" cy="502606"/>
            </a:xfrm>
          </p:grpSpPr>
          <p:sp>
            <p:nvSpPr>
              <p:cNvPr id="885" name="Google Shape;885;p18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rect b="b" l="l" r="r" t="t"/>
                <a:pathLst>
                  <a:path extrusionOk="0" h="8405" w="8405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18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rect b="b" l="l" r="r" t="t"/>
                <a:pathLst>
                  <a:path extrusionOk="0" h="5260" w="526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18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rect b="b" l="l" r="r" t="t"/>
                <a:pathLst>
                  <a:path extrusionOk="0" h="10328" w="10315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18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rect b="b" l="l" r="r" t="t"/>
                <a:pathLst>
                  <a:path extrusionOk="0" h="5668" w="568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18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rect b="b" l="l" r="r" t="t"/>
                <a:pathLst>
                  <a:path extrusionOk="0" h="8583" w="8583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18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rect b="b" l="l" r="r" t="t"/>
                <a:pathLst>
                  <a:path extrusionOk="0" h="9933" w="9933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18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rect b="b" l="l" r="r" t="t"/>
                <a:pathLst>
                  <a:path extrusionOk="0" h="9857" w="9857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2" name="Google Shape;892;p18"/>
          <p:cNvGrpSpPr/>
          <p:nvPr/>
        </p:nvGrpSpPr>
        <p:grpSpPr>
          <a:xfrm>
            <a:off x="6060167" y="3554443"/>
            <a:ext cx="2457666" cy="2034582"/>
            <a:chOff x="6060167" y="3554443"/>
            <a:chExt cx="2457666" cy="2034582"/>
          </a:xfrm>
        </p:grpSpPr>
        <p:grpSp>
          <p:nvGrpSpPr>
            <p:cNvPr id="893" name="Google Shape;893;p18"/>
            <p:cNvGrpSpPr/>
            <p:nvPr/>
          </p:nvGrpSpPr>
          <p:grpSpPr>
            <a:xfrm rot="-5400000">
              <a:off x="7154734" y="4265541"/>
              <a:ext cx="1781928" cy="865040"/>
              <a:chOff x="-968809" y="1851892"/>
              <a:chExt cx="5540822" cy="2689800"/>
            </a:xfrm>
          </p:grpSpPr>
          <p:sp>
            <p:nvSpPr>
              <p:cNvPr id="894" name="Google Shape;894;p18"/>
              <p:cNvSpPr/>
              <p:nvPr/>
            </p:nvSpPr>
            <p:spPr>
              <a:xfrm>
                <a:off x="-968809" y="1852329"/>
                <a:ext cx="5540822" cy="2688915"/>
              </a:xfrm>
              <a:custGeom>
                <a:rect b="b" l="l" r="r" t="t"/>
                <a:pathLst>
                  <a:path extrusionOk="0" h="20572" w="42391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95" name="Google Shape;895;p18"/>
              <p:cNvPicPr preferRelativeResize="0"/>
              <p:nvPr/>
            </p:nvPicPr>
            <p:blipFill rotWithShape="1">
              <a:blip r:embed="rId3">
                <a:alphaModFix/>
              </a:blip>
              <a:srcRect b="11525" l="-50457" r="329" t="15805"/>
              <a:stretch/>
            </p:blipFill>
            <p:spPr>
              <a:xfrm flipH="1" rot="10800000">
                <a:off x="-961895" y="1851892"/>
                <a:ext cx="5525700" cy="26898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896" name="Google Shape;896;p18"/>
            <p:cNvGrpSpPr/>
            <p:nvPr/>
          </p:nvGrpSpPr>
          <p:grpSpPr>
            <a:xfrm rot="5400000">
              <a:off x="7920523" y="3649147"/>
              <a:ext cx="692014" cy="502606"/>
              <a:chOff x="8079872" y="1013424"/>
              <a:chExt cx="692014" cy="502606"/>
            </a:xfrm>
          </p:grpSpPr>
          <p:sp>
            <p:nvSpPr>
              <p:cNvPr id="897" name="Google Shape;897;p18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rect b="b" l="l" r="r" t="t"/>
                <a:pathLst>
                  <a:path extrusionOk="0" h="8405" w="8405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18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rect b="b" l="l" r="r" t="t"/>
                <a:pathLst>
                  <a:path extrusionOk="0" h="5260" w="526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18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rect b="b" l="l" r="r" t="t"/>
                <a:pathLst>
                  <a:path extrusionOk="0" h="10328" w="10315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18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rect b="b" l="l" r="r" t="t"/>
                <a:pathLst>
                  <a:path extrusionOk="0" h="5668" w="568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18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rect b="b" l="l" r="r" t="t"/>
                <a:pathLst>
                  <a:path extrusionOk="0" h="8583" w="8583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18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rect b="b" l="l" r="r" t="t"/>
                <a:pathLst>
                  <a:path extrusionOk="0" h="9933" w="9933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18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rect b="b" l="l" r="r" t="t"/>
                <a:pathLst>
                  <a:path extrusionOk="0" h="9857" w="9857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4" name="Google Shape;904;p18"/>
            <p:cNvGrpSpPr/>
            <p:nvPr/>
          </p:nvGrpSpPr>
          <p:grpSpPr>
            <a:xfrm>
              <a:off x="6060167" y="4575350"/>
              <a:ext cx="2072707" cy="245400"/>
              <a:chOff x="4882617" y="3573600"/>
              <a:chExt cx="2072707" cy="245400"/>
            </a:xfrm>
          </p:grpSpPr>
          <p:sp>
            <p:nvSpPr>
              <p:cNvPr id="905" name="Google Shape;905;p18"/>
              <p:cNvSpPr/>
              <p:nvPr/>
            </p:nvSpPr>
            <p:spPr>
              <a:xfrm>
                <a:off x="4882617" y="3573600"/>
                <a:ext cx="2072700" cy="2454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06" name="Google Shape;906;p18"/>
              <p:cNvPicPr preferRelativeResize="0"/>
              <p:nvPr/>
            </p:nvPicPr>
            <p:blipFill rotWithShape="1">
              <a:blip r:embed="rId4">
                <a:alphaModFix/>
              </a:blip>
              <a:srcRect b="44119" l="0" r="0" t="44120"/>
              <a:stretch/>
            </p:blipFill>
            <p:spPr>
              <a:xfrm flipH="1">
                <a:off x="4882624" y="3573600"/>
                <a:ext cx="2072700" cy="2454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</p:grpSp>
      </p:grpSp>
      <p:grpSp>
        <p:nvGrpSpPr>
          <p:cNvPr id="907" name="Google Shape;907;p18"/>
          <p:cNvGrpSpPr/>
          <p:nvPr/>
        </p:nvGrpSpPr>
        <p:grpSpPr>
          <a:xfrm>
            <a:off x="227296" y="899226"/>
            <a:ext cx="420281" cy="420272"/>
            <a:chOff x="866596" y="368151"/>
            <a:chExt cx="420281" cy="420272"/>
          </a:xfrm>
        </p:grpSpPr>
        <p:sp>
          <p:nvSpPr>
            <p:cNvPr id="908" name="Google Shape;908;p18"/>
            <p:cNvSpPr/>
            <p:nvPr/>
          </p:nvSpPr>
          <p:spPr>
            <a:xfrm flipH="1">
              <a:off x="866596" y="368151"/>
              <a:ext cx="420281" cy="420272"/>
            </a:xfrm>
            <a:custGeom>
              <a:rect b="b" l="l" r="r" t="t"/>
              <a:pathLst>
                <a:path extrusionOk="0" h="3821" w="3821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09" name="Google Shape;909;p18"/>
            <p:cNvPicPr preferRelativeResize="0"/>
            <p:nvPr/>
          </p:nvPicPr>
          <p:blipFill rotWithShape="1">
            <a:blip r:embed="rId3">
              <a:alphaModFix/>
            </a:blip>
            <a:srcRect b="336" l="0" r="0" t="327"/>
            <a:stretch/>
          </p:blipFill>
          <p:spPr>
            <a:xfrm rot="10800000">
              <a:off x="871517" y="368357"/>
              <a:ext cx="411000" cy="4107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9"/>
          <p:cNvSpPr/>
          <p:nvPr/>
        </p:nvSpPr>
        <p:spPr>
          <a:xfrm>
            <a:off x="8500921" y="4479778"/>
            <a:ext cx="676787" cy="672035"/>
          </a:xfrm>
          <a:custGeom>
            <a:rect b="b" l="l" r="r" t="t"/>
            <a:pathLst>
              <a:path extrusionOk="0" h="10888" w="10965">
                <a:moveTo>
                  <a:pt x="10964" y="0"/>
                </a:moveTo>
                <a:cubicBezTo>
                  <a:pt x="4916" y="0"/>
                  <a:pt x="1" y="4877"/>
                  <a:pt x="1" y="10887"/>
                </a:cubicBezTo>
                <a:lnTo>
                  <a:pt x="10964" y="10887"/>
                </a:lnTo>
                <a:lnTo>
                  <a:pt x="109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19"/>
          <p:cNvSpPr txBox="1"/>
          <p:nvPr>
            <p:ph type="title"/>
          </p:nvPr>
        </p:nvSpPr>
        <p:spPr>
          <a:xfrm>
            <a:off x="718225" y="531600"/>
            <a:ext cx="7707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913" name="Google Shape;913;p19"/>
          <p:cNvGrpSpPr/>
          <p:nvPr/>
        </p:nvGrpSpPr>
        <p:grpSpPr>
          <a:xfrm flipH="1">
            <a:off x="-519875" y="-160509"/>
            <a:ext cx="1776941" cy="863096"/>
            <a:chOff x="-968809" y="1849955"/>
            <a:chExt cx="5540822" cy="2691289"/>
          </a:xfrm>
        </p:grpSpPr>
        <p:sp>
          <p:nvSpPr>
            <p:cNvPr id="914" name="Google Shape;914;p19"/>
            <p:cNvSpPr/>
            <p:nvPr/>
          </p:nvSpPr>
          <p:spPr>
            <a:xfrm>
              <a:off x="-968809" y="1852329"/>
              <a:ext cx="5540822" cy="2688915"/>
            </a:xfrm>
            <a:custGeom>
              <a:rect b="b" l="l" r="r" t="t"/>
              <a:pathLst>
                <a:path extrusionOk="0" h="20572" w="42391">
                  <a:moveTo>
                    <a:pt x="10267" y="0"/>
                  </a:moveTo>
                  <a:cubicBezTo>
                    <a:pt x="4612" y="0"/>
                    <a:pt x="1" y="4591"/>
                    <a:pt x="1" y="10280"/>
                  </a:cubicBezTo>
                  <a:cubicBezTo>
                    <a:pt x="1" y="15975"/>
                    <a:pt x="4624" y="20571"/>
                    <a:pt x="10289" y="20571"/>
                  </a:cubicBezTo>
                  <a:cubicBezTo>
                    <a:pt x="10374" y="20571"/>
                    <a:pt x="10459" y="20570"/>
                    <a:pt x="10544" y="20568"/>
                  </a:cubicBezTo>
                  <a:lnTo>
                    <a:pt x="31847" y="20568"/>
                  </a:lnTo>
                  <a:cubicBezTo>
                    <a:pt x="31932" y="20570"/>
                    <a:pt x="32017" y="20571"/>
                    <a:pt x="32101" y="20571"/>
                  </a:cubicBezTo>
                  <a:cubicBezTo>
                    <a:pt x="37767" y="20571"/>
                    <a:pt x="42390" y="15975"/>
                    <a:pt x="42390" y="10280"/>
                  </a:cubicBezTo>
                  <a:cubicBezTo>
                    <a:pt x="42390" y="4591"/>
                    <a:pt x="37779" y="0"/>
                    <a:pt x="32124" y="0"/>
                  </a:cubicBezTo>
                  <a:cubicBezTo>
                    <a:pt x="32032" y="0"/>
                    <a:pt x="31939" y="1"/>
                    <a:pt x="31847" y="4"/>
                  </a:cubicBezTo>
                  <a:lnTo>
                    <a:pt x="10544" y="4"/>
                  </a:lnTo>
                  <a:cubicBezTo>
                    <a:pt x="10451" y="1"/>
                    <a:pt x="10359" y="0"/>
                    <a:pt x="10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15" name="Google Shape;915;p19"/>
            <p:cNvPicPr preferRelativeResize="0"/>
            <p:nvPr/>
          </p:nvPicPr>
          <p:blipFill rotWithShape="1">
            <a:blip r:embed="rId2">
              <a:alphaModFix/>
            </a:blip>
            <a:srcRect b="11525" l="-50457" r="329" t="15805"/>
            <a:stretch/>
          </p:blipFill>
          <p:spPr>
            <a:xfrm flipH="1" rot="10800000">
              <a:off x="-961246" y="1849955"/>
              <a:ext cx="5525700" cy="26898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</p:grpSp>
      <p:grpSp>
        <p:nvGrpSpPr>
          <p:cNvPr id="916" name="Google Shape;916;p19"/>
          <p:cNvGrpSpPr/>
          <p:nvPr/>
        </p:nvGrpSpPr>
        <p:grpSpPr>
          <a:xfrm flipH="1">
            <a:off x="750795" y="327714"/>
            <a:ext cx="512531" cy="562280"/>
            <a:chOff x="6771474" y="57820"/>
            <a:chExt cx="863720" cy="947557"/>
          </a:xfrm>
        </p:grpSpPr>
        <p:sp>
          <p:nvSpPr>
            <p:cNvPr id="917" name="Google Shape;917;p19"/>
            <p:cNvSpPr/>
            <p:nvPr/>
          </p:nvSpPr>
          <p:spPr>
            <a:xfrm rot="5400000">
              <a:off x="6729546" y="99748"/>
              <a:ext cx="947557" cy="863701"/>
            </a:xfrm>
            <a:custGeom>
              <a:rect b="b" l="l" r="r" t="t"/>
              <a:pathLst>
                <a:path extrusionOk="0" h="20579" w="22577">
                  <a:moveTo>
                    <a:pt x="11289" y="1"/>
                  </a:moveTo>
                  <a:cubicBezTo>
                    <a:pt x="8656" y="1"/>
                    <a:pt x="6023" y="1007"/>
                    <a:pt x="4012" y="3019"/>
                  </a:cubicBezTo>
                  <a:cubicBezTo>
                    <a:pt x="1" y="7030"/>
                    <a:pt x="1" y="13549"/>
                    <a:pt x="4012" y="17560"/>
                  </a:cubicBezTo>
                  <a:cubicBezTo>
                    <a:pt x="6023" y="19572"/>
                    <a:pt x="8656" y="20578"/>
                    <a:pt x="11289" y="20578"/>
                  </a:cubicBezTo>
                  <a:cubicBezTo>
                    <a:pt x="13921" y="20578"/>
                    <a:pt x="16554" y="19572"/>
                    <a:pt x="18566" y="17560"/>
                  </a:cubicBezTo>
                  <a:cubicBezTo>
                    <a:pt x="22577" y="13549"/>
                    <a:pt x="22577" y="7030"/>
                    <a:pt x="18566" y="3019"/>
                  </a:cubicBezTo>
                  <a:cubicBezTo>
                    <a:pt x="16554" y="1007"/>
                    <a:pt x="13921" y="1"/>
                    <a:pt x="11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18" name="Google Shape;918;p19"/>
            <p:cNvPicPr preferRelativeResize="0"/>
            <p:nvPr/>
          </p:nvPicPr>
          <p:blipFill rotWithShape="1">
            <a:blip r:embed="rId3">
              <a:alphaModFix/>
            </a:blip>
            <a:srcRect b="377" l="0" r="0" t="376"/>
            <a:stretch/>
          </p:blipFill>
          <p:spPr>
            <a:xfrm flipH="1" rot="-5400000">
              <a:off x="6771194" y="99727"/>
              <a:ext cx="864300" cy="8637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919" name="Google Shape;919;p19"/>
          <p:cNvGrpSpPr/>
          <p:nvPr/>
        </p:nvGrpSpPr>
        <p:grpSpPr>
          <a:xfrm rot="-5400000">
            <a:off x="1105147" y="-142266"/>
            <a:ext cx="308400" cy="504351"/>
            <a:chOff x="7559072" y="3707309"/>
            <a:chExt cx="308400" cy="504351"/>
          </a:xfrm>
        </p:grpSpPr>
        <p:sp>
          <p:nvSpPr>
            <p:cNvPr id="920" name="Google Shape;920;p19"/>
            <p:cNvSpPr/>
            <p:nvPr/>
          </p:nvSpPr>
          <p:spPr>
            <a:xfrm rot="10800000">
              <a:off x="7559072" y="4100047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 rot="10800000">
              <a:off x="7559072" y="3903251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 rot="10800000">
              <a:off x="7559072" y="3707309"/>
              <a:ext cx="111610" cy="110759"/>
            </a:xfrm>
            <a:custGeom>
              <a:rect b="b" l="l" r="r" t="t"/>
              <a:pathLst>
                <a:path extrusionOk="0" h="1555" w="1567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 rot="10800000">
              <a:off x="7755862" y="4100047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 rot="10800000">
              <a:off x="7755862" y="3903251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 rot="10800000">
              <a:off x="7755862" y="3707309"/>
              <a:ext cx="111610" cy="110759"/>
            </a:xfrm>
            <a:custGeom>
              <a:rect b="b" l="l" r="r" t="t"/>
              <a:pathLst>
                <a:path extrusionOk="0" h="1555" w="1567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6" name="Google Shape;926;p19"/>
          <p:cNvSpPr/>
          <p:nvPr/>
        </p:nvSpPr>
        <p:spPr>
          <a:xfrm rot="2700000">
            <a:off x="8085259" y="4475176"/>
            <a:ext cx="681238" cy="681238"/>
          </a:xfrm>
          <a:custGeom>
            <a:rect b="b" l="l" r="r" t="t"/>
            <a:pathLst>
              <a:path extrusionOk="0" h="10417" w="10417">
                <a:moveTo>
                  <a:pt x="9347" y="166"/>
                </a:moveTo>
                <a:lnTo>
                  <a:pt x="10251" y="204"/>
                </a:lnTo>
                <a:lnTo>
                  <a:pt x="10137" y="3668"/>
                </a:lnTo>
                <a:lnTo>
                  <a:pt x="7004" y="3783"/>
                </a:lnTo>
                <a:lnTo>
                  <a:pt x="6902" y="6902"/>
                </a:lnTo>
                <a:lnTo>
                  <a:pt x="3770" y="7017"/>
                </a:lnTo>
                <a:lnTo>
                  <a:pt x="3668" y="10137"/>
                </a:lnTo>
                <a:lnTo>
                  <a:pt x="205" y="10251"/>
                </a:lnTo>
                <a:lnTo>
                  <a:pt x="166" y="9347"/>
                </a:lnTo>
                <a:lnTo>
                  <a:pt x="2790" y="9271"/>
                </a:lnTo>
                <a:lnTo>
                  <a:pt x="2904" y="6138"/>
                </a:lnTo>
                <a:lnTo>
                  <a:pt x="6024" y="6024"/>
                </a:lnTo>
                <a:lnTo>
                  <a:pt x="6126" y="2904"/>
                </a:lnTo>
                <a:lnTo>
                  <a:pt x="9258" y="2789"/>
                </a:lnTo>
                <a:lnTo>
                  <a:pt x="9347" y="166"/>
                </a:lnTo>
                <a:close/>
                <a:moveTo>
                  <a:pt x="9194" y="1"/>
                </a:moveTo>
                <a:lnTo>
                  <a:pt x="9105" y="2637"/>
                </a:lnTo>
                <a:lnTo>
                  <a:pt x="5973" y="2751"/>
                </a:lnTo>
                <a:lnTo>
                  <a:pt x="5871" y="5871"/>
                </a:lnTo>
                <a:lnTo>
                  <a:pt x="2739" y="5985"/>
                </a:lnTo>
                <a:lnTo>
                  <a:pt x="2637" y="9105"/>
                </a:lnTo>
                <a:lnTo>
                  <a:pt x="1" y="9194"/>
                </a:lnTo>
                <a:lnTo>
                  <a:pt x="52" y="10417"/>
                </a:lnTo>
                <a:lnTo>
                  <a:pt x="3821" y="10289"/>
                </a:lnTo>
                <a:lnTo>
                  <a:pt x="3936" y="7170"/>
                </a:lnTo>
                <a:lnTo>
                  <a:pt x="7055" y="7055"/>
                </a:lnTo>
                <a:lnTo>
                  <a:pt x="7170" y="3935"/>
                </a:lnTo>
                <a:lnTo>
                  <a:pt x="10289" y="3821"/>
                </a:lnTo>
                <a:lnTo>
                  <a:pt x="10417" y="52"/>
                </a:lnTo>
                <a:lnTo>
                  <a:pt x="9194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7" name="Google Shape;927;p19"/>
          <p:cNvPicPr preferRelativeResize="0"/>
          <p:nvPr/>
        </p:nvPicPr>
        <p:blipFill rotWithShape="1">
          <a:blip r:embed="rId4">
            <a:alphaModFix amt="57000"/>
          </a:blip>
          <a:srcRect b="357" l="0" r="0" t="347"/>
          <a:stretch/>
        </p:blipFill>
        <p:spPr>
          <a:xfrm>
            <a:off x="8510702" y="4479780"/>
            <a:ext cx="1321800" cy="1320000"/>
          </a:xfrm>
          <a:prstGeom prst="pie">
            <a:avLst>
              <a:gd fmla="val 10744305" name="adj1"/>
              <a:gd fmla="val 16200000" name="adj2"/>
            </a:avLst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20"/>
          <p:cNvGrpSpPr/>
          <p:nvPr/>
        </p:nvGrpSpPr>
        <p:grpSpPr>
          <a:xfrm flipH="1">
            <a:off x="-1325693" y="-1762364"/>
            <a:ext cx="2811080" cy="2798785"/>
            <a:chOff x="10870203" y="1012775"/>
            <a:chExt cx="2360665" cy="2350340"/>
          </a:xfrm>
        </p:grpSpPr>
        <p:sp>
          <p:nvSpPr>
            <p:cNvPr id="930" name="Google Shape;930;p20"/>
            <p:cNvSpPr/>
            <p:nvPr/>
          </p:nvSpPr>
          <p:spPr>
            <a:xfrm>
              <a:off x="13191853" y="2182953"/>
              <a:ext cx="39015" cy="31282"/>
            </a:xfrm>
            <a:custGeom>
              <a:rect b="b" l="l" r="r" t="t"/>
              <a:pathLst>
                <a:path extrusionOk="0" h="542" w="676">
                  <a:moveTo>
                    <a:pt x="296" y="0"/>
                  </a:moveTo>
                  <a:cubicBezTo>
                    <a:pt x="236" y="0"/>
                    <a:pt x="173" y="22"/>
                    <a:pt x="116" y="74"/>
                  </a:cubicBezTo>
                  <a:cubicBezTo>
                    <a:pt x="1" y="176"/>
                    <a:pt x="1" y="354"/>
                    <a:pt x="116" y="456"/>
                  </a:cubicBezTo>
                  <a:cubicBezTo>
                    <a:pt x="167" y="513"/>
                    <a:pt x="237" y="542"/>
                    <a:pt x="307" y="542"/>
                  </a:cubicBezTo>
                  <a:cubicBezTo>
                    <a:pt x="377" y="542"/>
                    <a:pt x="447" y="513"/>
                    <a:pt x="498" y="456"/>
                  </a:cubicBezTo>
                  <a:cubicBezTo>
                    <a:pt x="675" y="258"/>
                    <a:pt x="501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13086061" y="2074852"/>
              <a:ext cx="41555" cy="33013"/>
            </a:xfrm>
            <a:custGeom>
              <a:rect b="b" l="l" r="r" t="t"/>
              <a:pathLst>
                <a:path extrusionOk="0" h="572" w="720">
                  <a:moveTo>
                    <a:pt x="304" y="1"/>
                  </a:moveTo>
                  <a:cubicBezTo>
                    <a:pt x="235" y="1"/>
                    <a:pt x="163" y="30"/>
                    <a:pt x="102" y="100"/>
                  </a:cubicBezTo>
                  <a:cubicBezTo>
                    <a:pt x="0" y="215"/>
                    <a:pt x="0" y="381"/>
                    <a:pt x="102" y="495"/>
                  </a:cubicBezTo>
                  <a:cubicBezTo>
                    <a:pt x="153" y="546"/>
                    <a:pt x="223" y="572"/>
                    <a:pt x="295" y="572"/>
                  </a:cubicBezTo>
                  <a:cubicBezTo>
                    <a:pt x="366" y="572"/>
                    <a:pt x="440" y="546"/>
                    <a:pt x="497" y="495"/>
                  </a:cubicBezTo>
                  <a:cubicBezTo>
                    <a:pt x="719" y="292"/>
                    <a:pt x="523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12980962" y="1969637"/>
              <a:ext cx="31686" cy="31686"/>
            </a:xfrm>
            <a:custGeom>
              <a:rect b="b" l="l" r="r" t="t"/>
              <a:pathLst>
                <a:path extrusionOk="0" h="549" w="549">
                  <a:moveTo>
                    <a:pt x="281" y="1"/>
                  </a:moveTo>
                  <a:cubicBezTo>
                    <a:pt x="128" y="1"/>
                    <a:pt x="1" y="128"/>
                    <a:pt x="1" y="281"/>
                  </a:cubicBezTo>
                  <a:cubicBezTo>
                    <a:pt x="1" y="434"/>
                    <a:pt x="128" y="548"/>
                    <a:pt x="281" y="548"/>
                  </a:cubicBezTo>
                  <a:cubicBezTo>
                    <a:pt x="433" y="548"/>
                    <a:pt x="548" y="434"/>
                    <a:pt x="548" y="281"/>
                  </a:cubicBezTo>
                  <a:cubicBezTo>
                    <a:pt x="548" y="128"/>
                    <a:pt x="433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12874419" y="1863845"/>
              <a:ext cx="32378" cy="31628"/>
            </a:xfrm>
            <a:custGeom>
              <a:rect b="b" l="l" r="r" t="t"/>
              <a:pathLst>
                <a:path extrusionOk="0" h="548" w="561">
                  <a:moveTo>
                    <a:pt x="280" y="0"/>
                  </a:moveTo>
                  <a:cubicBezTo>
                    <a:pt x="128" y="0"/>
                    <a:pt x="0" y="115"/>
                    <a:pt x="0" y="267"/>
                  </a:cubicBezTo>
                  <a:cubicBezTo>
                    <a:pt x="0" y="420"/>
                    <a:pt x="128" y="548"/>
                    <a:pt x="280" y="548"/>
                  </a:cubicBezTo>
                  <a:cubicBezTo>
                    <a:pt x="433" y="548"/>
                    <a:pt x="560" y="420"/>
                    <a:pt x="560" y="267"/>
                  </a:cubicBezTo>
                  <a:cubicBezTo>
                    <a:pt x="560" y="115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12768570" y="1757245"/>
              <a:ext cx="31686" cy="31686"/>
            </a:xfrm>
            <a:custGeom>
              <a:rect b="b" l="l" r="r" t="t"/>
              <a:pathLst>
                <a:path extrusionOk="0" h="549" w="549">
                  <a:moveTo>
                    <a:pt x="268" y="1"/>
                  </a:moveTo>
                  <a:cubicBezTo>
                    <a:pt x="115" y="1"/>
                    <a:pt x="1" y="128"/>
                    <a:pt x="1" y="281"/>
                  </a:cubicBezTo>
                  <a:cubicBezTo>
                    <a:pt x="1" y="421"/>
                    <a:pt x="115" y="548"/>
                    <a:pt x="268" y="548"/>
                  </a:cubicBezTo>
                  <a:cubicBezTo>
                    <a:pt x="421" y="548"/>
                    <a:pt x="548" y="421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12662028" y="1650702"/>
              <a:ext cx="31628" cy="31628"/>
            </a:xfrm>
            <a:custGeom>
              <a:rect b="b" l="l" r="r" t="t"/>
              <a:pathLst>
                <a:path extrusionOk="0" h="548" w="548">
                  <a:moveTo>
                    <a:pt x="280" y="0"/>
                  </a:moveTo>
                  <a:cubicBezTo>
                    <a:pt x="128" y="0"/>
                    <a:pt x="0" y="128"/>
                    <a:pt x="0" y="280"/>
                  </a:cubicBezTo>
                  <a:cubicBezTo>
                    <a:pt x="0" y="433"/>
                    <a:pt x="128" y="548"/>
                    <a:pt x="280" y="548"/>
                  </a:cubicBezTo>
                  <a:cubicBezTo>
                    <a:pt x="433" y="548"/>
                    <a:pt x="548" y="433"/>
                    <a:pt x="548" y="280"/>
                  </a:cubicBezTo>
                  <a:cubicBezTo>
                    <a:pt x="548" y="128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12553985" y="1544333"/>
              <a:ext cx="39073" cy="31628"/>
            </a:xfrm>
            <a:custGeom>
              <a:rect b="b" l="l" r="r" t="t"/>
              <a:pathLst>
                <a:path extrusionOk="0" h="548" w="677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0" y="188"/>
                    <a:pt x="0" y="366"/>
                    <a:pt x="115" y="481"/>
                  </a:cubicBezTo>
                  <a:cubicBezTo>
                    <a:pt x="170" y="528"/>
                    <a:pt x="230" y="548"/>
                    <a:pt x="288" y="548"/>
                  </a:cubicBezTo>
                  <a:cubicBezTo>
                    <a:pt x="497" y="548"/>
                    <a:pt x="677" y="286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12448135" y="1438310"/>
              <a:ext cx="41555" cy="33013"/>
            </a:xfrm>
            <a:custGeom>
              <a:rect b="b" l="l" r="r" t="t"/>
              <a:pathLst>
                <a:path extrusionOk="0" h="572" w="720">
                  <a:moveTo>
                    <a:pt x="300" y="0"/>
                  </a:moveTo>
                  <a:cubicBezTo>
                    <a:pt x="230" y="0"/>
                    <a:pt x="160" y="26"/>
                    <a:pt x="103" y="77"/>
                  </a:cubicBezTo>
                  <a:cubicBezTo>
                    <a:pt x="1" y="191"/>
                    <a:pt x="1" y="357"/>
                    <a:pt x="103" y="472"/>
                  </a:cubicBezTo>
                  <a:cubicBezTo>
                    <a:pt x="167" y="542"/>
                    <a:pt x="240" y="571"/>
                    <a:pt x="310" y="571"/>
                  </a:cubicBezTo>
                  <a:cubicBezTo>
                    <a:pt x="531" y="571"/>
                    <a:pt x="720" y="280"/>
                    <a:pt x="497" y="77"/>
                  </a:cubicBezTo>
                  <a:cubicBezTo>
                    <a:pt x="440" y="26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12341593" y="1331941"/>
              <a:ext cx="38958" cy="31282"/>
            </a:xfrm>
            <a:custGeom>
              <a:rect b="b" l="l" r="r" t="t"/>
              <a:pathLst>
                <a:path extrusionOk="0" h="542" w="675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0" y="188"/>
                    <a:pt x="0" y="366"/>
                    <a:pt x="115" y="468"/>
                  </a:cubicBezTo>
                  <a:cubicBezTo>
                    <a:pt x="172" y="520"/>
                    <a:pt x="235" y="542"/>
                    <a:pt x="295" y="542"/>
                  </a:cubicBezTo>
                  <a:cubicBezTo>
                    <a:pt x="501" y="542"/>
                    <a:pt x="675" y="283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12235743" y="1225918"/>
              <a:ext cx="38554" cy="31108"/>
            </a:xfrm>
            <a:custGeom>
              <a:rect b="b" l="l" r="r" t="t"/>
              <a:pathLst>
                <a:path extrusionOk="0" h="539" w="668">
                  <a:moveTo>
                    <a:pt x="295" y="0"/>
                  </a:moveTo>
                  <a:cubicBezTo>
                    <a:pt x="224" y="0"/>
                    <a:pt x="154" y="26"/>
                    <a:pt x="103" y="77"/>
                  </a:cubicBezTo>
                  <a:cubicBezTo>
                    <a:pt x="1" y="191"/>
                    <a:pt x="1" y="357"/>
                    <a:pt x="103" y="472"/>
                  </a:cubicBezTo>
                  <a:cubicBezTo>
                    <a:pt x="158" y="518"/>
                    <a:pt x="218" y="538"/>
                    <a:pt x="276" y="538"/>
                  </a:cubicBezTo>
                  <a:cubicBezTo>
                    <a:pt x="485" y="538"/>
                    <a:pt x="667" y="276"/>
                    <a:pt x="497" y="77"/>
                  </a:cubicBezTo>
                  <a:cubicBezTo>
                    <a:pt x="440" y="26"/>
                    <a:pt x="367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12125507" y="1120068"/>
              <a:ext cx="41959" cy="31686"/>
            </a:xfrm>
            <a:custGeom>
              <a:rect b="b" l="l" r="r" t="t"/>
              <a:pathLst>
                <a:path extrusionOk="0" h="549" w="727">
                  <a:moveTo>
                    <a:pt x="370" y="1"/>
                  </a:moveTo>
                  <a:cubicBezTo>
                    <a:pt x="128" y="1"/>
                    <a:pt x="1" y="294"/>
                    <a:pt x="166" y="472"/>
                  </a:cubicBezTo>
                  <a:cubicBezTo>
                    <a:pt x="224" y="523"/>
                    <a:pt x="294" y="548"/>
                    <a:pt x="364" y="548"/>
                  </a:cubicBezTo>
                  <a:cubicBezTo>
                    <a:pt x="434" y="548"/>
                    <a:pt x="504" y="523"/>
                    <a:pt x="561" y="472"/>
                  </a:cubicBezTo>
                  <a:cubicBezTo>
                    <a:pt x="727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12018965" y="1012775"/>
              <a:ext cx="42709" cy="32205"/>
            </a:xfrm>
            <a:custGeom>
              <a:rect b="b" l="l" r="r" t="t"/>
              <a:pathLst>
                <a:path extrusionOk="0" h="558" w="740">
                  <a:moveTo>
                    <a:pt x="370" y="1"/>
                  </a:moveTo>
                  <a:cubicBezTo>
                    <a:pt x="128" y="1"/>
                    <a:pt x="0" y="306"/>
                    <a:pt x="179" y="472"/>
                  </a:cubicBezTo>
                  <a:cubicBezTo>
                    <a:pt x="230" y="529"/>
                    <a:pt x="300" y="558"/>
                    <a:pt x="371" y="558"/>
                  </a:cubicBezTo>
                  <a:cubicBezTo>
                    <a:pt x="443" y="558"/>
                    <a:pt x="516" y="529"/>
                    <a:pt x="574" y="472"/>
                  </a:cubicBezTo>
                  <a:cubicBezTo>
                    <a:pt x="739" y="306"/>
                    <a:pt x="624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13092640" y="2278298"/>
              <a:ext cx="42709" cy="31686"/>
            </a:xfrm>
            <a:custGeom>
              <a:rect b="b" l="l" r="r" t="t"/>
              <a:pathLst>
                <a:path extrusionOk="0" h="549" w="740">
                  <a:moveTo>
                    <a:pt x="370" y="1"/>
                  </a:moveTo>
                  <a:cubicBezTo>
                    <a:pt x="116" y="1"/>
                    <a:pt x="1" y="294"/>
                    <a:pt x="167" y="472"/>
                  </a:cubicBezTo>
                  <a:cubicBezTo>
                    <a:pt x="224" y="523"/>
                    <a:pt x="294" y="548"/>
                    <a:pt x="364" y="548"/>
                  </a:cubicBezTo>
                  <a:cubicBezTo>
                    <a:pt x="434" y="548"/>
                    <a:pt x="504" y="523"/>
                    <a:pt x="561" y="472"/>
                  </a:cubicBezTo>
                  <a:cubicBezTo>
                    <a:pt x="740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12989792" y="2170486"/>
              <a:ext cx="42190" cy="32898"/>
            </a:xfrm>
            <a:custGeom>
              <a:rect b="b" l="l" r="r" t="t"/>
              <a:pathLst>
                <a:path extrusionOk="0" h="570" w="731">
                  <a:moveTo>
                    <a:pt x="313" y="1"/>
                  </a:moveTo>
                  <a:cubicBezTo>
                    <a:pt x="245" y="1"/>
                    <a:pt x="175" y="29"/>
                    <a:pt x="115" y="99"/>
                  </a:cubicBezTo>
                  <a:cubicBezTo>
                    <a:pt x="0" y="213"/>
                    <a:pt x="0" y="379"/>
                    <a:pt x="115" y="493"/>
                  </a:cubicBezTo>
                  <a:cubicBezTo>
                    <a:pt x="166" y="544"/>
                    <a:pt x="236" y="570"/>
                    <a:pt x="306" y="570"/>
                  </a:cubicBezTo>
                  <a:cubicBezTo>
                    <a:pt x="376" y="570"/>
                    <a:pt x="446" y="544"/>
                    <a:pt x="497" y="493"/>
                  </a:cubicBezTo>
                  <a:cubicBezTo>
                    <a:pt x="730" y="299"/>
                    <a:pt x="53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12885443" y="2065156"/>
              <a:ext cx="31628" cy="32436"/>
            </a:xfrm>
            <a:custGeom>
              <a:rect b="b" l="l" r="r" t="t"/>
              <a:pathLst>
                <a:path extrusionOk="0" h="562" w="548">
                  <a:moveTo>
                    <a:pt x="268" y="1"/>
                  </a:moveTo>
                  <a:cubicBezTo>
                    <a:pt x="115" y="1"/>
                    <a:pt x="0" y="128"/>
                    <a:pt x="0" y="281"/>
                  </a:cubicBezTo>
                  <a:cubicBezTo>
                    <a:pt x="0" y="434"/>
                    <a:pt x="115" y="561"/>
                    <a:pt x="268" y="561"/>
                  </a:cubicBezTo>
                  <a:cubicBezTo>
                    <a:pt x="420" y="561"/>
                    <a:pt x="548" y="434"/>
                    <a:pt x="548" y="281"/>
                  </a:cubicBezTo>
                  <a:cubicBezTo>
                    <a:pt x="548" y="128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12778843" y="1959364"/>
              <a:ext cx="31686" cy="31628"/>
            </a:xfrm>
            <a:custGeom>
              <a:rect b="b" l="l" r="r" t="t"/>
              <a:pathLst>
                <a:path extrusionOk="0" h="548" w="549">
                  <a:moveTo>
                    <a:pt x="281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1"/>
                    <a:pt x="128" y="548"/>
                    <a:pt x="281" y="548"/>
                  </a:cubicBezTo>
                  <a:cubicBezTo>
                    <a:pt x="434" y="548"/>
                    <a:pt x="548" y="421"/>
                    <a:pt x="548" y="268"/>
                  </a:cubicBezTo>
                  <a:cubicBezTo>
                    <a:pt x="548" y="115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12673051" y="1852821"/>
              <a:ext cx="31628" cy="31628"/>
            </a:xfrm>
            <a:custGeom>
              <a:rect b="b" l="l" r="r" t="t"/>
              <a:pathLst>
                <a:path extrusionOk="0" h="548" w="548">
                  <a:moveTo>
                    <a:pt x="268" y="0"/>
                  </a:moveTo>
                  <a:cubicBezTo>
                    <a:pt x="115" y="0"/>
                    <a:pt x="0" y="127"/>
                    <a:pt x="0" y="280"/>
                  </a:cubicBezTo>
                  <a:cubicBezTo>
                    <a:pt x="0" y="433"/>
                    <a:pt x="115" y="548"/>
                    <a:pt x="268" y="548"/>
                  </a:cubicBezTo>
                  <a:cubicBezTo>
                    <a:pt x="420" y="548"/>
                    <a:pt x="548" y="433"/>
                    <a:pt x="548" y="280"/>
                  </a:cubicBezTo>
                  <a:cubicBezTo>
                    <a:pt x="548" y="127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12566451" y="1746971"/>
              <a:ext cx="31686" cy="31628"/>
            </a:xfrm>
            <a:custGeom>
              <a:rect b="b" l="l" r="r" t="t"/>
              <a:pathLst>
                <a:path extrusionOk="0" h="548" w="549">
                  <a:moveTo>
                    <a:pt x="268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1"/>
                    <a:pt x="128" y="548"/>
                    <a:pt x="268" y="548"/>
                  </a:cubicBezTo>
                  <a:cubicBezTo>
                    <a:pt x="421" y="548"/>
                    <a:pt x="548" y="421"/>
                    <a:pt x="548" y="268"/>
                  </a:cubicBezTo>
                  <a:cubicBezTo>
                    <a:pt x="548" y="115"/>
                    <a:pt x="421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12459909" y="1640429"/>
              <a:ext cx="32378" cy="31628"/>
            </a:xfrm>
            <a:custGeom>
              <a:rect b="b" l="l" r="r" t="t"/>
              <a:pathLst>
                <a:path extrusionOk="0" h="548" w="561">
                  <a:moveTo>
                    <a:pt x="281" y="0"/>
                  </a:moveTo>
                  <a:cubicBezTo>
                    <a:pt x="128" y="0"/>
                    <a:pt x="1" y="127"/>
                    <a:pt x="1" y="280"/>
                  </a:cubicBezTo>
                  <a:cubicBezTo>
                    <a:pt x="1" y="420"/>
                    <a:pt x="128" y="548"/>
                    <a:pt x="281" y="548"/>
                  </a:cubicBezTo>
                  <a:cubicBezTo>
                    <a:pt x="433" y="548"/>
                    <a:pt x="561" y="420"/>
                    <a:pt x="561" y="280"/>
                  </a:cubicBezTo>
                  <a:cubicBezTo>
                    <a:pt x="561" y="127"/>
                    <a:pt x="433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12351866" y="1534175"/>
              <a:ext cx="33879" cy="31743"/>
            </a:xfrm>
            <a:custGeom>
              <a:rect b="b" l="l" r="r" t="t"/>
              <a:pathLst>
                <a:path extrusionOk="0" h="550" w="587">
                  <a:moveTo>
                    <a:pt x="311" y="0"/>
                  </a:moveTo>
                  <a:cubicBezTo>
                    <a:pt x="243" y="0"/>
                    <a:pt x="173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73" y="524"/>
                    <a:pt x="243" y="549"/>
                    <a:pt x="311" y="549"/>
                  </a:cubicBezTo>
                  <a:cubicBezTo>
                    <a:pt x="453" y="549"/>
                    <a:pt x="586" y="438"/>
                    <a:pt x="586" y="275"/>
                  </a:cubicBezTo>
                  <a:cubicBezTo>
                    <a:pt x="586" y="111"/>
                    <a:pt x="453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12246074" y="1427633"/>
              <a:ext cx="33128" cy="32090"/>
            </a:xfrm>
            <a:custGeom>
              <a:rect b="b" l="l" r="r" t="t"/>
              <a:pathLst>
                <a:path extrusionOk="0" h="556" w="574">
                  <a:moveTo>
                    <a:pt x="298" y="0"/>
                  </a:moveTo>
                  <a:cubicBezTo>
                    <a:pt x="230" y="0"/>
                    <a:pt x="160" y="26"/>
                    <a:pt x="102" y="84"/>
                  </a:cubicBezTo>
                  <a:cubicBezTo>
                    <a:pt x="0" y="185"/>
                    <a:pt x="0" y="364"/>
                    <a:pt x="102" y="478"/>
                  </a:cubicBezTo>
                  <a:cubicBezTo>
                    <a:pt x="159" y="531"/>
                    <a:pt x="228" y="556"/>
                    <a:pt x="296" y="556"/>
                  </a:cubicBezTo>
                  <a:cubicBezTo>
                    <a:pt x="438" y="556"/>
                    <a:pt x="573" y="447"/>
                    <a:pt x="573" y="275"/>
                  </a:cubicBezTo>
                  <a:cubicBezTo>
                    <a:pt x="573" y="111"/>
                    <a:pt x="440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12139475" y="1321783"/>
              <a:ext cx="33879" cy="32147"/>
            </a:xfrm>
            <a:custGeom>
              <a:rect b="b" l="l" r="r" t="t"/>
              <a:pathLst>
                <a:path extrusionOk="0" h="557" w="587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79"/>
                  </a:cubicBezTo>
                  <a:cubicBezTo>
                    <a:pt x="169" y="532"/>
                    <a:pt x="236" y="556"/>
                    <a:pt x="304" y="556"/>
                  </a:cubicBezTo>
                  <a:cubicBezTo>
                    <a:pt x="446" y="556"/>
                    <a:pt x="587" y="448"/>
                    <a:pt x="587" y="275"/>
                  </a:cubicBezTo>
                  <a:cubicBezTo>
                    <a:pt x="587" y="112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12033683" y="1215240"/>
              <a:ext cx="33128" cy="31743"/>
            </a:xfrm>
            <a:custGeom>
              <a:rect b="b" l="l" r="r" t="t"/>
              <a:pathLst>
                <a:path extrusionOk="0" h="550" w="574">
                  <a:moveTo>
                    <a:pt x="298" y="0"/>
                  </a:moveTo>
                  <a:cubicBezTo>
                    <a:pt x="230" y="0"/>
                    <a:pt x="160" y="26"/>
                    <a:pt x="102" y="84"/>
                  </a:cubicBezTo>
                  <a:cubicBezTo>
                    <a:pt x="0" y="185"/>
                    <a:pt x="0" y="364"/>
                    <a:pt x="102" y="466"/>
                  </a:cubicBezTo>
                  <a:cubicBezTo>
                    <a:pt x="160" y="523"/>
                    <a:pt x="230" y="549"/>
                    <a:pt x="298" y="549"/>
                  </a:cubicBezTo>
                  <a:cubicBezTo>
                    <a:pt x="440" y="549"/>
                    <a:pt x="573" y="438"/>
                    <a:pt x="573" y="275"/>
                  </a:cubicBezTo>
                  <a:cubicBezTo>
                    <a:pt x="573" y="111"/>
                    <a:pt x="440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11923447" y="1109044"/>
              <a:ext cx="41901" cy="31686"/>
            </a:xfrm>
            <a:custGeom>
              <a:rect b="b" l="l" r="r" t="t"/>
              <a:pathLst>
                <a:path extrusionOk="0" h="549" w="726">
                  <a:moveTo>
                    <a:pt x="369" y="1"/>
                  </a:moveTo>
                  <a:cubicBezTo>
                    <a:pt x="127" y="1"/>
                    <a:pt x="0" y="294"/>
                    <a:pt x="178" y="472"/>
                  </a:cubicBezTo>
                  <a:cubicBezTo>
                    <a:pt x="229" y="523"/>
                    <a:pt x="299" y="548"/>
                    <a:pt x="369" y="548"/>
                  </a:cubicBezTo>
                  <a:cubicBezTo>
                    <a:pt x="439" y="548"/>
                    <a:pt x="509" y="523"/>
                    <a:pt x="560" y="472"/>
                  </a:cubicBezTo>
                  <a:cubicBezTo>
                    <a:pt x="726" y="294"/>
                    <a:pt x="611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13000816" y="2374394"/>
              <a:ext cx="38496" cy="31108"/>
            </a:xfrm>
            <a:custGeom>
              <a:rect b="b" l="l" r="r" t="t"/>
              <a:pathLst>
                <a:path extrusionOk="0" h="539" w="667">
                  <a:moveTo>
                    <a:pt x="275" y="1"/>
                  </a:moveTo>
                  <a:cubicBezTo>
                    <a:pt x="217" y="1"/>
                    <a:pt x="157" y="21"/>
                    <a:pt x="102" y="67"/>
                  </a:cubicBezTo>
                  <a:cubicBezTo>
                    <a:pt x="0" y="182"/>
                    <a:pt x="0" y="348"/>
                    <a:pt x="102" y="462"/>
                  </a:cubicBezTo>
                  <a:cubicBezTo>
                    <a:pt x="153" y="513"/>
                    <a:pt x="223" y="539"/>
                    <a:pt x="295" y="539"/>
                  </a:cubicBezTo>
                  <a:cubicBezTo>
                    <a:pt x="366" y="539"/>
                    <a:pt x="440" y="513"/>
                    <a:pt x="497" y="462"/>
                  </a:cubicBezTo>
                  <a:cubicBezTo>
                    <a:pt x="667" y="263"/>
                    <a:pt x="484" y="1"/>
                    <a:pt x="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12894216" y="2268198"/>
              <a:ext cx="38438" cy="31282"/>
            </a:xfrm>
            <a:custGeom>
              <a:rect b="b" l="l" r="r" t="t"/>
              <a:pathLst>
                <a:path extrusionOk="0" h="542" w="666">
                  <a:moveTo>
                    <a:pt x="288" y="0"/>
                  </a:moveTo>
                  <a:cubicBezTo>
                    <a:pt x="227" y="0"/>
                    <a:pt x="163" y="22"/>
                    <a:pt x="103" y="74"/>
                  </a:cubicBezTo>
                  <a:cubicBezTo>
                    <a:pt x="1" y="176"/>
                    <a:pt x="1" y="354"/>
                    <a:pt x="103" y="456"/>
                  </a:cubicBezTo>
                  <a:cubicBezTo>
                    <a:pt x="160" y="513"/>
                    <a:pt x="230" y="542"/>
                    <a:pt x="300" y="542"/>
                  </a:cubicBezTo>
                  <a:cubicBezTo>
                    <a:pt x="370" y="542"/>
                    <a:pt x="440" y="513"/>
                    <a:pt x="498" y="456"/>
                  </a:cubicBezTo>
                  <a:cubicBezTo>
                    <a:pt x="665" y="259"/>
                    <a:pt x="497" y="0"/>
                    <a:pt x="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12787674" y="2160097"/>
              <a:ext cx="42132" cy="33013"/>
            </a:xfrm>
            <a:custGeom>
              <a:rect b="b" l="l" r="r" t="t"/>
              <a:pathLst>
                <a:path extrusionOk="0" h="572" w="730">
                  <a:moveTo>
                    <a:pt x="317" y="1"/>
                  </a:moveTo>
                  <a:cubicBezTo>
                    <a:pt x="248" y="1"/>
                    <a:pt x="176" y="30"/>
                    <a:pt x="115" y="100"/>
                  </a:cubicBezTo>
                  <a:cubicBezTo>
                    <a:pt x="1" y="215"/>
                    <a:pt x="1" y="381"/>
                    <a:pt x="115" y="495"/>
                  </a:cubicBezTo>
                  <a:cubicBezTo>
                    <a:pt x="166" y="546"/>
                    <a:pt x="236" y="572"/>
                    <a:pt x="306" y="572"/>
                  </a:cubicBezTo>
                  <a:cubicBezTo>
                    <a:pt x="376" y="572"/>
                    <a:pt x="446" y="546"/>
                    <a:pt x="497" y="495"/>
                  </a:cubicBezTo>
                  <a:cubicBezTo>
                    <a:pt x="729" y="292"/>
                    <a:pt x="535" y="1"/>
                    <a:pt x="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12683325" y="2054882"/>
              <a:ext cx="31628" cy="31686"/>
            </a:xfrm>
            <a:custGeom>
              <a:rect b="b" l="l" r="r" t="t"/>
              <a:pathLst>
                <a:path extrusionOk="0" h="549" w="548">
                  <a:moveTo>
                    <a:pt x="268" y="1"/>
                  </a:moveTo>
                  <a:cubicBezTo>
                    <a:pt x="115" y="1"/>
                    <a:pt x="0" y="128"/>
                    <a:pt x="0" y="281"/>
                  </a:cubicBezTo>
                  <a:cubicBezTo>
                    <a:pt x="0" y="434"/>
                    <a:pt x="115" y="548"/>
                    <a:pt x="268" y="548"/>
                  </a:cubicBezTo>
                  <a:cubicBezTo>
                    <a:pt x="421" y="548"/>
                    <a:pt x="548" y="434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12576782" y="1949090"/>
              <a:ext cx="31628" cy="31628"/>
            </a:xfrm>
            <a:custGeom>
              <a:rect b="b" l="l" r="r" t="t"/>
              <a:pathLst>
                <a:path extrusionOk="0" h="548" w="548">
                  <a:moveTo>
                    <a:pt x="280" y="0"/>
                  </a:moveTo>
                  <a:cubicBezTo>
                    <a:pt x="127" y="0"/>
                    <a:pt x="0" y="115"/>
                    <a:pt x="0" y="268"/>
                  </a:cubicBezTo>
                  <a:cubicBezTo>
                    <a:pt x="0" y="420"/>
                    <a:pt x="127" y="548"/>
                    <a:pt x="280" y="548"/>
                  </a:cubicBezTo>
                  <a:cubicBezTo>
                    <a:pt x="433" y="548"/>
                    <a:pt x="548" y="420"/>
                    <a:pt x="548" y="268"/>
                  </a:cubicBezTo>
                  <a:cubicBezTo>
                    <a:pt x="548" y="115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12470933" y="1842490"/>
              <a:ext cx="31686" cy="31686"/>
            </a:xfrm>
            <a:custGeom>
              <a:rect b="b" l="l" r="r" t="t"/>
              <a:pathLst>
                <a:path extrusionOk="0" h="549" w="549">
                  <a:moveTo>
                    <a:pt x="268" y="1"/>
                  </a:moveTo>
                  <a:cubicBezTo>
                    <a:pt x="115" y="1"/>
                    <a:pt x="1" y="128"/>
                    <a:pt x="1" y="281"/>
                  </a:cubicBezTo>
                  <a:cubicBezTo>
                    <a:pt x="1" y="421"/>
                    <a:pt x="115" y="548"/>
                    <a:pt x="268" y="548"/>
                  </a:cubicBezTo>
                  <a:cubicBezTo>
                    <a:pt x="421" y="548"/>
                    <a:pt x="548" y="421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12357696" y="1735948"/>
              <a:ext cx="45191" cy="32090"/>
            </a:xfrm>
            <a:custGeom>
              <a:rect b="b" l="l" r="r" t="t"/>
              <a:pathLst>
                <a:path extrusionOk="0" h="556" w="783">
                  <a:moveTo>
                    <a:pt x="395" y="0"/>
                  </a:moveTo>
                  <a:cubicBezTo>
                    <a:pt x="183" y="0"/>
                    <a:pt x="1" y="277"/>
                    <a:pt x="205" y="472"/>
                  </a:cubicBezTo>
                  <a:cubicBezTo>
                    <a:pt x="265" y="531"/>
                    <a:pt x="331" y="556"/>
                    <a:pt x="394" y="556"/>
                  </a:cubicBezTo>
                  <a:cubicBezTo>
                    <a:pt x="603" y="556"/>
                    <a:pt x="783" y="285"/>
                    <a:pt x="587" y="90"/>
                  </a:cubicBezTo>
                  <a:cubicBezTo>
                    <a:pt x="527" y="27"/>
                    <a:pt x="460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12252712" y="1630271"/>
              <a:ext cx="45710" cy="32436"/>
            </a:xfrm>
            <a:custGeom>
              <a:rect b="b" l="l" r="r" t="t"/>
              <a:pathLst>
                <a:path extrusionOk="0" h="562" w="792">
                  <a:moveTo>
                    <a:pt x="380" y="1"/>
                  </a:moveTo>
                  <a:cubicBezTo>
                    <a:pt x="174" y="1"/>
                    <a:pt x="0" y="259"/>
                    <a:pt x="178" y="456"/>
                  </a:cubicBezTo>
                  <a:cubicBezTo>
                    <a:pt x="240" y="531"/>
                    <a:pt x="313" y="561"/>
                    <a:pt x="383" y="561"/>
                  </a:cubicBezTo>
                  <a:cubicBezTo>
                    <a:pt x="600" y="561"/>
                    <a:pt x="791" y="267"/>
                    <a:pt x="560" y="74"/>
                  </a:cubicBezTo>
                  <a:cubicBezTo>
                    <a:pt x="503" y="23"/>
                    <a:pt x="440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12146112" y="1524017"/>
              <a:ext cx="45941" cy="32551"/>
            </a:xfrm>
            <a:custGeom>
              <a:rect b="b" l="l" r="r" t="t"/>
              <a:pathLst>
                <a:path extrusionOk="0" h="564" w="796">
                  <a:moveTo>
                    <a:pt x="390" y="1"/>
                  </a:moveTo>
                  <a:cubicBezTo>
                    <a:pt x="177" y="1"/>
                    <a:pt x="0" y="255"/>
                    <a:pt x="179" y="464"/>
                  </a:cubicBezTo>
                  <a:cubicBezTo>
                    <a:pt x="240" y="534"/>
                    <a:pt x="311" y="563"/>
                    <a:pt x="381" y="563"/>
                  </a:cubicBezTo>
                  <a:cubicBezTo>
                    <a:pt x="600" y="563"/>
                    <a:pt x="796" y="272"/>
                    <a:pt x="573" y="69"/>
                  </a:cubicBezTo>
                  <a:cubicBezTo>
                    <a:pt x="514" y="21"/>
                    <a:pt x="451" y="1"/>
                    <a:pt x="3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12040262" y="1417013"/>
              <a:ext cx="42709" cy="32205"/>
            </a:xfrm>
            <a:custGeom>
              <a:rect b="b" l="l" r="r" t="t"/>
              <a:pathLst>
                <a:path extrusionOk="0" h="558" w="740">
                  <a:moveTo>
                    <a:pt x="370" y="0"/>
                  </a:moveTo>
                  <a:cubicBezTo>
                    <a:pt x="115" y="0"/>
                    <a:pt x="1" y="306"/>
                    <a:pt x="166" y="471"/>
                  </a:cubicBezTo>
                  <a:cubicBezTo>
                    <a:pt x="224" y="529"/>
                    <a:pt x="294" y="557"/>
                    <a:pt x="364" y="557"/>
                  </a:cubicBezTo>
                  <a:cubicBezTo>
                    <a:pt x="434" y="557"/>
                    <a:pt x="504" y="529"/>
                    <a:pt x="561" y="471"/>
                  </a:cubicBezTo>
                  <a:cubicBezTo>
                    <a:pt x="739" y="306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11933720" y="1311163"/>
              <a:ext cx="42651" cy="31686"/>
            </a:xfrm>
            <a:custGeom>
              <a:rect b="b" l="l" r="r" t="t"/>
              <a:pathLst>
                <a:path extrusionOk="0" h="549" w="739">
                  <a:moveTo>
                    <a:pt x="370" y="1"/>
                  </a:moveTo>
                  <a:cubicBezTo>
                    <a:pt x="128" y="1"/>
                    <a:pt x="0" y="293"/>
                    <a:pt x="179" y="472"/>
                  </a:cubicBezTo>
                  <a:cubicBezTo>
                    <a:pt x="230" y="523"/>
                    <a:pt x="300" y="548"/>
                    <a:pt x="370" y="548"/>
                  </a:cubicBezTo>
                  <a:cubicBezTo>
                    <a:pt x="440" y="548"/>
                    <a:pt x="510" y="523"/>
                    <a:pt x="561" y="472"/>
                  </a:cubicBezTo>
                  <a:cubicBezTo>
                    <a:pt x="739" y="293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11827178" y="1204621"/>
              <a:ext cx="42651" cy="31628"/>
            </a:xfrm>
            <a:custGeom>
              <a:rect b="b" l="l" r="r" t="t"/>
              <a:pathLst>
                <a:path extrusionOk="0" h="548" w="739">
                  <a:moveTo>
                    <a:pt x="369" y="0"/>
                  </a:moveTo>
                  <a:cubicBezTo>
                    <a:pt x="127" y="0"/>
                    <a:pt x="0" y="293"/>
                    <a:pt x="178" y="471"/>
                  </a:cubicBezTo>
                  <a:cubicBezTo>
                    <a:pt x="236" y="522"/>
                    <a:pt x="306" y="548"/>
                    <a:pt x="376" y="548"/>
                  </a:cubicBezTo>
                  <a:cubicBezTo>
                    <a:pt x="446" y="548"/>
                    <a:pt x="516" y="522"/>
                    <a:pt x="573" y="471"/>
                  </a:cubicBezTo>
                  <a:cubicBezTo>
                    <a:pt x="739" y="293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12900853" y="2469394"/>
              <a:ext cx="42709" cy="32205"/>
            </a:xfrm>
            <a:custGeom>
              <a:rect b="b" l="l" r="r" t="t"/>
              <a:pathLst>
                <a:path extrusionOk="0" h="558" w="740">
                  <a:moveTo>
                    <a:pt x="370" y="0"/>
                  </a:moveTo>
                  <a:cubicBezTo>
                    <a:pt x="128" y="0"/>
                    <a:pt x="1" y="306"/>
                    <a:pt x="179" y="471"/>
                  </a:cubicBezTo>
                  <a:cubicBezTo>
                    <a:pt x="230" y="529"/>
                    <a:pt x="300" y="557"/>
                    <a:pt x="371" y="557"/>
                  </a:cubicBezTo>
                  <a:cubicBezTo>
                    <a:pt x="443" y="557"/>
                    <a:pt x="516" y="529"/>
                    <a:pt x="574" y="471"/>
                  </a:cubicBezTo>
                  <a:cubicBezTo>
                    <a:pt x="739" y="306"/>
                    <a:pt x="625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12794311" y="2363544"/>
              <a:ext cx="42651" cy="31686"/>
            </a:xfrm>
            <a:custGeom>
              <a:rect b="b" l="l" r="r" t="t"/>
              <a:pathLst>
                <a:path extrusionOk="0" h="549" w="739">
                  <a:moveTo>
                    <a:pt x="370" y="1"/>
                  </a:moveTo>
                  <a:cubicBezTo>
                    <a:pt x="128" y="1"/>
                    <a:pt x="0" y="294"/>
                    <a:pt x="178" y="472"/>
                  </a:cubicBezTo>
                  <a:cubicBezTo>
                    <a:pt x="236" y="523"/>
                    <a:pt x="306" y="548"/>
                    <a:pt x="376" y="548"/>
                  </a:cubicBezTo>
                  <a:cubicBezTo>
                    <a:pt x="446" y="548"/>
                    <a:pt x="516" y="523"/>
                    <a:pt x="573" y="472"/>
                  </a:cubicBezTo>
                  <a:cubicBezTo>
                    <a:pt x="739" y="294"/>
                    <a:pt x="624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12688461" y="2257001"/>
              <a:ext cx="42709" cy="31628"/>
            </a:xfrm>
            <a:custGeom>
              <a:rect b="b" l="l" r="r" t="t"/>
              <a:pathLst>
                <a:path extrusionOk="0" h="548" w="740">
                  <a:moveTo>
                    <a:pt x="370" y="0"/>
                  </a:moveTo>
                  <a:cubicBezTo>
                    <a:pt x="115" y="0"/>
                    <a:pt x="1" y="293"/>
                    <a:pt x="179" y="472"/>
                  </a:cubicBezTo>
                  <a:cubicBezTo>
                    <a:pt x="230" y="522"/>
                    <a:pt x="300" y="548"/>
                    <a:pt x="370" y="548"/>
                  </a:cubicBezTo>
                  <a:cubicBezTo>
                    <a:pt x="440" y="548"/>
                    <a:pt x="510" y="522"/>
                    <a:pt x="561" y="472"/>
                  </a:cubicBezTo>
                  <a:cubicBezTo>
                    <a:pt x="739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12587056" y="2150459"/>
              <a:ext cx="32378" cy="32378"/>
            </a:xfrm>
            <a:custGeom>
              <a:rect b="b" l="l" r="r" t="t"/>
              <a:pathLst>
                <a:path extrusionOk="0" h="561" w="561">
                  <a:moveTo>
                    <a:pt x="281" y="0"/>
                  </a:moveTo>
                  <a:cubicBezTo>
                    <a:pt x="128" y="0"/>
                    <a:pt x="0" y="127"/>
                    <a:pt x="0" y="280"/>
                  </a:cubicBezTo>
                  <a:cubicBezTo>
                    <a:pt x="0" y="433"/>
                    <a:pt x="128" y="560"/>
                    <a:pt x="281" y="560"/>
                  </a:cubicBezTo>
                  <a:cubicBezTo>
                    <a:pt x="433" y="560"/>
                    <a:pt x="561" y="433"/>
                    <a:pt x="561" y="280"/>
                  </a:cubicBezTo>
                  <a:cubicBezTo>
                    <a:pt x="561" y="127"/>
                    <a:pt x="433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12481206" y="2044609"/>
              <a:ext cx="31686" cy="31628"/>
            </a:xfrm>
            <a:custGeom>
              <a:rect b="b" l="l" r="r" t="t"/>
              <a:pathLst>
                <a:path extrusionOk="0" h="548" w="549">
                  <a:moveTo>
                    <a:pt x="281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1"/>
                    <a:pt x="128" y="548"/>
                    <a:pt x="281" y="548"/>
                  </a:cubicBezTo>
                  <a:cubicBezTo>
                    <a:pt x="421" y="548"/>
                    <a:pt x="548" y="421"/>
                    <a:pt x="548" y="268"/>
                  </a:cubicBezTo>
                  <a:cubicBezTo>
                    <a:pt x="548" y="115"/>
                    <a:pt x="421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12373163" y="1938182"/>
              <a:ext cx="33879" cy="31916"/>
            </a:xfrm>
            <a:custGeom>
              <a:rect b="b" l="l" r="r" t="t"/>
              <a:pathLst>
                <a:path extrusionOk="0" h="553" w="587">
                  <a:moveTo>
                    <a:pt x="311" y="1"/>
                  </a:moveTo>
                  <a:cubicBezTo>
                    <a:pt x="242" y="1"/>
                    <a:pt x="171" y="28"/>
                    <a:pt x="116" y="87"/>
                  </a:cubicBezTo>
                  <a:cubicBezTo>
                    <a:pt x="1" y="189"/>
                    <a:pt x="1" y="367"/>
                    <a:pt x="116" y="469"/>
                  </a:cubicBezTo>
                  <a:cubicBezTo>
                    <a:pt x="169" y="527"/>
                    <a:pt x="238" y="553"/>
                    <a:pt x="306" y="553"/>
                  </a:cubicBezTo>
                  <a:cubicBezTo>
                    <a:pt x="447" y="553"/>
                    <a:pt x="587" y="442"/>
                    <a:pt x="587" y="278"/>
                  </a:cubicBezTo>
                  <a:cubicBezTo>
                    <a:pt x="587" y="108"/>
                    <a:pt x="45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12266621" y="1831813"/>
              <a:ext cx="33879" cy="31743"/>
            </a:xfrm>
            <a:custGeom>
              <a:rect b="b" l="l" r="r" t="t"/>
              <a:pathLst>
                <a:path extrusionOk="0" h="550" w="587">
                  <a:moveTo>
                    <a:pt x="311" y="0"/>
                  </a:moveTo>
                  <a:cubicBezTo>
                    <a:pt x="243" y="0"/>
                    <a:pt x="173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73" y="524"/>
                    <a:pt x="243" y="549"/>
                    <a:pt x="311" y="549"/>
                  </a:cubicBezTo>
                  <a:cubicBezTo>
                    <a:pt x="453" y="549"/>
                    <a:pt x="586" y="438"/>
                    <a:pt x="586" y="275"/>
                  </a:cubicBezTo>
                  <a:cubicBezTo>
                    <a:pt x="586" y="111"/>
                    <a:pt x="453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12160829" y="1725617"/>
              <a:ext cx="33128" cy="31801"/>
            </a:xfrm>
            <a:custGeom>
              <a:rect b="b" l="l" r="r" t="t"/>
              <a:pathLst>
                <a:path extrusionOk="0" h="551" w="574">
                  <a:moveTo>
                    <a:pt x="300" y="0"/>
                  </a:moveTo>
                  <a:cubicBezTo>
                    <a:pt x="234" y="0"/>
                    <a:pt x="168" y="24"/>
                    <a:pt x="115" y="78"/>
                  </a:cubicBezTo>
                  <a:cubicBezTo>
                    <a:pt x="0" y="192"/>
                    <a:pt x="0" y="358"/>
                    <a:pt x="115" y="472"/>
                  </a:cubicBezTo>
                  <a:cubicBezTo>
                    <a:pt x="168" y="526"/>
                    <a:pt x="235" y="550"/>
                    <a:pt x="301" y="550"/>
                  </a:cubicBezTo>
                  <a:cubicBezTo>
                    <a:pt x="439" y="550"/>
                    <a:pt x="573" y="445"/>
                    <a:pt x="573" y="281"/>
                  </a:cubicBezTo>
                  <a:cubicBezTo>
                    <a:pt x="573" y="108"/>
                    <a:pt x="438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12054229" y="1619420"/>
              <a:ext cx="33879" cy="31743"/>
            </a:xfrm>
            <a:custGeom>
              <a:rect b="b" l="l" r="r" t="t"/>
              <a:pathLst>
                <a:path extrusionOk="0" h="550" w="587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69" y="524"/>
                    <a:pt x="238" y="549"/>
                    <a:pt x="306" y="549"/>
                  </a:cubicBezTo>
                  <a:cubicBezTo>
                    <a:pt x="447" y="549"/>
                    <a:pt x="586" y="438"/>
                    <a:pt x="586" y="275"/>
                  </a:cubicBezTo>
                  <a:cubicBezTo>
                    <a:pt x="586" y="112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0"/>
            <p:cNvSpPr/>
            <p:nvPr/>
          </p:nvSpPr>
          <p:spPr>
            <a:xfrm>
              <a:off x="11944628" y="1513455"/>
              <a:ext cx="45422" cy="32724"/>
            </a:xfrm>
            <a:custGeom>
              <a:rect b="b" l="l" r="r" t="t"/>
              <a:pathLst>
                <a:path extrusionOk="0" h="567" w="787">
                  <a:moveTo>
                    <a:pt x="378" y="0"/>
                  </a:moveTo>
                  <a:cubicBezTo>
                    <a:pt x="169" y="0"/>
                    <a:pt x="0" y="261"/>
                    <a:pt x="168" y="468"/>
                  </a:cubicBezTo>
                  <a:cubicBezTo>
                    <a:pt x="228" y="538"/>
                    <a:pt x="298" y="566"/>
                    <a:pt x="367" y="566"/>
                  </a:cubicBezTo>
                  <a:cubicBezTo>
                    <a:pt x="587" y="566"/>
                    <a:pt x="786" y="268"/>
                    <a:pt x="563" y="74"/>
                  </a:cubicBezTo>
                  <a:cubicBezTo>
                    <a:pt x="503" y="22"/>
                    <a:pt x="439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11835027" y="1405470"/>
              <a:ext cx="45826" cy="32436"/>
            </a:xfrm>
            <a:custGeom>
              <a:rect b="b" l="l" r="r" t="t"/>
              <a:pathLst>
                <a:path extrusionOk="0" h="562" w="794">
                  <a:moveTo>
                    <a:pt x="417" y="0"/>
                  </a:moveTo>
                  <a:cubicBezTo>
                    <a:pt x="197" y="0"/>
                    <a:pt x="0" y="299"/>
                    <a:pt x="233" y="493"/>
                  </a:cubicBezTo>
                  <a:cubicBezTo>
                    <a:pt x="290" y="541"/>
                    <a:pt x="351" y="561"/>
                    <a:pt x="410" y="561"/>
                  </a:cubicBezTo>
                  <a:cubicBezTo>
                    <a:pt x="617" y="561"/>
                    <a:pt x="794" y="307"/>
                    <a:pt x="615" y="98"/>
                  </a:cubicBezTo>
                  <a:cubicBezTo>
                    <a:pt x="555" y="29"/>
                    <a:pt x="485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11728543" y="1299216"/>
              <a:ext cx="45710" cy="32436"/>
            </a:xfrm>
            <a:custGeom>
              <a:rect b="b" l="l" r="r" t="t"/>
              <a:pathLst>
                <a:path extrusionOk="0" h="562" w="792">
                  <a:moveTo>
                    <a:pt x="409" y="1"/>
                  </a:moveTo>
                  <a:cubicBezTo>
                    <a:pt x="192" y="1"/>
                    <a:pt x="1" y="295"/>
                    <a:pt x="232" y="488"/>
                  </a:cubicBezTo>
                  <a:cubicBezTo>
                    <a:pt x="289" y="539"/>
                    <a:pt x="352" y="561"/>
                    <a:pt x="412" y="561"/>
                  </a:cubicBezTo>
                  <a:cubicBezTo>
                    <a:pt x="618" y="561"/>
                    <a:pt x="792" y="303"/>
                    <a:pt x="614" y="106"/>
                  </a:cubicBezTo>
                  <a:cubicBezTo>
                    <a:pt x="552" y="31"/>
                    <a:pt x="479" y="1"/>
                    <a:pt x="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12802218" y="2564335"/>
              <a:ext cx="45883" cy="32436"/>
            </a:xfrm>
            <a:custGeom>
              <a:rect b="b" l="l" r="r" t="t"/>
              <a:pathLst>
                <a:path extrusionOk="0" h="562" w="795">
                  <a:moveTo>
                    <a:pt x="413" y="0"/>
                  </a:moveTo>
                  <a:cubicBezTo>
                    <a:pt x="194" y="0"/>
                    <a:pt x="0" y="291"/>
                    <a:pt x="233" y="495"/>
                  </a:cubicBezTo>
                  <a:cubicBezTo>
                    <a:pt x="288" y="541"/>
                    <a:pt x="348" y="561"/>
                    <a:pt x="405" y="561"/>
                  </a:cubicBezTo>
                  <a:cubicBezTo>
                    <a:pt x="614" y="561"/>
                    <a:pt x="794" y="299"/>
                    <a:pt x="615" y="100"/>
                  </a:cubicBezTo>
                  <a:cubicBezTo>
                    <a:pt x="553" y="29"/>
                    <a:pt x="48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12698677" y="2459640"/>
              <a:ext cx="46057" cy="32436"/>
            </a:xfrm>
            <a:custGeom>
              <a:rect b="b" l="l" r="r" t="t"/>
              <a:pathLst>
                <a:path extrusionOk="0" h="562" w="798">
                  <a:moveTo>
                    <a:pt x="396" y="1"/>
                  </a:moveTo>
                  <a:cubicBezTo>
                    <a:pt x="181" y="1"/>
                    <a:pt x="1" y="263"/>
                    <a:pt x="180" y="462"/>
                  </a:cubicBezTo>
                  <a:cubicBezTo>
                    <a:pt x="241" y="533"/>
                    <a:pt x="313" y="562"/>
                    <a:pt x="382" y="562"/>
                  </a:cubicBezTo>
                  <a:cubicBezTo>
                    <a:pt x="601" y="562"/>
                    <a:pt x="797" y="271"/>
                    <a:pt x="575" y="67"/>
                  </a:cubicBezTo>
                  <a:cubicBezTo>
                    <a:pt x="517" y="21"/>
                    <a:pt x="455" y="1"/>
                    <a:pt x="3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12591269" y="2352520"/>
              <a:ext cx="45364" cy="32090"/>
            </a:xfrm>
            <a:custGeom>
              <a:rect b="b" l="l" r="r" t="t"/>
              <a:pathLst>
                <a:path extrusionOk="0" h="556" w="786">
                  <a:moveTo>
                    <a:pt x="391" y="1"/>
                  </a:moveTo>
                  <a:cubicBezTo>
                    <a:pt x="178" y="1"/>
                    <a:pt x="0" y="277"/>
                    <a:pt x="195" y="472"/>
                  </a:cubicBezTo>
                  <a:cubicBezTo>
                    <a:pt x="254" y="531"/>
                    <a:pt x="321" y="556"/>
                    <a:pt x="385" y="556"/>
                  </a:cubicBezTo>
                  <a:cubicBezTo>
                    <a:pt x="598" y="556"/>
                    <a:pt x="785" y="285"/>
                    <a:pt x="590" y="90"/>
                  </a:cubicBezTo>
                  <a:cubicBezTo>
                    <a:pt x="527" y="27"/>
                    <a:pt x="457" y="1"/>
                    <a:pt x="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12483284" y="2245343"/>
              <a:ext cx="45826" cy="32494"/>
            </a:xfrm>
            <a:custGeom>
              <a:rect b="b" l="l" r="r" t="t"/>
              <a:pathLst>
                <a:path extrusionOk="0" h="563" w="794">
                  <a:moveTo>
                    <a:pt x="412" y="1"/>
                  </a:moveTo>
                  <a:cubicBezTo>
                    <a:pt x="194" y="1"/>
                    <a:pt x="0" y="292"/>
                    <a:pt x="232" y="495"/>
                  </a:cubicBezTo>
                  <a:cubicBezTo>
                    <a:pt x="287" y="542"/>
                    <a:pt x="347" y="562"/>
                    <a:pt x="405" y="562"/>
                  </a:cubicBezTo>
                  <a:cubicBezTo>
                    <a:pt x="614" y="562"/>
                    <a:pt x="794" y="300"/>
                    <a:pt x="614" y="101"/>
                  </a:cubicBezTo>
                  <a:cubicBezTo>
                    <a:pt x="553" y="30"/>
                    <a:pt x="481" y="1"/>
                    <a:pt x="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12384937" y="2140128"/>
              <a:ext cx="32378" cy="31686"/>
            </a:xfrm>
            <a:custGeom>
              <a:rect b="b" l="l" r="r" t="t"/>
              <a:pathLst>
                <a:path extrusionOk="0" h="549" w="561">
                  <a:moveTo>
                    <a:pt x="281" y="1"/>
                  </a:moveTo>
                  <a:cubicBezTo>
                    <a:pt x="128" y="1"/>
                    <a:pt x="1" y="128"/>
                    <a:pt x="1" y="281"/>
                  </a:cubicBezTo>
                  <a:cubicBezTo>
                    <a:pt x="1" y="434"/>
                    <a:pt x="128" y="548"/>
                    <a:pt x="281" y="548"/>
                  </a:cubicBezTo>
                  <a:cubicBezTo>
                    <a:pt x="434" y="548"/>
                    <a:pt x="561" y="434"/>
                    <a:pt x="561" y="281"/>
                  </a:cubicBezTo>
                  <a:cubicBezTo>
                    <a:pt x="561" y="128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12270777" y="2032662"/>
              <a:ext cx="45249" cy="32436"/>
            </a:xfrm>
            <a:custGeom>
              <a:rect b="b" l="l" r="r" t="t"/>
              <a:pathLst>
                <a:path extrusionOk="0" h="562" w="784">
                  <a:moveTo>
                    <a:pt x="406" y="0"/>
                  </a:moveTo>
                  <a:cubicBezTo>
                    <a:pt x="186" y="0"/>
                    <a:pt x="0" y="295"/>
                    <a:pt x="222" y="488"/>
                  </a:cubicBezTo>
                  <a:cubicBezTo>
                    <a:pt x="282" y="539"/>
                    <a:pt x="346" y="561"/>
                    <a:pt x="407" y="561"/>
                  </a:cubicBezTo>
                  <a:cubicBezTo>
                    <a:pt x="615" y="561"/>
                    <a:pt x="784" y="303"/>
                    <a:pt x="616" y="106"/>
                  </a:cubicBezTo>
                  <a:cubicBezTo>
                    <a:pt x="551" y="31"/>
                    <a:pt x="477" y="0"/>
                    <a:pt x="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12164292" y="1926408"/>
              <a:ext cx="45883" cy="32436"/>
            </a:xfrm>
            <a:custGeom>
              <a:rect b="b" l="l" r="r" t="t"/>
              <a:pathLst>
                <a:path extrusionOk="0" h="562" w="795">
                  <a:moveTo>
                    <a:pt x="413" y="1"/>
                  </a:moveTo>
                  <a:cubicBezTo>
                    <a:pt x="195" y="1"/>
                    <a:pt x="1" y="292"/>
                    <a:pt x="233" y="495"/>
                  </a:cubicBezTo>
                  <a:cubicBezTo>
                    <a:pt x="288" y="542"/>
                    <a:pt x="348" y="562"/>
                    <a:pt x="406" y="562"/>
                  </a:cubicBezTo>
                  <a:cubicBezTo>
                    <a:pt x="614" y="562"/>
                    <a:pt x="794" y="300"/>
                    <a:pt x="615" y="100"/>
                  </a:cubicBezTo>
                  <a:cubicBezTo>
                    <a:pt x="554" y="30"/>
                    <a:pt x="482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12058385" y="1820270"/>
              <a:ext cx="45249" cy="32436"/>
            </a:xfrm>
            <a:custGeom>
              <a:rect b="b" l="l" r="r" t="t"/>
              <a:pathLst>
                <a:path extrusionOk="0" h="562" w="784">
                  <a:moveTo>
                    <a:pt x="406" y="1"/>
                  </a:moveTo>
                  <a:cubicBezTo>
                    <a:pt x="186" y="1"/>
                    <a:pt x="0" y="295"/>
                    <a:pt x="222" y="488"/>
                  </a:cubicBezTo>
                  <a:cubicBezTo>
                    <a:pt x="279" y="539"/>
                    <a:pt x="342" y="561"/>
                    <a:pt x="402" y="561"/>
                  </a:cubicBezTo>
                  <a:cubicBezTo>
                    <a:pt x="608" y="561"/>
                    <a:pt x="784" y="303"/>
                    <a:pt x="616" y="106"/>
                  </a:cubicBezTo>
                  <a:cubicBezTo>
                    <a:pt x="551" y="31"/>
                    <a:pt x="477" y="1"/>
                    <a:pt x="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11955075" y="1715516"/>
              <a:ext cx="45133" cy="32436"/>
            </a:xfrm>
            <a:custGeom>
              <a:rect b="b" l="l" r="r" t="t"/>
              <a:pathLst>
                <a:path extrusionOk="0" h="562" w="782">
                  <a:moveTo>
                    <a:pt x="380" y="1"/>
                  </a:moveTo>
                  <a:cubicBezTo>
                    <a:pt x="174" y="1"/>
                    <a:pt x="0" y="259"/>
                    <a:pt x="178" y="456"/>
                  </a:cubicBezTo>
                  <a:cubicBezTo>
                    <a:pt x="240" y="531"/>
                    <a:pt x="312" y="561"/>
                    <a:pt x="381" y="561"/>
                  </a:cubicBezTo>
                  <a:cubicBezTo>
                    <a:pt x="595" y="561"/>
                    <a:pt x="781" y="267"/>
                    <a:pt x="560" y="74"/>
                  </a:cubicBezTo>
                  <a:cubicBezTo>
                    <a:pt x="503" y="23"/>
                    <a:pt x="440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11845358" y="1607473"/>
              <a:ext cx="45826" cy="32494"/>
            </a:xfrm>
            <a:custGeom>
              <a:rect b="b" l="l" r="r" t="t"/>
              <a:pathLst>
                <a:path extrusionOk="0" h="563" w="794">
                  <a:moveTo>
                    <a:pt x="413" y="0"/>
                  </a:moveTo>
                  <a:cubicBezTo>
                    <a:pt x="194" y="0"/>
                    <a:pt x="1" y="292"/>
                    <a:pt x="233" y="495"/>
                  </a:cubicBezTo>
                  <a:cubicBezTo>
                    <a:pt x="289" y="543"/>
                    <a:pt x="350" y="563"/>
                    <a:pt x="409" y="563"/>
                  </a:cubicBezTo>
                  <a:cubicBezTo>
                    <a:pt x="616" y="563"/>
                    <a:pt x="793" y="308"/>
                    <a:pt x="615" y="100"/>
                  </a:cubicBezTo>
                  <a:cubicBezTo>
                    <a:pt x="553" y="30"/>
                    <a:pt x="48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11739393" y="1501335"/>
              <a:ext cx="45306" cy="32378"/>
            </a:xfrm>
            <a:custGeom>
              <a:rect b="b" l="l" r="r" t="t"/>
              <a:pathLst>
                <a:path extrusionOk="0" h="561" w="785">
                  <a:moveTo>
                    <a:pt x="407" y="0"/>
                  </a:moveTo>
                  <a:cubicBezTo>
                    <a:pt x="187" y="0"/>
                    <a:pt x="1" y="295"/>
                    <a:pt x="222" y="487"/>
                  </a:cubicBezTo>
                  <a:cubicBezTo>
                    <a:pt x="280" y="539"/>
                    <a:pt x="342" y="561"/>
                    <a:pt x="402" y="561"/>
                  </a:cubicBezTo>
                  <a:cubicBezTo>
                    <a:pt x="609" y="561"/>
                    <a:pt x="785" y="303"/>
                    <a:pt x="617" y="105"/>
                  </a:cubicBezTo>
                  <a:cubicBezTo>
                    <a:pt x="552" y="31"/>
                    <a:pt x="478" y="0"/>
                    <a:pt x="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11636083" y="1396582"/>
              <a:ext cx="45306" cy="32724"/>
            </a:xfrm>
            <a:custGeom>
              <a:rect b="b" l="l" r="r" t="t"/>
              <a:pathLst>
                <a:path extrusionOk="0" h="567" w="785">
                  <a:moveTo>
                    <a:pt x="381" y="1"/>
                  </a:moveTo>
                  <a:cubicBezTo>
                    <a:pt x="175" y="1"/>
                    <a:pt x="1" y="261"/>
                    <a:pt x="179" y="469"/>
                  </a:cubicBezTo>
                  <a:cubicBezTo>
                    <a:pt x="239" y="538"/>
                    <a:pt x="308" y="567"/>
                    <a:pt x="376" y="567"/>
                  </a:cubicBezTo>
                  <a:cubicBezTo>
                    <a:pt x="592" y="567"/>
                    <a:pt x="784" y="268"/>
                    <a:pt x="561" y="74"/>
                  </a:cubicBezTo>
                  <a:cubicBezTo>
                    <a:pt x="503" y="22"/>
                    <a:pt x="441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12709065" y="2661182"/>
              <a:ext cx="42651" cy="31686"/>
            </a:xfrm>
            <a:custGeom>
              <a:rect b="b" l="l" r="r" t="t"/>
              <a:pathLst>
                <a:path extrusionOk="0" h="549" w="739">
                  <a:moveTo>
                    <a:pt x="369" y="1"/>
                  </a:moveTo>
                  <a:cubicBezTo>
                    <a:pt x="127" y="1"/>
                    <a:pt x="0" y="294"/>
                    <a:pt x="178" y="472"/>
                  </a:cubicBezTo>
                  <a:cubicBezTo>
                    <a:pt x="236" y="523"/>
                    <a:pt x="306" y="548"/>
                    <a:pt x="376" y="548"/>
                  </a:cubicBezTo>
                  <a:cubicBezTo>
                    <a:pt x="446" y="548"/>
                    <a:pt x="516" y="523"/>
                    <a:pt x="573" y="472"/>
                  </a:cubicBezTo>
                  <a:cubicBezTo>
                    <a:pt x="739" y="294"/>
                    <a:pt x="624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12603216" y="2554639"/>
              <a:ext cx="42709" cy="32205"/>
            </a:xfrm>
            <a:custGeom>
              <a:rect b="b" l="l" r="r" t="t"/>
              <a:pathLst>
                <a:path extrusionOk="0" h="558" w="740">
                  <a:moveTo>
                    <a:pt x="370" y="0"/>
                  </a:moveTo>
                  <a:cubicBezTo>
                    <a:pt x="115" y="0"/>
                    <a:pt x="1" y="306"/>
                    <a:pt x="179" y="472"/>
                  </a:cubicBezTo>
                  <a:cubicBezTo>
                    <a:pt x="230" y="529"/>
                    <a:pt x="300" y="557"/>
                    <a:pt x="370" y="557"/>
                  </a:cubicBezTo>
                  <a:cubicBezTo>
                    <a:pt x="440" y="557"/>
                    <a:pt x="510" y="529"/>
                    <a:pt x="561" y="472"/>
                  </a:cubicBezTo>
                  <a:cubicBezTo>
                    <a:pt x="739" y="306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0"/>
            <p:cNvSpPr/>
            <p:nvPr/>
          </p:nvSpPr>
          <p:spPr>
            <a:xfrm>
              <a:off x="12496674" y="2448789"/>
              <a:ext cx="42651" cy="31686"/>
            </a:xfrm>
            <a:custGeom>
              <a:rect b="b" l="l" r="r" t="t"/>
              <a:pathLst>
                <a:path extrusionOk="0" h="549" w="739">
                  <a:moveTo>
                    <a:pt x="369" y="1"/>
                  </a:moveTo>
                  <a:cubicBezTo>
                    <a:pt x="128" y="1"/>
                    <a:pt x="0" y="294"/>
                    <a:pt x="178" y="472"/>
                  </a:cubicBezTo>
                  <a:cubicBezTo>
                    <a:pt x="229" y="523"/>
                    <a:pt x="299" y="548"/>
                    <a:pt x="371" y="548"/>
                  </a:cubicBezTo>
                  <a:cubicBezTo>
                    <a:pt x="443" y="548"/>
                    <a:pt x="516" y="523"/>
                    <a:pt x="573" y="472"/>
                  </a:cubicBezTo>
                  <a:cubicBezTo>
                    <a:pt x="739" y="294"/>
                    <a:pt x="624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0"/>
            <p:cNvSpPr/>
            <p:nvPr/>
          </p:nvSpPr>
          <p:spPr>
            <a:xfrm>
              <a:off x="12390824" y="2342247"/>
              <a:ext cx="41959" cy="31628"/>
            </a:xfrm>
            <a:custGeom>
              <a:rect b="b" l="l" r="r" t="t"/>
              <a:pathLst>
                <a:path extrusionOk="0" h="548" w="727">
                  <a:moveTo>
                    <a:pt x="370" y="0"/>
                  </a:moveTo>
                  <a:cubicBezTo>
                    <a:pt x="115" y="0"/>
                    <a:pt x="1" y="293"/>
                    <a:pt x="166" y="472"/>
                  </a:cubicBezTo>
                  <a:cubicBezTo>
                    <a:pt x="223" y="523"/>
                    <a:pt x="293" y="548"/>
                    <a:pt x="364" y="548"/>
                  </a:cubicBezTo>
                  <a:cubicBezTo>
                    <a:pt x="434" y="548"/>
                    <a:pt x="504" y="523"/>
                    <a:pt x="561" y="472"/>
                  </a:cubicBezTo>
                  <a:cubicBezTo>
                    <a:pt x="726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0"/>
            <p:cNvSpPr/>
            <p:nvPr/>
          </p:nvSpPr>
          <p:spPr>
            <a:xfrm>
              <a:off x="12289419" y="2235704"/>
              <a:ext cx="31628" cy="32378"/>
            </a:xfrm>
            <a:custGeom>
              <a:rect b="b" l="l" r="r" t="t"/>
              <a:pathLst>
                <a:path extrusionOk="0" h="561" w="548">
                  <a:moveTo>
                    <a:pt x="281" y="0"/>
                  </a:moveTo>
                  <a:cubicBezTo>
                    <a:pt x="128" y="0"/>
                    <a:pt x="0" y="127"/>
                    <a:pt x="0" y="280"/>
                  </a:cubicBezTo>
                  <a:cubicBezTo>
                    <a:pt x="0" y="433"/>
                    <a:pt x="128" y="560"/>
                    <a:pt x="281" y="560"/>
                  </a:cubicBezTo>
                  <a:cubicBezTo>
                    <a:pt x="433" y="560"/>
                    <a:pt x="548" y="433"/>
                    <a:pt x="548" y="280"/>
                  </a:cubicBezTo>
                  <a:cubicBezTo>
                    <a:pt x="548" y="127"/>
                    <a:pt x="433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0"/>
            <p:cNvSpPr/>
            <p:nvPr/>
          </p:nvSpPr>
          <p:spPr>
            <a:xfrm>
              <a:off x="12182126" y="2129855"/>
              <a:ext cx="41613" cy="32898"/>
            </a:xfrm>
            <a:custGeom>
              <a:rect b="b" l="l" r="r" t="t"/>
              <a:pathLst>
                <a:path extrusionOk="0" h="570" w="721">
                  <a:moveTo>
                    <a:pt x="295" y="1"/>
                  </a:moveTo>
                  <a:cubicBezTo>
                    <a:pt x="223" y="1"/>
                    <a:pt x="153" y="26"/>
                    <a:pt x="102" y="77"/>
                  </a:cubicBezTo>
                  <a:cubicBezTo>
                    <a:pt x="0" y="192"/>
                    <a:pt x="0" y="357"/>
                    <a:pt x="102" y="472"/>
                  </a:cubicBezTo>
                  <a:cubicBezTo>
                    <a:pt x="162" y="541"/>
                    <a:pt x="233" y="570"/>
                    <a:pt x="301" y="570"/>
                  </a:cubicBezTo>
                  <a:cubicBezTo>
                    <a:pt x="521" y="570"/>
                    <a:pt x="720" y="271"/>
                    <a:pt x="497" y="77"/>
                  </a:cubicBezTo>
                  <a:cubicBezTo>
                    <a:pt x="440" y="26"/>
                    <a:pt x="366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0"/>
            <p:cNvSpPr/>
            <p:nvPr/>
          </p:nvSpPr>
          <p:spPr>
            <a:xfrm>
              <a:off x="12075526" y="2023485"/>
              <a:ext cx="38438" cy="31282"/>
            </a:xfrm>
            <a:custGeom>
              <a:rect b="b" l="l" r="r" t="t"/>
              <a:pathLst>
                <a:path extrusionOk="0" h="542" w="666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6"/>
                    <a:pt x="103" y="468"/>
                  </a:cubicBezTo>
                  <a:cubicBezTo>
                    <a:pt x="163" y="520"/>
                    <a:pt x="227" y="542"/>
                    <a:pt x="288" y="542"/>
                  </a:cubicBezTo>
                  <a:cubicBezTo>
                    <a:pt x="497" y="542"/>
                    <a:pt x="665" y="284"/>
                    <a:pt x="498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0"/>
            <p:cNvSpPr/>
            <p:nvPr/>
          </p:nvSpPr>
          <p:spPr>
            <a:xfrm>
              <a:off x="11968984" y="1916943"/>
              <a:ext cx="42074" cy="33128"/>
            </a:xfrm>
            <a:custGeom>
              <a:rect b="b" l="l" r="r" t="t"/>
              <a:pathLst>
                <a:path extrusionOk="0" h="574" w="729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1" y="188"/>
                    <a:pt x="1" y="366"/>
                    <a:pt x="115" y="468"/>
                  </a:cubicBezTo>
                  <a:cubicBezTo>
                    <a:pt x="177" y="542"/>
                    <a:pt x="250" y="573"/>
                    <a:pt x="320" y="573"/>
                  </a:cubicBezTo>
                  <a:cubicBezTo>
                    <a:pt x="537" y="573"/>
                    <a:pt x="728" y="279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11859325" y="1811382"/>
              <a:ext cx="42305" cy="30704"/>
            </a:xfrm>
            <a:custGeom>
              <a:rect b="b" l="l" r="r" t="t"/>
              <a:pathLst>
                <a:path extrusionOk="0" h="532" w="733">
                  <a:moveTo>
                    <a:pt x="382" y="0"/>
                  </a:moveTo>
                  <a:cubicBezTo>
                    <a:pt x="172" y="0"/>
                    <a:pt x="0" y="255"/>
                    <a:pt x="169" y="463"/>
                  </a:cubicBezTo>
                  <a:cubicBezTo>
                    <a:pt x="225" y="511"/>
                    <a:pt x="286" y="532"/>
                    <a:pt x="345" y="532"/>
                  </a:cubicBezTo>
                  <a:cubicBezTo>
                    <a:pt x="553" y="532"/>
                    <a:pt x="732" y="277"/>
                    <a:pt x="564" y="69"/>
                  </a:cubicBezTo>
                  <a:cubicBezTo>
                    <a:pt x="505" y="21"/>
                    <a:pt x="442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11749897" y="1703396"/>
              <a:ext cx="45653" cy="32436"/>
            </a:xfrm>
            <a:custGeom>
              <a:rect b="b" l="l" r="r" t="t"/>
              <a:pathLst>
                <a:path extrusionOk="0" h="562" w="791">
                  <a:moveTo>
                    <a:pt x="409" y="1"/>
                  </a:moveTo>
                  <a:cubicBezTo>
                    <a:pt x="191" y="1"/>
                    <a:pt x="0" y="295"/>
                    <a:pt x="231" y="488"/>
                  </a:cubicBezTo>
                  <a:cubicBezTo>
                    <a:pt x="289" y="540"/>
                    <a:pt x="351" y="562"/>
                    <a:pt x="411" y="562"/>
                  </a:cubicBezTo>
                  <a:cubicBezTo>
                    <a:pt x="617" y="562"/>
                    <a:pt x="791" y="303"/>
                    <a:pt x="613" y="106"/>
                  </a:cubicBezTo>
                  <a:cubicBezTo>
                    <a:pt x="551" y="32"/>
                    <a:pt x="479" y="1"/>
                    <a:pt x="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11646414" y="1598701"/>
              <a:ext cx="45826" cy="32724"/>
            </a:xfrm>
            <a:custGeom>
              <a:rect b="b" l="l" r="r" t="t"/>
              <a:pathLst>
                <a:path extrusionOk="0" h="567" w="794">
                  <a:moveTo>
                    <a:pt x="381" y="0"/>
                  </a:moveTo>
                  <a:cubicBezTo>
                    <a:pt x="175" y="0"/>
                    <a:pt x="0" y="261"/>
                    <a:pt x="178" y="468"/>
                  </a:cubicBezTo>
                  <a:cubicBezTo>
                    <a:pt x="238" y="538"/>
                    <a:pt x="308" y="566"/>
                    <a:pt x="377" y="566"/>
                  </a:cubicBezTo>
                  <a:cubicBezTo>
                    <a:pt x="596" y="566"/>
                    <a:pt x="793" y="268"/>
                    <a:pt x="560" y="74"/>
                  </a:cubicBezTo>
                  <a:cubicBezTo>
                    <a:pt x="503" y="22"/>
                    <a:pt x="440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11537217" y="1490715"/>
              <a:ext cx="45422" cy="32436"/>
            </a:xfrm>
            <a:custGeom>
              <a:rect b="b" l="l" r="r" t="t"/>
              <a:pathLst>
                <a:path extrusionOk="0" h="562" w="787">
                  <a:moveTo>
                    <a:pt x="414" y="0"/>
                  </a:moveTo>
                  <a:cubicBezTo>
                    <a:pt x="192" y="0"/>
                    <a:pt x="0" y="299"/>
                    <a:pt x="224" y="493"/>
                  </a:cubicBezTo>
                  <a:cubicBezTo>
                    <a:pt x="283" y="541"/>
                    <a:pt x="345" y="561"/>
                    <a:pt x="405" y="561"/>
                  </a:cubicBezTo>
                  <a:cubicBezTo>
                    <a:pt x="616" y="561"/>
                    <a:pt x="787" y="307"/>
                    <a:pt x="618" y="98"/>
                  </a:cubicBezTo>
                  <a:cubicBezTo>
                    <a:pt x="555" y="29"/>
                    <a:pt x="483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12617183" y="2757624"/>
              <a:ext cx="38958" cy="31339"/>
            </a:xfrm>
            <a:custGeom>
              <a:rect b="b" l="l" r="r" t="t"/>
              <a:pathLst>
                <a:path extrusionOk="0" h="543" w="675">
                  <a:moveTo>
                    <a:pt x="295" y="1"/>
                  </a:moveTo>
                  <a:cubicBezTo>
                    <a:pt x="235" y="1"/>
                    <a:pt x="173" y="23"/>
                    <a:pt x="115" y="74"/>
                  </a:cubicBezTo>
                  <a:cubicBezTo>
                    <a:pt x="0" y="176"/>
                    <a:pt x="0" y="354"/>
                    <a:pt x="115" y="456"/>
                  </a:cubicBezTo>
                  <a:cubicBezTo>
                    <a:pt x="166" y="514"/>
                    <a:pt x="236" y="542"/>
                    <a:pt x="306" y="542"/>
                  </a:cubicBezTo>
                  <a:cubicBezTo>
                    <a:pt x="376" y="542"/>
                    <a:pt x="446" y="514"/>
                    <a:pt x="497" y="456"/>
                  </a:cubicBezTo>
                  <a:cubicBezTo>
                    <a:pt x="675" y="259"/>
                    <a:pt x="501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0"/>
            <p:cNvSpPr/>
            <p:nvPr/>
          </p:nvSpPr>
          <p:spPr>
            <a:xfrm>
              <a:off x="12511333" y="2649235"/>
              <a:ext cx="41497" cy="33128"/>
            </a:xfrm>
            <a:custGeom>
              <a:rect b="b" l="l" r="r" t="t"/>
              <a:pathLst>
                <a:path extrusionOk="0" h="574" w="719">
                  <a:moveTo>
                    <a:pt x="313" y="1"/>
                  </a:moveTo>
                  <a:cubicBezTo>
                    <a:pt x="242" y="1"/>
                    <a:pt x="168" y="31"/>
                    <a:pt x="103" y="106"/>
                  </a:cubicBezTo>
                  <a:cubicBezTo>
                    <a:pt x="1" y="208"/>
                    <a:pt x="1" y="386"/>
                    <a:pt x="103" y="488"/>
                  </a:cubicBezTo>
                  <a:cubicBezTo>
                    <a:pt x="160" y="545"/>
                    <a:pt x="230" y="574"/>
                    <a:pt x="300" y="574"/>
                  </a:cubicBezTo>
                  <a:cubicBezTo>
                    <a:pt x="370" y="574"/>
                    <a:pt x="440" y="545"/>
                    <a:pt x="497" y="488"/>
                  </a:cubicBezTo>
                  <a:cubicBezTo>
                    <a:pt x="719" y="295"/>
                    <a:pt x="53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0"/>
            <p:cNvSpPr/>
            <p:nvPr/>
          </p:nvSpPr>
          <p:spPr>
            <a:xfrm>
              <a:off x="12404791" y="2544828"/>
              <a:ext cx="39015" cy="31166"/>
            </a:xfrm>
            <a:custGeom>
              <a:rect b="b" l="l" r="r" t="t"/>
              <a:pathLst>
                <a:path extrusionOk="0" h="540" w="676">
                  <a:moveTo>
                    <a:pt x="291" y="0"/>
                  </a:moveTo>
                  <a:cubicBezTo>
                    <a:pt x="233" y="0"/>
                    <a:pt x="171" y="21"/>
                    <a:pt x="115" y="69"/>
                  </a:cubicBezTo>
                  <a:cubicBezTo>
                    <a:pt x="1" y="183"/>
                    <a:pt x="1" y="349"/>
                    <a:pt x="115" y="463"/>
                  </a:cubicBezTo>
                  <a:cubicBezTo>
                    <a:pt x="166" y="514"/>
                    <a:pt x="236" y="540"/>
                    <a:pt x="306" y="540"/>
                  </a:cubicBezTo>
                  <a:cubicBezTo>
                    <a:pt x="376" y="540"/>
                    <a:pt x="446" y="514"/>
                    <a:pt x="497" y="463"/>
                  </a:cubicBezTo>
                  <a:cubicBezTo>
                    <a:pt x="676" y="255"/>
                    <a:pt x="499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12298249" y="2436842"/>
              <a:ext cx="42190" cy="33128"/>
            </a:xfrm>
            <a:custGeom>
              <a:rect b="b" l="l" r="r" t="t"/>
              <a:pathLst>
                <a:path extrusionOk="0" h="574" w="731">
                  <a:moveTo>
                    <a:pt x="320" y="1"/>
                  </a:moveTo>
                  <a:cubicBezTo>
                    <a:pt x="250" y="1"/>
                    <a:pt x="177" y="31"/>
                    <a:pt x="115" y="106"/>
                  </a:cubicBezTo>
                  <a:cubicBezTo>
                    <a:pt x="0" y="208"/>
                    <a:pt x="0" y="386"/>
                    <a:pt x="115" y="488"/>
                  </a:cubicBezTo>
                  <a:cubicBezTo>
                    <a:pt x="166" y="545"/>
                    <a:pt x="236" y="574"/>
                    <a:pt x="307" y="574"/>
                  </a:cubicBezTo>
                  <a:cubicBezTo>
                    <a:pt x="379" y="574"/>
                    <a:pt x="452" y="545"/>
                    <a:pt x="510" y="488"/>
                  </a:cubicBezTo>
                  <a:cubicBezTo>
                    <a:pt x="731" y="295"/>
                    <a:pt x="537" y="1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12192399" y="2330588"/>
              <a:ext cx="41555" cy="33013"/>
            </a:xfrm>
            <a:custGeom>
              <a:rect b="b" l="l" r="r" t="t"/>
              <a:pathLst>
                <a:path extrusionOk="0" h="572" w="720">
                  <a:moveTo>
                    <a:pt x="310" y="1"/>
                  </a:moveTo>
                  <a:cubicBezTo>
                    <a:pt x="240" y="1"/>
                    <a:pt x="167" y="30"/>
                    <a:pt x="102" y="101"/>
                  </a:cubicBezTo>
                  <a:cubicBezTo>
                    <a:pt x="1" y="202"/>
                    <a:pt x="1" y="381"/>
                    <a:pt x="102" y="495"/>
                  </a:cubicBezTo>
                  <a:cubicBezTo>
                    <a:pt x="160" y="546"/>
                    <a:pt x="230" y="572"/>
                    <a:pt x="300" y="572"/>
                  </a:cubicBezTo>
                  <a:cubicBezTo>
                    <a:pt x="370" y="572"/>
                    <a:pt x="440" y="546"/>
                    <a:pt x="497" y="495"/>
                  </a:cubicBezTo>
                  <a:cubicBezTo>
                    <a:pt x="720" y="292"/>
                    <a:pt x="531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12082163" y="2225373"/>
              <a:ext cx="42709" cy="31686"/>
            </a:xfrm>
            <a:custGeom>
              <a:rect b="b" l="l" r="r" t="t"/>
              <a:pathLst>
                <a:path extrusionOk="0" h="549" w="740">
                  <a:moveTo>
                    <a:pt x="370" y="1"/>
                  </a:moveTo>
                  <a:cubicBezTo>
                    <a:pt x="128" y="1"/>
                    <a:pt x="1" y="294"/>
                    <a:pt x="179" y="472"/>
                  </a:cubicBezTo>
                  <a:cubicBezTo>
                    <a:pt x="230" y="523"/>
                    <a:pt x="300" y="548"/>
                    <a:pt x="370" y="548"/>
                  </a:cubicBezTo>
                  <a:cubicBezTo>
                    <a:pt x="440" y="548"/>
                    <a:pt x="510" y="523"/>
                    <a:pt x="561" y="472"/>
                  </a:cubicBezTo>
                  <a:cubicBezTo>
                    <a:pt x="739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0"/>
            <p:cNvSpPr/>
            <p:nvPr/>
          </p:nvSpPr>
          <p:spPr>
            <a:xfrm>
              <a:off x="11973139" y="2117907"/>
              <a:ext cx="45249" cy="32436"/>
            </a:xfrm>
            <a:custGeom>
              <a:rect b="b" l="l" r="r" t="t"/>
              <a:pathLst>
                <a:path extrusionOk="0" h="562" w="784">
                  <a:moveTo>
                    <a:pt x="406" y="1"/>
                  </a:moveTo>
                  <a:cubicBezTo>
                    <a:pt x="186" y="1"/>
                    <a:pt x="0" y="295"/>
                    <a:pt x="221" y="488"/>
                  </a:cubicBezTo>
                  <a:cubicBezTo>
                    <a:pt x="279" y="539"/>
                    <a:pt x="342" y="561"/>
                    <a:pt x="402" y="561"/>
                  </a:cubicBezTo>
                  <a:cubicBezTo>
                    <a:pt x="608" y="561"/>
                    <a:pt x="784" y="303"/>
                    <a:pt x="616" y="106"/>
                  </a:cubicBezTo>
                  <a:cubicBezTo>
                    <a:pt x="551" y="31"/>
                    <a:pt x="477" y="1"/>
                    <a:pt x="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0"/>
            <p:cNvSpPr/>
            <p:nvPr/>
          </p:nvSpPr>
          <p:spPr>
            <a:xfrm>
              <a:off x="11869598" y="2013501"/>
              <a:ext cx="45479" cy="32378"/>
            </a:xfrm>
            <a:custGeom>
              <a:rect b="b" l="l" r="r" t="t"/>
              <a:pathLst>
                <a:path extrusionOk="0" h="561" w="788">
                  <a:moveTo>
                    <a:pt x="387" y="0"/>
                  </a:moveTo>
                  <a:cubicBezTo>
                    <a:pt x="180" y="0"/>
                    <a:pt x="1" y="255"/>
                    <a:pt x="169" y="463"/>
                  </a:cubicBezTo>
                  <a:cubicBezTo>
                    <a:pt x="232" y="532"/>
                    <a:pt x="304" y="561"/>
                    <a:pt x="373" y="561"/>
                  </a:cubicBezTo>
                  <a:cubicBezTo>
                    <a:pt x="595" y="561"/>
                    <a:pt x="787" y="263"/>
                    <a:pt x="564" y="68"/>
                  </a:cubicBezTo>
                  <a:cubicBezTo>
                    <a:pt x="508" y="20"/>
                    <a:pt x="446" y="0"/>
                    <a:pt x="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11763287" y="1907362"/>
              <a:ext cx="45710" cy="32090"/>
            </a:xfrm>
            <a:custGeom>
              <a:rect b="b" l="l" r="r" t="t"/>
              <a:pathLst>
                <a:path extrusionOk="0" h="556" w="792">
                  <a:moveTo>
                    <a:pt x="380" y="0"/>
                  </a:moveTo>
                  <a:cubicBezTo>
                    <a:pt x="174" y="0"/>
                    <a:pt x="0" y="258"/>
                    <a:pt x="178" y="456"/>
                  </a:cubicBezTo>
                  <a:cubicBezTo>
                    <a:pt x="239" y="526"/>
                    <a:pt x="311" y="555"/>
                    <a:pt x="380" y="555"/>
                  </a:cubicBezTo>
                  <a:cubicBezTo>
                    <a:pt x="598" y="555"/>
                    <a:pt x="791" y="267"/>
                    <a:pt x="560" y="74"/>
                  </a:cubicBezTo>
                  <a:cubicBezTo>
                    <a:pt x="502" y="22"/>
                    <a:pt x="440" y="0"/>
                    <a:pt x="3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11657264" y="1800762"/>
              <a:ext cx="45306" cy="32436"/>
            </a:xfrm>
            <a:custGeom>
              <a:rect b="b" l="l" r="r" t="t"/>
              <a:pathLst>
                <a:path extrusionOk="0" h="562" w="785">
                  <a:moveTo>
                    <a:pt x="378" y="1"/>
                  </a:moveTo>
                  <a:cubicBezTo>
                    <a:pt x="169" y="1"/>
                    <a:pt x="1" y="259"/>
                    <a:pt x="168" y="456"/>
                  </a:cubicBezTo>
                  <a:cubicBezTo>
                    <a:pt x="230" y="531"/>
                    <a:pt x="303" y="561"/>
                    <a:pt x="373" y="561"/>
                  </a:cubicBezTo>
                  <a:cubicBezTo>
                    <a:pt x="591" y="561"/>
                    <a:pt x="784" y="267"/>
                    <a:pt x="563" y="74"/>
                  </a:cubicBezTo>
                  <a:cubicBezTo>
                    <a:pt x="503" y="23"/>
                    <a:pt x="438" y="1"/>
                    <a:pt x="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11547721" y="1692719"/>
              <a:ext cx="42132" cy="33013"/>
            </a:xfrm>
            <a:custGeom>
              <a:rect b="b" l="l" r="r" t="t"/>
              <a:pathLst>
                <a:path extrusionOk="0" h="572" w="730">
                  <a:moveTo>
                    <a:pt x="413" y="0"/>
                  </a:moveTo>
                  <a:cubicBezTo>
                    <a:pt x="194" y="0"/>
                    <a:pt x="0" y="292"/>
                    <a:pt x="233" y="495"/>
                  </a:cubicBezTo>
                  <a:cubicBezTo>
                    <a:pt x="284" y="546"/>
                    <a:pt x="354" y="571"/>
                    <a:pt x="424" y="571"/>
                  </a:cubicBezTo>
                  <a:cubicBezTo>
                    <a:pt x="494" y="571"/>
                    <a:pt x="564" y="546"/>
                    <a:pt x="615" y="495"/>
                  </a:cubicBezTo>
                  <a:cubicBezTo>
                    <a:pt x="729" y="380"/>
                    <a:pt x="729" y="215"/>
                    <a:pt x="615" y="100"/>
                  </a:cubicBezTo>
                  <a:cubicBezTo>
                    <a:pt x="553" y="30"/>
                    <a:pt x="48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0"/>
            <p:cNvSpPr/>
            <p:nvPr/>
          </p:nvSpPr>
          <p:spPr>
            <a:xfrm>
              <a:off x="11444295" y="1588370"/>
              <a:ext cx="38958" cy="31339"/>
            </a:xfrm>
            <a:custGeom>
              <a:rect b="b" l="l" r="r" t="t"/>
              <a:pathLst>
                <a:path extrusionOk="0" h="543" w="675">
                  <a:moveTo>
                    <a:pt x="380" y="1"/>
                  </a:moveTo>
                  <a:cubicBezTo>
                    <a:pt x="175" y="1"/>
                    <a:pt x="1" y="259"/>
                    <a:pt x="178" y="456"/>
                  </a:cubicBezTo>
                  <a:cubicBezTo>
                    <a:pt x="229" y="514"/>
                    <a:pt x="299" y="542"/>
                    <a:pt x="369" y="542"/>
                  </a:cubicBezTo>
                  <a:cubicBezTo>
                    <a:pt x="439" y="542"/>
                    <a:pt x="509" y="514"/>
                    <a:pt x="560" y="456"/>
                  </a:cubicBezTo>
                  <a:cubicBezTo>
                    <a:pt x="675" y="355"/>
                    <a:pt x="675" y="176"/>
                    <a:pt x="560" y="74"/>
                  </a:cubicBezTo>
                  <a:cubicBezTo>
                    <a:pt x="503" y="23"/>
                    <a:pt x="440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0"/>
            <p:cNvSpPr/>
            <p:nvPr/>
          </p:nvSpPr>
          <p:spPr>
            <a:xfrm>
              <a:off x="12514912" y="2851353"/>
              <a:ext cx="42074" cy="33128"/>
            </a:xfrm>
            <a:custGeom>
              <a:rect b="b" l="l" r="r" t="t"/>
              <a:pathLst>
                <a:path extrusionOk="0" h="574" w="729">
                  <a:moveTo>
                    <a:pt x="409" y="0"/>
                  </a:moveTo>
                  <a:cubicBezTo>
                    <a:pt x="192" y="0"/>
                    <a:pt x="1" y="295"/>
                    <a:pt x="232" y="488"/>
                  </a:cubicBezTo>
                  <a:cubicBezTo>
                    <a:pt x="283" y="545"/>
                    <a:pt x="353" y="574"/>
                    <a:pt x="423" y="574"/>
                  </a:cubicBezTo>
                  <a:cubicBezTo>
                    <a:pt x="493" y="574"/>
                    <a:pt x="563" y="545"/>
                    <a:pt x="614" y="488"/>
                  </a:cubicBezTo>
                  <a:cubicBezTo>
                    <a:pt x="728" y="386"/>
                    <a:pt x="728" y="207"/>
                    <a:pt x="614" y="106"/>
                  </a:cubicBezTo>
                  <a:cubicBezTo>
                    <a:pt x="552" y="31"/>
                    <a:pt x="479" y="0"/>
                    <a:pt x="4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0"/>
            <p:cNvSpPr/>
            <p:nvPr/>
          </p:nvSpPr>
          <p:spPr>
            <a:xfrm>
              <a:off x="12411371" y="2746889"/>
              <a:ext cx="39015" cy="31224"/>
            </a:xfrm>
            <a:custGeom>
              <a:rect b="b" l="l" r="r" t="t"/>
              <a:pathLst>
                <a:path extrusionOk="0" h="541" w="676">
                  <a:moveTo>
                    <a:pt x="385" y="1"/>
                  </a:moveTo>
                  <a:cubicBezTo>
                    <a:pt x="178" y="1"/>
                    <a:pt x="1" y="256"/>
                    <a:pt x="179" y="464"/>
                  </a:cubicBezTo>
                  <a:cubicBezTo>
                    <a:pt x="230" y="515"/>
                    <a:pt x="300" y="540"/>
                    <a:pt x="370" y="540"/>
                  </a:cubicBezTo>
                  <a:cubicBezTo>
                    <a:pt x="440" y="540"/>
                    <a:pt x="510" y="515"/>
                    <a:pt x="561" y="464"/>
                  </a:cubicBezTo>
                  <a:cubicBezTo>
                    <a:pt x="676" y="349"/>
                    <a:pt x="676" y="184"/>
                    <a:pt x="561" y="69"/>
                  </a:cubicBezTo>
                  <a:cubicBezTo>
                    <a:pt x="505" y="21"/>
                    <a:pt x="444" y="1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0"/>
            <p:cNvSpPr/>
            <p:nvPr/>
          </p:nvSpPr>
          <p:spPr>
            <a:xfrm>
              <a:off x="12309273" y="2638961"/>
              <a:ext cx="41497" cy="33128"/>
            </a:xfrm>
            <a:custGeom>
              <a:rect b="b" l="l" r="r" t="t"/>
              <a:pathLst>
                <a:path extrusionOk="0" h="574" w="719">
                  <a:moveTo>
                    <a:pt x="312" y="0"/>
                  </a:moveTo>
                  <a:cubicBezTo>
                    <a:pt x="242" y="0"/>
                    <a:pt x="167" y="31"/>
                    <a:pt x="102" y="106"/>
                  </a:cubicBezTo>
                  <a:cubicBezTo>
                    <a:pt x="0" y="207"/>
                    <a:pt x="0" y="386"/>
                    <a:pt x="102" y="488"/>
                  </a:cubicBezTo>
                  <a:cubicBezTo>
                    <a:pt x="159" y="545"/>
                    <a:pt x="229" y="574"/>
                    <a:pt x="299" y="574"/>
                  </a:cubicBezTo>
                  <a:cubicBezTo>
                    <a:pt x="369" y="574"/>
                    <a:pt x="439" y="545"/>
                    <a:pt x="497" y="488"/>
                  </a:cubicBezTo>
                  <a:cubicBezTo>
                    <a:pt x="718" y="295"/>
                    <a:pt x="532" y="0"/>
                    <a:pt x="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0"/>
            <p:cNvSpPr/>
            <p:nvPr/>
          </p:nvSpPr>
          <p:spPr>
            <a:xfrm>
              <a:off x="12202673" y="2533515"/>
              <a:ext cx="42190" cy="33417"/>
            </a:xfrm>
            <a:custGeom>
              <a:rect b="b" l="l" r="r" t="t"/>
              <a:pathLst>
                <a:path extrusionOk="0" h="579" w="731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1" y="188"/>
                    <a:pt x="1" y="366"/>
                    <a:pt x="115" y="481"/>
                  </a:cubicBezTo>
                  <a:cubicBezTo>
                    <a:pt x="176" y="550"/>
                    <a:pt x="246" y="579"/>
                    <a:pt x="314" y="579"/>
                  </a:cubicBezTo>
                  <a:cubicBezTo>
                    <a:pt x="534" y="579"/>
                    <a:pt x="731" y="281"/>
                    <a:pt x="497" y="86"/>
                  </a:cubicBezTo>
                  <a:cubicBezTo>
                    <a:pt x="447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0"/>
            <p:cNvSpPr/>
            <p:nvPr/>
          </p:nvSpPr>
          <p:spPr>
            <a:xfrm>
              <a:off x="12096881" y="2427492"/>
              <a:ext cx="38438" cy="31166"/>
            </a:xfrm>
            <a:custGeom>
              <a:rect b="b" l="l" r="r" t="t"/>
              <a:pathLst>
                <a:path extrusionOk="0" h="540" w="666">
                  <a:moveTo>
                    <a:pt x="295" y="1"/>
                  </a:moveTo>
                  <a:cubicBezTo>
                    <a:pt x="223" y="1"/>
                    <a:pt x="153" y="26"/>
                    <a:pt x="102" y="77"/>
                  </a:cubicBezTo>
                  <a:cubicBezTo>
                    <a:pt x="0" y="192"/>
                    <a:pt x="0" y="357"/>
                    <a:pt x="102" y="472"/>
                  </a:cubicBezTo>
                  <a:cubicBezTo>
                    <a:pt x="158" y="519"/>
                    <a:pt x="220" y="540"/>
                    <a:pt x="279" y="540"/>
                  </a:cubicBezTo>
                  <a:cubicBezTo>
                    <a:pt x="486" y="540"/>
                    <a:pt x="665" y="285"/>
                    <a:pt x="497" y="77"/>
                  </a:cubicBezTo>
                  <a:cubicBezTo>
                    <a:pt x="440" y="26"/>
                    <a:pt x="366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11990281" y="2321123"/>
              <a:ext cx="41497" cy="33128"/>
            </a:xfrm>
            <a:custGeom>
              <a:rect b="b" l="l" r="r" t="t"/>
              <a:pathLst>
                <a:path extrusionOk="0" h="574" w="719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6"/>
                    <a:pt x="103" y="468"/>
                  </a:cubicBezTo>
                  <a:cubicBezTo>
                    <a:pt x="168" y="543"/>
                    <a:pt x="242" y="573"/>
                    <a:pt x="313" y="573"/>
                  </a:cubicBezTo>
                  <a:cubicBezTo>
                    <a:pt x="533" y="573"/>
                    <a:pt x="719" y="279"/>
                    <a:pt x="497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0"/>
            <p:cNvSpPr/>
            <p:nvPr/>
          </p:nvSpPr>
          <p:spPr>
            <a:xfrm>
              <a:off x="11883739" y="2215100"/>
              <a:ext cx="42190" cy="32898"/>
            </a:xfrm>
            <a:custGeom>
              <a:rect b="b" l="l" r="r" t="t"/>
              <a:pathLst>
                <a:path extrusionOk="0" h="570" w="731">
                  <a:moveTo>
                    <a:pt x="306" y="1"/>
                  </a:moveTo>
                  <a:cubicBezTo>
                    <a:pt x="236" y="1"/>
                    <a:pt x="166" y="26"/>
                    <a:pt x="115" y="77"/>
                  </a:cubicBezTo>
                  <a:cubicBezTo>
                    <a:pt x="1" y="192"/>
                    <a:pt x="1" y="357"/>
                    <a:pt x="115" y="472"/>
                  </a:cubicBezTo>
                  <a:cubicBezTo>
                    <a:pt x="175" y="541"/>
                    <a:pt x="246" y="570"/>
                    <a:pt x="314" y="570"/>
                  </a:cubicBezTo>
                  <a:cubicBezTo>
                    <a:pt x="533" y="570"/>
                    <a:pt x="730" y="271"/>
                    <a:pt x="497" y="77"/>
                  </a:cubicBezTo>
                  <a:cubicBezTo>
                    <a:pt x="446" y="26"/>
                    <a:pt x="37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0"/>
            <p:cNvSpPr/>
            <p:nvPr/>
          </p:nvSpPr>
          <p:spPr>
            <a:xfrm>
              <a:off x="11777889" y="2108731"/>
              <a:ext cx="38438" cy="31282"/>
            </a:xfrm>
            <a:custGeom>
              <a:rect b="b" l="l" r="r" t="t"/>
              <a:pathLst>
                <a:path extrusionOk="0" h="542" w="666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7"/>
                    <a:pt x="103" y="468"/>
                  </a:cubicBezTo>
                  <a:cubicBezTo>
                    <a:pt x="160" y="520"/>
                    <a:pt x="223" y="542"/>
                    <a:pt x="283" y="542"/>
                  </a:cubicBezTo>
                  <a:cubicBezTo>
                    <a:pt x="489" y="542"/>
                    <a:pt x="665" y="284"/>
                    <a:pt x="498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11671347" y="2002188"/>
              <a:ext cx="41497" cy="33128"/>
            </a:xfrm>
            <a:custGeom>
              <a:rect b="b" l="l" r="r" t="t"/>
              <a:pathLst>
                <a:path extrusionOk="0" h="574" w="719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1" y="188"/>
                    <a:pt x="1" y="366"/>
                    <a:pt x="115" y="468"/>
                  </a:cubicBezTo>
                  <a:cubicBezTo>
                    <a:pt x="177" y="543"/>
                    <a:pt x="249" y="573"/>
                    <a:pt x="318" y="573"/>
                  </a:cubicBezTo>
                  <a:cubicBezTo>
                    <a:pt x="532" y="573"/>
                    <a:pt x="719" y="279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11564805" y="1896165"/>
              <a:ext cx="39015" cy="31166"/>
            </a:xfrm>
            <a:custGeom>
              <a:rect b="b" l="l" r="r" t="t"/>
              <a:pathLst>
                <a:path extrusionOk="0" h="540" w="676">
                  <a:moveTo>
                    <a:pt x="306" y="0"/>
                  </a:moveTo>
                  <a:cubicBezTo>
                    <a:pt x="236" y="0"/>
                    <a:pt x="166" y="26"/>
                    <a:pt x="115" y="77"/>
                  </a:cubicBezTo>
                  <a:cubicBezTo>
                    <a:pt x="0" y="191"/>
                    <a:pt x="0" y="357"/>
                    <a:pt x="115" y="471"/>
                  </a:cubicBezTo>
                  <a:cubicBezTo>
                    <a:pt x="171" y="519"/>
                    <a:pt x="232" y="540"/>
                    <a:pt x="291" y="540"/>
                  </a:cubicBezTo>
                  <a:cubicBezTo>
                    <a:pt x="498" y="540"/>
                    <a:pt x="675" y="285"/>
                    <a:pt x="497" y="77"/>
                  </a:cubicBezTo>
                  <a:cubicBezTo>
                    <a:pt x="446" y="26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0"/>
            <p:cNvSpPr/>
            <p:nvPr/>
          </p:nvSpPr>
          <p:spPr>
            <a:xfrm>
              <a:off x="11458955" y="1789796"/>
              <a:ext cx="41497" cy="33128"/>
            </a:xfrm>
            <a:custGeom>
              <a:rect b="b" l="l" r="r" t="t"/>
              <a:pathLst>
                <a:path extrusionOk="0" h="574" w="719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6"/>
                    <a:pt x="103" y="468"/>
                  </a:cubicBezTo>
                  <a:cubicBezTo>
                    <a:pt x="168" y="543"/>
                    <a:pt x="242" y="573"/>
                    <a:pt x="313" y="573"/>
                  </a:cubicBezTo>
                  <a:cubicBezTo>
                    <a:pt x="532" y="573"/>
                    <a:pt x="719" y="279"/>
                    <a:pt x="497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0"/>
            <p:cNvSpPr/>
            <p:nvPr/>
          </p:nvSpPr>
          <p:spPr>
            <a:xfrm>
              <a:off x="11352413" y="1683196"/>
              <a:ext cx="39073" cy="31686"/>
            </a:xfrm>
            <a:custGeom>
              <a:rect b="b" l="l" r="r" t="t"/>
              <a:pathLst>
                <a:path extrusionOk="0" h="549" w="677">
                  <a:moveTo>
                    <a:pt x="306" y="1"/>
                  </a:moveTo>
                  <a:cubicBezTo>
                    <a:pt x="236" y="1"/>
                    <a:pt x="166" y="29"/>
                    <a:pt x="115" y="87"/>
                  </a:cubicBezTo>
                  <a:cubicBezTo>
                    <a:pt x="0" y="189"/>
                    <a:pt x="0" y="367"/>
                    <a:pt x="115" y="481"/>
                  </a:cubicBezTo>
                  <a:cubicBezTo>
                    <a:pt x="170" y="528"/>
                    <a:pt x="230" y="548"/>
                    <a:pt x="288" y="548"/>
                  </a:cubicBezTo>
                  <a:cubicBezTo>
                    <a:pt x="497" y="548"/>
                    <a:pt x="676" y="286"/>
                    <a:pt x="497" y="87"/>
                  </a:cubicBezTo>
                  <a:cubicBezTo>
                    <a:pt x="446" y="29"/>
                    <a:pt x="37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0"/>
            <p:cNvSpPr/>
            <p:nvPr/>
          </p:nvSpPr>
          <p:spPr>
            <a:xfrm>
              <a:off x="12426088" y="2949008"/>
              <a:ext cx="38496" cy="31224"/>
            </a:xfrm>
            <a:custGeom>
              <a:rect b="b" l="l" r="r" t="t"/>
              <a:pathLst>
                <a:path extrusionOk="0" h="541" w="667">
                  <a:moveTo>
                    <a:pt x="284" y="1"/>
                  </a:moveTo>
                  <a:cubicBezTo>
                    <a:pt x="225" y="1"/>
                    <a:pt x="162" y="21"/>
                    <a:pt x="103" y="69"/>
                  </a:cubicBezTo>
                  <a:cubicBezTo>
                    <a:pt x="1" y="183"/>
                    <a:pt x="1" y="349"/>
                    <a:pt x="103" y="464"/>
                  </a:cubicBezTo>
                  <a:cubicBezTo>
                    <a:pt x="160" y="515"/>
                    <a:pt x="230" y="540"/>
                    <a:pt x="300" y="540"/>
                  </a:cubicBezTo>
                  <a:cubicBezTo>
                    <a:pt x="370" y="540"/>
                    <a:pt x="440" y="515"/>
                    <a:pt x="497" y="464"/>
                  </a:cubicBezTo>
                  <a:cubicBezTo>
                    <a:pt x="666" y="255"/>
                    <a:pt x="495" y="1"/>
                    <a:pt x="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0"/>
            <p:cNvSpPr/>
            <p:nvPr/>
          </p:nvSpPr>
          <p:spPr>
            <a:xfrm>
              <a:off x="12319546" y="2841080"/>
              <a:ext cx="42074" cy="33128"/>
            </a:xfrm>
            <a:custGeom>
              <a:rect b="b" l="l" r="r" t="t"/>
              <a:pathLst>
                <a:path extrusionOk="0" h="574" w="729">
                  <a:moveTo>
                    <a:pt x="320" y="0"/>
                  </a:moveTo>
                  <a:cubicBezTo>
                    <a:pt x="250" y="0"/>
                    <a:pt x="177" y="31"/>
                    <a:pt x="115" y="105"/>
                  </a:cubicBezTo>
                  <a:cubicBezTo>
                    <a:pt x="0" y="207"/>
                    <a:pt x="0" y="385"/>
                    <a:pt x="115" y="487"/>
                  </a:cubicBezTo>
                  <a:cubicBezTo>
                    <a:pt x="166" y="545"/>
                    <a:pt x="236" y="573"/>
                    <a:pt x="306" y="573"/>
                  </a:cubicBezTo>
                  <a:cubicBezTo>
                    <a:pt x="376" y="573"/>
                    <a:pt x="446" y="545"/>
                    <a:pt x="497" y="487"/>
                  </a:cubicBezTo>
                  <a:cubicBezTo>
                    <a:pt x="728" y="295"/>
                    <a:pt x="537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0"/>
            <p:cNvSpPr/>
            <p:nvPr/>
          </p:nvSpPr>
          <p:spPr>
            <a:xfrm>
              <a:off x="12213004" y="2736327"/>
              <a:ext cx="39131" cy="31282"/>
            </a:xfrm>
            <a:custGeom>
              <a:rect b="b" l="l" r="r" t="t"/>
              <a:pathLst>
                <a:path extrusionOk="0" h="542" w="678">
                  <a:moveTo>
                    <a:pt x="295" y="0"/>
                  </a:moveTo>
                  <a:cubicBezTo>
                    <a:pt x="235" y="0"/>
                    <a:pt x="172" y="22"/>
                    <a:pt x="115" y="74"/>
                  </a:cubicBezTo>
                  <a:cubicBezTo>
                    <a:pt x="0" y="176"/>
                    <a:pt x="0" y="354"/>
                    <a:pt x="115" y="456"/>
                  </a:cubicBezTo>
                  <a:cubicBezTo>
                    <a:pt x="166" y="513"/>
                    <a:pt x="236" y="542"/>
                    <a:pt x="307" y="542"/>
                  </a:cubicBezTo>
                  <a:cubicBezTo>
                    <a:pt x="379" y="542"/>
                    <a:pt x="452" y="513"/>
                    <a:pt x="509" y="456"/>
                  </a:cubicBezTo>
                  <a:cubicBezTo>
                    <a:pt x="677" y="259"/>
                    <a:pt x="501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12107154" y="2630073"/>
              <a:ext cx="38438" cy="31166"/>
            </a:xfrm>
            <a:custGeom>
              <a:rect b="b" l="l" r="r" t="t"/>
              <a:pathLst>
                <a:path extrusionOk="0" h="540" w="666">
                  <a:moveTo>
                    <a:pt x="284" y="0"/>
                  </a:moveTo>
                  <a:cubicBezTo>
                    <a:pt x="224" y="0"/>
                    <a:pt x="161" y="21"/>
                    <a:pt x="102" y="69"/>
                  </a:cubicBezTo>
                  <a:cubicBezTo>
                    <a:pt x="1" y="183"/>
                    <a:pt x="1" y="349"/>
                    <a:pt x="102" y="463"/>
                  </a:cubicBezTo>
                  <a:cubicBezTo>
                    <a:pt x="160" y="514"/>
                    <a:pt x="230" y="540"/>
                    <a:pt x="300" y="540"/>
                  </a:cubicBezTo>
                  <a:cubicBezTo>
                    <a:pt x="370" y="540"/>
                    <a:pt x="440" y="514"/>
                    <a:pt x="497" y="463"/>
                  </a:cubicBezTo>
                  <a:cubicBezTo>
                    <a:pt x="666" y="255"/>
                    <a:pt x="494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12000612" y="2522088"/>
              <a:ext cx="42017" cy="33128"/>
            </a:xfrm>
            <a:custGeom>
              <a:rect b="b" l="l" r="r" t="t"/>
              <a:pathLst>
                <a:path extrusionOk="0" h="574" w="728">
                  <a:moveTo>
                    <a:pt x="320" y="1"/>
                  </a:moveTo>
                  <a:cubicBezTo>
                    <a:pt x="250" y="1"/>
                    <a:pt x="177" y="32"/>
                    <a:pt x="115" y="106"/>
                  </a:cubicBezTo>
                  <a:cubicBezTo>
                    <a:pt x="0" y="208"/>
                    <a:pt x="0" y="386"/>
                    <a:pt x="115" y="488"/>
                  </a:cubicBezTo>
                  <a:cubicBezTo>
                    <a:pt x="166" y="545"/>
                    <a:pt x="236" y="574"/>
                    <a:pt x="306" y="574"/>
                  </a:cubicBezTo>
                  <a:cubicBezTo>
                    <a:pt x="376" y="574"/>
                    <a:pt x="446" y="545"/>
                    <a:pt x="497" y="488"/>
                  </a:cubicBezTo>
                  <a:cubicBezTo>
                    <a:pt x="728" y="295"/>
                    <a:pt x="537" y="1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11894012" y="2417392"/>
              <a:ext cx="39131" cy="31455"/>
            </a:xfrm>
            <a:custGeom>
              <a:rect b="b" l="l" r="r" t="t"/>
              <a:pathLst>
                <a:path extrusionOk="0" h="545" w="678">
                  <a:moveTo>
                    <a:pt x="295" y="0"/>
                  </a:moveTo>
                  <a:cubicBezTo>
                    <a:pt x="235" y="0"/>
                    <a:pt x="173" y="22"/>
                    <a:pt x="115" y="74"/>
                  </a:cubicBezTo>
                  <a:cubicBezTo>
                    <a:pt x="1" y="176"/>
                    <a:pt x="1" y="354"/>
                    <a:pt x="115" y="468"/>
                  </a:cubicBezTo>
                  <a:cubicBezTo>
                    <a:pt x="166" y="519"/>
                    <a:pt x="236" y="545"/>
                    <a:pt x="308" y="545"/>
                  </a:cubicBezTo>
                  <a:cubicBezTo>
                    <a:pt x="380" y="545"/>
                    <a:pt x="453" y="519"/>
                    <a:pt x="510" y="468"/>
                  </a:cubicBezTo>
                  <a:cubicBezTo>
                    <a:pt x="678" y="261"/>
                    <a:pt x="501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11788220" y="2310561"/>
              <a:ext cx="33128" cy="32147"/>
            </a:xfrm>
            <a:custGeom>
              <a:rect b="b" l="l" r="r" t="t"/>
              <a:pathLst>
                <a:path extrusionOk="0" h="557" w="574">
                  <a:moveTo>
                    <a:pt x="300" y="1"/>
                  </a:moveTo>
                  <a:cubicBezTo>
                    <a:pt x="234" y="1"/>
                    <a:pt x="168" y="25"/>
                    <a:pt x="115" y="78"/>
                  </a:cubicBezTo>
                  <a:cubicBezTo>
                    <a:pt x="0" y="193"/>
                    <a:pt x="0" y="358"/>
                    <a:pt x="115" y="473"/>
                  </a:cubicBezTo>
                  <a:cubicBezTo>
                    <a:pt x="169" y="531"/>
                    <a:pt x="236" y="557"/>
                    <a:pt x="302" y="557"/>
                  </a:cubicBezTo>
                  <a:cubicBezTo>
                    <a:pt x="440" y="557"/>
                    <a:pt x="573" y="445"/>
                    <a:pt x="573" y="282"/>
                  </a:cubicBezTo>
                  <a:cubicBezTo>
                    <a:pt x="573" y="109"/>
                    <a:pt x="438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11681620" y="2204423"/>
              <a:ext cx="33879" cy="31743"/>
            </a:xfrm>
            <a:custGeom>
              <a:rect b="b" l="l" r="r" t="t"/>
              <a:pathLst>
                <a:path extrusionOk="0" h="550" w="587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69" y="524"/>
                    <a:pt x="238" y="549"/>
                    <a:pt x="306" y="549"/>
                  </a:cubicBezTo>
                  <a:cubicBezTo>
                    <a:pt x="447" y="549"/>
                    <a:pt x="587" y="438"/>
                    <a:pt x="587" y="275"/>
                  </a:cubicBezTo>
                  <a:cubicBezTo>
                    <a:pt x="587" y="111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11575828" y="2097823"/>
              <a:ext cx="33128" cy="32147"/>
            </a:xfrm>
            <a:custGeom>
              <a:rect b="b" l="l" r="r" t="t"/>
              <a:pathLst>
                <a:path extrusionOk="0" h="557" w="574">
                  <a:moveTo>
                    <a:pt x="298" y="1"/>
                  </a:moveTo>
                  <a:cubicBezTo>
                    <a:pt x="230" y="1"/>
                    <a:pt x="160" y="27"/>
                    <a:pt x="102" y="84"/>
                  </a:cubicBezTo>
                  <a:cubicBezTo>
                    <a:pt x="0" y="199"/>
                    <a:pt x="0" y="365"/>
                    <a:pt x="102" y="479"/>
                  </a:cubicBezTo>
                  <a:cubicBezTo>
                    <a:pt x="159" y="532"/>
                    <a:pt x="228" y="557"/>
                    <a:pt x="296" y="557"/>
                  </a:cubicBezTo>
                  <a:cubicBezTo>
                    <a:pt x="438" y="557"/>
                    <a:pt x="573" y="448"/>
                    <a:pt x="573" y="275"/>
                  </a:cubicBezTo>
                  <a:cubicBezTo>
                    <a:pt x="573" y="112"/>
                    <a:pt x="440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11470729" y="1991684"/>
              <a:ext cx="31628" cy="31686"/>
            </a:xfrm>
            <a:custGeom>
              <a:rect b="b" l="l" r="r" t="t"/>
              <a:pathLst>
                <a:path extrusionOk="0" h="549" w="548">
                  <a:moveTo>
                    <a:pt x="281" y="1"/>
                  </a:moveTo>
                  <a:cubicBezTo>
                    <a:pt x="128" y="1"/>
                    <a:pt x="0" y="128"/>
                    <a:pt x="0" y="281"/>
                  </a:cubicBezTo>
                  <a:cubicBezTo>
                    <a:pt x="0" y="434"/>
                    <a:pt x="128" y="548"/>
                    <a:pt x="281" y="548"/>
                  </a:cubicBezTo>
                  <a:cubicBezTo>
                    <a:pt x="433" y="548"/>
                    <a:pt x="548" y="434"/>
                    <a:pt x="548" y="281"/>
                  </a:cubicBezTo>
                  <a:cubicBezTo>
                    <a:pt x="548" y="128"/>
                    <a:pt x="433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11355991" y="1884218"/>
              <a:ext cx="42017" cy="33128"/>
            </a:xfrm>
            <a:custGeom>
              <a:rect b="b" l="l" r="r" t="t"/>
              <a:pathLst>
                <a:path extrusionOk="0" h="574" w="728">
                  <a:moveTo>
                    <a:pt x="408" y="0"/>
                  </a:moveTo>
                  <a:cubicBezTo>
                    <a:pt x="191" y="0"/>
                    <a:pt x="0" y="295"/>
                    <a:pt x="231" y="487"/>
                  </a:cubicBezTo>
                  <a:cubicBezTo>
                    <a:pt x="282" y="545"/>
                    <a:pt x="352" y="573"/>
                    <a:pt x="422" y="573"/>
                  </a:cubicBezTo>
                  <a:cubicBezTo>
                    <a:pt x="492" y="573"/>
                    <a:pt x="562" y="545"/>
                    <a:pt x="613" y="487"/>
                  </a:cubicBezTo>
                  <a:cubicBezTo>
                    <a:pt x="728" y="386"/>
                    <a:pt x="728" y="207"/>
                    <a:pt x="613" y="105"/>
                  </a:cubicBezTo>
                  <a:cubicBezTo>
                    <a:pt x="551" y="31"/>
                    <a:pt x="478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11249911" y="1777964"/>
              <a:ext cx="41555" cy="33013"/>
            </a:xfrm>
            <a:custGeom>
              <a:rect b="b" l="l" r="r" t="t"/>
              <a:pathLst>
                <a:path extrusionOk="0" h="572" w="720">
                  <a:moveTo>
                    <a:pt x="410" y="0"/>
                  </a:moveTo>
                  <a:cubicBezTo>
                    <a:pt x="189" y="0"/>
                    <a:pt x="0" y="292"/>
                    <a:pt x="223" y="495"/>
                  </a:cubicBezTo>
                  <a:cubicBezTo>
                    <a:pt x="280" y="546"/>
                    <a:pt x="350" y="571"/>
                    <a:pt x="420" y="571"/>
                  </a:cubicBezTo>
                  <a:cubicBezTo>
                    <a:pt x="490" y="571"/>
                    <a:pt x="560" y="546"/>
                    <a:pt x="618" y="495"/>
                  </a:cubicBezTo>
                  <a:cubicBezTo>
                    <a:pt x="719" y="380"/>
                    <a:pt x="719" y="215"/>
                    <a:pt x="618" y="100"/>
                  </a:cubicBezTo>
                  <a:cubicBezTo>
                    <a:pt x="553" y="30"/>
                    <a:pt x="480" y="0"/>
                    <a:pt x="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12332012" y="3044065"/>
              <a:ext cx="31686" cy="31686"/>
            </a:xfrm>
            <a:custGeom>
              <a:rect b="b" l="l" r="r" t="t"/>
              <a:pathLst>
                <a:path extrusionOk="0" h="549" w="549">
                  <a:moveTo>
                    <a:pt x="268" y="1"/>
                  </a:moveTo>
                  <a:cubicBezTo>
                    <a:pt x="116" y="1"/>
                    <a:pt x="1" y="128"/>
                    <a:pt x="1" y="281"/>
                  </a:cubicBezTo>
                  <a:cubicBezTo>
                    <a:pt x="1" y="434"/>
                    <a:pt x="116" y="548"/>
                    <a:pt x="268" y="548"/>
                  </a:cubicBezTo>
                  <a:cubicBezTo>
                    <a:pt x="421" y="548"/>
                    <a:pt x="548" y="434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12224027" y="2938446"/>
              <a:ext cx="38380" cy="31282"/>
            </a:xfrm>
            <a:custGeom>
              <a:rect b="b" l="l" r="r" t="t"/>
              <a:pathLst>
                <a:path extrusionOk="0" h="542" w="665">
                  <a:moveTo>
                    <a:pt x="287" y="0"/>
                  </a:moveTo>
                  <a:cubicBezTo>
                    <a:pt x="226" y="0"/>
                    <a:pt x="162" y="22"/>
                    <a:pt x="102" y="74"/>
                  </a:cubicBezTo>
                  <a:cubicBezTo>
                    <a:pt x="0" y="175"/>
                    <a:pt x="0" y="354"/>
                    <a:pt x="102" y="456"/>
                  </a:cubicBezTo>
                  <a:cubicBezTo>
                    <a:pt x="159" y="513"/>
                    <a:pt x="229" y="542"/>
                    <a:pt x="299" y="542"/>
                  </a:cubicBezTo>
                  <a:cubicBezTo>
                    <a:pt x="369" y="542"/>
                    <a:pt x="439" y="513"/>
                    <a:pt x="497" y="456"/>
                  </a:cubicBezTo>
                  <a:cubicBezTo>
                    <a:pt x="664" y="258"/>
                    <a:pt x="496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12117427" y="2832134"/>
              <a:ext cx="39015" cy="31224"/>
            </a:xfrm>
            <a:custGeom>
              <a:rect b="b" l="l" r="r" t="t"/>
              <a:pathLst>
                <a:path extrusionOk="0" h="541" w="676">
                  <a:moveTo>
                    <a:pt x="292" y="1"/>
                  </a:moveTo>
                  <a:cubicBezTo>
                    <a:pt x="233" y="1"/>
                    <a:pt x="172" y="21"/>
                    <a:pt x="115" y="69"/>
                  </a:cubicBezTo>
                  <a:cubicBezTo>
                    <a:pt x="1" y="184"/>
                    <a:pt x="1" y="349"/>
                    <a:pt x="115" y="464"/>
                  </a:cubicBezTo>
                  <a:cubicBezTo>
                    <a:pt x="166" y="515"/>
                    <a:pt x="236" y="540"/>
                    <a:pt x="306" y="540"/>
                  </a:cubicBezTo>
                  <a:cubicBezTo>
                    <a:pt x="376" y="540"/>
                    <a:pt x="446" y="515"/>
                    <a:pt x="497" y="464"/>
                  </a:cubicBezTo>
                  <a:cubicBezTo>
                    <a:pt x="676" y="256"/>
                    <a:pt x="499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12011635" y="2724207"/>
              <a:ext cx="41497" cy="33128"/>
            </a:xfrm>
            <a:custGeom>
              <a:rect b="b" l="l" r="r" t="t"/>
              <a:pathLst>
                <a:path extrusionOk="0" h="574" w="719">
                  <a:moveTo>
                    <a:pt x="307" y="1"/>
                  </a:moveTo>
                  <a:cubicBezTo>
                    <a:pt x="237" y="1"/>
                    <a:pt x="164" y="31"/>
                    <a:pt x="102" y="106"/>
                  </a:cubicBezTo>
                  <a:cubicBezTo>
                    <a:pt x="0" y="208"/>
                    <a:pt x="0" y="386"/>
                    <a:pt x="102" y="488"/>
                  </a:cubicBezTo>
                  <a:cubicBezTo>
                    <a:pt x="153" y="545"/>
                    <a:pt x="223" y="574"/>
                    <a:pt x="295" y="574"/>
                  </a:cubicBezTo>
                  <a:cubicBezTo>
                    <a:pt x="366" y="574"/>
                    <a:pt x="439" y="545"/>
                    <a:pt x="497" y="488"/>
                  </a:cubicBezTo>
                  <a:cubicBezTo>
                    <a:pt x="718" y="295"/>
                    <a:pt x="525" y="1"/>
                    <a:pt x="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11905036" y="2619453"/>
              <a:ext cx="38438" cy="31512"/>
            </a:xfrm>
            <a:custGeom>
              <a:rect b="b" l="l" r="r" t="t"/>
              <a:pathLst>
                <a:path extrusionOk="0" h="546" w="666">
                  <a:moveTo>
                    <a:pt x="287" y="1"/>
                  </a:moveTo>
                  <a:cubicBezTo>
                    <a:pt x="227" y="1"/>
                    <a:pt x="163" y="23"/>
                    <a:pt x="103" y="74"/>
                  </a:cubicBezTo>
                  <a:cubicBezTo>
                    <a:pt x="1" y="176"/>
                    <a:pt x="1" y="354"/>
                    <a:pt x="103" y="469"/>
                  </a:cubicBezTo>
                  <a:cubicBezTo>
                    <a:pt x="160" y="520"/>
                    <a:pt x="230" y="545"/>
                    <a:pt x="300" y="545"/>
                  </a:cubicBezTo>
                  <a:cubicBezTo>
                    <a:pt x="370" y="545"/>
                    <a:pt x="440" y="520"/>
                    <a:pt x="497" y="469"/>
                  </a:cubicBezTo>
                  <a:cubicBezTo>
                    <a:pt x="665" y="262"/>
                    <a:pt x="496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11798493" y="2511526"/>
              <a:ext cx="42190" cy="32898"/>
            </a:xfrm>
            <a:custGeom>
              <a:rect b="b" l="l" r="r" t="t"/>
              <a:pathLst>
                <a:path extrusionOk="0" h="570" w="731">
                  <a:moveTo>
                    <a:pt x="314" y="0"/>
                  </a:moveTo>
                  <a:cubicBezTo>
                    <a:pt x="246" y="0"/>
                    <a:pt x="175" y="29"/>
                    <a:pt x="115" y="98"/>
                  </a:cubicBezTo>
                  <a:cubicBezTo>
                    <a:pt x="0" y="213"/>
                    <a:pt x="0" y="378"/>
                    <a:pt x="115" y="493"/>
                  </a:cubicBezTo>
                  <a:cubicBezTo>
                    <a:pt x="166" y="544"/>
                    <a:pt x="236" y="569"/>
                    <a:pt x="306" y="569"/>
                  </a:cubicBezTo>
                  <a:cubicBezTo>
                    <a:pt x="376" y="569"/>
                    <a:pt x="446" y="544"/>
                    <a:pt x="497" y="493"/>
                  </a:cubicBezTo>
                  <a:cubicBezTo>
                    <a:pt x="730" y="298"/>
                    <a:pt x="533" y="0"/>
                    <a:pt x="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11692644" y="2407061"/>
              <a:ext cx="38438" cy="31339"/>
            </a:xfrm>
            <a:custGeom>
              <a:rect b="b" l="l" r="r" t="t"/>
              <a:pathLst>
                <a:path extrusionOk="0" h="543" w="666">
                  <a:moveTo>
                    <a:pt x="283" y="1"/>
                  </a:moveTo>
                  <a:cubicBezTo>
                    <a:pt x="223" y="1"/>
                    <a:pt x="160" y="23"/>
                    <a:pt x="103" y="74"/>
                  </a:cubicBezTo>
                  <a:cubicBezTo>
                    <a:pt x="1" y="176"/>
                    <a:pt x="1" y="355"/>
                    <a:pt x="103" y="456"/>
                  </a:cubicBezTo>
                  <a:cubicBezTo>
                    <a:pt x="154" y="514"/>
                    <a:pt x="224" y="542"/>
                    <a:pt x="295" y="542"/>
                  </a:cubicBezTo>
                  <a:cubicBezTo>
                    <a:pt x="367" y="542"/>
                    <a:pt x="440" y="514"/>
                    <a:pt x="497" y="456"/>
                  </a:cubicBezTo>
                  <a:cubicBezTo>
                    <a:pt x="665" y="259"/>
                    <a:pt x="489" y="1"/>
                    <a:pt x="2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11586102" y="2300346"/>
              <a:ext cx="39073" cy="31108"/>
            </a:xfrm>
            <a:custGeom>
              <a:rect b="b" l="l" r="r" t="t"/>
              <a:pathLst>
                <a:path extrusionOk="0" h="539" w="677">
                  <a:moveTo>
                    <a:pt x="306" y="1"/>
                  </a:moveTo>
                  <a:cubicBezTo>
                    <a:pt x="236" y="1"/>
                    <a:pt x="166" y="26"/>
                    <a:pt x="115" y="77"/>
                  </a:cubicBezTo>
                  <a:cubicBezTo>
                    <a:pt x="1" y="192"/>
                    <a:pt x="1" y="357"/>
                    <a:pt x="115" y="472"/>
                  </a:cubicBezTo>
                  <a:cubicBezTo>
                    <a:pt x="170" y="519"/>
                    <a:pt x="230" y="539"/>
                    <a:pt x="288" y="539"/>
                  </a:cubicBezTo>
                  <a:cubicBezTo>
                    <a:pt x="497" y="539"/>
                    <a:pt x="677" y="277"/>
                    <a:pt x="497" y="77"/>
                  </a:cubicBezTo>
                  <a:cubicBezTo>
                    <a:pt x="446" y="26"/>
                    <a:pt x="37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11481002" y="2193803"/>
              <a:ext cx="32378" cy="31628"/>
            </a:xfrm>
            <a:custGeom>
              <a:rect b="b" l="l" r="r" t="t"/>
              <a:pathLst>
                <a:path extrusionOk="0" h="548" w="561">
                  <a:moveTo>
                    <a:pt x="281" y="0"/>
                  </a:moveTo>
                  <a:cubicBezTo>
                    <a:pt x="128" y="0"/>
                    <a:pt x="1" y="128"/>
                    <a:pt x="1" y="280"/>
                  </a:cubicBezTo>
                  <a:cubicBezTo>
                    <a:pt x="1" y="433"/>
                    <a:pt x="128" y="548"/>
                    <a:pt x="281" y="548"/>
                  </a:cubicBezTo>
                  <a:cubicBezTo>
                    <a:pt x="434" y="548"/>
                    <a:pt x="561" y="433"/>
                    <a:pt x="561" y="280"/>
                  </a:cubicBezTo>
                  <a:cubicBezTo>
                    <a:pt x="561" y="128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11375210" y="2087203"/>
              <a:ext cx="31628" cy="32436"/>
            </a:xfrm>
            <a:custGeom>
              <a:rect b="b" l="l" r="r" t="t"/>
              <a:pathLst>
                <a:path extrusionOk="0" h="562" w="548">
                  <a:moveTo>
                    <a:pt x="280" y="1"/>
                  </a:moveTo>
                  <a:cubicBezTo>
                    <a:pt x="127" y="1"/>
                    <a:pt x="0" y="128"/>
                    <a:pt x="0" y="281"/>
                  </a:cubicBezTo>
                  <a:cubicBezTo>
                    <a:pt x="0" y="434"/>
                    <a:pt x="127" y="561"/>
                    <a:pt x="280" y="561"/>
                  </a:cubicBezTo>
                  <a:cubicBezTo>
                    <a:pt x="420" y="561"/>
                    <a:pt x="548" y="434"/>
                    <a:pt x="548" y="281"/>
                  </a:cubicBezTo>
                  <a:cubicBezTo>
                    <a:pt x="548" y="128"/>
                    <a:pt x="420" y="1"/>
                    <a:pt x="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11263474" y="1981411"/>
              <a:ext cx="42709" cy="31628"/>
            </a:xfrm>
            <a:custGeom>
              <a:rect b="b" l="l" r="r" t="t"/>
              <a:pathLst>
                <a:path extrusionOk="0" h="548" w="740">
                  <a:moveTo>
                    <a:pt x="370" y="0"/>
                  </a:moveTo>
                  <a:cubicBezTo>
                    <a:pt x="128" y="0"/>
                    <a:pt x="1" y="293"/>
                    <a:pt x="179" y="472"/>
                  </a:cubicBezTo>
                  <a:cubicBezTo>
                    <a:pt x="230" y="522"/>
                    <a:pt x="300" y="548"/>
                    <a:pt x="370" y="548"/>
                  </a:cubicBezTo>
                  <a:cubicBezTo>
                    <a:pt x="440" y="548"/>
                    <a:pt x="510" y="522"/>
                    <a:pt x="561" y="472"/>
                  </a:cubicBezTo>
                  <a:cubicBezTo>
                    <a:pt x="739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11156932" y="1874868"/>
              <a:ext cx="42651" cy="32205"/>
            </a:xfrm>
            <a:custGeom>
              <a:rect b="b" l="l" r="r" t="t"/>
              <a:pathLst>
                <a:path extrusionOk="0" h="558" w="739">
                  <a:moveTo>
                    <a:pt x="369" y="0"/>
                  </a:moveTo>
                  <a:cubicBezTo>
                    <a:pt x="128" y="0"/>
                    <a:pt x="0" y="293"/>
                    <a:pt x="178" y="471"/>
                  </a:cubicBezTo>
                  <a:cubicBezTo>
                    <a:pt x="229" y="528"/>
                    <a:pt x="299" y="557"/>
                    <a:pt x="371" y="557"/>
                  </a:cubicBezTo>
                  <a:cubicBezTo>
                    <a:pt x="443" y="557"/>
                    <a:pt x="516" y="528"/>
                    <a:pt x="573" y="471"/>
                  </a:cubicBezTo>
                  <a:cubicBezTo>
                    <a:pt x="739" y="293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12235743" y="3139641"/>
              <a:ext cx="31686" cy="32378"/>
            </a:xfrm>
            <a:custGeom>
              <a:rect b="b" l="l" r="r" t="t"/>
              <a:pathLst>
                <a:path extrusionOk="0" h="561" w="549">
                  <a:moveTo>
                    <a:pt x="281" y="0"/>
                  </a:moveTo>
                  <a:cubicBezTo>
                    <a:pt x="128" y="0"/>
                    <a:pt x="1" y="128"/>
                    <a:pt x="1" y="280"/>
                  </a:cubicBezTo>
                  <a:cubicBezTo>
                    <a:pt x="1" y="433"/>
                    <a:pt x="128" y="560"/>
                    <a:pt x="281" y="560"/>
                  </a:cubicBezTo>
                  <a:cubicBezTo>
                    <a:pt x="434" y="560"/>
                    <a:pt x="548" y="433"/>
                    <a:pt x="548" y="280"/>
                  </a:cubicBezTo>
                  <a:cubicBezTo>
                    <a:pt x="548" y="128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12124065" y="3033792"/>
              <a:ext cx="42651" cy="31686"/>
            </a:xfrm>
            <a:custGeom>
              <a:rect b="b" l="l" r="r" t="t"/>
              <a:pathLst>
                <a:path extrusionOk="0" h="549" w="739">
                  <a:moveTo>
                    <a:pt x="370" y="1"/>
                  </a:moveTo>
                  <a:cubicBezTo>
                    <a:pt x="128" y="1"/>
                    <a:pt x="0" y="293"/>
                    <a:pt x="179" y="472"/>
                  </a:cubicBezTo>
                  <a:cubicBezTo>
                    <a:pt x="230" y="523"/>
                    <a:pt x="300" y="548"/>
                    <a:pt x="371" y="548"/>
                  </a:cubicBezTo>
                  <a:cubicBezTo>
                    <a:pt x="443" y="548"/>
                    <a:pt x="516" y="523"/>
                    <a:pt x="573" y="472"/>
                  </a:cubicBezTo>
                  <a:cubicBezTo>
                    <a:pt x="739" y="293"/>
                    <a:pt x="624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12021909" y="2926326"/>
              <a:ext cx="41497" cy="33128"/>
            </a:xfrm>
            <a:custGeom>
              <a:rect b="b" l="l" r="r" t="t"/>
              <a:pathLst>
                <a:path extrusionOk="0" h="574" w="719">
                  <a:moveTo>
                    <a:pt x="313" y="0"/>
                  </a:moveTo>
                  <a:cubicBezTo>
                    <a:pt x="242" y="0"/>
                    <a:pt x="167" y="31"/>
                    <a:pt x="102" y="105"/>
                  </a:cubicBezTo>
                  <a:cubicBezTo>
                    <a:pt x="0" y="207"/>
                    <a:pt x="0" y="385"/>
                    <a:pt x="102" y="487"/>
                  </a:cubicBezTo>
                  <a:cubicBezTo>
                    <a:pt x="160" y="545"/>
                    <a:pt x="230" y="573"/>
                    <a:pt x="300" y="573"/>
                  </a:cubicBezTo>
                  <a:cubicBezTo>
                    <a:pt x="370" y="573"/>
                    <a:pt x="440" y="545"/>
                    <a:pt x="497" y="487"/>
                  </a:cubicBezTo>
                  <a:cubicBezTo>
                    <a:pt x="719" y="295"/>
                    <a:pt x="532" y="0"/>
                    <a:pt x="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11915367" y="2820995"/>
              <a:ext cx="33821" cy="31743"/>
            </a:xfrm>
            <a:custGeom>
              <a:rect b="b" l="l" r="r" t="t"/>
              <a:pathLst>
                <a:path extrusionOk="0" h="550" w="586">
                  <a:moveTo>
                    <a:pt x="305" y="0"/>
                  </a:moveTo>
                  <a:cubicBezTo>
                    <a:pt x="237" y="0"/>
                    <a:pt x="168" y="26"/>
                    <a:pt x="115" y="84"/>
                  </a:cubicBezTo>
                  <a:cubicBezTo>
                    <a:pt x="0" y="186"/>
                    <a:pt x="0" y="364"/>
                    <a:pt x="115" y="466"/>
                  </a:cubicBezTo>
                  <a:cubicBezTo>
                    <a:pt x="168" y="524"/>
                    <a:pt x="237" y="550"/>
                    <a:pt x="305" y="550"/>
                  </a:cubicBezTo>
                  <a:cubicBezTo>
                    <a:pt x="446" y="550"/>
                    <a:pt x="586" y="438"/>
                    <a:pt x="586" y="275"/>
                  </a:cubicBezTo>
                  <a:cubicBezTo>
                    <a:pt x="586" y="112"/>
                    <a:pt x="446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11809517" y="2714741"/>
              <a:ext cx="33128" cy="31801"/>
            </a:xfrm>
            <a:custGeom>
              <a:rect b="b" l="l" r="r" t="t"/>
              <a:pathLst>
                <a:path extrusionOk="0" h="551" w="574">
                  <a:moveTo>
                    <a:pt x="298" y="1"/>
                  </a:moveTo>
                  <a:cubicBezTo>
                    <a:pt x="230" y="1"/>
                    <a:pt x="160" y="25"/>
                    <a:pt x="102" y="79"/>
                  </a:cubicBezTo>
                  <a:cubicBezTo>
                    <a:pt x="0" y="193"/>
                    <a:pt x="0" y="359"/>
                    <a:pt x="102" y="473"/>
                  </a:cubicBezTo>
                  <a:cubicBezTo>
                    <a:pt x="160" y="527"/>
                    <a:pt x="229" y="551"/>
                    <a:pt x="296" y="551"/>
                  </a:cubicBezTo>
                  <a:cubicBezTo>
                    <a:pt x="439" y="551"/>
                    <a:pt x="573" y="443"/>
                    <a:pt x="573" y="270"/>
                  </a:cubicBezTo>
                  <a:cubicBezTo>
                    <a:pt x="573" y="106"/>
                    <a:pt x="440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11702975" y="2608603"/>
              <a:ext cx="33128" cy="31743"/>
            </a:xfrm>
            <a:custGeom>
              <a:rect b="b" l="l" r="r" t="t"/>
              <a:pathLst>
                <a:path extrusionOk="0" h="550" w="574">
                  <a:moveTo>
                    <a:pt x="302" y="1"/>
                  </a:moveTo>
                  <a:cubicBezTo>
                    <a:pt x="236" y="1"/>
                    <a:pt x="168" y="26"/>
                    <a:pt x="115" y="84"/>
                  </a:cubicBezTo>
                  <a:cubicBezTo>
                    <a:pt x="0" y="186"/>
                    <a:pt x="0" y="364"/>
                    <a:pt x="115" y="466"/>
                  </a:cubicBezTo>
                  <a:cubicBezTo>
                    <a:pt x="168" y="524"/>
                    <a:pt x="236" y="550"/>
                    <a:pt x="302" y="550"/>
                  </a:cubicBezTo>
                  <a:cubicBezTo>
                    <a:pt x="440" y="550"/>
                    <a:pt x="573" y="438"/>
                    <a:pt x="573" y="275"/>
                  </a:cubicBezTo>
                  <a:cubicBezTo>
                    <a:pt x="573" y="112"/>
                    <a:pt x="440" y="1"/>
                    <a:pt x="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11596375" y="2502061"/>
              <a:ext cx="33879" cy="32090"/>
            </a:xfrm>
            <a:custGeom>
              <a:rect b="b" l="l" r="r" t="t"/>
              <a:pathLst>
                <a:path extrusionOk="0" h="556" w="587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78"/>
                  </a:cubicBezTo>
                  <a:cubicBezTo>
                    <a:pt x="169" y="532"/>
                    <a:pt x="236" y="556"/>
                    <a:pt x="304" y="556"/>
                  </a:cubicBezTo>
                  <a:cubicBezTo>
                    <a:pt x="446" y="556"/>
                    <a:pt x="587" y="448"/>
                    <a:pt x="587" y="275"/>
                  </a:cubicBezTo>
                  <a:cubicBezTo>
                    <a:pt x="587" y="111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11489833" y="2395807"/>
              <a:ext cx="33879" cy="32147"/>
            </a:xfrm>
            <a:custGeom>
              <a:rect b="b" l="l" r="r" t="t"/>
              <a:pathLst>
                <a:path extrusionOk="0" h="557" w="587">
                  <a:moveTo>
                    <a:pt x="309" y="1"/>
                  </a:moveTo>
                  <a:cubicBezTo>
                    <a:pt x="241" y="1"/>
                    <a:pt x="172" y="25"/>
                    <a:pt x="115" y="78"/>
                  </a:cubicBezTo>
                  <a:cubicBezTo>
                    <a:pt x="0" y="193"/>
                    <a:pt x="0" y="359"/>
                    <a:pt x="115" y="473"/>
                  </a:cubicBezTo>
                  <a:cubicBezTo>
                    <a:pt x="173" y="531"/>
                    <a:pt x="243" y="557"/>
                    <a:pt x="311" y="557"/>
                  </a:cubicBezTo>
                  <a:cubicBezTo>
                    <a:pt x="453" y="557"/>
                    <a:pt x="586" y="446"/>
                    <a:pt x="586" y="282"/>
                  </a:cubicBezTo>
                  <a:cubicBezTo>
                    <a:pt x="586" y="109"/>
                    <a:pt x="451" y="1"/>
                    <a:pt x="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11277441" y="2183068"/>
              <a:ext cx="33879" cy="32147"/>
            </a:xfrm>
            <a:custGeom>
              <a:rect b="b" l="l" r="r" t="t"/>
              <a:pathLst>
                <a:path extrusionOk="0" h="557" w="587">
                  <a:moveTo>
                    <a:pt x="311" y="1"/>
                  </a:moveTo>
                  <a:cubicBezTo>
                    <a:pt x="243" y="1"/>
                    <a:pt x="173" y="27"/>
                    <a:pt x="115" y="84"/>
                  </a:cubicBezTo>
                  <a:cubicBezTo>
                    <a:pt x="1" y="199"/>
                    <a:pt x="1" y="365"/>
                    <a:pt x="115" y="479"/>
                  </a:cubicBezTo>
                  <a:cubicBezTo>
                    <a:pt x="172" y="532"/>
                    <a:pt x="241" y="557"/>
                    <a:pt x="309" y="557"/>
                  </a:cubicBezTo>
                  <a:cubicBezTo>
                    <a:pt x="451" y="557"/>
                    <a:pt x="586" y="448"/>
                    <a:pt x="586" y="275"/>
                  </a:cubicBezTo>
                  <a:cubicBezTo>
                    <a:pt x="586" y="112"/>
                    <a:pt x="453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11171591" y="2077103"/>
              <a:ext cx="33128" cy="31916"/>
            </a:xfrm>
            <a:custGeom>
              <a:rect b="b" l="l" r="r" t="t"/>
              <a:pathLst>
                <a:path extrusionOk="0" h="553" w="574">
                  <a:moveTo>
                    <a:pt x="304" y="1"/>
                  </a:moveTo>
                  <a:cubicBezTo>
                    <a:pt x="234" y="1"/>
                    <a:pt x="162" y="27"/>
                    <a:pt x="103" y="87"/>
                  </a:cubicBezTo>
                  <a:cubicBezTo>
                    <a:pt x="1" y="189"/>
                    <a:pt x="1" y="367"/>
                    <a:pt x="103" y="469"/>
                  </a:cubicBezTo>
                  <a:cubicBezTo>
                    <a:pt x="161" y="527"/>
                    <a:pt x="231" y="552"/>
                    <a:pt x="299" y="552"/>
                  </a:cubicBezTo>
                  <a:cubicBezTo>
                    <a:pt x="440" y="552"/>
                    <a:pt x="574" y="441"/>
                    <a:pt x="574" y="278"/>
                  </a:cubicBezTo>
                  <a:cubicBezTo>
                    <a:pt x="574" y="108"/>
                    <a:pt x="4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11058354" y="1969464"/>
              <a:ext cx="45653" cy="32436"/>
            </a:xfrm>
            <a:custGeom>
              <a:rect b="b" l="l" r="r" t="t"/>
              <a:pathLst>
                <a:path extrusionOk="0" h="562" w="791">
                  <a:moveTo>
                    <a:pt x="408" y="0"/>
                  </a:moveTo>
                  <a:cubicBezTo>
                    <a:pt x="191" y="0"/>
                    <a:pt x="0" y="295"/>
                    <a:pt x="231" y="488"/>
                  </a:cubicBezTo>
                  <a:cubicBezTo>
                    <a:pt x="289" y="539"/>
                    <a:pt x="351" y="561"/>
                    <a:pt x="411" y="561"/>
                  </a:cubicBezTo>
                  <a:cubicBezTo>
                    <a:pt x="617" y="561"/>
                    <a:pt x="791" y="303"/>
                    <a:pt x="613" y="106"/>
                  </a:cubicBezTo>
                  <a:cubicBezTo>
                    <a:pt x="551" y="31"/>
                    <a:pt x="478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12140225" y="3235910"/>
              <a:ext cx="31686" cy="31628"/>
            </a:xfrm>
            <a:custGeom>
              <a:rect b="b" l="l" r="r" t="t"/>
              <a:pathLst>
                <a:path extrusionOk="0" h="548" w="549">
                  <a:moveTo>
                    <a:pt x="281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0"/>
                    <a:pt x="128" y="548"/>
                    <a:pt x="281" y="548"/>
                  </a:cubicBezTo>
                  <a:cubicBezTo>
                    <a:pt x="421" y="548"/>
                    <a:pt x="548" y="420"/>
                    <a:pt x="548" y="268"/>
                  </a:cubicBezTo>
                  <a:cubicBezTo>
                    <a:pt x="548" y="115"/>
                    <a:pt x="421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12033683" y="3129310"/>
              <a:ext cx="31628" cy="31686"/>
            </a:xfrm>
            <a:custGeom>
              <a:rect b="b" l="l" r="r" t="t"/>
              <a:pathLst>
                <a:path extrusionOk="0" h="549" w="548">
                  <a:moveTo>
                    <a:pt x="280" y="1"/>
                  </a:moveTo>
                  <a:cubicBezTo>
                    <a:pt x="127" y="1"/>
                    <a:pt x="0" y="128"/>
                    <a:pt x="0" y="281"/>
                  </a:cubicBezTo>
                  <a:cubicBezTo>
                    <a:pt x="0" y="434"/>
                    <a:pt x="127" y="548"/>
                    <a:pt x="280" y="548"/>
                  </a:cubicBezTo>
                  <a:cubicBezTo>
                    <a:pt x="433" y="548"/>
                    <a:pt x="548" y="434"/>
                    <a:pt x="548" y="281"/>
                  </a:cubicBezTo>
                  <a:cubicBezTo>
                    <a:pt x="548" y="128"/>
                    <a:pt x="433" y="1"/>
                    <a:pt x="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0"/>
            <p:cNvSpPr/>
            <p:nvPr/>
          </p:nvSpPr>
          <p:spPr>
            <a:xfrm>
              <a:off x="11926390" y="3023691"/>
              <a:ext cx="38380" cy="31282"/>
            </a:xfrm>
            <a:custGeom>
              <a:rect b="b" l="l" r="r" t="t"/>
              <a:pathLst>
                <a:path extrusionOk="0" h="542" w="665">
                  <a:moveTo>
                    <a:pt x="282" y="0"/>
                  </a:moveTo>
                  <a:cubicBezTo>
                    <a:pt x="222" y="0"/>
                    <a:pt x="159" y="22"/>
                    <a:pt x="102" y="74"/>
                  </a:cubicBezTo>
                  <a:cubicBezTo>
                    <a:pt x="0" y="176"/>
                    <a:pt x="0" y="354"/>
                    <a:pt x="102" y="456"/>
                  </a:cubicBezTo>
                  <a:cubicBezTo>
                    <a:pt x="153" y="513"/>
                    <a:pt x="223" y="542"/>
                    <a:pt x="295" y="542"/>
                  </a:cubicBezTo>
                  <a:cubicBezTo>
                    <a:pt x="366" y="542"/>
                    <a:pt x="439" y="513"/>
                    <a:pt x="497" y="456"/>
                  </a:cubicBezTo>
                  <a:cubicBezTo>
                    <a:pt x="664" y="258"/>
                    <a:pt x="488" y="0"/>
                    <a:pt x="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0"/>
            <p:cNvSpPr/>
            <p:nvPr/>
          </p:nvSpPr>
          <p:spPr>
            <a:xfrm>
              <a:off x="11819790" y="2915591"/>
              <a:ext cx="41555" cy="33013"/>
            </a:xfrm>
            <a:custGeom>
              <a:rect b="b" l="l" r="r" t="t"/>
              <a:pathLst>
                <a:path extrusionOk="0" h="572" w="720">
                  <a:moveTo>
                    <a:pt x="310" y="1"/>
                  </a:moveTo>
                  <a:cubicBezTo>
                    <a:pt x="240" y="1"/>
                    <a:pt x="167" y="30"/>
                    <a:pt x="103" y="100"/>
                  </a:cubicBezTo>
                  <a:cubicBezTo>
                    <a:pt x="1" y="215"/>
                    <a:pt x="1" y="380"/>
                    <a:pt x="103" y="495"/>
                  </a:cubicBezTo>
                  <a:cubicBezTo>
                    <a:pt x="160" y="546"/>
                    <a:pt x="230" y="571"/>
                    <a:pt x="300" y="571"/>
                  </a:cubicBezTo>
                  <a:cubicBezTo>
                    <a:pt x="370" y="571"/>
                    <a:pt x="440" y="546"/>
                    <a:pt x="497" y="495"/>
                  </a:cubicBezTo>
                  <a:cubicBezTo>
                    <a:pt x="720" y="292"/>
                    <a:pt x="531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11713248" y="2811299"/>
              <a:ext cx="38958" cy="31282"/>
            </a:xfrm>
            <a:custGeom>
              <a:rect b="b" l="l" r="r" t="t"/>
              <a:pathLst>
                <a:path extrusionOk="0" h="542" w="675">
                  <a:moveTo>
                    <a:pt x="295" y="0"/>
                  </a:moveTo>
                  <a:cubicBezTo>
                    <a:pt x="235" y="0"/>
                    <a:pt x="172" y="22"/>
                    <a:pt x="115" y="74"/>
                  </a:cubicBezTo>
                  <a:cubicBezTo>
                    <a:pt x="0" y="176"/>
                    <a:pt x="0" y="354"/>
                    <a:pt x="115" y="456"/>
                  </a:cubicBezTo>
                  <a:cubicBezTo>
                    <a:pt x="166" y="513"/>
                    <a:pt x="236" y="542"/>
                    <a:pt x="306" y="542"/>
                  </a:cubicBezTo>
                  <a:cubicBezTo>
                    <a:pt x="376" y="542"/>
                    <a:pt x="446" y="513"/>
                    <a:pt x="497" y="456"/>
                  </a:cubicBezTo>
                  <a:cubicBezTo>
                    <a:pt x="675" y="259"/>
                    <a:pt x="501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11603647" y="2704699"/>
              <a:ext cx="42190" cy="30589"/>
            </a:xfrm>
            <a:custGeom>
              <a:rect b="b" l="l" r="r" t="t"/>
              <a:pathLst>
                <a:path extrusionOk="0" h="530" w="731">
                  <a:moveTo>
                    <a:pt x="377" y="1"/>
                  </a:moveTo>
                  <a:cubicBezTo>
                    <a:pt x="168" y="1"/>
                    <a:pt x="0" y="259"/>
                    <a:pt x="168" y="456"/>
                  </a:cubicBezTo>
                  <a:cubicBezTo>
                    <a:pt x="225" y="508"/>
                    <a:pt x="288" y="530"/>
                    <a:pt x="348" y="530"/>
                  </a:cubicBezTo>
                  <a:cubicBezTo>
                    <a:pt x="554" y="530"/>
                    <a:pt x="730" y="272"/>
                    <a:pt x="562" y="74"/>
                  </a:cubicBezTo>
                  <a:cubicBezTo>
                    <a:pt x="502" y="23"/>
                    <a:pt x="438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11497163" y="2598445"/>
              <a:ext cx="45249" cy="32551"/>
            </a:xfrm>
            <a:custGeom>
              <a:rect b="b" l="l" r="r" t="t"/>
              <a:pathLst>
                <a:path extrusionOk="0" h="564" w="784">
                  <a:moveTo>
                    <a:pt x="385" y="1"/>
                  </a:moveTo>
                  <a:cubicBezTo>
                    <a:pt x="177" y="1"/>
                    <a:pt x="0" y="255"/>
                    <a:pt x="179" y="464"/>
                  </a:cubicBezTo>
                  <a:cubicBezTo>
                    <a:pt x="240" y="534"/>
                    <a:pt x="311" y="563"/>
                    <a:pt x="379" y="563"/>
                  </a:cubicBezTo>
                  <a:cubicBezTo>
                    <a:pt x="595" y="563"/>
                    <a:pt x="784" y="272"/>
                    <a:pt x="561" y="69"/>
                  </a:cubicBezTo>
                  <a:cubicBezTo>
                    <a:pt x="505" y="21"/>
                    <a:pt x="444" y="1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11396507" y="2491441"/>
              <a:ext cx="31628" cy="31628"/>
            </a:xfrm>
            <a:custGeom>
              <a:rect b="b" l="l" r="r" t="t"/>
              <a:pathLst>
                <a:path extrusionOk="0" h="548" w="548">
                  <a:moveTo>
                    <a:pt x="268" y="0"/>
                  </a:moveTo>
                  <a:cubicBezTo>
                    <a:pt x="115" y="0"/>
                    <a:pt x="0" y="128"/>
                    <a:pt x="0" y="280"/>
                  </a:cubicBezTo>
                  <a:cubicBezTo>
                    <a:pt x="0" y="433"/>
                    <a:pt x="115" y="548"/>
                    <a:pt x="268" y="548"/>
                  </a:cubicBezTo>
                  <a:cubicBezTo>
                    <a:pt x="421" y="548"/>
                    <a:pt x="548" y="433"/>
                    <a:pt x="548" y="280"/>
                  </a:cubicBezTo>
                  <a:cubicBezTo>
                    <a:pt x="548" y="128"/>
                    <a:pt x="421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11289907" y="2385591"/>
              <a:ext cx="31686" cy="31686"/>
            </a:xfrm>
            <a:custGeom>
              <a:rect b="b" l="l" r="r" t="t"/>
              <a:pathLst>
                <a:path extrusionOk="0" h="549" w="549">
                  <a:moveTo>
                    <a:pt x="268" y="1"/>
                  </a:moveTo>
                  <a:cubicBezTo>
                    <a:pt x="128" y="1"/>
                    <a:pt x="1" y="115"/>
                    <a:pt x="1" y="268"/>
                  </a:cubicBezTo>
                  <a:cubicBezTo>
                    <a:pt x="1" y="421"/>
                    <a:pt x="128" y="548"/>
                    <a:pt x="268" y="548"/>
                  </a:cubicBezTo>
                  <a:cubicBezTo>
                    <a:pt x="421" y="548"/>
                    <a:pt x="549" y="421"/>
                    <a:pt x="549" y="268"/>
                  </a:cubicBezTo>
                  <a:cubicBezTo>
                    <a:pt x="549" y="115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0"/>
            <p:cNvSpPr/>
            <p:nvPr/>
          </p:nvSpPr>
          <p:spPr>
            <a:xfrm>
              <a:off x="11178171" y="2279568"/>
              <a:ext cx="45826" cy="32494"/>
            </a:xfrm>
            <a:custGeom>
              <a:rect b="b" l="l" r="r" t="t"/>
              <a:pathLst>
                <a:path extrusionOk="0" h="563" w="794">
                  <a:moveTo>
                    <a:pt x="389" y="1"/>
                  </a:moveTo>
                  <a:cubicBezTo>
                    <a:pt x="180" y="1"/>
                    <a:pt x="0" y="263"/>
                    <a:pt x="180" y="463"/>
                  </a:cubicBezTo>
                  <a:cubicBezTo>
                    <a:pt x="241" y="533"/>
                    <a:pt x="313" y="562"/>
                    <a:pt x="382" y="562"/>
                  </a:cubicBezTo>
                  <a:cubicBezTo>
                    <a:pt x="600" y="562"/>
                    <a:pt x="794" y="271"/>
                    <a:pt x="562" y="68"/>
                  </a:cubicBezTo>
                  <a:cubicBezTo>
                    <a:pt x="507" y="21"/>
                    <a:pt x="447" y="1"/>
                    <a:pt x="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11071686" y="2172506"/>
              <a:ext cx="42651" cy="32205"/>
            </a:xfrm>
            <a:custGeom>
              <a:rect b="b" l="l" r="r" t="t"/>
              <a:pathLst>
                <a:path extrusionOk="0" h="558" w="739">
                  <a:moveTo>
                    <a:pt x="369" y="0"/>
                  </a:moveTo>
                  <a:cubicBezTo>
                    <a:pt x="127" y="0"/>
                    <a:pt x="0" y="306"/>
                    <a:pt x="178" y="471"/>
                  </a:cubicBezTo>
                  <a:cubicBezTo>
                    <a:pt x="229" y="528"/>
                    <a:pt x="299" y="557"/>
                    <a:pt x="371" y="557"/>
                  </a:cubicBezTo>
                  <a:cubicBezTo>
                    <a:pt x="443" y="557"/>
                    <a:pt x="516" y="528"/>
                    <a:pt x="573" y="471"/>
                  </a:cubicBezTo>
                  <a:cubicBezTo>
                    <a:pt x="739" y="306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0"/>
            <p:cNvSpPr/>
            <p:nvPr/>
          </p:nvSpPr>
          <p:spPr>
            <a:xfrm>
              <a:off x="10965837" y="2066656"/>
              <a:ext cx="42709" cy="31628"/>
            </a:xfrm>
            <a:custGeom>
              <a:rect b="b" l="l" r="r" t="t"/>
              <a:pathLst>
                <a:path extrusionOk="0" h="548" w="740">
                  <a:moveTo>
                    <a:pt x="370" y="0"/>
                  </a:moveTo>
                  <a:cubicBezTo>
                    <a:pt x="115" y="0"/>
                    <a:pt x="1" y="293"/>
                    <a:pt x="166" y="472"/>
                  </a:cubicBezTo>
                  <a:cubicBezTo>
                    <a:pt x="223" y="523"/>
                    <a:pt x="293" y="548"/>
                    <a:pt x="363" y="548"/>
                  </a:cubicBezTo>
                  <a:cubicBezTo>
                    <a:pt x="433" y="548"/>
                    <a:pt x="504" y="523"/>
                    <a:pt x="561" y="472"/>
                  </a:cubicBezTo>
                  <a:cubicBezTo>
                    <a:pt x="739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0"/>
            <p:cNvSpPr/>
            <p:nvPr/>
          </p:nvSpPr>
          <p:spPr>
            <a:xfrm>
              <a:off x="12044706" y="3331429"/>
              <a:ext cx="31628" cy="31686"/>
            </a:xfrm>
            <a:custGeom>
              <a:rect b="b" l="l" r="r" t="t"/>
              <a:pathLst>
                <a:path extrusionOk="0" h="549" w="548">
                  <a:moveTo>
                    <a:pt x="268" y="1"/>
                  </a:moveTo>
                  <a:cubicBezTo>
                    <a:pt x="115" y="1"/>
                    <a:pt x="0" y="128"/>
                    <a:pt x="0" y="281"/>
                  </a:cubicBezTo>
                  <a:cubicBezTo>
                    <a:pt x="0" y="434"/>
                    <a:pt x="115" y="548"/>
                    <a:pt x="268" y="548"/>
                  </a:cubicBezTo>
                  <a:cubicBezTo>
                    <a:pt x="420" y="548"/>
                    <a:pt x="548" y="434"/>
                    <a:pt x="548" y="281"/>
                  </a:cubicBezTo>
                  <a:cubicBezTo>
                    <a:pt x="548" y="128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0"/>
            <p:cNvSpPr/>
            <p:nvPr/>
          </p:nvSpPr>
          <p:spPr>
            <a:xfrm>
              <a:off x="11938106" y="3224887"/>
              <a:ext cx="31686" cy="32378"/>
            </a:xfrm>
            <a:custGeom>
              <a:rect b="b" l="l" r="r" t="t"/>
              <a:pathLst>
                <a:path extrusionOk="0" h="561" w="549">
                  <a:moveTo>
                    <a:pt x="281" y="0"/>
                  </a:moveTo>
                  <a:cubicBezTo>
                    <a:pt x="128" y="0"/>
                    <a:pt x="1" y="128"/>
                    <a:pt x="1" y="280"/>
                  </a:cubicBezTo>
                  <a:cubicBezTo>
                    <a:pt x="1" y="433"/>
                    <a:pt x="128" y="561"/>
                    <a:pt x="281" y="561"/>
                  </a:cubicBezTo>
                  <a:cubicBezTo>
                    <a:pt x="434" y="561"/>
                    <a:pt x="548" y="433"/>
                    <a:pt x="548" y="280"/>
                  </a:cubicBezTo>
                  <a:cubicBezTo>
                    <a:pt x="548" y="128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11826428" y="3119037"/>
              <a:ext cx="42651" cy="31686"/>
            </a:xfrm>
            <a:custGeom>
              <a:rect b="b" l="l" r="r" t="t"/>
              <a:pathLst>
                <a:path extrusionOk="0" h="549" w="739">
                  <a:moveTo>
                    <a:pt x="370" y="1"/>
                  </a:moveTo>
                  <a:cubicBezTo>
                    <a:pt x="115" y="1"/>
                    <a:pt x="0" y="294"/>
                    <a:pt x="179" y="472"/>
                  </a:cubicBezTo>
                  <a:cubicBezTo>
                    <a:pt x="230" y="523"/>
                    <a:pt x="300" y="548"/>
                    <a:pt x="370" y="548"/>
                  </a:cubicBezTo>
                  <a:cubicBezTo>
                    <a:pt x="440" y="548"/>
                    <a:pt x="510" y="523"/>
                    <a:pt x="561" y="472"/>
                  </a:cubicBezTo>
                  <a:cubicBezTo>
                    <a:pt x="739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0"/>
            <p:cNvSpPr/>
            <p:nvPr/>
          </p:nvSpPr>
          <p:spPr>
            <a:xfrm>
              <a:off x="11719885" y="3012495"/>
              <a:ext cx="42651" cy="31628"/>
            </a:xfrm>
            <a:custGeom>
              <a:rect b="b" l="l" r="r" t="t"/>
              <a:pathLst>
                <a:path extrusionOk="0" h="548" w="739">
                  <a:moveTo>
                    <a:pt x="369" y="0"/>
                  </a:moveTo>
                  <a:cubicBezTo>
                    <a:pt x="127" y="0"/>
                    <a:pt x="0" y="293"/>
                    <a:pt x="178" y="471"/>
                  </a:cubicBezTo>
                  <a:cubicBezTo>
                    <a:pt x="236" y="522"/>
                    <a:pt x="306" y="548"/>
                    <a:pt x="376" y="548"/>
                  </a:cubicBezTo>
                  <a:cubicBezTo>
                    <a:pt x="446" y="548"/>
                    <a:pt x="516" y="522"/>
                    <a:pt x="573" y="471"/>
                  </a:cubicBezTo>
                  <a:cubicBezTo>
                    <a:pt x="739" y="293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0"/>
            <p:cNvSpPr/>
            <p:nvPr/>
          </p:nvSpPr>
          <p:spPr>
            <a:xfrm>
              <a:off x="11614036" y="2905894"/>
              <a:ext cx="42651" cy="32263"/>
            </a:xfrm>
            <a:custGeom>
              <a:rect b="b" l="l" r="r" t="t"/>
              <a:pathLst>
                <a:path extrusionOk="0" h="559" w="739">
                  <a:moveTo>
                    <a:pt x="370" y="1"/>
                  </a:moveTo>
                  <a:cubicBezTo>
                    <a:pt x="115" y="1"/>
                    <a:pt x="0" y="307"/>
                    <a:pt x="179" y="472"/>
                  </a:cubicBezTo>
                  <a:cubicBezTo>
                    <a:pt x="230" y="529"/>
                    <a:pt x="300" y="558"/>
                    <a:pt x="370" y="558"/>
                  </a:cubicBezTo>
                  <a:cubicBezTo>
                    <a:pt x="440" y="558"/>
                    <a:pt x="510" y="529"/>
                    <a:pt x="561" y="472"/>
                  </a:cubicBezTo>
                  <a:cubicBezTo>
                    <a:pt x="739" y="307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0"/>
            <p:cNvSpPr/>
            <p:nvPr/>
          </p:nvSpPr>
          <p:spPr>
            <a:xfrm>
              <a:off x="11507494" y="2800102"/>
              <a:ext cx="42651" cy="31628"/>
            </a:xfrm>
            <a:custGeom>
              <a:rect b="b" l="l" r="r" t="t"/>
              <a:pathLst>
                <a:path extrusionOk="0" h="548" w="739">
                  <a:moveTo>
                    <a:pt x="369" y="0"/>
                  </a:moveTo>
                  <a:cubicBezTo>
                    <a:pt x="127" y="0"/>
                    <a:pt x="0" y="293"/>
                    <a:pt x="178" y="471"/>
                  </a:cubicBezTo>
                  <a:cubicBezTo>
                    <a:pt x="229" y="522"/>
                    <a:pt x="299" y="548"/>
                    <a:pt x="369" y="548"/>
                  </a:cubicBezTo>
                  <a:cubicBezTo>
                    <a:pt x="439" y="548"/>
                    <a:pt x="509" y="522"/>
                    <a:pt x="560" y="471"/>
                  </a:cubicBezTo>
                  <a:cubicBezTo>
                    <a:pt x="739" y="293"/>
                    <a:pt x="611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0"/>
            <p:cNvSpPr/>
            <p:nvPr/>
          </p:nvSpPr>
          <p:spPr>
            <a:xfrm>
              <a:off x="11405338" y="2693848"/>
              <a:ext cx="33128" cy="31743"/>
            </a:xfrm>
            <a:custGeom>
              <a:rect b="b" l="l" r="r" t="t"/>
              <a:pathLst>
                <a:path extrusionOk="0" h="550" w="574">
                  <a:moveTo>
                    <a:pt x="298" y="1"/>
                  </a:moveTo>
                  <a:cubicBezTo>
                    <a:pt x="230" y="1"/>
                    <a:pt x="160" y="26"/>
                    <a:pt x="102" y="84"/>
                  </a:cubicBezTo>
                  <a:cubicBezTo>
                    <a:pt x="0" y="186"/>
                    <a:pt x="0" y="364"/>
                    <a:pt x="102" y="466"/>
                  </a:cubicBezTo>
                  <a:cubicBezTo>
                    <a:pt x="160" y="524"/>
                    <a:pt x="230" y="550"/>
                    <a:pt x="298" y="550"/>
                  </a:cubicBezTo>
                  <a:cubicBezTo>
                    <a:pt x="440" y="550"/>
                    <a:pt x="573" y="439"/>
                    <a:pt x="573" y="275"/>
                  </a:cubicBezTo>
                  <a:cubicBezTo>
                    <a:pt x="573" y="112"/>
                    <a:pt x="440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0"/>
            <p:cNvSpPr/>
            <p:nvPr/>
          </p:nvSpPr>
          <p:spPr>
            <a:xfrm>
              <a:off x="11300238" y="2587710"/>
              <a:ext cx="32378" cy="31628"/>
            </a:xfrm>
            <a:custGeom>
              <a:rect b="b" l="l" r="r" t="t"/>
              <a:pathLst>
                <a:path extrusionOk="0" h="548" w="561">
                  <a:moveTo>
                    <a:pt x="280" y="0"/>
                  </a:moveTo>
                  <a:cubicBezTo>
                    <a:pt x="128" y="0"/>
                    <a:pt x="0" y="115"/>
                    <a:pt x="0" y="268"/>
                  </a:cubicBezTo>
                  <a:cubicBezTo>
                    <a:pt x="0" y="421"/>
                    <a:pt x="128" y="548"/>
                    <a:pt x="280" y="548"/>
                  </a:cubicBezTo>
                  <a:cubicBezTo>
                    <a:pt x="433" y="548"/>
                    <a:pt x="561" y="421"/>
                    <a:pt x="561" y="268"/>
                  </a:cubicBezTo>
                  <a:cubicBezTo>
                    <a:pt x="561" y="115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0"/>
            <p:cNvSpPr/>
            <p:nvPr/>
          </p:nvSpPr>
          <p:spPr>
            <a:xfrm>
              <a:off x="10976110" y="2269237"/>
              <a:ext cx="45883" cy="32436"/>
            </a:xfrm>
            <a:custGeom>
              <a:rect b="b" l="l" r="r" t="t"/>
              <a:pathLst>
                <a:path extrusionOk="0" h="562" w="795">
                  <a:moveTo>
                    <a:pt x="385" y="0"/>
                  </a:moveTo>
                  <a:cubicBezTo>
                    <a:pt x="177" y="0"/>
                    <a:pt x="1" y="255"/>
                    <a:pt x="179" y="463"/>
                  </a:cubicBezTo>
                  <a:cubicBezTo>
                    <a:pt x="239" y="533"/>
                    <a:pt x="310" y="561"/>
                    <a:pt x="378" y="561"/>
                  </a:cubicBezTo>
                  <a:cubicBezTo>
                    <a:pt x="597" y="561"/>
                    <a:pt x="794" y="263"/>
                    <a:pt x="561" y="69"/>
                  </a:cubicBezTo>
                  <a:cubicBezTo>
                    <a:pt x="505" y="21"/>
                    <a:pt x="444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0"/>
            <p:cNvSpPr/>
            <p:nvPr/>
          </p:nvSpPr>
          <p:spPr>
            <a:xfrm>
              <a:off x="10870203" y="2163099"/>
              <a:ext cx="45306" cy="32090"/>
            </a:xfrm>
            <a:custGeom>
              <a:rect b="b" l="l" r="r" t="t"/>
              <a:pathLst>
                <a:path extrusionOk="0" h="556" w="785">
                  <a:moveTo>
                    <a:pt x="377" y="0"/>
                  </a:moveTo>
                  <a:cubicBezTo>
                    <a:pt x="169" y="0"/>
                    <a:pt x="0" y="259"/>
                    <a:pt x="168" y="456"/>
                  </a:cubicBezTo>
                  <a:cubicBezTo>
                    <a:pt x="229" y="527"/>
                    <a:pt x="301" y="556"/>
                    <a:pt x="370" y="556"/>
                  </a:cubicBezTo>
                  <a:cubicBezTo>
                    <a:pt x="589" y="556"/>
                    <a:pt x="785" y="267"/>
                    <a:pt x="562" y="74"/>
                  </a:cubicBezTo>
                  <a:cubicBezTo>
                    <a:pt x="502" y="22"/>
                    <a:pt x="438" y="0"/>
                    <a:pt x="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0"/>
            <p:cNvSpPr/>
            <p:nvPr/>
          </p:nvSpPr>
          <p:spPr>
            <a:xfrm>
              <a:off x="11388103" y="2289468"/>
              <a:ext cx="33879" cy="32147"/>
            </a:xfrm>
            <a:custGeom>
              <a:rect b="b" l="l" r="r" t="t"/>
              <a:pathLst>
                <a:path extrusionOk="0" h="557" w="587">
                  <a:moveTo>
                    <a:pt x="311" y="1"/>
                  </a:moveTo>
                  <a:cubicBezTo>
                    <a:pt x="243" y="1"/>
                    <a:pt x="173" y="27"/>
                    <a:pt x="115" y="84"/>
                  </a:cubicBezTo>
                  <a:cubicBezTo>
                    <a:pt x="1" y="199"/>
                    <a:pt x="1" y="365"/>
                    <a:pt x="115" y="479"/>
                  </a:cubicBezTo>
                  <a:cubicBezTo>
                    <a:pt x="172" y="532"/>
                    <a:pt x="241" y="557"/>
                    <a:pt x="309" y="557"/>
                  </a:cubicBezTo>
                  <a:cubicBezTo>
                    <a:pt x="451" y="557"/>
                    <a:pt x="586" y="448"/>
                    <a:pt x="586" y="275"/>
                  </a:cubicBezTo>
                  <a:cubicBezTo>
                    <a:pt x="586" y="112"/>
                    <a:pt x="453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20"/>
            <p:cNvSpPr/>
            <p:nvPr/>
          </p:nvSpPr>
          <p:spPr>
            <a:xfrm>
              <a:off x="11075785" y="2385224"/>
              <a:ext cx="45883" cy="32436"/>
            </a:xfrm>
            <a:custGeom>
              <a:rect b="b" l="l" r="r" t="t"/>
              <a:pathLst>
                <a:path extrusionOk="0" h="562" w="795">
                  <a:moveTo>
                    <a:pt x="385" y="0"/>
                  </a:moveTo>
                  <a:cubicBezTo>
                    <a:pt x="177" y="0"/>
                    <a:pt x="1" y="255"/>
                    <a:pt x="179" y="463"/>
                  </a:cubicBezTo>
                  <a:cubicBezTo>
                    <a:pt x="239" y="533"/>
                    <a:pt x="310" y="561"/>
                    <a:pt x="378" y="561"/>
                  </a:cubicBezTo>
                  <a:cubicBezTo>
                    <a:pt x="597" y="561"/>
                    <a:pt x="794" y="263"/>
                    <a:pt x="561" y="69"/>
                  </a:cubicBezTo>
                  <a:cubicBezTo>
                    <a:pt x="505" y="21"/>
                    <a:pt x="444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20"/>
            <p:cNvSpPr/>
            <p:nvPr/>
          </p:nvSpPr>
          <p:spPr>
            <a:xfrm>
              <a:off x="11165223" y="2491049"/>
              <a:ext cx="45883" cy="32436"/>
            </a:xfrm>
            <a:custGeom>
              <a:rect b="b" l="l" r="r" t="t"/>
              <a:pathLst>
                <a:path extrusionOk="0" h="562" w="795">
                  <a:moveTo>
                    <a:pt x="385" y="0"/>
                  </a:moveTo>
                  <a:cubicBezTo>
                    <a:pt x="177" y="0"/>
                    <a:pt x="1" y="255"/>
                    <a:pt x="179" y="463"/>
                  </a:cubicBezTo>
                  <a:cubicBezTo>
                    <a:pt x="239" y="533"/>
                    <a:pt x="310" y="561"/>
                    <a:pt x="378" y="561"/>
                  </a:cubicBezTo>
                  <a:cubicBezTo>
                    <a:pt x="597" y="561"/>
                    <a:pt x="794" y="263"/>
                    <a:pt x="561" y="69"/>
                  </a:cubicBezTo>
                  <a:cubicBezTo>
                    <a:pt x="505" y="21"/>
                    <a:pt x="444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6" name="Google Shape;1086;p20"/>
          <p:cNvGrpSpPr/>
          <p:nvPr/>
        </p:nvGrpSpPr>
        <p:grpSpPr>
          <a:xfrm rot="10800000">
            <a:off x="501094" y="-581803"/>
            <a:ext cx="1062865" cy="1113393"/>
            <a:chOff x="4490629" y="4622475"/>
            <a:chExt cx="1012541" cy="1060475"/>
          </a:xfrm>
        </p:grpSpPr>
        <p:sp>
          <p:nvSpPr>
            <p:cNvPr id="1087" name="Google Shape;1087;p20"/>
            <p:cNvSpPr/>
            <p:nvPr/>
          </p:nvSpPr>
          <p:spPr>
            <a:xfrm>
              <a:off x="4491100" y="4622475"/>
              <a:ext cx="1008000" cy="1054800"/>
            </a:xfrm>
            <a:prstGeom prst="blockArc">
              <a:avLst>
                <a:gd fmla="val 10800000" name="adj1"/>
                <a:gd fmla="val 21551508" name="adj2"/>
                <a:gd fmla="val 18243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88" name="Google Shape;1088;p20"/>
            <p:cNvPicPr preferRelativeResize="0"/>
            <p:nvPr/>
          </p:nvPicPr>
          <p:blipFill rotWithShape="1">
            <a:blip r:embed="rId2">
              <a:alphaModFix amt="35000"/>
            </a:blip>
            <a:srcRect b="6831" l="0" r="0" t="2564"/>
            <a:stretch/>
          </p:blipFill>
          <p:spPr>
            <a:xfrm rot="-3058">
              <a:off x="4491100" y="4623800"/>
              <a:ext cx="1011600" cy="1058700"/>
            </a:xfrm>
            <a:prstGeom prst="blockArc">
              <a:avLst>
                <a:gd fmla="val 10800000" name="adj1"/>
                <a:gd fmla="val 21521183" name="adj2"/>
                <a:gd fmla="val 17830" name="adj3"/>
              </a:avLst>
            </a:prstGeom>
            <a:noFill/>
            <a:ln>
              <a:noFill/>
            </a:ln>
          </p:spPr>
        </p:pic>
      </p:grpSp>
      <p:grpSp>
        <p:nvGrpSpPr>
          <p:cNvPr id="1089" name="Google Shape;1089;p20"/>
          <p:cNvGrpSpPr/>
          <p:nvPr/>
        </p:nvGrpSpPr>
        <p:grpSpPr>
          <a:xfrm rot="5400000">
            <a:off x="7663223" y="-51886"/>
            <a:ext cx="261567" cy="570005"/>
            <a:chOff x="5273525" y="899922"/>
            <a:chExt cx="396675" cy="864430"/>
          </a:xfrm>
        </p:grpSpPr>
        <p:sp>
          <p:nvSpPr>
            <p:cNvPr id="1090" name="Google Shape;1090;p20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rect b="b" l="l" r="r" t="t"/>
              <a:pathLst>
                <a:path extrusionOk="0" h="2471" w="2484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0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rect b="b" l="l" r="r" t="t"/>
              <a:pathLst>
                <a:path extrusionOk="0" h="2472" w="2472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0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rect b="b" l="l" r="r" t="t"/>
              <a:pathLst>
                <a:path extrusionOk="0" h="2471" w="2471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3" name="Google Shape;1093;p20"/>
          <p:cNvGrpSpPr/>
          <p:nvPr/>
        </p:nvGrpSpPr>
        <p:grpSpPr>
          <a:xfrm>
            <a:off x="8298046" y="224563"/>
            <a:ext cx="420281" cy="420272"/>
            <a:chOff x="8787546" y="321463"/>
            <a:chExt cx="420281" cy="420272"/>
          </a:xfrm>
        </p:grpSpPr>
        <p:sp>
          <p:nvSpPr>
            <p:cNvPr id="1094" name="Google Shape;1094;p20"/>
            <p:cNvSpPr/>
            <p:nvPr/>
          </p:nvSpPr>
          <p:spPr>
            <a:xfrm flipH="1">
              <a:off x="8787546" y="321463"/>
              <a:ext cx="420281" cy="420272"/>
            </a:xfrm>
            <a:custGeom>
              <a:rect b="b" l="l" r="r" t="t"/>
              <a:pathLst>
                <a:path extrusionOk="0" h="3821" w="3821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95" name="Google Shape;1095;p20"/>
            <p:cNvPicPr preferRelativeResize="0"/>
            <p:nvPr/>
          </p:nvPicPr>
          <p:blipFill rotWithShape="1">
            <a:blip r:embed="rId3">
              <a:alphaModFix/>
            </a:blip>
            <a:srcRect b="336" l="0" r="0" t="327"/>
            <a:stretch/>
          </p:blipFill>
          <p:spPr>
            <a:xfrm rot="10800000">
              <a:off x="8792467" y="321670"/>
              <a:ext cx="411000" cy="4107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1096" name="Google Shape;1096;p20"/>
          <p:cNvGrpSpPr/>
          <p:nvPr/>
        </p:nvGrpSpPr>
        <p:grpSpPr>
          <a:xfrm>
            <a:off x="8195484" y="433972"/>
            <a:ext cx="308401" cy="504350"/>
            <a:chOff x="6971459" y="3986997"/>
            <a:chExt cx="308401" cy="504350"/>
          </a:xfrm>
        </p:grpSpPr>
        <p:sp>
          <p:nvSpPr>
            <p:cNvPr id="1097" name="Google Shape;1097;p20"/>
            <p:cNvSpPr/>
            <p:nvPr/>
          </p:nvSpPr>
          <p:spPr>
            <a:xfrm rot="10800000">
              <a:off x="6971459" y="4379734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0"/>
            <p:cNvSpPr/>
            <p:nvPr/>
          </p:nvSpPr>
          <p:spPr>
            <a:xfrm rot="10800000">
              <a:off x="6971459" y="4182938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0"/>
            <p:cNvSpPr/>
            <p:nvPr/>
          </p:nvSpPr>
          <p:spPr>
            <a:xfrm rot="10800000">
              <a:off x="6971459" y="3986997"/>
              <a:ext cx="111610" cy="110759"/>
            </a:xfrm>
            <a:custGeom>
              <a:rect b="b" l="l" r="r" t="t"/>
              <a:pathLst>
                <a:path extrusionOk="0" h="1555" w="1567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0"/>
            <p:cNvSpPr/>
            <p:nvPr/>
          </p:nvSpPr>
          <p:spPr>
            <a:xfrm rot="10800000">
              <a:off x="7168250" y="4379734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0"/>
            <p:cNvSpPr/>
            <p:nvPr/>
          </p:nvSpPr>
          <p:spPr>
            <a:xfrm rot="10800000">
              <a:off x="7168250" y="4182938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0"/>
            <p:cNvSpPr/>
            <p:nvPr/>
          </p:nvSpPr>
          <p:spPr>
            <a:xfrm rot="10800000">
              <a:off x="7168250" y="3986997"/>
              <a:ext cx="111610" cy="110759"/>
            </a:xfrm>
            <a:custGeom>
              <a:rect b="b" l="l" r="r" t="t"/>
              <a:pathLst>
                <a:path extrusionOk="0" h="1555" w="1567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3" name="Google Shape;1103;p20"/>
          <p:cNvGrpSpPr/>
          <p:nvPr/>
        </p:nvGrpSpPr>
        <p:grpSpPr>
          <a:xfrm rot="-5400000">
            <a:off x="985896" y="268387"/>
            <a:ext cx="578662" cy="420280"/>
            <a:chOff x="8079872" y="1013424"/>
            <a:chExt cx="692014" cy="502606"/>
          </a:xfrm>
        </p:grpSpPr>
        <p:sp>
          <p:nvSpPr>
            <p:cNvPr id="1104" name="Google Shape;1104;p20"/>
            <p:cNvSpPr/>
            <p:nvPr/>
          </p:nvSpPr>
          <p:spPr>
            <a:xfrm rot="-2700000">
              <a:off x="8139810" y="1119866"/>
              <a:ext cx="289406" cy="289406"/>
            </a:xfrm>
            <a:custGeom>
              <a:rect b="b" l="l" r="r" t="t"/>
              <a:pathLst>
                <a:path extrusionOk="0" h="8405" w="8405">
                  <a:moveTo>
                    <a:pt x="8150" y="0"/>
                  </a:moveTo>
                  <a:lnTo>
                    <a:pt x="0" y="8150"/>
                  </a:lnTo>
                  <a:cubicBezTo>
                    <a:pt x="13" y="8239"/>
                    <a:pt x="26" y="8315"/>
                    <a:pt x="39" y="8404"/>
                  </a:cubicBezTo>
                  <a:lnTo>
                    <a:pt x="8405" y="51"/>
                  </a:lnTo>
                  <a:lnTo>
                    <a:pt x="815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0"/>
            <p:cNvSpPr/>
            <p:nvPr/>
          </p:nvSpPr>
          <p:spPr>
            <a:xfrm rot="-2700000">
              <a:off x="8124200" y="1174011"/>
              <a:ext cx="181115" cy="181115"/>
            </a:xfrm>
            <a:custGeom>
              <a:rect b="b" l="l" r="r" t="t"/>
              <a:pathLst>
                <a:path extrusionOk="0" h="5260" w="5260">
                  <a:moveTo>
                    <a:pt x="5259" y="0"/>
                  </a:moveTo>
                  <a:cubicBezTo>
                    <a:pt x="5119" y="39"/>
                    <a:pt x="4979" y="64"/>
                    <a:pt x="4852" y="115"/>
                  </a:cubicBezTo>
                  <a:lnTo>
                    <a:pt x="115" y="4852"/>
                  </a:lnTo>
                  <a:cubicBezTo>
                    <a:pt x="64" y="4992"/>
                    <a:pt x="39" y="5119"/>
                    <a:pt x="1" y="5259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0"/>
            <p:cNvSpPr/>
            <p:nvPr/>
          </p:nvSpPr>
          <p:spPr>
            <a:xfrm rot="-2700000">
              <a:off x="8245967" y="1086917"/>
              <a:ext cx="355172" cy="355620"/>
            </a:xfrm>
            <a:custGeom>
              <a:rect b="b" l="l" r="r" t="t"/>
              <a:pathLst>
                <a:path extrusionOk="0" h="10328" w="10315">
                  <a:moveTo>
                    <a:pt x="10175" y="1"/>
                  </a:moveTo>
                  <a:lnTo>
                    <a:pt x="1" y="10174"/>
                  </a:lnTo>
                  <a:cubicBezTo>
                    <a:pt x="52" y="10225"/>
                    <a:pt x="103" y="10276"/>
                    <a:pt x="141" y="10327"/>
                  </a:cubicBezTo>
                  <a:lnTo>
                    <a:pt x="10315" y="153"/>
                  </a:lnTo>
                  <a:cubicBezTo>
                    <a:pt x="10277" y="102"/>
                    <a:pt x="10226" y="51"/>
                    <a:pt x="1017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0"/>
            <p:cNvSpPr/>
            <p:nvPr/>
          </p:nvSpPr>
          <p:spPr>
            <a:xfrm rot="-2700000">
              <a:off x="8534738" y="1167133"/>
              <a:ext cx="195577" cy="195164"/>
            </a:xfrm>
            <a:custGeom>
              <a:rect b="b" l="l" r="r" t="t"/>
              <a:pathLst>
                <a:path extrusionOk="0" h="5668" w="5680">
                  <a:moveTo>
                    <a:pt x="5679" y="1"/>
                  </a:moveTo>
                  <a:lnTo>
                    <a:pt x="0" y="5667"/>
                  </a:lnTo>
                  <a:cubicBezTo>
                    <a:pt x="128" y="5642"/>
                    <a:pt x="255" y="5616"/>
                    <a:pt x="382" y="5578"/>
                  </a:cubicBezTo>
                  <a:lnTo>
                    <a:pt x="5590" y="370"/>
                  </a:lnTo>
                  <a:cubicBezTo>
                    <a:pt x="5629" y="243"/>
                    <a:pt x="5654" y="115"/>
                    <a:pt x="567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20"/>
            <p:cNvSpPr/>
            <p:nvPr/>
          </p:nvSpPr>
          <p:spPr>
            <a:xfrm rot="-2700000">
              <a:off x="8415144" y="1116802"/>
              <a:ext cx="295535" cy="295535"/>
            </a:xfrm>
            <a:custGeom>
              <a:rect b="b" l="l" r="r" t="t"/>
              <a:pathLst>
                <a:path extrusionOk="0" h="8583" w="8583">
                  <a:moveTo>
                    <a:pt x="8532" y="0"/>
                  </a:moveTo>
                  <a:lnTo>
                    <a:pt x="1" y="8532"/>
                  </a:lnTo>
                  <a:cubicBezTo>
                    <a:pt x="77" y="8557"/>
                    <a:pt x="153" y="8570"/>
                    <a:pt x="243" y="8583"/>
                  </a:cubicBezTo>
                  <a:lnTo>
                    <a:pt x="8583" y="242"/>
                  </a:lnTo>
                  <a:cubicBezTo>
                    <a:pt x="8570" y="166"/>
                    <a:pt x="8545" y="90"/>
                    <a:pt x="853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20"/>
            <p:cNvSpPr/>
            <p:nvPr/>
          </p:nvSpPr>
          <p:spPr>
            <a:xfrm rot="-2700000">
              <a:off x="8322460" y="1093560"/>
              <a:ext cx="342019" cy="342019"/>
            </a:xfrm>
            <a:custGeom>
              <a:rect b="b" l="l" r="r" t="t"/>
              <a:pathLst>
                <a:path extrusionOk="0" h="9933" w="9933">
                  <a:moveTo>
                    <a:pt x="9831" y="0"/>
                  </a:moveTo>
                  <a:lnTo>
                    <a:pt x="1" y="9831"/>
                  </a:lnTo>
                  <a:cubicBezTo>
                    <a:pt x="64" y="9869"/>
                    <a:pt x="115" y="9894"/>
                    <a:pt x="179" y="9932"/>
                  </a:cubicBezTo>
                  <a:lnTo>
                    <a:pt x="9933" y="191"/>
                  </a:lnTo>
                  <a:cubicBezTo>
                    <a:pt x="9894" y="128"/>
                    <a:pt x="9856" y="64"/>
                    <a:pt x="983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0"/>
            <p:cNvSpPr/>
            <p:nvPr/>
          </p:nvSpPr>
          <p:spPr>
            <a:xfrm rot="-2700000">
              <a:off x="8184252" y="1094868"/>
              <a:ext cx="339402" cy="339402"/>
            </a:xfrm>
            <a:custGeom>
              <a:rect b="b" l="l" r="r" t="t"/>
              <a:pathLst>
                <a:path extrusionOk="0" h="9857" w="9857">
                  <a:moveTo>
                    <a:pt x="9665" y="1"/>
                  </a:moveTo>
                  <a:lnTo>
                    <a:pt x="1" y="9665"/>
                  </a:lnTo>
                  <a:lnTo>
                    <a:pt x="103" y="9856"/>
                  </a:lnTo>
                  <a:lnTo>
                    <a:pt x="9856" y="102"/>
                  </a:lnTo>
                  <a:cubicBezTo>
                    <a:pt x="9793" y="64"/>
                    <a:pt x="9729" y="39"/>
                    <a:pt x="966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11" name="Google Shape;1111;p20"/>
          <p:cNvCxnSpPr/>
          <p:nvPr/>
        </p:nvCxnSpPr>
        <p:spPr>
          <a:xfrm>
            <a:off x="597200" y="2753400"/>
            <a:ext cx="0" cy="71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2" name="Google Shape;1112;p20"/>
          <p:cNvCxnSpPr/>
          <p:nvPr/>
        </p:nvCxnSpPr>
        <p:spPr>
          <a:xfrm>
            <a:off x="501600" y="2912750"/>
            <a:ext cx="0" cy="71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3" name="Google Shape;1113;p20"/>
          <p:cNvSpPr txBox="1"/>
          <p:nvPr>
            <p:ph type="title"/>
          </p:nvPr>
        </p:nvSpPr>
        <p:spPr>
          <a:xfrm>
            <a:off x="718225" y="531600"/>
            <a:ext cx="7707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title"/>
          </p:nvPr>
        </p:nvSpPr>
        <p:spPr>
          <a:xfrm flipH="1">
            <a:off x="4490750" y="2196550"/>
            <a:ext cx="1014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1" name="Google Shape;61;p3"/>
          <p:cNvSpPr txBox="1"/>
          <p:nvPr>
            <p:ph idx="1" type="subTitle"/>
          </p:nvPr>
        </p:nvSpPr>
        <p:spPr>
          <a:xfrm>
            <a:off x="5622663" y="2532200"/>
            <a:ext cx="2111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3"/>
          <p:cNvSpPr txBox="1"/>
          <p:nvPr>
            <p:ph idx="2" type="subTitle"/>
          </p:nvPr>
        </p:nvSpPr>
        <p:spPr>
          <a:xfrm>
            <a:off x="5622663" y="2196550"/>
            <a:ext cx="21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u="sng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3"/>
          <p:cNvSpPr txBox="1"/>
          <p:nvPr>
            <p:ph idx="3" type="title"/>
          </p:nvPr>
        </p:nvSpPr>
        <p:spPr>
          <a:xfrm>
            <a:off x="718125" y="531600"/>
            <a:ext cx="41691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3"/>
          <p:cNvSpPr txBox="1"/>
          <p:nvPr>
            <p:ph idx="4" type="title"/>
          </p:nvPr>
        </p:nvSpPr>
        <p:spPr>
          <a:xfrm flipH="1">
            <a:off x="713225" y="3727781"/>
            <a:ext cx="1014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" name="Google Shape;65;p3"/>
          <p:cNvSpPr txBox="1"/>
          <p:nvPr>
            <p:ph idx="5" type="subTitle"/>
          </p:nvPr>
        </p:nvSpPr>
        <p:spPr>
          <a:xfrm>
            <a:off x="1850038" y="4063438"/>
            <a:ext cx="2111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3"/>
          <p:cNvSpPr txBox="1"/>
          <p:nvPr>
            <p:ph idx="6" type="subTitle"/>
          </p:nvPr>
        </p:nvSpPr>
        <p:spPr>
          <a:xfrm>
            <a:off x="1850038" y="3727788"/>
            <a:ext cx="21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u="sng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3"/>
          <p:cNvSpPr txBox="1"/>
          <p:nvPr>
            <p:ph idx="7" type="title"/>
          </p:nvPr>
        </p:nvSpPr>
        <p:spPr>
          <a:xfrm flipH="1">
            <a:off x="718125" y="2196550"/>
            <a:ext cx="1014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8" name="Google Shape;68;p3"/>
          <p:cNvSpPr txBox="1"/>
          <p:nvPr>
            <p:ph idx="8" type="subTitle"/>
          </p:nvPr>
        </p:nvSpPr>
        <p:spPr>
          <a:xfrm>
            <a:off x="1850038" y="2538975"/>
            <a:ext cx="2111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3"/>
          <p:cNvSpPr txBox="1"/>
          <p:nvPr>
            <p:ph idx="9" type="subTitle"/>
          </p:nvPr>
        </p:nvSpPr>
        <p:spPr>
          <a:xfrm>
            <a:off x="1850038" y="2203325"/>
            <a:ext cx="21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u="sng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70" name="Google Shape;70;p3"/>
          <p:cNvGrpSpPr/>
          <p:nvPr/>
        </p:nvGrpSpPr>
        <p:grpSpPr>
          <a:xfrm>
            <a:off x="6805396" y="531595"/>
            <a:ext cx="1852987" cy="963104"/>
            <a:chOff x="6805396" y="531595"/>
            <a:chExt cx="1852987" cy="963104"/>
          </a:xfrm>
        </p:grpSpPr>
        <p:grpSp>
          <p:nvGrpSpPr>
            <p:cNvPr id="71" name="Google Shape;71;p3"/>
            <p:cNvGrpSpPr/>
            <p:nvPr/>
          </p:nvGrpSpPr>
          <p:grpSpPr>
            <a:xfrm>
              <a:off x="7399099" y="531595"/>
              <a:ext cx="863711" cy="947557"/>
              <a:chOff x="6771474" y="57820"/>
              <a:chExt cx="863711" cy="947557"/>
            </a:xfrm>
          </p:grpSpPr>
          <p:sp>
            <p:nvSpPr>
              <p:cNvPr id="72" name="Google Shape;72;p3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rect b="b" l="l" r="r" t="t"/>
                <a:pathLst>
                  <a:path extrusionOk="0" h="20579" w="22577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3" name="Google Shape;73;p3"/>
              <p:cNvPicPr preferRelativeResize="0"/>
              <p:nvPr/>
            </p:nvPicPr>
            <p:blipFill rotWithShape="1">
              <a:blip r:embed="rId2">
                <a:alphaModFix/>
              </a:blip>
              <a:srcRect b="377" l="0" r="0" t="376"/>
              <a:stretch/>
            </p:blipFill>
            <p:spPr>
              <a:xfrm flipH="1" rot="-5400000">
                <a:off x="6771185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sp>
          <p:nvSpPr>
            <p:cNvPr id="74" name="Google Shape;74;p3"/>
            <p:cNvSpPr/>
            <p:nvPr/>
          </p:nvSpPr>
          <p:spPr>
            <a:xfrm rot="2700000">
              <a:off x="7925192" y="761508"/>
              <a:ext cx="607395" cy="607395"/>
            </a:xfrm>
            <a:custGeom>
              <a:rect b="b" l="l" r="r" t="t"/>
              <a:pathLst>
                <a:path extrusionOk="0" h="10417" w="10417">
                  <a:moveTo>
                    <a:pt x="9347" y="166"/>
                  </a:moveTo>
                  <a:lnTo>
                    <a:pt x="10251" y="204"/>
                  </a:lnTo>
                  <a:lnTo>
                    <a:pt x="10137" y="3668"/>
                  </a:lnTo>
                  <a:lnTo>
                    <a:pt x="7004" y="3783"/>
                  </a:lnTo>
                  <a:lnTo>
                    <a:pt x="6902" y="6902"/>
                  </a:lnTo>
                  <a:lnTo>
                    <a:pt x="3770" y="7017"/>
                  </a:lnTo>
                  <a:lnTo>
                    <a:pt x="3668" y="10137"/>
                  </a:lnTo>
                  <a:lnTo>
                    <a:pt x="205" y="10251"/>
                  </a:lnTo>
                  <a:lnTo>
                    <a:pt x="166" y="9347"/>
                  </a:lnTo>
                  <a:lnTo>
                    <a:pt x="2790" y="9271"/>
                  </a:lnTo>
                  <a:lnTo>
                    <a:pt x="2904" y="6138"/>
                  </a:lnTo>
                  <a:lnTo>
                    <a:pt x="6024" y="6024"/>
                  </a:lnTo>
                  <a:lnTo>
                    <a:pt x="6126" y="2904"/>
                  </a:lnTo>
                  <a:lnTo>
                    <a:pt x="9258" y="2789"/>
                  </a:lnTo>
                  <a:lnTo>
                    <a:pt x="9347" y="166"/>
                  </a:lnTo>
                  <a:close/>
                  <a:moveTo>
                    <a:pt x="9194" y="1"/>
                  </a:moveTo>
                  <a:lnTo>
                    <a:pt x="9105" y="2637"/>
                  </a:lnTo>
                  <a:lnTo>
                    <a:pt x="5973" y="2751"/>
                  </a:lnTo>
                  <a:lnTo>
                    <a:pt x="5871" y="5871"/>
                  </a:lnTo>
                  <a:lnTo>
                    <a:pt x="2739" y="5985"/>
                  </a:lnTo>
                  <a:lnTo>
                    <a:pt x="2637" y="9105"/>
                  </a:lnTo>
                  <a:lnTo>
                    <a:pt x="1" y="9194"/>
                  </a:lnTo>
                  <a:lnTo>
                    <a:pt x="52" y="10417"/>
                  </a:lnTo>
                  <a:lnTo>
                    <a:pt x="3821" y="10289"/>
                  </a:lnTo>
                  <a:lnTo>
                    <a:pt x="3936" y="7170"/>
                  </a:lnTo>
                  <a:lnTo>
                    <a:pt x="7055" y="7055"/>
                  </a:lnTo>
                  <a:lnTo>
                    <a:pt x="7170" y="3935"/>
                  </a:lnTo>
                  <a:lnTo>
                    <a:pt x="10289" y="3821"/>
                  </a:lnTo>
                  <a:lnTo>
                    <a:pt x="10417" y="52"/>
                  </a:lnTo>
                  <a:lnTo>
                    <a:pt x="919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" name="Google Shape;75;p3"/>
            <p:cNvGrpSpPr/>
            <p:nvPr/>
          </p:nvGrpSpPr>
          <p:grpSpPr>
            <a:xfrm>
              <a:off x="6805396" y="635700"/>
              <a:ext cx="1105079" cy="245500"/>
              <a:chOff x="5847896" y="876300"/>
              <a:chExt cx="1105079" cy="245500"/>
            </a:xfrm>
          </p:grpSpPr>
          <p:sp>
            <p:nvSpPr>
              <p:cNvPr id="76" name="Google Shape;76;p3"/>
              <p:cNvSpPr/>
              <p:nvPr/>
            </p:nvSpPr>
            <p:spPr>
              <a:xfrm>
                <a:off x="5847896" y="876300"/>
                <a:ext cx="1104900" cy="2454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7" name="Google Shape;77;p3"/>
              <p:cNvPicPr preferRelativeResize="0"/>
              <p:nvPr/>
            </p:nvPicPr>
            <p:blipFill rotWithShape="1">
              <a:blip r:embed="rId3">
                <a:alphaModFix amt="16000"/>
              </a:blip>
              <a:srcRect b="47481" l="0" r="47198" t="44412"/>
              <a:stretch/>
            </p:blipFill>
            <p:spPr>
              <a:xfrm flipH="1">
                <a:off x="5848075" y="876400"/>
                <a:ext cx="1104900" cy="2454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</p:grpSp>
      </p:grpSp>
      <p:sp>
        <p:nvSpPr>
          <p:cNvPr id="78" name="Google Shape;78;p3"/>
          <p:cNvSpPr txBox="1"/>
          <p:nvPr>
            <p:ph idx="13" type="title"/>
          </p:nvPr>
        </p:nvSpPr>
        <p:spPr>
          <a:xfrm flipH="1">
            <a:off x="4490750" y="3727781"/>
            <a:ext cx="1014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9" name="Google Shape;79;p3"/>
          <p:cNvSpPr txBox="1"/>
          <p:nvPr>
            <p:ph idx="14" type="subTitle"/>
          </p:nvPr>
        </p:nvSpPr>
        <p:spPr>
          <a:xfrm>
            <a:off x="5622663" y="4063450"/>
            <a:ext cx="2111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3"/>
          <p:cNvSpPr txBox="1"/>
          <p:nvPr>
            <p:ph idx="15" type="subTitle"/>
          </p:nvPr>
        </p:nvSpPr>
        <p:spPr>
          <a:xfrm>
            <a:off x="5622663" y="3727800"/>
            <a:ext cx="21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u="sng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two columns 1">
  <p:cSld name="CUSTOM_5"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21"/>
          <p:cNvSpPr txBox="1"/>
          <p:nvPr>
            <p:ph type="title"/>
          </p:nvPr>
        </p:nvSpPr>
        <p:spPr>
          <a:xfrm>
            <a:off x="718225" y="531600"/>
            <a:ext cx="7707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116" name="Google Shape;1116;p21"/>
          <p:cNvSpPr txBox="1"/>
          <p:nvPr>
            <p:ph idx="1" type="body"/>
          </p:nvPr>
        </p:nvSpPr>
        <p:spPr>
          <a:xfrm>
            <a:off x="713225" y="1154050"/>
            <a:ext cx="3858900" cy="29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9pPr>
          </a:lstStyle>
          <a:p/>
        </p:txBody>
      </p:sp>
      <p:sp>
        <p:nvSpPr>
          <p:cNvPr id="1117" name="Google Shape;1117;p21"/>
          <p:cNvSpPr txBox="1"/>
          <p:nvPr>
            <p:ph idx="2" type="body"/>
          </p:nvPr>
        </p:nvSpPr>
        <p:spPr>
          <a:xfrm>
            <a:off x="4564300" y="1154050"/>
            <a:ext cx="3858900" cy="29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9pPr>
          </a:lstStyle>
          <a:p/>
        </p:txBody>
      </p:sp>
      <p:grpSp>
        <p:nvGrpSpPr>
          <p:cNvPr id="1118" name="Google Shape;1118;p21"/>
          <p:cNvGrpSpPr/>
          <p:nvPr/>
        </p:nvGrpSpPr>
        <p:grpSpPr>
          <a:xfrm flipH="1">
            <a:off x="5384282" y="3275161"/>
            <a:ext cx="2811080" cy="2798785"/>
            <a:chOff x="10870203" y="1012775"/>
            <a:chExt cx="2360665" cy="2350340"/>
          </a:xfrm>
        </p:grpSpPr>
        <p:sp>
          <p:nvSpPr>
            <p:cNvPr id="1119" name="Google Shape;1119;p21"/>
            <p:cNvSpPr/>
            <p:nvPr/>
          </p:nvSpPr>
          <p:spPr>
            <a:xfrm>
              <a:off x="13191853" y="2182953"/>
              <a:ext cx="39015" cy="31282"/>
            </a:xfrm>
            <a:custGeom>
              <a:rect b="b" l="l" r="r" t="t"/>
              <a:pathLst>
                <a:path extrusionOk="0" h="542" w="676">
                  <a:moveTo>
                    <a:pt x="296" y="0"/>
                  </a:moveTo>
                  <a:cubicBezTo>
                    <a:pt x="236" y="0"/>
                    <a:pt x="173" y="22"/>
                    <a:pt x="116" y="74"/>
                  </a:cubicBezTo>
                  <a:cubicBezTo>
                    <a:pt x="1" y="176"/>
                    <a:pt x="1" y="354"/>
                    <a:pt x="116" y="456"/>
                  </a:cubicBezTo>
                  <a:cubicBezTo>
                    <a:pt x="167" y="513"/>
                    <a:pt x="237" y="542"/>
                    <a:pt x="307" y="542"/>
                  </a:cubicBezTo>
                  <a:cubicBezTo>
                    <a:pt x="377" y="542"/>
                    <a:pt x="447" y="513"/>
                    <a:pt x="498" y="456"/>
                  </a:cubicBezTo>
                  <a:cubicBezTo>
                    <a:pt x="675" y="258"/>
                    <a:pt x="501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13086061" y="2074852"/>
              <a:ext cx="41555" cy="33013"/>
            </a:xfrm>
            <a:custGeom>
              <a:rect b="b" l="l" r="r" t="t"/>
              <a:pathLst>
                <a:path extrusionOk="0" h="572" w="720">
                  <a:moveTo>
                    <a:pt x="304" y="1"/>
                  </a:moveTo>
                  <a:cubicBezTo>
                    <a:pt x="235" y="1"/>
                    <a:pt x="163" y="30"/>
                    <a:pt x="102" y="100"/>
                  </a:cubicBezTo>
                  <a:cubicBezTo>
                    <a:pt x="0" y="215"/>
                    <a:pt x="0" y="381"/>
                    <a:pt x="102" y="495"/>
                  </a:cubicBezTo>
                  <a:cubicBezTo>
                    <a:pt x="153" y="546"/>
                    <a:pt x="223" y="572"/>
                    <a:pt x="295" y="572"/>
                  </a:cubicBezTo>
                  <a:cubicBezTo>
                    <a:pt x="366" y="572"/>
                    <a:pt x="440" y="546"/>
                    <a:pt x="497" y="495"/>
                  </a:cubicBezTo>
                  <a:cubicBezTo>
                    <a:pt x="719" y="292"/>
                    <a:pt x="523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12980962" y="1969637"/>
              <a:ext cx="31686" cy="31686"/>
            </a:xfrm>
            <a:custGeom>
              <a:rect b="b" l="l" r="r" t="t"/>
              <a:pathLst>
                <a:path extrusionOk="0" h="549" w="549">
                  <a:moveTo>
                    <a:pt x="281" y="1"/>
                  </a:moveTo>
                  <a:cubicBezTo>
                    <a:pt x="128" y="1"/>
                    <a:pt x="1" y="128"/>
                    <a:pt x="1" y="281"/>
                  </a:cubicBezTo>
                  <a:cubicBezTo>
                    <a:pt x="1" y="434"/>
                    <a:pt x="128" y="548"/>
                    <a:pt x="281" y="548"/>
                  </a:cubicBezTo>
                  <a:cubicBezTo>
                    <a:pt x="433" y="548"/>
                    <a:pt x="548" y="434"/>
                    <a:pt x="548" y="281"/>
                  </a:cubicBezTo>
                  <a:cubicBezTo>
                    <a:pt x="548" y="128"/>
                    <a:pt x="433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12874419" y="1863845"/>
              <a:ext cx="32378" cy="31628"/>
            </a:xfrm>
            <a:custGeom>
              <a:rect b="b" l="l" r="r" t="t"/>
              <a:pathLst>
                <a:path extrusionOk="0" h="548" w="561">
                  <a:moveTo>
                    <a:pt x="280" y="0"/>
                  </a:moveTo>
                  <a:cubicBezTo>
                    <a:pt x="128" y="0"/>
                    <a:pt x="0" y="115"/>
                    <a:pt x="0" y="267"/>
                  </a:cubicBezTo>
                  <a:cubicBezTo>
                    <a:pt x="0" y="420"/>
                    <a:pt x="128" y="548"/>
                    <a:pt x="280" y="548"/>
                  </a:cubicBezTo>
                  <a:cubicBezTo>
                    <a:pt x="433" y="548"/>
                    <a:pt x="560" y="420"/>
                    <a:pt x="560" y="267"/>
                  </a:cubicBezTo>
                  <a:cubicBezTo>
                    <a:pt x="560" y="115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12768570" y="1757245"/>
              <a:ext cx="31686" cy="31686"/>
            </a:xfrm>
            <a:custGeom>
              <a:rect b="b" l="l" r="r" t="t"/>
              <a:pathLst>
                <a:path extrusionOk="0" h="549" w="549">
                  <a:moveTo>
                    <a:pt x="268" y="1"/>
                  </a:moveTo>
                  <a:cubicBezTo>
                    <a:pt x="115" y="1"/>
                    <a:pt x="1" y="128"/>
                    <a:pt x="1" y="281"/>
                  </a:cubicBezTo>
                  <a:cubicBezTo>
                    <a:pt x="1" y="421"/>
                    <a:pt x="115" y="548"/>
                    <a:pt x="268" y="548"/>
                  </a:cubicBezTo>
                  <a:cubicBezTo>
                    <a:pt x="421" y="548"/>
                    <a:pt x="548" y="421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12662028" y="1650702"/>
              <a:ext cx="31628" cy="31628"/>
            </a:xfrm>
            <a:custGeom>
              <a:rect b="b" l="l" r="r" t="t"/>
              <a:pathLst>
                <a:path extrusionOk="0" h="548" w="548">
                  <a:moveTo>
                    <a:pt x="280" y="0"/>
                  </a:moveTo>
                  <a:cubicBezTo>
                    <a:pt x="128" y="0"/>
                    <a:pt x="0" y="128"/>
                    <a:pt x="0" y="280"/>
                  </a:cubicBezTo>
                  <a:cubicBezTo>
                    <a:pt x="0" y="433"/>
                    <a:pt x="128" y="548"/>
                    <a:pt x="280" y="548"/>
                  </a:cubicBezTo>
                  <a:cubicBezTo>
                    <a:pt x="433" y="548"/>
                    <a:pt x="548" y="433"/>
                    <a:pt x="548" y="280"/>
                  </a:cubicBezTo>
                  <a:cubicBezTo>
                    <a:pt x="548" y="128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12553985" y="1544333"/>
              <a:ext cx="39073" cy="31628"/>
            </a:xfrm>
            <a:custGeom>
              <a:rect b="b" l="l" r="r" t="t"/>
              <a:pathLst>
                <a:path extrusionOk="0" h="548" w="677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0" y="188"/>
                    <a:pt x="0" y="366"/>
                    <a:pt x="115" y="481"/>
                  </a:cubicBezTo>
                  <a:cubicBezTo>
                    <a:pt x="170" y="528"/>
                    <a:pt x="230" y="548"/>
                    <a:pt x="288" y="548"/>
                  </a:cubicBezTo>
                  <a:cubicBezTo>
                    <a:pt x="497" y="548"/>
                    <a:pt x="677" y="286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12448135" y="1438310"/>
              <a:ext cx="41555" cy="33013"/>
            </a:xfrm>
            <a:custGeom>
              <a:rect b="b" l="l" r="r" t="t"/>
              <a:pathLst>
                <a:path extrusionOk="0" h="572" w="720">
                  <a:moveTo>
                    <a:pt x="300" y="0"/>
                  </a:moveTo>
                  <a:cubicBezTo>
                    <a:pt x="230" y="0"/>
                    <a:pt x="160" y="26"/>
                    <a:pt x="103" y="77"/>
                  </a:cubicBezTo>
                  <a:cubicBezTo>
                    <a:pt x="1" y="191"/>
                    <a:pt x="1" y="357"/>
                    <a:pt x="103" y="472"/>
                  </a:cubicBezTo>
                  <a:cubicBezTo>
                    <a:pt x="167" y="542"/>
                    <a:pt x="240" y="571"/>
                    <a:pt x="310" y="571"/>
                  </a:cubicBezTo>
                  <a:cubicBezTo>
                    <a:pt x="531" y="571"/>
                    <a:pt x="720" y="280"/>
                    <a:pt x="497" y="77"/>
                  </a:cubicBezTo>
                  <a:cubicBezTo>
                    <a:pt x="440" y="26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12341593" y="1331941"/>
              <a:ext cx="38958" cy="31282"/>
            </a:xfrm>
            <a:custGeom>
              <a:rect b="b" l="l" r="r" t="t"/>
              <a:pathLst>
                <a:path extrusionOk="0" h="542" w="675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0" y="188"/>
                    <a:pt x="0" y="366"/>
                    <a:pt x="115" y="468"/>
                  </a:cubicBezTo>
                  <a:cubicBezTo>
                    <a:pt x="172" y="520"/>
                    <a:pt x="235" y="542"/>
                    <a:pt x="295" y="542"/>
                  </a:cubicBezTo>
                  <a:cubicBezTo>
                    <a:pt x="501" y="542"/>
                    <a:pt x="675" y="283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12235743" y="1225918"/>
              <a:ext cx="38554" cy="31108"/>
            </a:xfrm>
            <a:custGeom>
              <a:rect b="b" l="l" r="r" t="t"/>
              <a:pathLst>
                <a:path extrusionOk="0" h="539" w="668">
                  <a:moveTo>
                    <a:pt x="295" y="0"/>
                  </a:moveTo>
                  <a:cubicBezTo>
                    <a:pt x="224" y="0"/>
                    <a:pt x="154" y="26"/>
                    <a:pt x="103" y="77"/>
                  </a:cubicBezTo>
                  <a:cubicBezTo>
                    <a:pt x="1" y="191"/>
                    <a:pt x="1" y="357"/>
                    <a:pt x="103" y="472"/>
                  </a:cubicBezTo>
                  <a:cubicBezTo>
                    <a:pt x="158" y="518"/>
                    <a:pt x="218" y="538"/>
                    <a:pt x="276" y="538"/>
                  </a:cubicBezTo>
                  <a:cubicBezTo>
                    <a:pt x="485" y="538"/>
                    <a:pt x="667" y="276"/>
                    <a:pt x="497" y="77"/>
                  </a:cubicBezTo>
                  <a:cubicBezTo>
                    <a:pt x="440" y="26"/>
                    <a:pt x="367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12125507" y="1120068"/>
              <a:ext cx="41959" cy="31686"/>
            </a:xfrm>
            <a:custGeom>
              <a:rect b="b" l="l" r="r" t="t"/>
              <a:pathLst>
                <a:path extrusionOk="0" h="549" w="727">
                  <a:moveTo>
                    <a:pt x="370" y="1"/>
                  </a:moveTo>
                  <a:cubicBezTo>
                    <a:pt x="128" y="1"/>
                    <a:pt x="1" y="294"/>
                    <a:pt x="166" y="472"/>
                  </a:cubicBezTo>
                  <a:cubicBezTo>
                    <a:pt x="224" y="523"/>
                    <a:pt x="294" y="548"/>
                    <a:pt x="364" y="548"/>
                  </a:cubicBezTo>
                  <a:cubicBezTo>
                    <a:pt x="434" y="548"/>
                    <a:pt x="504" y="523"/>
                    <a:pt x="561" y="472"/>
                  </a:cubicBezTo>
                  <a:cubicBezTo>
                    <a:pt x="727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12018965" y="1012775"/>
              <a:ext cx="42709" cy="32205"/>
            </a:xfrm>
            <a:custGeom>
              <a:rect b="b" l="l" r="r" t="t"/>
              <a:pathLst>
                <a:path extrusionOk="0" h="558" w="740">
                  <a:moveTo>
                    <a:pt x="370" y="1"/>
                  </a:moveTo>
                  <a:cubicBezTo>
                    <a:pt x="128" y="1"/>
                    <a:pt x="0" y="306"/>
                    <a:pt x="179" y="472"/>
                  </a:cubicBezTo>
                  <a:cubicBezTo>
                    <a:pt x="230" y="529"/>
                    <a:pt x="300" y="558"/>
                    <a:pt x="371" y="558"/>
                  </a:cubicBezTo>
                  <a:cubicBezTo>
                    <a:pt x="443" y="558"/>
                    <a:pt x="516" y="529"/>
                    <a:pt x="574" y="472"/>
                  </a:cubicBezTo>
                  <a:cubicBezTo>
                    <a:pt x="739" y="306"/>
                    <a:pt x="624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13092640" y="2278298"/>
              <a:ext cx="42709" cy="31686"/>
            </a:xfrm>
            <a:custGeom>
              <a:rect b="b" l="l" r="r" t="t"/>
              <a:pathLst>
                <a:path extrusionOk="0" h="549" w="740">
                  <a:moveTo>
                    <a:pt x="370" y="1"/>
                  </a:moveTo>
                  <a:cubicBezTo>
                    <a:pt x="116" y="1"/>
                    <a:pt x="1" y="294"/>
                    <a:pt x="167" y="472"/>
                  </a:cubicBezTo>
                  <a:cubicBezTo>
                    <a:pt x="224" y="523"/>
                    <a:pt x="294" y="548"/>
                    <a:pt x="364" y="548"/>
                  </a:cubicBezTo>
                  <a:cubicBezTo>
                    <a:pt x="434" y="548"/>
                    <a:pt x="504" y="523"/>
                    <a:pt x="561" y="472"/>
                  </a:cubicBezTo>
                  <a:cubicBezTo>
                    <a:pt x="740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12989792" y="2170486"/>
              <a:ext cx="42190" cy="32898"/>
            </a:xfrm>
            <a:custGeom>
              <a:rect b="b" l="l" r="r" t="t"/>
              <a:pathLst>
                <a:path extrusionOk="0" h="570" w="731">
                  <a:moveTo>
                    <a:pt x="313" y="1"/>
                  </a:moveTo>
                  <a:cubicBezTo>
                    <a:pt x="245" y="1"/>
                    <a:pt x="175" y="29"/>
                    <a:pt x="115" y="99"/>
                  </a:cubicBezTo>
                  <a:cubicBezTo>
                    <a:pt x="0" y="213"/>
                    <a:pt x="0" y="379"/>
                    <a:pt x="115" y="493"/>
                  </a:cubicBezTo>
                  <a:cubicBezTo>
                    <a:pt x="166" y="544"/>
                    <a:pt x="236" y="570"/>
                    <a:pt x="306" y="570"/>
                  </a:cubicBezTo>
                  <a:cubicBezTo>
                    <a:pt x="376" y="570"/>
                    <a:pt x="446" y="544"/>
                    <a:pt x="497" y="493"/>
                  </a:cubicBezTo>
                  <a:cubicBezTo>
                    <a:pt x="730" y="299"/>
                    <a:pt x="53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12885443" y="2065156"/>
              <a:ext cx="31628" cy="32436"/>
            </a:xfrm>
            <a:custGeom>
              <a:rect b="b" l="l" r="r" t="t"/>
              <a:pathLst>
                <a:path extrusionOk="0" h="562" w="548">
                  <a:moveTo>
                    <a:pt x="268" y="1"/>
                  </a:moveTo>
                  <a:cubicBezTo>
                    <a:pt x="115" y="1"/>
                    <a:pt x="0" y="128"/>
                    <a:pt x="0" y="281"/>
                  </a:cubicBezTo>
                  <a:cubicBezTo>
                    <a:pt x="0" y="434"/>
                    <a:pt x="115" y="561"/>
                    <a:pt x="268" y="561"/>
                  </a:cubicBezTo>
                  <a:cubicBezTo>
                    <a:pt x="420" y="561"/>
                    <a:pt x="548" y="434"/>
                    <a:pt x="548" y="281"/>
                  </a:cubicBezTo>
                  <a:cubicBezTo>
                    <a:pt x="548" y="128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12778843" y="1959364"/>
              <a:ext cx="31686" cy="31628"/>
            </a:xfrm>
            <a:custGeom>
              <a:rect b="b" l="l" r="r" t="t"/>
              <a:pathLst>
                <a:path extrusionOk="0" h="548" w="549">
                  <a:moveTo>
                    <a:pt x="281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1"/>
                    <a:pt x="128" y="548"/>
                    <a:pt x="281" y="548"/>
                  </a:cubicBezTo>
                  <a:cubicBezTo>
                    <a:pt x="434" y="548"/>
                    <a:pt x="548" y="421"/>
                    <a:pt x="548" y="268"/>
                  </a:cubicBezTo>
                  <a:cubicBezTo>
                    <a:pt x="548" y="115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12673051" y="1852821"/>
              <a:ext cx="31628" cy="31628"/>
            </a:xfrm>
            <a:custGeom>
              <a:rect b="b" l="l" r="r" t="t"/>
              <a:pathLst>
                <a:path extrusionOk="0" h="548" w="548">
                  <a:moveTo>
                    <a:pt x="268" y="0"/>
                  </a:moveTo>
                  <a:cubicBezTo>
                    <a:pt x="115" y="0"/>
                    <a:pt x="0" y="127"/>
                    <a:pt x="0" y="280"/>
                  </a:cubicBezTo>
                  <a:cubicBezTo>
                    <a:pt x="0" y="433"/>
                    <a:pt x="115" y="548"/>
                    <a:pt x="268" y="548"/>
                  </a:cubicBezTo>
                  <a:cubicBezTo>
                    <a:pt x="420" y="548"/>
                    <a:pt x="548" y="433"/>
                    <a:pt x="548" y="280"/>
                  </a:cubicBezTo>
                  <a:cubicBezTo>
                    <a:pt x="548" y="127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12566451" y="1746971"/>
              <a:ext cx="31686" cy="31628"/>
            </a:xfrm>
            <a:custGeom>
              <a:rect b="b" l="l" r="r" t="t"/>
              <a:pathLst>
                <a:path extrusionOk="0" h="548" w="549">
                  <a:moveTo>
                    <a:pt x="268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1"/>
                    <a:pt x="128" y="548"/>
                    <a:pt x="268" y="548"/>
                  </a:cubicBezTo>
                  <a:cubicBezTo>
                    <a:pt x="421" y="548"/>
                    <a:pt x="548" y="421"/>
                    <a:pt x="548" y="268"/>
                  </a:cubicBezTo>
                  <a:cubicBezTo>
                    <a:pt x="548" y="115"/>
                    <a:pt x="421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12459909" y="1640429"/>
              <a:ext cx="32378" cy="31628"/>
            </a:xfrm>
            <a:custGeom>
              <a:rect b="b" l="l" r="r" t="t"/>
              <a:pathLst>
                <a:path extrusionOk="0" h="548" w="561">
                  <a:moveTo>
                    <a:pt x="281" y="0"/>
                  </a:moveTo>
                  <a:cubicBezTo>
                    <a:pt x="128" y="0"/>
                    <a:pt x="1" y="127"/>
                    <a:pt x="1" y="280"/>
                  </a:cubicBezTo>
                  <a:cubicBezTo>
                    <a:pt x="1" y="420"/>
                    <a:pt x="128" y="548"/>
                    <a:pt x="281" y="548"/>
                  </a:cubicBezTo>
                  <a:cubicBezTo>
                    <a:pt x="433" y="548"/>
                    <a:pt x="561" y="420"/>
                    <a:pt x="561" y="280"/>
                  </a:cubicBezTo>
                  <a:cubicBezTo>
                    <a:pt x="561" y="127"/>
                    <a:pt x="433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12351866" y="1534175"/>
              <a:ext cx="33879" cy="31743"/>
            </a:xfrm>
            <a:custGeom>
              <a:rect b="b" l="l" r="r" t="t"/>
              <a:pathLst>
                <a:path extrusionOk="0" h="550" w="587">
                  <a:moveTo>
                    <a:pt x="311" y="0"/>
                  </a:moveTo>
                  <a:cubicBezTo>
                    <a:pt x="243" y="0"/>
                    <a:pt x="173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73" y="524"/>
                    <a:pt x="243" y="549"/>
                    <a:pt x="311" y="549"/>
                  </a:cubicBezTo>
                  <a:cubicBezTo>
                    <a:pt x="453" y="549"/>
                    <a:pt x="586" y="438"/>
                    <a:pt x="586" y="275"/>
                  </a:cubicBezTo>
                  <a:cubicBezTo>
                    <a:pt x="586" y="111"/>
                    <a:pt x="453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12246074" y="1427633"/>
              <a:ext cx="33128" cy="32090"/>
            </a:xfrm>
            <a:custGeom>
              <a:rect b="b" l="l" r="r" t="t"/>
              <a:pathLst>
                <a:path extrusionOk="0" h="556" w="574">
                  <a:moveTo>
                    <a:pt x="298" y="0"/>
                  </a:moveTo>
                  <a:cubicBezTo>
                    <a:pt x="230" y="0"/>
                    <a:pt x="160" y="26"/>
                    <a:pt x="102" y="84"/>
                  </a:cubicBezTo>
                  <a:cubicBezTo>
                    <a:pt x="0" y="185"/>
                    <a:pt x="0" y="364"/>
                    <a:pt x="102" y="478"/>
                  </a:cubicBezTo>
                  <a:cubicBezTo>
                    <a:pt x="159" y="531"/>
                    <a:pt x="228" y="556"/>
                    <a:pt x="296" y="556"/>
                  </a:cubicBezTo>
                  <a:cubicBezTo>
                    <a:pt x="438" y="556"/>
                    <a:pt x="573" y="447"/>
                    <a:pt x="573" y="275"/>
                  </a:cubicBezTo>
                  <a:cubicBezTo>
                    <a:pt x="573" y="111"/>
                    <a:pt x="440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12139475" y="1321783"/>
              <a:ext cx="33879" cy="32147"/>
            </a:xfrm>
            <a:custGeom>
              <a:rect b="b" l="l" r="r" t="t"/>
              <a:pathLst>
                <a:path extrusionOk="0" h="557" w="587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79"/>
                  </a:cubicBezTo>
                  <a:cubicBezTo>
                    <a:pt x="169" y="532"/>
                    <a:pt x="236" y="556"/>
                    <a:pt x="304" y="556"/>
                  </a:cubicBezTo>
                  <a:cubicBezTo>
                    <a:pt x="446" y="556"/>
                    <a:pt x="587" y="448"/>
                    <a:pt x="587" y="275"/>
                  </a:cubicBezTo>
                  <a:cubicBezTo>
                    <a:pt x="587" y="112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12033683" y="1215240"/>
              <a:ext cx="33128" cy="31743"/>
            </a:xfrm>
            <a:custGeom>
              <a:rect b="b" l="l" r="r" t="t"/>
              <a:pathLst>
                <a:path extrusionOk="0" h="550" w="574">
                  <a:moveTo>
                    <a:pt x="298" y="0"/>
                  </a:moveTo>
                  <a:cubicBezTo>
                    <a:pt x="230" y="0"/>
                    <a:pt x="160" y="26"/>
                    <a:pt x="102" y="84"/>
                  </a:cubicBezTo>
                  <a:cubicBezTo>
                    <a:pt x="0" y="185"/>
                    <a:pt x="0" y="364"/>
                    <a:pt x="102" y="466"/>
                  </a:cubicBezTo>
                  <a:cubicBezTo>
                    <a:pt x="160" y="523"/>
                    <a:pt x="230" y="549"/>
                    <a:pt x="298" y="549"/>
                  </a:cubicBezTo>
                  <a:cubicBezTo>
                    <a:pt x="440" y="549"/>
                    <a:pt x="573" y="438"/>
                    <a:pt x="573" y="275"/>
                  </a:cubicBezTo>
                  <a:cubicBezTo>
                    <a:pt x="573" y="111"/>
                    <a:pt x="440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1"/>
            <p:cNvSpPr/>
            <p:nvPr/>
          </p:nvSpPr>
          <p:spPr>
            <a:xfrm>
              <a:off x="11923447" y="1109044"/>
              <a:ext cx="41901" cy="31686"/>
            </a:xfrm>
            <a:custGeom>
              <a:rect b="b" l="l" r="r" t="t"/>
              <a:pathLst>
                <a:path extrusionOk="0" h="549" w="726">
                  <a:moveTo>
                    <a:pt x="369" y="1"/>
                  </a:moveTo>
                  <a:cubicBezTo>
                    <a:pt x="127" y="1"/>
                    <a:pt x="0" y="294"/>
                    <a:pt x="178" y="472"/>
                  </a:cubicBezTo>
                  <a:cubicBezTo>
                    <a:pt x="229" y="523"/>
                    <a:pt x="299" y="548"/>
                    <a:pt x="369" y="548"/>
                  </a:cubicBezTo>
                  <a:cubicBezTo>
                    <a:pt x="439" y="548"/>
                    <a:pt x="509" y="523"/>
                    <a:pt x="560" y="472"/>
                  </a:cubicBezTo>
                  <a:cubicBezTo>
                    <a:pt x="726" y="294"/>
                    <a:pt x="611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1"/>
            <p:cNvSpPr/>
            <p:nvPr/>
          </p:nvSpPr>
          <p:spPr>
            <a:xfrm>
              <a:off x="13000816" y="2374394"/>
              <a:ext cx="38496" cy="31108"/>
            </a:xfrm>
            <a:custGeom>
              <a:rect b="b" l="l" r="r" t="t"/>
              <a:pathLst>
                <a:path extrusionOk="0" h="539" w="667">
                  <a:moveTo>
                    <a:pt x="275" y="1"/>
                  </a:moveTo>
                  <a:cubicBezTo>
                    <a:pt x="217" y="1"/>
                    <a:pt x="157" y="21"/>
                    <a:pt x="102" y="67"/>
                  </a:cubicBezTo>
                  <a:cubicBezTo>
                    <a:pt x="0" y="182"/>
                    <a:pt x="0" y="348"/>
                    <a:pt x="102" y="462"/>
                  </a:cubicBezTo>
                  <a:cubicBezTo>
                    <a:pt x="153" y="513"/>
                    <a:pt x="223" y="539"/>
                    <a:pt x="295" y="539"/>
                  </a:cubicBezTo>
                  <a:cubicBezTo>
                    <a:pt x="366" y="539"/>
                    <a:pt x="440" y="513"/>
                    <a:pt x="497" y="462"/>
                  </a:cubicBezTo>
                  <a:cubicBezTo>
                    <a:pt x="667" y="263"/>
                    <a:pt x="484" y="1"/>
                    <a:pt x="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12894216" y="2268198"/>
              <a:ext cx="38438" cy="31282"/>
            </a:xfrm>
            <a:custGeom>
              <a:rect b="b" l="l" r="r" t="t"/>
              <a:pathLst>
                <a:path extrusionOk="0" h="542" w="666">
                  <a:moveTo>
                    <a:pt x="288" y="0"/>
                  </a:moveTo>
                  <a:cubicBezTo>
                    <a:pt x="227" y="0"/>
                    <a:pt x="163" y="22"/>
                    <a:pt x="103" y="74"/>
                  </a:cubicBezTo>
                  <a:cubicBezTo>
                    <a:pt x="1" y="176"/>
                    <a:pt x="1" y="354"/>
                    <a:pt x="103" y="456"/>
                  </a:cubicBezTo>
                  <a:cubicBezTo>
                    <a:pt x="160" y="513"/>
                    <a:pt x="230" y="542"/>
                    <a:pt x="300" y="542"/>
                  </a:cubicBezTo>
                  <a:cubicBezTo>
                    <a:pt x="370" y="542"/>
                    <a:pt x="440" y="513"/>
                    <a:pt x="498" y="456"/>
                  </a:cubicBezTo>
                  <a:cubicBezTo>
                    <a:pt x="665" y="259"/>
                    <a:pt x="497" y="0"/>
                    <a:pt x="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12787674" y="2160097"/>
              <a:ext cx="42132" cy="33013"/>
            </a:xfrm>
            <a:custGeom>
              <a:rect b="b" l="l" r="r" t="t"/>
              <a:pathLst>
                <a:path extrusionOk="0" h="572" w="730">
                  <a:moveTo>
                    <a:pt x="317" y="1"/>
                  </a:moveTo>
                  <a:cubicBezTo>
                    <a:pt x="248" y="1"/>
                    <a:pt x="176" y="30"/>
                    <a:pt x="115" y="100"/>
                  </a:cubicBezTo>
                  <a:cubicBezTo>
                    <a:pt x="1" y="215"/>
                    <a:pt x="1" y="381"/>
                    <a:pt x="115" y="495"/>
                  </a:cubicBezTo>
                  <a:cubicBezTo>
                    <a:pt x="166" y="546"/>
                    <a:pt x="236" y="572"/>
                    <a:pt x="306" y="572"/>
                  </a:cubicBezTo>
                  <a:cubicBezTo>
                    <a:pt x="376" y="572"/>
                    <a:pt x="446" y="546"/>
                    <a:pt x="497" y="495"/>
                  </a:cubicBezTo>
                  <a:cubicBezTo>
                    <a:pt x="729" y="292"/>
                    <a:pt x="535" y="1"/>
                    <a:pt x="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12683325" y="2054882"/>
              <a:ext cx="31628" cy="31686"/>
            </a:xfrm>
            <a:custGeom>
              <a:rect b="b" l="l" r="r" t="t"/>
              <a:pathLst>
                <a:path extrusionOk="0" h="549" w="548">
                  <a:moveTo>
                    <a:pt x="268" y="1"/>
                  </a:moveTo>
                  <a:cubicBezTo>
                    <a:pt x="115" y="1"/>
                    <a:pt x="0" y="128"/>
                    <a:pt x="0" y="281"/>
                  </a:cubicBezTo>
                  <a:cubicBezTo>
                    <a:pt x="0" y="434"/>
                    <a:pt x="115" y="548"/>
                    <a:pt x="268" y="548"/>
                  </a:cubicBezTo>
                  <a:cubicBezTo>
                    <a:pt x="421" y="548"/>
                    <a:pt x="548" y="434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12576782" y="1949090"/>
              <a:ext cx="31628" cy="31628"/>
            </a:xfrm>
            <a:custGeom>
              <a:rect b="b" l="l" r="r" t="t"/>
              <a:pathLst>
                <a:path extrusionOk="0" h="548" w="548">
                  <a:moveTo>
                    <a:pt x="280" y="0"/>
                  </a:moveTo>
                  <a:cubicBezTo>
                    <a:pt x="127" y="0"/>
                    <a:pt x="0" y="115"/>
                    <a:pt x="0" y="268"/>
                  </a:cubicBezTo>
                  <a:cubicBezTo>
                    <a:pt x="0" y="420"/>
                    <a:pt x="127" y="548"/>
                    <a:pt x="280" y="548"/>
                  </a:cubicBezTo>
                  <a:cubicBezTo>
                    <a:pt x="433" y="548"/>
                    <a:pt x="548" y="420"/>
                    <a:pt x="548" y="268"/>
                  </a:cubicBezTo>
                  <a:cubicBezTo>
                    <a:pt x="548" y="115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12470933" y="1842490"/>
              <a:ext cx="31686" cy="31686"/>
            </a:xfrm>
            <a:custGeom>
              <a:rect b="b" l="l" r="r" t="t"/>
              <a:pathLst>
                <a:path extrusionOk="0" h="549" w="549">
                  <a:moveTo>
                    <a:pt x="268" y="1"/>
                  </a:moveTo>
                  <a:cubicBezTo>
                    <a:pt x="115" y="1"/>
                    <a:pt x="1" y="128"/>
                    <a:pt x="1" y="281"/>
                  </a:cubicBezTo>
                  <a:cubicBezTo>
                    <a:pt x="1" y="421"/>
                    <a:pt x="115" y="548"/>
                    <a:pt x="268" y="548"/>
                  </a:cubicBezTo>
                  <a:cubicBezTo>
                    <a:pt x="421" y="548"/>
                    <a:pt x="548" y="421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12357696" y="1735948"/>
              <a:ext cx="45191" cy="32090"/>
            </a:xfrm>
            <a:custGeom>
              <a:rect b="b" l="l" r="r" t="t"/>
              <a:pathLst>
                <a:path extrusionOk="0" h="556" w="783">
                  <a:moveTo>
                    <a:pt x="395" y="0"/>
                  </a:moveTo>
                  <a:cubicBezTo>
                    <a:pt x="183" y="0"/>
                    <a:pt x="1" y="277"/>
                    <a:pt x="205" y="472"/>
                  </a:cubicBezTo>
                  <a:cubicBezTo>
                    <a:pt x="265" y="531"/>
                    <a:pt x="331" y="556"/>
                    <a:pt x="394" y="556"/>
                  </a:cubicBezTo>
                  <a:cubicBezTo>
                    <a:pt x="603" y="556"/>
                    <a:pt x="783" y="285"/>
                    <a:pt x="587" y="90"/>
                  </a:cubicBezTo>
                  <a:cubicBezTo>
                    <a:pt x="527" y="27"/>
                    <a:pt x="460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12252712" y="1630271"/>
              <a:ext cx="45710" cy="32436"/>
            </a:xfrm>
            <a:custGeom>
              <a:rect b="b" l="l" r="r" t="t"/>
              <a:pathLst>
                <a:path extrusionOk="0" h="562" w="792">
                  <a:moveTo>
                    <a:pt x="380" y="1"/>
                  </a:moveTo>
                  <a:cubicBezTo>
                    <a:pt x="174" y="1"/>
                    <a:pt x="0" y="259"/>
                    <a:pt x="178" y="456"/>
                  </a:cubicBezTo>
                  <a:cubicBezTo>
                    <a:pt x="240" y="531"/>
                    <a:pt x="313" y="561"/>
                    <a:pt x="383" y="561"/>
                  </a:cubicBezTo>
                  <a:cubicBezTo>
                    <a:pt x="600" y="561"/>
                    <a:pt x="791" y="267"/>
                    <a:pt x="560" y="74"/>
                  </a:cubicBezTo>
                  <a:cubicBezTo>
                    <a:pt x="503" y="23"/>
                    <a:pt x="440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12146112" y="1524017"/>
              <a:ext cx="45941" cy="32551"/>
            </a:xfrm>
            <a:custGeom>
              <a:rect b="b" l="l" r="r" t="t"/>
              <a:pathLst>
                <a:path extrusionOk="0" h="564" w="796">
                  <a:moveTo>
                    <a:pt x="390" y="1"/>
                  </a:moveTo>
                  <a:cubicBezTo>
                    <a:pt x="177" y="1"/>
                    <a:pt x="0" y="255"/>
                    <a:pt x="179" y="464"/>
                  </a:cubicBezTo>
                  <a:cubicBezTo>
                    <a:pt x="240" y="534"/>
                    <a:pt x="311" y="563"/>
                    <a:pt x="381" y="563"/>
                  </a:cubicBezTo>
                  <a:cubicBezTo>
                    <a:pt x="600" y="563"/>
                    <a:pt x="796" y="272"/>
                    <a:pt x="573" y="69"/>
                  </a:cubicBezTo>
                  <a:cubicBezTo>
                    <a:pt x="514" y="21"/>
                    <a:pt x="451" y="1"/>
                    <a:pt x="3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21"/>
            <p:cNvSpPr/>
            <p:nvPr/>
          </p:nvSpPr>
          <p:spPr>
            <a:xfrm>
              <a:off x="12040262" y="1417013"/>
              <a:ext cx="42709" cy="32205"/>
            </a:xfrm>
            <a:custGeom>
              <a:rect b="b" l="l" r="r" t="t"/>
              <a:pathLst>
                <a:path extrusionOk="0" h="558" w="740">
                  <a:moveTo>
                    <a:pt x="370" y="0"/>
                  </a:moveTo>
                  <a:cubicBezTo>
                    <a:pt x="115" y="0"/>
                    <a:pt x="1" y="306"/>
                    <a:pt x="166" y="471"/>
                  </a:cubicBezTo>
                  <a:cubicBezTo>
                    <a:pt x="224" y="529"/>
                    <a:pt x="294" y="557"/>
                    <a:pt x="364" y="557"/>
                  </a:cubicBezTo>
                  <a:cubicBezTo>
                    <a:pt x="434" y="557"/>
                    <a:pt x="504" y="529"/>
                    <a:pt x="561" y="471"/>
                  </a:cubicBezTo>
                  <a:cubicBezTo>
                    <a:pt x="739" y="306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21"/>
            <p:cNvSpPr/>
            <p:nvPr/>
          </p:nvSpPr>
          <p:spPr>
            <a:xfrm>
              <a:off x="11933720" y="1311163"/>
              <a:ext cx="42651" cy="31686"/>
            </a:xfrm>
            <a:custGeom>
              <a:rect b="b" l="l" r="r" t="t"/>
              <a:pathLst>
                <a:path extrusionOk="0" h="549" w="739">
                  <a:moveTo>
                    <a:pt x="370" y="1"/>
                  </a:moveTo>
                  <a:cubicBezTo>
                    <a:pt x="128" y="1"/>
                    <a:pt x="0" y="293"/>
                    <a:pt x="179" y="472"/>
                  </a:cubicBezTo>
                  <a:cubicBezTo>
                    <a:pt x="230" y="523"/>
                    <a:pt x="300" y="548"/>
                    <a:pt x="370" y="548"/>
                  </a:cubicBezTo>
                  <a:cubicBezTo>
                    <a:pt x="440" y="548"/>
                    <a:pt x="510" y="523"/>
                    <a:pt x="561" y="472"/>
                  </a:cubicBezTo>
                  <a:cubicBezTo>
                    <a:pt x="739" y="293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21"/>
            <p:cNvSpPr/>
            <p:nvPr/>
          </p:nvSpPr>
          <p:spPr>
            <a:xfrm>
              <a:off x="11827178" y="1204621"/>
              <a:ext cx="42651" cy="31628"/>
            </a:xfrm>
            <a:custGeom>
              <a:rect b="b" l="l" r="r" t="t"/>
              <a:pathLst>
                <a:path extrusionOk="0" h="548" w="739">
                  <a:moveTo>
                    <a:pt x="369" y="0"/>
                  </a:moveTo>
                  <a:cubicBezTo>
                    <a:pt x="127" y="0"/>
                    <a:pt x="0" y="293"/>
                    <a:pt x="178" y="471"/>
                  </a:cubicBezTo>
                  <a:cubicBezTo>
                    <a:pt x="236" y="522"/>
                    <a:pt x="306" y="548"/>
                    <a:pt x="376" y="548"/>
                  </a:cubicBezTo>
                  <a:cubicBezTo>
                    <a:pt x="446" y="548"/>
                    <a:pt x="516" y="522"/>
                    <a:pt x="573" y="471"/>
                  </a:cubicBezTo>
                  <a:cubicBezTo>
                    <a:pt x="739" y="293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1"/>
            <p:cNvSpPr/>
            <p:nvPr/>
          </p:nvSpPr>
          <p:spPr>
            <a:xfrm>
              <a:off x="12900853" y="2469394"/>
              <a:ext cx="42709" cy="32205"/>
            </a:xfrm>
            <a:custGeom>
              <a:rect b="b" l="l" r="r" t="t"/>
              <a:pathLst>
                <a:path extrusionOk="0" h="558" w="740">
                  <a:moveTo>
                    <a:pt x="370" y="0"/>
                  </a:moveTo>
                  <a:cubicBezTo>
                    <a:pt x="128" y="0"/>
                    <a:pt x="1" y="306"/>
                    <a:pt x="179" y="471"/>
                  </a:cubicBezTo>
                  <a:cubicBezTo>
                    <a:pt x="230" y="529"/>
                    <a:pt x="300" y="557"/>
                    <a:pt x="371" y="557"/>
                  </a:cubicBezTo>
                  <a:cubicBezTo>
                    <a:pt x="443" y="557"/>
                    <a:pt x="516" y="529"/>
                    <a:pt x="574" y="471"/>
                  </a:cubicBezTo>
                  <a:cubicBezTo>
                    <a:pt x="739" y="306"/>
                    <a:pt x="625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1"/>
            <p:cNvSpPr/>
            <p:nvPr/>
          </p:nvSpPr>
          <p:spPr>
            <a:xfrm>
              <a:off x="12794311" y="2363544"/>
              <a:ext cx="42651" cy="31686"/>
            </a:xfrm>
            <a:custGeom>
              <a:rect b="b" l="l" r="r" t="t"/>
              <a:pathLst>
                <a:path extrusionOk="0" h="549" w="739">
                  <a:moveTo>
                    <a:pt x="370" y="1"/>
                  </a:moveTo>
                  <a:cubicBezTo>
                    <a:pt x="128" y="1"/>
                    <a:pt x="0" y="294"/>
                    <a:pt x="178" y="472"/>
                  </a:cubicBezTo>
                  <a:cubicBezTo>
                    <a:pt x="236" y="523"/>
                    <a:pt x="306" y="548"/>
                    <a:pt x="376" y="548"/>
                  </a:cubicBezTo>
                  <a:cubicBezTo>
                    <a:pt x="446" y="548"/>
                    <a:pt x="516" y="523"/>
                    <a:pt x="573" y="472"/>
                  </a:cubicBezTo>
                  <a:cubicBezTo>
                    <a:pt x="739" y="294"/>
                    <a:pt x="624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1"/>
            <p:cNvSpPr/>
            <p:nvPr/>
          </p:nvSpPr>
          <p:spPr>
            <a:xfrm>
              <a:off x="12688461" y="2257001"/>
              <a:ext cx="42709" cy="31628"/>
            </a:xfrm>
            <a:custGeom>
              <a:rect b="b" l="l" r="r" t="t"/>
              <a:pathLst>
                <a:path extrusionOk="0" h="548" w="740">
                  <a:moveTo>
                    <a:pt x="370" y="0"/>
                  </a:moveTo>
                  <a:cubicBezTo>
                    <a:pt x="115" y="0"/>
                    <a:pt x="1" y="293"/>
                    <a:pt x="179" y="472"/>
                  </a:cubicBezTo>
                  <a:cubicBezTo>
                    <a:pt x="230" y="522"/>
                    <a:pt x="300" y="548"/>
                    <a:pt x="370" y="548"/>
                  </a:cubicBezTo>
                  <a:cubicBezTo>
                    <a:pt x="440" y="548"/>
                    <a:pt x="510" y="522"/>
                    <a:pt x="561" y="472"/>
                  </a:cubicBezTo>
                  <a:cubicBezTo>
                    <a:pt x="739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21"/>
            <p:cNvSpPr/>
            <p:nvPr/>
          </p:nvSpPr>
          <p:spPr>
            <a:xfrm>
              <a:off x="12587056" y="2150459"/>
              <a:ext cx="32378" cy="32378"/>
            </a:xfrm>
            <a:custGeom>
              <a:rect b="b" l="l" r="r" t="t"/>
              <a:pathLst>
                <a:path extrusionOk="0" h="561" w="561">
                  <a:moveTo>
                    <a:pt x="281" y="0"/>
                  </a:moveTo>
                  <a:cubicBezTo>
                    <a:pt x="128" y="0"/>
                    <a:pt x="0" y="127"/>
                    <a:pt x="0" y="280"/>
                  </a:cubicBezTo>
                  <a:cubicBezTo>
                    <a:pt x="0" y="433"/>
                    <a:pt x="128" y="560"/>
                    <a:pt x="281" y="560"/>
                  </a:cubicBezTo>
                  <a:cubicBezTo>
                    <a:pt x="433" y="560"/>
                    <a:pt x="561" y="433"/>
                    <a:pt x="561" y="280"/>
                  </a:cubicBezTo>
                  <a:cubicBezTo>
                    <a:pt x="561" y="127"/>
                    <a:pt x="433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21"/>
            <p:cNvSpPr/>
            <p:nvPr/>
          </p:nvSpPr>
          <p:spPr>
            <a:xfrm>
              <a:off x="12481206" y="2044609"/>
              <a:ext cx="31686" cy="31628"/>
            </a:xfrm>
            <a:custGeom>
              <a:rect b="b" l="l" r="r" t="t"/>
              <a:pathLst>
                <a:path extrusionOk="0" h="548" w="549">
                  <a:moveTo>
                    <a:pt x="281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1"/>
                    <a:pt x="128" y="548"/>
                    <a:pt x="281" y="548"/>
                  </a:cubicBezTo>
                  <a:cubicBezTo>
                    <a:pt x="421" y="548"/>
                    <a:pt x="548" y="421"/>
                    <a:pt x="548" y="268"/>
                  </a:cubicBezTo>
                  <a:cubicBezTo>
                    <a:pt x="548" y="115"/>
                    <a:pt x="421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21"/>
            <p:cNvSpPr/>
            <p:nvPr/>
          </p:nvSpPr>
          <p:spPr>
            <a:xfrm>
              <a:off x="12373163" y="1938182"/>
              <a:ext cx="33879" cy="31916"/>
            </a:xfrm>
            <a:custGeom>
              <a:rect b="b" l="l" r="r" t="t"/>
              <a:pathLst>
                <a:path extrusionOk="0" h="553" w="587">
                  <a:moveTo>
                    <a:pt x="311" y="1"/>
                  </a:moveTo>
                  <a:cubicBezTo>
                    <a:pt x="242" y="1"/>
                    <a:pt x="171" y="28"/>
                    <a:pt x="116" y="87"/>
                  </a:cubicBezTo>
                  <a:cubicBezTo>
                    <a:pt x="1" y="189"/>
                    <a:pt x="1" y="367"/>
                    <a:pt x="116" y="469"/>
                  </a:cubicBezTo>
                  <a:cubicBezTo>
                    <a:pt x="169" y="527"/>
                    <a:pt x="238" y="553"/>
                    <a:pt x="306" y="553"/>
                  </a:cubicBezTo>
                  <a:cubicBezTo>
                    <a:pt x="447" y="553"/>
                    <a:pt x="587" y="442"/>
                    <a:pt x="587" y="278"/>
                  </a:cubicBezTo>
                  <a:cubicBezTo>
                    <a:pt x="587" y="108"/>
                    <a:pt x="45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21"/>
            <p:cNvSpPr/>
            <p:nvPr/>
          </p:nvSpPr>
          <p:spPr>
            <a:xfrm>
              <a:off x="12266621" y="1831813"/>
              <a:ext cx="33879" cy="31743"/>
            </a:xfrm>
            <a:custGeom>
              <a:rect b="b" l="l" r="r" t="t"/>
              <a:pathLst>
                <a:path extrusionOk="0" h="550" w="587">
                  <a:moveTo>
                    <a:pt x="311" y="0"/>
                  </a:moveTo>
                  <a:cubicBezTo>
                    <a:pt x="243" y="0"/>
                    <a:pt x="173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73" y="524"/>
                    <a:pt x="243" y="549"/>
                    <a:pt x="311" y="549"/>
                  </a:cubicBezTo>
                  <a:cubicBezTo>
                    <a:pt x="453" y="549"/>
                    <a:pt x="586" y="438"/>
                    <a:pt x="586" y="275"/>
                  </a:cubicBezTo>
                  <a:cubicBezTo>
                    <a:pt x="586" y="111"/>
                    <a:pt x="453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1"/>
            <p:cNvSpPr/>
            <p:nvPr/>
          </p:nvSpPr>
          <p:spPr>
            <a:xfrm>
              <a:off x="12160829" y="1725617"/>
              <a:ext cx="33128" cy="31801"/>
            </a:xfrm>
            <a:custGeom>
              <a:rect b="b" l="l" r="r" t="t"/>
              <a:pathLst>
                <a:path extrusionOk="0" h="551" w="574">
                  <a:moveTo>
                    <a:pt x="300" y="0"/>
                  </a:moveTo>
                  <a:cubicBezTo>
                    <a:pt x="234" y="0"/>
                    <a:pt x="168" y="24"/>
                    <a:pt x="115" y="78"/>
                  </a:cubicBezTo>
                  <a:cubicBezTo>
                    <a:pt x="0" y="192"/>
                    <a:pt x="0" y="358"/>
                    <a:pt x="115" y="472"/>
                  </a:cubicBezTo>
                  <a:cubicBezTo>
                    <a:pt x="168" y="526"/>
                    <a:pt x="235" y="550"/>
                    <a:pt x="301" y="550"/>
                  </a:cubicBezTo>
                  <a:cubicBezTo>
                    <a:pt x="439" y="550"/>
                    <a:pt x="573" y="445"/>
                    <a:pt x="573" y="281"/>
                  </a:cubicBezTo>
                  <a:cubicBezTo>
                    <a:pt x="573" y="108"/>
                    <a:pt x="438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1"/>
            <p:cNvSpPr/>
            <p:nvPr/>
          </p:nvSpPr>
          <p:spPr>
            <a:xfrm>
              <a:off x="12054229" y="1619420"/>
              <a:ext cx="33879" cy="31743"/>
            </a:xfrm>
            <a:custGeom>
              <a:rect b="b" l="l" r="r" t="t"/>
              <a:pathLst>
                <a:path extrusionOk="0" h="550" w="587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69" y="524"/>
                    <a:pt x="238" y="549"/>
                    <a:pt x="306" y="549"/>
                  </a:cubicBezTo>
                  <a:cubicBezTo>
                    <a:pt x="447" y="549"/>
                    <a:pt x="586" y="438"/>
                    <a:pt x="586" y="275"/>
                  </a:cubicBezTo>
                  <a:cubicBezTo>
                    <a:pt x="586" y="112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1"/>
            <p:cNvSpPr/>
            <p:nvPr/>
          </p:nvSpPr>
          <p:spPr>
            <a:xfrm>
              <a:off x="11944628" y="1513455"/>
              <a:ext cx="45422" cy="32724"/>
            </a:xfrm>
            <a:custGeom>
              <a:rect b="b" l="l" r="r" t="t"/>
              <a:pathLst>
                <a:path extrusionOk="0" h="567" w="787">
                  <a:moveTo>
                    <a:pt x="378" y="0"/>
                  </a:moveTo>
                  <a:cubicBezTo>
                    <a:pt x="169" y="0"/>
                    <a:pt x="0" y="261"/>
                    <a:pt x="168" y="468"/>
                  </a:cubicBezTo>
                  <a:cubicBezTo>
                    <a:pt x="228" y="538"/>
                    <a:pt x="298" y="566"/>
                    <a:pt x="367" y="566"/>
                  </a:cubicBezTo>
                  <a:cubicBezTo>
                    <a:pt x="587" y="566"/>
                    <a:pt x="786" y="268"/>
                    <a:pt x="563" y="74"/>
                  </a:cubicBezTo>
                  <a:cubicBezTo>
                    <a:pt x="503" y="22"/>
                    <a:pt x="439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1"/>
            <p:cNvSpPr/>
            <p:nvPr/>
          </p:nvSpPr>
          <p:spPr>
            <a:xfrm>
              <a:off x="11835027" y="1405470"/>
              <a:ext cx="45826" cy="32436"/>
            </a:xfrm>
            <a:custGeom>
              <a:rect b="b" l="l" r="r" t="t"/>
              <a:pathLst>
                <a:path extrusionOk="0" h="562" w="794">
                  <a:moveTo>
                    <a:pt x="417" y="0"/>
                  </a:moveTo>
                  <a:cubicBezTo>
                    <a:pt x="197" y="0"/>
                    <a:pt x="0" y="299"/>
                    <a:pt x="233" y="493"/>
                  </a:cubicBezTo>
                  <a:cubicBezTo>
                    <a:pt x="290" y="541"/>
                    <a:pt x="351" y="561"/>
                    <a:pt x="410" y="561"/>
                  </a:cubicBezTo>
                  <a:cubicBezTo>
                    <a:pt x="617" y="561"/>
                    <a:pt x="794" y="307"/>
                    <a:pt x="615" y="98"/>
                  </a:cubicBezTo>
                  <a:cubicBezTo>
                    <a:pt x="555" y="29"/>
                    <a:pt x="485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1"/>
            <p:cNvSpPr/>
            <p:nvPr/>
          </p:nvSpPr>
          <p:spPr>
            <a:xfrm>
              <a:off x="11728543" y="1299216"/>
              <a:ext cx="45710" cy="32436"/>
            </a:xfrm>
            <a:custGeom>
              <a:rect b="b" l="l" r="r" t="t"/>
              <a:pathLst>
                <a:path extrusionOk="0" h="562" w="792">
                  <a:moveTo>
                    <a:pt x="409" y="1"/>
                  </a:moveTo>
                  <a:cubicBezTo>
                    <a:pt x="192" y="1"/>
                    <a:pt x="1" y="295"/>
                    <a:pt x="232" y="488"/>
                  </a:cubicBezTo>
                  <a:cubicBezTo>
                    <a:pt x="289" y="539"/>
                    <a:pt x="352" y="561"/>
                    <a:pt x="412" y="561"/>
                  </a:cubicBezTo>
                  <a:cubicBezTo>
                    <a:pt x="618" y="561"/>
                    <a:pt x="792" y="303"/>
                    <a:pt x="614" y="106"/>
                  </a:cubicBezTo>
                  <a:cubicBezTo>
                    <a:pt x="552" y="31"/>
                    <a:pt x="479" y="1"/>
                    <a:pt x="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1"/>
            <p:cNvSpPr/>
            <p:nvPr/>
          </p:nvSpPr>
          <p:spPr>
            <a:xfrm>
              <a:off x="12802218" y="2564335"/>
              <a:ext cx="45883" cy="32436"/>
            </a:xfrm>
            <a:custGeom>
              <a:rect b="b" l="l" r="r" t="t"/>
              <a:pathLst>
                <a:path extrusionOk="0" h="562" w="795">
                  <a:moveTo>
                    <a:pt x="413" y="0"/>
                  </a:moveTo>
                  <a:cubicBezTo>
                    <a:pt x="194" y="0"/>
                    <a:pt x="0" y="291"/>
                    <a:pt x="233" y="495"/>
                  </a:cubicBezTo>
                  <a:cubicBezTo>
                    <a:pt x="288" y="541"/>
                    <a:pt x="348" y="561"/>
                    <a:pt x="405" y="561"/>
                  </a:cubicBezTo>
                  <a:cubicBezTo>
                    <a:pt x="614" y="561"/>
                    <a:pt x="794" y="299"/>
                    <a:pt x="615" y="100"/>
                  </a:cubicBezTo>
                  <a:cubicBezTo>
                    <a:pt x="553" y="29"/>
                    <a:pt x="48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1"/>
            <p:cNvSpPr/>
            <p:nvPr/>
          </p:nvSpPr>
          <p:spPr>
            <a:xfrm>
              <a:off x="12698677" y="2459640"/>
              <a:ext cx="46057" cy="32436"/>
            </a:xfrm>
            <a:custGeom>
              <a:rect b="b" l="l" r="r" t="t"/>
              <a:pathLst>
                <a:path extrusionOk="0" h="562" w="798">
                  <a:moveTo>
                    <a:pt x="396" y="1"/>
                  </a:moveTo>
                  <a:cubicBezTo>
                    <a:pt x="181" y="1"/>
                    <a:pt x="1" y="263"/>
                    <a:pt x="180" y="462"/>
                  </a:cubicBezTo>
                  <a:cubicBezTo>
                    <a:pt x="241" y="533"/>
                    <a:pt x="313" y="562"/>
                    <a:pt x="382" y="562"/>
                  </a:cubicBezTo>
                  <a:cubicBezTo>
                    <a:pt x="601" y="562"/>
                    <a:pt x="797" y="271"/>
                    <a:pt x="575" y="67"/>
                  </a:cubicBezTo>
                  <a:cubicBezTo>
                    <a:pt x="517" y="21"/>
                    <a:pt x="455" y="1"/>
                    <a:pt x="3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1"/>
            <p:cNvSpPr/>
            <p:nvPr/>
          </p:nvSpPr>
          <p:spPr>
            <a:xfrm>
              <a:off x="12591269" y="2352520"/>
              <a:ext cx="45364" cy="32090"/>
            </a:xfrm>
            <a:custGeom>
              <a:rect b="b" l="l" r="r" t="t"/>
              <a:pathLst>
                <a:path extrusionOk="0" h="556" w="786">
                  <a:moveTo>
                    <a:pt x="391" y="1"/>
                  </a:moveTo>
                  <a:cubicBezTo>
                    <a:pt x="178" y="1"/>
                    <a:pt x="0" y="277"/>
                    <a:pt x="195" y="472"/>
                  </a:cubicBezTo>
                  <a:cubicBezTo>
                    <a:pt x="254" y="531"/>
                    <a:pt x="321" y="556"/>
                    <a:pt x="385" y="556"/>
                  </a:cubicBezTo>
                  <a:cubicBezTo>
                    <a:pt x="598" y="556"/>
                    <a:pt x="785" y="285"/>
                    <a:pt x="590" y="90"/>
                  </a:cubicBezTo>
                  <a:cubicBezTo>
                    <a:pt x="527" y="27"/>
                    <a:pt x="457" y="1"/>
                    <a:pt x="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1"/>
            <p:cNvSpPr/>
            <p:nvPr/>
          </p:nvSpPr>
          <p:spPr>
            <a:xfrm>
              <a:off x="12483284" y="2245343"/>
              <a:ext cx="45826" cy="32494"/>
            </a:xfrm>
            <a:custGeom>
              <a:rect b="b" l="l" r="r" t="t"/>
              <a:pathLst>
                <a:path extrusionOk="0" h="563" w="794">
                  <a:moveTo>
                    <a:pt x="412" y="1"/>
                  </a:moveTo>
                  <a:cubicBezTo>
                    <a:pt x="194" y="1"/>
                    <a:pt x="0" y="292"/>
                    <a:pt x="232" y="495"/>
                  </a:cubicBezTo>
                  <a:cubicBezTo>
                    <a:pt x="287" y="542"/>
                    <a:pt x="347" y="562"/>
                    <a:pt x="405" y="562"/>
                  </a:cubicBezTo>
                  <a:cubicBezTo>
                    <a:pt x="614" y="562"/>
                    <a:pt x="794" y="300"/>
                    <a:pt x="614" y="101"/>
                  </a:cubicBezTo>
                  <a:cubicBezTo>
                    <a:pt x="553" y="30"/>
                    <a:pt x="481" y="1"/>
                    <a:pt x="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21"/>
            <p:cNvSpPr/>
            <p:nvPr/>
          </p:nvSpPr>
          <p:spPr>
            <a:xfrm>
              <a:off x="12384937" y="2140128"/>
              <a:ext cx="32378" cy="31686"/>
            </a:xfrm>
            <a:custGeom>
              <a:rect b="b" l="l" r="r" t="t"/>
              <a:pathLst>
                <a:path extrusionOk="0" h="549" w="561">
                  <a:moveTo>
                    <a:pt x="281" y="1"/>
                  </a:moveTo>
                  <a:cubicBezTo>
                    <a:pt x="128" y="1"/>
                    <a:pt x="1" y="128"/>
                    <a:pt x="1" y="281"/>
                  </a:cubicBezTo>
                  <a:cubicBezTo>
                    <a:pt x="1" y="434"/>
                    <a:pt x="128" y="548"/>
                    <a:pt x="281" y="548"/>
                  </a:cubicBezTo>
                  <a:cubicBezTo>
                    <a:pt x="434" y="548"/>
                    <a:pt x="561" y="434"/>
                    <a:pt x="561" y="281"/>
                  </a:cubicBezTo>
                  <a:cubicBezTo>
                    <a:pt x="561" y="128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21"/>
            <p:cNvSpPr/>
            <p:nvPr/>
          </p:nvSpPr>
          <p:spPr>
            <a:xfrm>
              <a:off x="12270777" y="2032662"/>
              <a:ext cx="45249" cy="32436"/>
            </a:xfrm>
            <a:custGeom>
              <a:rect b="b" l="l" r="r" t="t"/>
              <a:pathLst>
                <a:path extrusionOk="0" h="562" w="784">
                  <a:moveTo>
                    <a:pt x="406" y="0"/>
                  </a:moveTo>
                  <a:cubicBezTo>
                    <a:pt x="186" y="0"/>
                    <a:pt x="0" y="295"/>
                    <a:pt x="222" y="488"/>
                  </a:cubicBezTo>
                  <a:cubicBezTo>
                    <a:pt x="282" y="539"/>
                    <a:pt x="346" y="561"/>
                    <a:pt x="407" y="561"/>
                  </a:cubicBezTo>
                  <a:cubicBezTo>
                    <a:pt x="615" y="561"/>
                    <a:pt x="784" y="303"/>
                    <a:pt x="616" y="106"/>
                  </a:cubicBezTo>
                  <a:cubicBezTo>
                    <a:pt x="551" y="31"/>
                    <a:pt x="477" y="0"/>
                    <a:pt x="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21"/>
            <p:cNvSpPr/>
            <p:nvPr/>
          </p:nvSpPr>
          <p:spPr>
            <a:xfrm>
              <a:off x="12164292" y="1926408"/>
              <a:ext cx="45883" cy="32436"/>
            </a:xfrm>
            <a:custGeom>
              <a:rect b="b" l="l" r="r" t="t"/>
              <a:pathLst>
                <a:path extrusionOk="0" h="562" w="795">
                  <a:moveTo>
                    <a:pt x="413" y="1"/>
                  </a:moveTo>
                  <a:cubicBezTo>
                    <a:pt x="195" y="1"/>
                    <a:pt x="1" y="292"/>
                    <a:pt x="233" y="495"/>
                  </a:cubicBezTo>
                  <a:cubicBezTo>
                    <a:pt x="288" y="542"/>
                    <a:pt x="348" y="562"/>
                    <a:pt x="406" y="562"/>
                  </a:cubicBezTo>
                  <a:cubicBezTo>
                    <a:pt x="614" y="562"/>
                    <a:pt x="794" y="300"/>
                    <a:pt x="615" y="100"/>
                  </a:cubicBezTo>
                  <a:cubicBezTo>
                    <a:pt x="554" y="30"/>
                    <a:pt x="482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21"/>
            <p:cNvSpPr/>
            <p:nvPr/>
          </p:nvSpPr>
          <p:spPr>
            <a:xfrm>
              <a:off x="12058385" y="1820270"/>
              <a:ext cx="45249" cy="32436"/>
            </a:xfrm>
            <a:custGeom>
              <a:rect b="b" l="l" r="r" t="t"/>
              <a:pathLst>
                <a:path extrusionOk="0" h="562" w="784">
                  <a:moveTo>
                    <a:pt x="406" y="1"/>
                  </a:moveTo>
                  <a:cubicBezTo>
                    <a:pt x="186" y="1"/>
                    <a:pt x="0" y="295"/>
                    <a:pt x="222" y="488"/>
                  </a:cubicBezTo>
                  <a:cubicBezTo>
                    <a:pt x="279" y="539"/>
                    <a:pt x="342" y="561"/>
                    <a:pt x="402" y="561"/>
                  </a:cubicBezTo>
                  <a:cubicBezTo>
                    <a:pt x="608" y="561"/>
                    <a:pt x="784" y="303"/>
                    <a:pt x="616" y="106"/>
                  </a:cubicBezTo>
                  <a:cubicBezTo>
                    <a:pt x="551" y="31"/>
                    <a:pt x="477" y="1"/>
                    <a:pt x="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21"/>
            <p:cNvSpPr/>
            <p:nvPr/>
          </p:nvSpPr>
          <p:spPr>
            <a:xfrm>
              <a:off x="11955075" y="1715516"/>
              <a:ext cx="45133" cy="32436"/>
            </a:xfrm>
            <a:custGeom>
              <a:rect b="b" l="l" r="r" t="t"/>
              <a:pathLst>
                <a:path extrusionOk="0" h="562" w="782">
                  <a:moveTo>
                    <a:pt x="380" y="1"/>
                  </a:moveTo>
                  <a:cubicBezTo>
                    <a:pt x="174" y="1"/>
                    <a:pt x="0" y="259"/>
                    <a:pt x="178" y="456"/>
                  </a:cubicBezTo>
                  <a:cubicBezTo>
                    <a:pt x="240" y="531"/>
                    <a:pt x="312" y="561"/>
                    <a:pt x="381" y="561"/>
                  </a:cubicBezTo>
                  <a:cubicBezTo>
                    <a:pt x="595" y="561"/>
                    <a:pt x="781" y="267"/>
                    <a:pt x="560" y="74"/>
                  </a:cubicBezTo>
                  <a:cubicBezTo>
                    <a:pt x="503" y="23"/>
                    <a:pt x="440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1"/>
            <p:cNvSpPr/>
            <p:nvPr/>
          </p:nvSpPr>
          <p:spPr>
            <a:xfrm>
              <a:off x="11845358" y="1607473"/>
              <a:ext cx="45826" cy="32494"/>
            </a:xfrm>
            <a:custGeom>
              <a:rect b="b" l="l" r="r" t="t"/>
              <a:pathLst>
                <a:path extrusionOk="0" h="563" w="794">
                  <a:moveTo>
                    <a:pt x="413" y="0"/>
                  </a:moveTo>
                  <a:cubicBezTo>
                    <a:pt x="194" y="0"/>
                    <a:pt x="1" y="292"/>
                    <a:pt x="233" y="495"/>
                  </a:cubicBezTo>
                  <a:cubicBezTo>
                    <a:pt x="289" y="543"/>
                    <a:pt x="350" y="563"/>
                    <a:pt x="409" y="563"/>
                  </a:cubicBezTo>
                  <a:cubicBezTo>
                    <a:pt x="616" y="563"/>
                    <a:pt x="793" y="308"/>
                    <a:pt x="615" y="100"/>
                  </a:cubicBezTo>
                  <a:cubicBezTo>
                    <a:pt x="553" y="30"/>
                    <a:pt x="48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21"/>
            <p:cNvSpPr/>
            <p:nvPr/>
          </p:nvSpPr>
          <p:spPr>
            <a:xfrm>
              <a:off x="11739393" y="1501335"/>
              <a:ext cx="45306" cy="32378"/>
            </a:xfrm>
            <a:custGeom>
              <a:rect b="b" l="l" r="r" t="t"/>
              <a:pathLst>
                <a:path extrusionOk="0" h="561" w="785">
                  <a:moveTo>
                    <a:pt x="407" y="0"/>
                  </a:moveTo>
                  <a:cubicBezTo>
                    <a:pt x="187" y="0"/>
                    <a:pt x="1" y="295"/>
                    <a:pt x="222" y="487"/>
                  </a:cubicBezTo>
                  <a:cubicBezTo>
                    <a:pt x="280" y="539"/>
                    <a:pt x="342" y="561"/>
                    <a:pt x="402" y="561"/>
                  </a:cubicBezTo>
                  <a:cubicBezTo>
                    <a:pt x="609" y="561"/>
                    <a:pt x="785" y="303"/>
                    <a:pt x="617" y="105"/>
                  </a:cubicBezTo>
                  <a:cubicBezTo>
                    <a:pt x="552" y="31"/>
                    <a:pt x="478" y="0"/>
                    <a:pt x="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1"/>
            <p:cNvSpPr/>
            <p:nvPr/>
          </p:nvSpPr>
          <p:spPr>
            <a:xfrm>
              <a:off x="11636083" y="1396582"/>
              <a:ext cx="45306" cy="32724"/>
            </a:xfrm>
            <a:custGeom>
              <a:rect b="b" l="l" r="r" t="t"/>
              <a:pathLst>
                <a:path extrusionOk="0" h="567" w="785">
                  <a:moveTo>
                    <a:pt x="381" y="1"/>
                  </a:moveTo>
                  <a:cubicBezTo>
                    <a:pt x="175" y="1"/>
                    <a:pt x="1" y="261"/>
                    <a:pt x="179" y="469"/>
                  </a:cubicBezTo>
                  <a:cubicBezTo>
                    <a:pt x="239" y="538"/>
                    <a:pt x="308" y="567"/>
                    <a:pt x="376" y="567"/>
                  </a:cubicBezTo>
                  <a:cubicBezTo>
                    <a:pt x="592" y="567"/>
                    <a:pt x="784" y="268"/>
                    <a:pt x="561" y="74"/>
                  </a:cubicBezTo>
                  <a:cubicBezTo>
                    <a:pt x="503" y="22"/>
                    <a:pt x="441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21"/>
            <p:cNvSpPr/>
            <p:nvPr/>
          </p:nvSpPr>
          <p:spPr>
            <a:xfrm>
              <a:off x="12709065" y="2661182"/>
              <a:ext cx="42651" cy="31686"/>
            </a:xfrm>
            <a:custGeom>
              <a:rect b="b" l="l" r="r" t="t"/>
              <a:pathLst>
                <a:path extrusionOk="0" h="549" w="739">
                  <a:moveTo>
                    <a:pt x="369" y="1"/>
                  </a:moveTo>
                  <a:cubicBezTo>
                    <a:pt x="127" y="1"/>
                    <a:pt x="0" y="294"/>
                    <a:pt x="178" y="472"/>
                  </a:cubicBezTo>
                  <a:cubicBezTo>
                    <a:pt x="236" y="523"/>
                    <a:pt x="306" y="548"/>
                    <a:pt x="376" y="548"/>
                  </a:cubicBezTo>
                  <a:cubicBezTo>
                    <a:pt x="446" y="548"/>
                    <a:pt x="516" y="523"/>
                    <a:pt x="573" y="472"/>
                  </a:cubicBezTo>
                  <a:cubicBezTo>
                    <a:pt x="739" y="294"/>
                    <a:pt x="624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21"/>
            <p:cNvSpPr/>
            <p:nvPr/>
          </p:nvSpPr>
          <p:spPr>
            <a:xfrm>
              <a:off x="12603216" y="2554639"/>
              <a:ext cx="42709" cy="32205"/>
            </a:xfrm>
            <a:custGeom>
              <a:rect b="b" l="l" r="r" t="t"/>
              <a:pathLst>
                <a:path extrusionOk="0" h="558" w="740">
                  <a:moveTo>
                    <a:pt x="370" y="0"/>
                  </a:moveTo>
                  <a:cubicBezTo>
                    <a:pt x="115" y="0"/>
                    <a:pt x="1" y="306"/>
                    <a:pt x="179" y="472"/>
                  </a:cubicBezTo>
                  <a:cubicBezTo>
                    <a:pt x="230" y="529"/>
                    <a:pt x="300" y="557"/>
                    <a:pt x="370" y="557"/>
                  </a:cubicBezTo>
                  <a:cubicBezTo>
                    <a:pt x="440" y="557"/>
                    <a:pt x="510" y="529"/>
                    <a:pt x="561" y="472"/>
                  </a:cubicBezTo>
                  <a:cubicBezTo>
                    <a:pt x="739" y="306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21"/>
            <p:cNvSpPr/>
            <p:nvPr/>
          </p:nvSpPr>
          <p:spPr>
            <a:xfrm>
              <a:off x="12496674" y="2448789"/>
              <a:ext cx="42651" cy="31686"/>
            </a:xfrm>
            <a:custGeom>
              <a:rect b="b" l="l" r="r" t="t"/>
              <a:pathLst>
                <a:path extrusionOk="0" h="549" w="739">
                  <a:moveTo>
                    <a:pt x="369" y="1"/>
                  </a:moveTo>
                  <a:cubicBezTo>
                    <a:pt x="128" y="1"/>
                    <a:pt x="0" y="294"/>
                    <a:pt x="178" y="472"/>
                  </a:cubicBezTo>
                  <a:cubicBezTo>
                    <a:pt x="229" y="523"/>
                    <a:pt x="299" y="548"/>
                    <a:pt x="371" y="548"/>
                  </a:cubicBezTo>
                  <a:cubicBezTo>
                    <a:pt x="443" y="548"/>
                    <a:pt x="516" y="523"/>
                    <a:pt x="573" y="472"/>
                  </a:cubicBezTo>
                  <a:cubicBezTo>
                    <a:pt x="739" y="294"/>
                    <a:pt x="624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1"/>
            <p:cNvSpPr/>
            <p:nvPr/>
          </p:nvSpPr>
          <p:spPr>
            <a:xfrm>
              <a:off x="12390824" y="2342247"/>
              <a:ext cx="41959" cy="31628"/>
            </a:xfrm>
            <a:custGeom>
              <a:rect b="b" l="l" r="r" t="t"/>
              <a:pathLst>
                <a:path extrusionOk="0" h="548" w="727">
                  <a:moveTo>
                    <a:pt x="370" y="0"/>
                  </a:moveTo>
                  <a:cubicBezTo>
                    <a:pt x="115" y="0"/>
                    <a:pt x="1" y="293"/>
                    <a:pt x="166" y="472"/>
                  </a:cubicBezTo>
                  <a:cubicBezTo>
                    <a:pt x="223" y="523"/>
                    <a:pt x="293" y="548"/>
                    <a:pt x="364" y="548"/>
                  </a:cubicBezTo>
                  <a:cubicBezTo>
                    <a:pt x="434" y="548"/>
                    <a:pt x="504" y="523"/>
                    <a:pt x="561" y="472"/>
                  </a:cubicBezTo>
                  <a:cubicBezTo>
                    <a:pt x="726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21"/>
            <p:cNvSpPr/>
            <p:nvPr/>
          </p:nvSpPr>
          <p:spPr>
            <a:xfrm>
              <a:off x="12289419" y="2235704"/>
              <a:ext cx="31628" cy="32378"/>
            </a:xfrm>
            <a:custGeom>
              <a:rect b="b" l="l" r="r" t="t"/>
              <a:pathLst>
                <a:path extrusionOk="0" h="561" w="548">
                  <a:moveTo>
                    <a:pt x="281" y="0"/>
                  </a:moveTo>
                  <a:cubicBezTo>
                    <a:pt x="128" y="0"/>
                    <a:pt x="0" y="127"/>
                    <a:pt x="0" y="280"/>
                  </a:cubicBezTo>
                  <a:cubicBezTo>
                    <a:pt x="0" y="433"/>
                    <a:pt x="128" y="560"/>
                    <a:pt x="281" y="560"/>
                  </a:cubicBezTo>
                  <a:cubicBezTo>
                    <a:pt x="433" y="560"/>
                    <a:pt x="548" y="433"/>
                    <a:pt x="548" y="280"/>
                  </a:cubicBezTo>
                  <a:cubicBezTo>
                    <a:pt x="548" y="127"/>
                    <a:pt x="433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21"/>
            <p:cNvSpPr/>
            <p:nvPr/>
          </p:nvSpPr>
          <p:spPr>
            <a:xfrm>
              <a:off x="12182126" y="2129855"/>
              <a:ext cx="41613" cy="32898"/>
            </a:xfrm>
            <a:custGeom>
              <a:rect b="b" l="l" r="r" t="t"/>
              <a:pathLst>
                <a:path extrusionOk="0" h="570" w="721">
                  <a:moveTo>
                    <a:pt x="295" y="1"/>
                  </a:moveTo>
                  <a:cubicBezTo>
                    <a:pt x="223" y="1"/>
                    <a:pt x="153" y="26"/>
                    <a:pt x="102" y="77"/>
                  </a:cubicBezTo>
                  <a:cubicBezTo>
                    <a:pt x="0" y="192"/>
                    <a:pt x="0" y="357"/>
                    <a:pt x="102" y="472"/>
                  </a:cubicBezTo>
                  <a:cubicBezTo>
                    <a:pt x="162" y="541"/>
                    <a:pt x="233" y="570"/>
                    <a:pt x="301" y="570"/>
                  </a:cubicBezTo>
                  <a:cubicBezTo>
                    <a:pt x="521" y="570"/>
                    <a:pt x="720" y="271"/>
                    <a:pt x="497" y="77"/>
                  </a:cubicBezTo>
                  <a:cubicBezTo>
                    <a:pt x="440" y="26"/>
                    <a:pt x="366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21"/>
            <p:cNvSpPr/>
            <p:nvPr/>
          </p:nvSpPr>
          <p:spPr>
            <a:xfrm>
              <a:off x="12075526" y="2023485"/>
              <a:ext cx="38438" cy="31282"/>
            </a:xfrm>
            <a:custGeom>
              <a:rect b="b" l="l" r="r" t="t"/>
              <a:pathLst>
                <a:path extrusionOk="0" h="542" w="666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6"/>
                    <a:pt x="103" y="468"/>
                  </a:cubicBezTo>
                  <a:cubicBezTo>
                    <a:pt x="163" y="520"/>
                    <a:pt x="227" y="542"/>
                    <a:pt x="288" y="542"/>
                  </a:cubicBezTo>
                  <a:cubicBezTo>
                    <a:pt x="497" y="542"/>
                    <a:pt x="665" y="284"/>
                    <a:pt x="498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21"/>
            <p:cNvSpPr/>
            <p:nvPr/>
          </p:nvSpPr>
          <p:spPr>
            <a:xfrm>
              <a:off x="11968984" y="1916943"/>
              <a:ext cx="42074" cy="33128"/>
            </a:xfrm>
            <a:custGeom>
              <a:rect b="b" l="l" r="r" t="t"/>
              <a:pathLst>
                <a:path extrusionOk="0" h="574" w="729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1" y="188"/>
                    <a:pt x="1" y="366"/>
                    <a:pt x="115" y="468"/>
                  </a:cubicBezTo>
                  <a:cubicBezTo>
                    <a:pt x="177" y="542"/>
                    <a:pt x="250" y="573"/>
                    <a:pt x="320" y="573"/>
                  </a:cubicBezTo>
                  <a:cubicBezTo>
                    <a:pt x="537" y="573"/>
                    <a:pt x="728" y="279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21"/>
            <p:cNvSpPr/>
            <p:nvPr/>
          </p:nvSpPr>
          <p:spPr>
            <a:xfrm>
              <a:off x="11859325" y="1811382"/>
              <a:ext cx="42305" cy="30704"/>
            </a:xfrm>
            <a:custGeom>
              <a:rect b="b" l="l" r="r" t="t"/>
              <a:pathLst>
                <a:path extrusionOk="0" h="532" w="733">
                  <a:moveTo>
                    <a:pt x="382" y="0"/>
                  </a:moveTo>
                  <a:cubicBezTo>
                    <a:pt x="172" y="0"/>
                    <a:pt x="0" y="255"/>
                    <a:pt x="169" y="463"/>
                  </a:cubicBezTo>
                  <a:cubicBezTo>
                    <a:pt x="225" y="511"/>
                    <a:pt x="286" y="532"/>
                    <a:pt x="345" y="532"/>
                  </a:cubicBezTo>
                  <a:cubicBezTo>
                    <a:pt x="553" y="532"/>
                    <a:pt x="732" y="277"/>
                    <a:pt x="564" y="69"/>
                  </a:cubicBezTo>
                  <a:cubicBezTo>
                    <a:pt x="505" y="21"/>
                    <a:pt x="442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21"/>
            <p:cNvSpPr/>
            <p:nvPr/>
          </p:nvSpPr>
          <p:spPr>
            <a:xfrm>
              <a:off x="11749897" y="1703396"/>
              <a:ext cx="45653" cy="32436"/>
            </a:xfrm>
            <a:custGeom>
              <a:rect b="b" l="l" r="r" t="t"/>
              <a:pathLst>
                <a:path extrusionOk="0" h="562" w="791">
                  <a:moveTo>
                    <a:pt x="409" y="1"/>
                  </a:moveTo>
                  <a:cubicBezTo>
                    <a:pt x="191" y="1"/>
                    <a:pt x="0" y="295"/>
                    <a:pt x="231" y="488"/>
                  </a:cubicBezTo>
                  <a:cubicBezTo>
                    <a:pt x="289" y="540"/>
                    <a:pt x="351" y="562"/>
                    <a:pt x="411" y="562"/>
                  </a:cubicBezTo>
                  <a:cubicBezTo>
                    <a:pt x="617" y="562"/>
                    <a:pt x="791" y="303"/>
                    <a:pt x="613" y="106"/>
                  </a:cubicBezTo>
                  <a:cubicBezTo>
                    <a:pt x="551" y="32"/>
                    <a:pt x="479" y="1"/>
                    <a:pt x="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21"/>
            <p:cNvSpPr/>
            <p:nvPr/>
          </p:nvSpPr>
          <p:spPr>
            <a:xfrm>
              <a:off x="11646414" y="1598701"/>
              <a:ext cx="45826" cy="32724"/>
            </a:xfrm>
            <a:custGeom>
              <a:rect b="b" l="l" r="r" t="t"/>
              <a:pathLst>
                <a:path extrusionOk="0" h="567" w="794">
                  <a:moveTo>
                    <a:pt x="381" y="0"/>
                  </a:moveTo>
                  <a:cubicBezTo>
                    <a:pt x="175" y="0"/>
                    <a:pt x="0" y="261"/>
                    <a:pt x="178" y="468"/>
                  </a:cubicBezTo>
                  <a:cubicBezTo>
                    <a:pt x="238" y="538"/>
                    <a:pt x="308" y="566"/>
                    <a:pt x="377" y="566"/>
                  </a:cubicBezTo>
                  <a:cubicBezTo>
                    <a:pt x="596" y="566"/>
                    <a:pt x="793" y="268"/>
                    <a:pt x="560" y="74"/>
                  </a:cubicBezTo>
                  <a:cubicBezTo>
                    <a:pt x="503" y="22"/>
                    <a:pt x="440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21"/>
            <p:cNvSpPr/>
            <p:nvPr/>
          </p:nvSpPr>
          <p:spPr>
            <a:xfrm>
              <a:off x="11537217" y="1490715"/>
              <a:ext cx="45422" cy="32436"/>
            </a:xfrm>
            <a:custGeom>
              <a:rect b="b" l="l" r="r" t="t"/>
              <a:pathLst>
                <a:path extrusionOk="0" h="562" w="787">
                  <a:moveTo>
                    <a:pt x="414" y="0"/>
                  </a:moveTo>
                  <a:cubicBezTo>
                    <a:pt x="192" y="0"/>
                    <a:pt x="0" y="299"/>
                    <a:pt x="224" y="493"/>
                  </a:cubicBezTo>
                  <a:cubicBezTo>
                    <a:pt x="283" y="541"/>
                    <a:pt x="345" y="561"/>
                    <a:pt x="405" y="561"/>
                  </a:cubicBezTo>
                  <a:cubicBezTo>
                    <a:pt x="616" y="561"/>
                    <a:pt x="787" y="307"/>
                    <a:pt x="618" y="98"/>
                  </a:cubicBezTo>
                  <a:cubicBezTo>
                    <a:pt x="555" y="29"/>
                    <a:pt x="483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21"/>
            <p:cNvSpPr/>
            <p:nvPr/>
          </p:nvSpPr>
          <p:spPr>
            <a:xfrm>
              <a:off x="12617183" y="2757624"/>
              <a:ext cx="38958" cy="31339"/>
            </a:xfrm>
            <a:custGeom>
              <a:rect b="b" l="l" r="r" t="t"/>
              <a:pathLst>
                <a:path extrusionOk="0" h="543" w="675">
                  <a:moveTo>
                    <a:pt x="295" y="1"/>
                  </a:moveTo>
                  <a:cubicBezTo>
                    <a:pt x="235" y="1"/>
                    <a:pt x="173" y="23"/>
                    <a:pt x="115" y="74"/>
                  </a:cubicBezTo>
                  <a:cubicBezTo>
                    <a:pt x="0" y="176"/>
                    <a:pt x="0" y="354"/>
                    <a:pt x="115" y="456"/>
                  </a:cubicBezTo>
                  <a:cubicBezTo>
                    <a:pt x="166" y="514"/>
                    <a:pt x="236" y="542"/>
                    <a:pt x="306" y="542"/>
                  </a:cubicBezTo>
                  <a:cubicBezTo>
                    <a:pt x="376" y="542"/>
                    <a:pt x="446" y="514"/>
                    <a:pt x="497" y="456"/>
                  </a:cubicBezTo>
                  <a:cubicBezTo>
                    <a:pt x="675" y="259"/>
                    <a:pt x="501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21"/>
            <p:cNvSpPr/>
            <p:nvPr/>
          </p:nvSpPr>
          <p:spPr>
            <a:xfrm>
              <a:off x="12511333" y="2649235"/>
              <a:ext cx="41497" cy="33128"/>
            </a:xfrm>
            <a:custGeom>
              <a:rect b="b" l="l" r="r" t="t"/>
              <a:pathLst>
                <a:path extrusionOk="0" h="574" w="719">
                  <a:moveTo>
                    <a:pt x="313" y="1"/>
                  </a:moveTo>
                  <a:cubicBezTo>
                    <a:pt x="242" y="1"/>
                    <a:pt x="168" y="31"/>
                    <a:pt x="103" y="106"/>
                  </a:cubicBezTo>
                  <a:cubicBezTo>
                    <a:pt x="1" y="208"/>
                    <a:pt x="1" y="386"/>
                    <a:pt x="103" y="488"/>
                  </a:cubicBezTo>
                  <a:cubicBezTo>
                    <a:pt x="160" y="545"/>
                    <a:pt x="230" y="574"/>
                    <a:pt x="300" y="574"/>
                  </a:cubicBezTo>
                  <a:cubicBezTo>
                    <a:pt x="370" y="574"/>
                    <a:pt x="440" y="545"/>
                    <a:pt x="497" y="488"/>
                  </a:cubicBezTo>
                  <a:cubicBezTo>
                    <a:pt x="719" y="295"/>
                    <a:pt x="53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21"/>
            <p:cNvSpPr/>
            <p:nvPr/>
          </p:nvSpPr>
          <p:spPr>
            <a:xfrm>
              <a:off x="12404791" y="2544828"/>
              <a:ext cx="39015" cy="31166"/>
            </a:xfrm>
            <a:custGeom>
              <a:rect b="b" l="l" r="r" t="t"/>
              <a:pathLst>
                <a:path extrusionOk="0" h="540" w="676">
                  <a:moveTo>
                    <a:pt x="291" y="0"/>
                  </a:moveTo>
                  <a:cubicBezTo>
                    <a:pt x="233" y="0"/>
                    <a:pt x="171" y="21"/>
                    <a:pt x="115" y="69"/>
                  </a:cubicBezTo>
                  <a:cubicBezTo>
                    <a:pt x="1" y="183"/>
                    <a:pt x="1" y="349"/>
                    <a:pt x="115" y="463"/>
                  </a:cubicBezTo>
                  <a:cubicBezTo>
                    <a:pt x="166" y="514"/>
                    <a:pt x="236" y="540"/>
                    <a:pt x="306" y="540"/>
                  </a:cubicBezTo>
                  <a:cubicBezTo>
                    <a:pt x="376" y="540"/>
                    <a:pt x="446" y="514"/>
                    <a:pt x="497" y="463"/>
                  </a:cubicBezTo>
                  <a:cubicBezTo>
                    <a:pt x="676" y="255"/>
                    <a:pt x="499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1"/>
            <p:cNvSpPr/>
            <p:nvPr/>
          </p:nvSpPr>
          <p:spPr>
            <a:xfrm>
              <a:off x="12298249" y="2436842"/>
              <a:ext cx="42190" cy="33128"/>
            </a:xfrm>
            <a:custGeom>
              <a:rect b="b" l="l" r="r" t="t"/>
              <a:pathLst>
                <a:path extrusionOk="0" h="574" w="731">
                  <a:moveTo>
                    <a:pt x="320" y="1"/>
                  </a:moveTo>
                  <a:cubicBezTo>
                    <a:pt x="250" y="1"/>
                    <a:pt x="177" y="31"/>
                    <a:pt x="115" y="106"/>
                  </a:cubicBezTo>
                  <a:cubicBezTo>
                    <a:pt x="0" y="208"/>
                    <a:pt x="0" y="386"/>
                    <a:pt x="115" y="488"/>
                  </a:cubicBezTo>
                  <a:cubicBezTo>
                    <a:pt x="166" y="545"/>
                    <a:pt x="236" y="574"/>
                    <a:pt x="307" y="574"/>
                  </a:cubicBezTo>
                  <a:cubicBezTo>
                    <a:pt x="379" y="574"/>
                    <a:pt x="452" y="545"/>
                    <a:pt x="510" y="488"/>
                  </a:cubicBezTo>
                  <a:cubicBezTo>
                    <a:pt x="731" y="295"/>
                    <a:pt x="537" y="1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21"/>
            <p:cNvSpPr/>
            <p:nvPr/>
          </p:nvSpPr>
          <p:spPr>
            <a:xfrm>
              <a:off x="12192399" y="2330588"/>
              <a:ext cx="41555" cy="33013"/>
            </a:xfrm>
            <a:custGeom>
              <a:rect b="b" l="l" r="r" t="t"/>
              <a:pathLst>
                <a:path extrusionOk="0" h="572" w="720">
                  <a:moveTo>
                    <a:pt x="310" y="1"/>
                  </a:moveTo>
                  <a:cubicBezTo>
                    <a:pt x="240" y="1"/>
                    <a:pt x="167" y="30"/>
                    <a:pt x="102" y="101"/>
                  </a:cubicBezTo>
                  <a:cubicBezTo>
                    <a:pt x="1" y="202"/>
                    <a:pt x="1" y="381"/>
                    <a:pt x="102" y="495"/>
                  </a:cubicBezTo>
                  <a:cubicBezTo>
                    <a:pt x="160" y="546"/>
                    <a:pt x="230" y="572"/>
                    <a:pt x="300" y="572"/>
                  </a:cubicBezTo>
                  <a:cubicBezTo>
                    <a:pt x="370" y="572"/>
                    <a:pt x="440" y="546"/>
                    <a:pt x="497" y="495"/>
                  </a:cubicBezTo>
                  <a:cubicBezTo>
                    <a:pt x="720" y="292"/>
                    <a:pt x="531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21"/>
            <p:cNvSpPr/>
            <p:nvPr/>
          </p:nvSpPr>
          <p:spPr>
            <a:xfrm>
              <a:off x="12082163" y="2225373"/>
              <a:ext cx="42709" cy="31686"/>
            </a:xfrm>
            <a:custGeom>
              <a:rect b="b" l="l" r="r" t="t"/>
              <a:pathLst>
                <a:path extrusionOk="0" h="549" w="740">
                  <a:moveTo>
                    <a:pt x="370" y="1"/>
                  </a:moveTo>
                  <a:cubicBezTo>
                    <a:pt x="128" y="1"/>
                    <a:pt x="1" y="294"/>
                    <a:pt x="179" y="472"/>
                  </a:cubicBezTo>
                  <a:cubicBezTo>
                    <a:pt x="230" y="523"/>
                    <a:pt x="300" y="548"/>
                    <a:pt x="370" y="548"/>
                  </a:cubicBezTo>
                  <a:cubicBezTo>
                    <a:pt x="440" y="548"/>
                    <a:pt x="510" y="523"/>
                    <a:pt x="561" y="472"/>
                  </a:cubicBezTo>
                  <a:cubicBezTo>
                    <a:pt x="739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21"/>
            <p:cNvSpPr/>
            <p:nvPr/>
          </p:nvSpPr>
          <p:spPr>
            <a:xfrm>
              <a:off x="11973139" y="2117907"/>
              <a:ext cx="45249" cy="32436"/>
            </a:xfrm>
            <a:custGeom>
              <a:rect b="b" l="l" r="r" t="t"/>
              <a:pathLst>
                <a:path extrusionOk="0" h="562" w="784">
                  <a:moveTo>
                    <a:pt x="406" y="1"/>
                  </a:moveTo>
                  <a:cubicBezTo>
                    <a:pt x="186" y="1"/>
                    <a:pt x="0" y="295"/>
                    <a:pt x="221" y="488"/>
                  </a:cubicBezTo>
                  <a:cubicBezTo>
                    <a:pt x="279" y="539"/>
                    <a:pt x="342" y="561"/>
                    <a:pt x="402" y="561"/>
                  </a:cubicBezTo>
                  <a:cubicBezTo>
                    <a:pt x="608" y="561"/>
                    <a:pt x="784" y="303"/>
                    <a:pt x="616" y="106"/>
                  </a:cubicBezTo>
                  <a:cubicBezTo>
                    <a:pt x="551" y="31"/>
                    <a:pt x="477" y="1"/>
                    <a:pt x="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21"/>
            <p:cNvSpPr/>
            <p:nvPr/>
          </p:nvSpPr>
          <p:spPr>
            <a:xfrm>
              <a:off x="11869598" y="2013501"/>
              <a:ext cx="45479" cy="32378"/>
            </a:xfrm>
            <a:custGeom>
              <a:rect b="b" l="l" r="r" t="t"/>
              <a:pathLst>
                <a:path extrusionOk="0" h="561" w="788">
                  <a:moveTo>
                    <a:pt x="387" y="0"/>
                  </a:moveTo>
                  <a:cubicBezTo>
                    <a:pt x="180" y="0"/>
                    <a:pt x="1" y="255"/>
                    <a:pt x="169" y="463"/>
                  </a:cubicBezTo>
                  <a:cubicBezTo>
                    <a:pt x="232" y="532"/>
                    <a:pt x="304" y="561"/>
                    <a:pt x="373" y="561"/>
                  </a:cubicBezTo>
                  <a:cubicBezTo>
                    <a:pt x="595" y="561"/>
                    <a:pt x="787" y="263"/>
                    <a:pt x="564" y="68"/>
                  </a:cubicBezTo>
                  <a:cubicBezTo>
                    <a:pt x="508" y="20"/>
                    <a:pt x="446" y="0"/>
                    <a:pt x="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1"/>
            <p:cNvSpPr/>
            <p:nvPr/>
          </p:nvSpPr>
          <p:spPr>
            <a:xfrm>
              <a:off x="11763287" y="1907362"/>
              <a:ext cx="45710" cy="32090"/>
            </a:xfrm>
            <a:custGeom>
              <a:rect b="b" l="l" r="r" t="t"/>
              <a:pathLst>
                <a:path extrusionOk="0" h="556" w="792">
                  <a:moveTo>
                    <a:pt x="380" y="0"/>
                  </a:moveTo>
                  <a:cubicBezTo>
                    <a:pt x="174" y="0"/>
                    <a:pt x="0" y="258"/>
                    <a:pt x="178" y="456"/>
                  </a:cubicBezTo>
                  <a:cubicBezTo>
                    <a:pt x="239" y="526"/>
                    <a:pt x="311" y="555"/>
                    <a:pt x="380" y="555"/>
                  </a:cubicBezTo>
                  <a:cubicBezTo>
                    <a:pt x="598" y="555"/>
                    <a:pt x="791" y="267"/>
                    <a:pt x="560" y="74"/>
                  </a:cubicBezTo>
                  <a:cubicBezTo>
                    <a:pt x="502" y="22"/>
                    <a:pt x="440" y="0"/>
                    <a:pt x="3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1"/>
            <p:cNvSpPr/>
            <p:nvPr/>
          </p:nvSpPr>
          <p:spPr>
            <a:xfrm>
              <a:off x="11657264" y="1800762"/>
              <a:ext cx="45306" cy="32436"/>
            </a:xfrm>
            <a:custGeom>
              <a:rect b="b" l="l" r="r" t="t"/>
              <a:pathLst>
                <a:path extrusionOk="0" h="562" w="785">
                  <a:moveTo>
                    <a:pt x="378" y="1"/>
                  </a:moveTo>
                  <a:cubicBezTo>
                    <a:pt x="169" y="1"/>
                    <a:pt x="1" y="259"/>
                    <a:pt x="168" y="456"/>
                  </a:cubicBezTo>
                  <a:cubicBezTo>
                    <a:pt x="230" y="531"/>
                    <a:pt x="303" y="561"/>
                    <a:pt x="373" y="561"/>
                  </a:cubicBezTo>
                  <a:cubicBezTo>
                    <a:pt x="591" y="561"/>
                    <a:pt x="784" y="267"/>
                    <a:pt x="563" y="74"/>
                  </a:cubicBezTo>
                  <a:cubicBezTo>
                    <a:pt x="503" y="23"/>
                    <a:pt x="438" y="1"/>
                    <a:pt x="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21"/>
            <p:cNvSpPr/>
            <p:nvPr/>
          </p:nvSpPr>
          <p:spPr>
            <a:xfrm>
              <a:off x="11547721" y="1692719"/>
              <a:ext cx="42132" cy="33013"/>
            </a:xfrm>
            <a:custGeom>
              <a:rect b="b" l="l" r="r" t="t"/>
              <a:pathLst>
                <a:path extrusionOk="0" h="572" w="730">
                  <a:moveTo>
                    <a:pt x="413" y="0"/>
                  </a:moveTo>
                  <a:cubicBezTo>
                    <a:pt x="194" y="0"/>
                    <a:pt x="0" y="292"/>
                    <a:pt x="233" y="495"/>
                  </a:cubicBezTo>
                  <a:cubicBezTo>
                    <a:pt x="284" y="546"/>
                    <a:pt x="354" y="571"/>
                    <a:pt x="424" y="571"/>
                  </a:cubicBezTo>
                  <a:cubicBezTo>
                    <a:pt x="494" y="571"/>
                    <a:pt x="564" y="546"/>
                    <a:pt x="615" y="495"/>
                  </a:cubicBezTo>
                  <a:cubicBezTo>
                    <a:pt x="729" y="380"/>
                    <a:pt x="729" y="215"/>
                    <a:pt x="615" y="100"/>
                  </a:cubicBezTo>
                  <a:cubicBezTo>
                    <a:pt x="553" y="30"/>
                    <a:pt x="48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21"/>
            <p:cNvSpPr/>
            <p:nvPr/>
          </p:nvSpPr>
          <p:spPr>
            <a:xfrm>
              <a:off x="11444295" y="1588370"/>
              <a:ext cx="38958" cy="31339"/>
            </a:xfrm>
            <a:custGeom>
              <a:rect b="b" l="l" r="r" t="t"/>
              <a:pathLst>
                <a:path extrusionOk="0" h="543" w="675">
                  <a:moveTo>
                    <a:pt x="380" y="1"/>
                  </a:moveTo>
                  <a:cubicBezTo>
                    <a:pt x="175" y="1"/>
                    <a:pt x="1" y="259"/>
                    <a:pt x="178" y="456"/>
                  </a:cubicBezTo>
                  <a:cubicBezTo>
                    <a:pt x="229" y="514"/>
                    <a:pt x="299" y="542"/>
                    <a:pt x="369" y="542"/>
                  </a:cubicBezTo>
                  <a:cubicBezTo>
                    <a:pt x="439" y="542"/>
                    <a:pt x="509" y="514"/>
                    <a:pt x="560" y="456"/>
                  </a:cubicBezTo>
                  <a:cubicBezTo>
                    <a:pt x="675" y="355"/>
                    <a:pt x="675" y="176"/>
                    <a:pt x="560" y="74"/>
                  </a:cubicBezTo>
                  <a:cubicBezTo>
                    <a:pt x="503" y="23"/>
                    <a:pt x="440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21"/>
            <p:cNvSpPr/>
            <p:nvPr/>
          </p:nvSpPr>
          <p:spPr>
            <a:xfrm>
              <a:off x="12514912" y="2851353"/>
              <a:ext cx="42074" cy="33128"/>
            </a:xfrm>
            <a:custGeom>
              <a:rect b="b" l="l" r="r" t="t"/>
              <a:pathLst>
                <a:path extrusionOk="0" h="574" w="729">
                  <a:moveTo>
                    <a:pt x="409" y="0"/>
                  </a:moveTo>
                  <a:cubicBezTo>
                    <a:pt x="192" y="0"/>
                    <a:pt x="1" y="295"/>
                    <a:pt x="232" y="488"/>
                  </a:cubicBezTo>
                  <a:cubicBezTo>
                    <a:pt x="283" y="545"/>
                    <a:pt x="353" y="574"/>
                    <a:pt x="423" y="574"/>
                  </a:cubicBezTo>
                  <a:cubicBezTo>
                    <a:pt x="493" y="574"/>
                    <a:pt x="563" y="545"/>
                    <a:pt x="614" y="488"/>
                  </a:cubicBezTo>
                  <a:cubicBezTo>
                    <a:pt x="728" y="386"/>
                    <a:pt x="728" y="207"/>
                    <a:pt x="614" y="106"/>
                  </a:cubicBezTo>
                  <a:cubicBezTo>
                    <a:pt x="552" y="31"/>
                    <a:pt x="479" y="0"/>
                    <a:pt x="4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21"/>
            <p:cNvSpPr/>
            <p:nvPr/>
          </p:nvSpPr>
          <p:spPr>
            <a:xfrm>
              <a:off x="12411371" y="2746889"/>
              <a:ext cx="39015" cy="31224"/>
            </a:xfrm>
            <a:custGeom>
              <a:rect b="b" l="l" r="r" t="t"/>
              <a:pathLst>
                <a:path extrusionOk="0" h="541" w="676">
                  <a:moveTo>
                    <a:pt x="385" y="1"/>
                  </a:moveTo>
                  <a:cubicBezTo>
                    <a:pt x="178" y="1"/>
                    <a:pt x="1" y="256"/>
                    <a:pt x="179" y="464"/>
                  </a:cubicBezTo>
                  <a:cubicBezTo>
                    <a:pt x="230" y="515"/>
                    <a:pt x="300" y="540"/>
                    <a:pt x="370" y="540"/>
                  </a:cubicBezTo>
                  <a:cubicBezTo>
                    <a:pt x="440" y="540"/>
                    <a:pt x="510" y="515"/>
                    <a:pt x="561" y="464"/>
                  </a:cubicBezTo>
                  <a:cubicBezTo>
                    <a:pt x="676" y="349"/>
                    <a:pt x="676" y="184"/>
                    <a:pt x="561" y="69"/>
                  </a:cubicBezTo>
                  <a:cubicBezTo>
                    <a:pt x="505" y="21"/>
                    <a:pt x="444" y="1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21"/>
            <p:cNvSpPr/>
            <p:nvPr/>
          </p:nvSpPr>
          <p:spPr>
            <a:xfrm>
              <a:off x="12309273" y="2638961"/>
              <a:ext cx="41497" cy="33128"/>
            </a:xfrm>
            <a:custGeom>
              <a:rect b="b" l="l" r="r" t="t"/>
              <a:pathLst>
                <a:path extrusionOk="0" h="574" w="719">
                  <a:moveTo>
                    <a:pt x="312" y="0"/>
                  </a:moveTo>
                  <a:cubicBezTo>
                    <a:pt x="242" y="0"/>
                    <a:pt x="167" y="31"/>
                    <a:pt x="102" y="106"/>
                  </a:cubicBezTo>
                  <a:cubicBezTo>
                    <a:pt x="0" y="207"/>
                    <a:pt x="0" y="386"/>
                    <a:pt x="102" y="488"/>
                  </a:cubicBezTo>
                  <a:cubicBezTo>
                    <a:pt x="159" y="545"/>
                    <a:pt x="229" y="574"/>
                    <a:pt x="299" y="574"/>
                  </a:cubicBezTo>
                  <a:cubicBezTo>
                    <a:pt x="369" y="574"/>
                    <a:pt x="439" y="545"/>
                    <a:pt x="497" y="488"/>
                  </a:cubicBezTo>
                  <a:cubicBezTo>
                    <a:pt x="718" y="295"/>
                    <a:pt x="532" y="0"/>
                    <a:pt x="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21"/>
            <p:cNvSpPr/>
            <p:nvPr/>
          </p:nvSpPr>
          <p:spPr>
            <a:xfrm>
              <a:off x="12202673" y="2533515"/>
              <a:ext cx="42190" cy="33417"/>
            </a:xfrm>
            <a:custGeom>
              <a:rect b="b" l="l" r="r" t="t"/>
              <a:pathLst>
                <a:path extrusionOk="0" h="579" w="731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1" y="188"/>
                    <a:pt x="1" y="366"/>
                    <a:pt x="115" y="481"/>
                  </a:cubicBezTo>
                  <a:cubicBezTo>
                    <a:pt x="176" y="550"/>
                    <a:pt x="246" y="579"/>
                    <a:pt x="314" y="579"/>
                  </a:cubicBezTo>
                  <a:cubicBezTo>
                    <a:pt x="534" y="579"/>
                    <a:pt x="731" y="281"/>
                    <a:pt x="497" y="86"/>
                  </a:cubicBezTo>
                  <a:cubicBezTo>
                    <a:pt x="447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21"/>
            <p:cNvSpPr/>
            <p:nvPr/>
          </p:nvSpPr>
          <p:spPr>
            <a:xfrm>
              <a:off x="12096881" y="2427492"/>
              <a:ext cx="38438" cy="31166"/>
            </a:xfrm>
            <a:custGeom>
              <a:rect b="b" l="l" r="r" t="t"/>
              <a:pathLst>
                <a:path extrusionOk="0" h="540" w="666">
                  <a:moveTo>
                    <a:pt x="295" y="1"/>
                  </a:moveTo>
                  <a:cubicBezTo>
                    <a:pt x="223" y="1"/>
                    <a:pt x="153" y="26"/>
                    <a:pt x="102" y="77"/>
                  </a:cubicBezTo>
                  <a:cubicBezTo>
                    <a:pt x="0" y="192"/>
                    <a:pt x="0" y="357"/>
                    <a:pt x="102" y="472"/>
                  </a:cubicBezTo>
                  <a:cubicBezTo>
                    <a:pt x="158" y="519"/>
                    <a:pt x="220" y="540"/>
                    <a:pt x="279" y="540"/>
                  </a:cubicBezTo>
                  <a:cubicBezTo>
                    <a:pt x="486" y="540"/>
                    <a:pt x="665" y="285"/>
                    <a:pt x="497" y="77"/>
                  </a:cubicBezTo>
                  <a:cubicBezTo>
                    <a:pt x="440" y="26"/>
                    <a:pt x="366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21"/>
            <p:cNvSpPr/>
            <p:nvPr/>
          </p:nvSpPr>
          <p:spPr>
            <a:xfrm>
              <a:off x="11990281" y="2321123"/>
              <a:ext cx="41497" cy="33128"/>
            </a:xfrm>
            <a:custGeom>
              <a:rect b="b" l="l" r="r" t="t"/>
              <a:pathLst>
                <a:path extrusionOk="0" h="574" w="719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6"/>
                    <a:pt x="103" y="468"/>
                  </a:cubicBezTo>
                  <a:cubicBezTo>
                    <a:pt x="168" y="543"/>
                    <a:pt x="242" y="573"/>
                    <a:pt x="313" y="573"/>
                  </a:cubicBezTo>
                  <a:cubicBezTo>
                    <a:pt x="533" y="573"/>
                    <a:pt x="719" y="279"/>
                    <a:pt x="497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21"/>
            <p:cNvSpPr/>
            <p:nvPr/>
          </p:nvSpPr>
          <p:spPr>
            <a:xfrm>
              <a:off x="11883739" y="2215100"/>
              <a:ext cx="42190" cy="32898"/>
            </a:xfrm>
            <a:custGeom>
              <a:rect b="b" l="l" r="r" t="t"/>
              <a:pathLst>
                <a:path extrusionOk="0" h="570" w="731">
                  <a:moveTo>
                    <a:pt x="306" y="1"/>
                  </a:moveTo>
                  <a:cubicBezTo>
                    <a:pt x="236" y="1"/>
                    <a:pt x="166" y="26"/>
                    <a:pt x="115" y="77"/>
                  </a:cubicBezTo>
                  <a:cubicBezTo>
                    <a:pt x="1" y="192"/>
                    <a:pt x="1" y="357"/>
                    <a:pt x="115" y="472"/>
                  </a:cubicBezTo>
                  <a:cubicBezTo>
                    <a:pt x="175" y="541"/>
                    <a:pt x="246" y="570"/>
                    <a:pt x="314" y="570"/>
                  </a:cubicBezTo>
                  <a:cubicBezTo>
                    <a:pt x="533" y="570"/>
                    <a:pt x="730" y="271"/>
                    <a:pt x="497" y="77"/>
                  </a:cubicBezTo>
                  <a:cubicBezTo>
                    <a:pt x="446" y="26"/>
                    <a:pt x="37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21"/>
            <p:cNvSpPr/>
            <p:nvPr/>
          </p:nvSpPr>
          <p:spPr>
            <a:xfrm>
              <a:off x="11777889" y="2108731"/>
              <a:ext cx="38438" cy="31282"/>
            </a:xfrm>
            <a:custGeom>
              <a:rect b="b" l="l" r="r" t="t"/>
              <a:pathLst>
                <a:path extrusionOk="0" h="542" w="666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7"/>
                    <a:pt x="103" y="468"/>
                  </a:cubicBezTo>
                  <a:cubicBezTo>
                    <a:pt x="160" y="520"/>
                    <a:pt x="223" y="542"/>
                    <a:pt x="283" y="542"/>
                  </a:cubicBezTo>
                  <a:cubicBezTo>
                    <a:pt x="489" y="542"/>
                    <a:pt x="665" y="284"/>
                    <a:pt x="498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21"/>
            <p:cNvSpPr/>
            <p:nvPr/>
          </p:nvSpPr>
          <p:spPr>
            <a:xfrm>
              <a:off x="11671347" y="2002188"/>
              <a:ext cx="41497" cy="33128"/>
            </a:xfrm>
            <a:custGeom>
              <a:rect b="b" l="l" r="r" t="t"/>
              <a:pathLst>
                <a:path extrusionOk="0" h="574" w="719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1" y="188"/>
                    <a:pt x="1" y="366"/>
                    <a:pt x="115" y="468"/>
                  </a:cubicBezTo>
                  <a:cubicBezTo>
                    <a:pt x="177" y="543"/>
                    <a:pt x="249" y="573"/>
                    <a:pt x="318" y="573"/>
                  </a:cubicBezTo>
                  <a:cubicBezTo>
                    <a:pt x="532" y="573"/>
                    <a:pt x="719" y="279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21"/>
            <p:cNvSpPr/>
            <p:nvPr/>
          </p:nvSpPr>
          <p:spPr>
            <a:xfrm>
              <a:off x="11564805" y="1896165"/>
              <a:ext cx="39015" cy="31166"/>
            </a:xfrm>
            <a:custGeom>
              <a:rect b="b" l="l" r="r" t="t"/>
              <a:pathLst>
                <a:path extrusionOk="0" h="540" w="676">
                  <a:moveTo>
                    <a:pt x="306" y="0"/>
                  </a:moveTo>
                  <a:cubicBezTo>
                    <a:pt x="236" y="0"/>
                    <a:pt x="166" y="26"/>
                    <a:pt x="115" y="77"/>
                  </a:cubicBezTo>
                  <a:cubicBezTo>
                    <a:pt x="0" y="191"/>
                    <a:pt x="0" y="357"/>
                    <a:pt x="115" y="471"/>
                  </a:cubicBezTo>
                  <a:cubicBezTo>
                    <a:pt x="171" y="519"/>
                    <a:pt x="232" y="540"/>
                    <a:pt x="291" y="540"/>
                  </a:cubicBezTo>
                  <a:cubicBezTo>
                    <a:pt x="498" y="540"/>
                    <a:pt x="675" y="285"/>
                    <a:pt x="497" y="77"/>
                  </a:cubicBezTo>
                  <a:cubicBezTo>
                    <a:pt x="446" y="26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21"/>
            <p:cNvSpPr/>
            <p:nvPr/>
          </p:nvSpPr>
          <p:spPr>
            <a:xfrm>
              <a:off x="11458955" y="1789796"/>
              <a:ext cx="41497" cy="33128"/>
            </a:xfrm>
            <a:custGeom>
              <a:rect b="b" l="l" r="r" t="t"/>
              <a:pathLst>
                <a:path extrusionOk="0" h="574" w="719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6"/>
                    <a:pt x="103" y="468"/>
                  </a:cubicBezTo>
                  <a:cubicBezTo>
                    <a:pt x="168" y="543"/>
                    <a:pt x="242" y="573"/>
                    <a:pt x="313" y="573"/>
                  </a:cubicBezTo>
                  <a:cubicBezTo>
                    <a:pt x="532" y="573"/>
                    <a:pt x="719" y="279"/>
                    <a:pt x="497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1"/>
            <p:cNvSpPr/>
            <p:nvPr/>
          </p:nvSpPr>
          <p:spPr>
            <a:xfrm>
              <a:off x="11352413" y="1683196"/>
              <a:ext cx="39073" cy="31686"/>
            </a:xfrm>
            <a:custGeom>
              <a:rect b="b" l="l" r="r" t="t"/>
              <a:pathLst>
                <a:path extrusionOk="0" h="549" w="677">
                  <a:moveTo>
                    <a:pt x="306" y="1"/>
                  </a:moveTo>
                  <a:cubicBezTo>
                    <a:pt x="236" y="1"/>
                    <a:pt x="166" y="29"/>
                    <a:pt x="115" y="87"/>
                  </a:cubicBezTo>
                  <a:cubicBezTo>
                    <a:pt x="0" y="189"/>
                    <a:pt x="0" y="367"/>
                    <a:pt x="115" y="481"/>
                  </a:cubicBezTo>
                  <a:cubicBezTo>
                    <a:pt x="170" y="528"/>
                    <a:pt x="230" y="548"/>
                    <a:pt x="288" y="548"/>
                  </a:cubicBezTo>
                  <a:cubicBezTo>
                    <a:pt x="497" y="548"/>
                    <a:pt x="676" y="286"/>
                    <a:pt x="497" y="87"/>
                  </a:cubicBezTo>
                  <a:cubicBezTo>
                    <a:pt x="446" y="29"/>
                    <a:pt x="37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1"/>
            <p:cNvSpPr/>
            <p:nvPr/>
          </p:nvSpPr>
          <p:spPr>
            <a:xfrm>
              <a:off x="12426088" y="2949008"/>
              <a:ext cx="38496" cy="31224"/>
            </a:xfrm>
            <a:custGeom>
              <a:rect b="b" l="l" r="r" t="t"/>
              <a:pathLst>
                <a:path extrusionOk="0" h="541" w="667">
                  <a:moveTo>
                    <a:pt x="284" y="1"/>
                  </a:moveTo>
                  <a:cubicBezTo>
                    <a:pt x="225" y="1"/>
                    <a:pt x="162" y="21"/>
                    <a:pt x="103" y="69"/>
                  </a:cubicBezTo>
                  <a:cubicBezTo>
                    <a:pt x="1" y="183"/>
                    <a:pt x="1" y="349"/>
                    <a:pt x="103" y="464"/>
                  </a:cubicBezTo>
                  <a:cubicBezTo>
                    <a:pt x="160" y="515"/>
                    <a:pt x="230" y="540"/>
                    <a:pt x="300" y="540"/>
                  </a:cubicBezTo>
                  <a:cubicBezTo>
                    <a:pt x="370" y="540"/>
                    <a:pt x="440" y="515"/>
                    <a:pt x="497" y="464"/>
                  </a:cubicBezTo>
                  <a:cubicBezTo>
                    <a:pt x="666" y="255"/>
                    <a:pt x="495" y="1"/>
                    <a:pt x="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1"/>
            <p:cNvSpPr/>
            <p:nvPr/>
          </p:nvSpPr>
          <p:spPr>
            <a:xfrm>
              <a:off x="12319546" y="2841080"/>
              <a:ext cx="42074" cy="33128"/>
            </a:xfrm>
            <a:custGeom>
              <a:rect b="b" l="l" r="r" t="t"/>
              <a:pathLst>
                <a:path extrusionOk="0" h="574" w="729">
                  <a:moveTo>
                    <a:pt x="320" y="0"/>
                  </a:moveTo>
                  <a:cubicBezTo>
                    <a:pt x="250" y="0"/>
                    <a:pt x="177" y="31"/>
                    <a:pt x="115" y="105"/>
                  </a:cubicBezTo>
                  <a:cubicBezTo>
                    <a:pt x="0" y="207"/>
                    <a:pt x="0" y="385"/>
                    <a:pt x="115" y="487"/>
                  </a:cubicBezTo>
                  <a:cubicBezTo>
                    <a:pt x="166" y="545"/>
                    <a:pt x="236" y="573"/>
                    <a:pt x="306" y="573"/>
                  </a:cubicBezTo>
                  <a:cubicBezTo>
                    <a:pt x="376" y="573"/>
                    <a:pt x="446" y="545"/>
                    <a:pt x="497" y="487"/>
                  </a:cubicBezTo>
                  <a:cubicBezTo>
                    <a:pt x="728" y="295"/>
                    <a:pt x="537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1"/>
            <p:cNvSpPr/>
            <p:nvPr/>
          </p:nvSpPr>
          <p:spPr>
            <a:xfrm>
              <a:off x="12213004" y="2736327"/>
              <a:ext cx="39131" cy="31282"/>
            </a:xfrm>
            <a:custGeom>
              <a:rect b="b" l="l" r="r" t="t"/>
              <a:pathLst>
                <a:path extrusionOk="0" h="542" w="678">
                  <a:moveTo>
                    <a:pt x="295" y="0"/>
                  </a:moveTo>
                  <a:cubicBezTo>
                    <a:pt x="235" y="0"/>
                    <a:pt x="172" y="22"/>
                    <a:pt x="115" y="74"/>
                  </a:cubicBezTo>
                  <a:cubicBezTo>
                    <a:pt x="0" y="176"/>
                    <a:pt x="0" y="354"/>
                    <a:pt x="115" y="456"/>
                  </a:cubicBezTo>
                  <a:cubicBezTo>
                    <a:pt x="166" y="513"/>
                    <a:pt x="236" y="542"/>
                    <a:pt x="307" y="542"/>
                  </a:cubicBezTo>
                  <a:cubicBezTo>
                    <a:pt x="379" y="542"/>
                    <a:pt x="452" y="513"/>
                    <a:pt x="509" y="456"/>
                  </a:cubicBezTo>
                  <a:cubicBezTo>
                    <a:pt x="677" y="259"/>
                    <a:pt x="501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21"/>
            <p:cNvSpPr/>
            <p:nvPr/>
          </p:nvSpPr>
          <p:spPr>
            <a:xfrm>
              <a:off x="12107154" y="2630073"/>
              <a:ext cx="38438" cy="31166"/>
            </a:xfrm>
            <a:custGeom>
              <a:rect b="b" l="l" r="r" t="t"/>
              <a:pathLst>
                <a:path extrusionOk="0" h="540" w="666">
                  <a:moveTo>
                    <a:pt x="284" y="0"/>
                  </a:moveTo>
                  <a:cubicBezTo>
                    <a:pt x="224" y="0"/>
                    <a:pt x="161" y="21"/>
                    <a:pt x="102" y="69"/>
                  </a:cubicBezTo>
                  <a:cubicBezTo>
                    <a:pt x="1" y="183"/>
                    <a:pt x="1" y="349"/>
                    <a:pt x="102" y="463"/>
                  </a:cubicBezTo>
                  <a:cubicBezTo>
                    <a:pt x="160" y="514"/>
                    <a:pt x="230" y="540"/>
                    <a:pt x="300" y="540"/>
                  </a:cubicBezTo>
                  <a:cubicBezTo>
                    <a:pt x="370" y="540"/>
                    <a:pt x="440" y="514"/>
                    <a:pt x="497" y="463"/>
                  </a:cubicBezTo>
                  <a:cubicBezTo>
                    <a:pt x="666" y="255"/>
                    <a:pt x="494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21"/>
            <p:cNvSpPr/>
            <p:nvPr/>
          </p:nvSpPr>
          <p:spPr>
            <a:xfrm>
              <a:off x="12000612" y="2522088"/>
              <a:ext cx="42017" cy="33128"/>
            </a:xfrm>
            <a:custGeom>
              <a:rect b="b" l="l" r="r" t="t"/>
              <a:pathLst>
                <a:path extrusionOk="0" h="574" w="728">
                  <a:moveTo>
                    <a:pt x="320" y="1"/>
                  </a:moveTo>
                  <a:cubicBezTo>
                    <a:pt x="250" y="1"/>
                    <a:pt x="177" y="32"/>
                    <a:pt x="115" y="106"/>
                  </a:cubicBezTo>
                  <a:cubicBezTo>
                    <a:pt x="0" y="208"/>
                    <a:pt x="0" y="386"/>
                    <a:pt x="115" y="488"/>
                  </a:cubicBezTo>
                  <a:cubicBezTo>
                    <a:pt x="166" y="545"/>
                    <a:pt x="236" y="574"/>
                    <a:pt x="306" y="574"/>
                  </a:cubicBezTo>
                  <a:cubicBezTo>
                    <a:pt x="376" y="574"/>
                    <a:pt x="446" y="545"/>
                    <a:pt x="497" y="488"/>
                  </a:cubicBezTo>
                  <a:cubicBezTo>
                    <a:pt x="728" y="295"/>
                    <a:pt x="537" y="1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21"/>
            <p:cNvSpPr/>
            <p:nvPr/>
          </p:nvSpPr>
          <p:spPr>
            <a:xfrm>
              <a:off x="11894012" y="2417392"/>
              <a:ext cx="39131" cy="31455"/>
            </a:xfrm>
            <a:custGeom>
              <a:rect b="b" l="l" r="r" t="t"/>
              <a:pathLst>
                <a:path extrusionOk="0" h="545" w="678">
                  <a:moveTo>
                    <a:pt x="295" y="0"/>
                  </a:moveTo>
                  <a:cubicBezTo>
                    <a:pt x="235" y="0"/>
                    <a:pt x="173" y="22"/>
                    <a:pt x="115" y="74"/>
                  </a:cubicBezTo>
                  <a:cubicBezTo>
                    <a:pt x="1" y="176"/>
                    <a:pt x="1" y="354"/>
                    <a:pt x="115" y="468"/>
                  </a:cubicBezTo>
                  <a:cubicBezTo>
                    <a:pt x="166" y="519"/>
                    <a:pt x="236" y="545"/>
                    <a:pt x="308" y="545"/>
                  </a:cubicBezTo>
                  <a:cubicBezTo>
                    <a:pt x="380" y="545"/>
                    <a:pt x="453" y="519"/>
                    <a:pt x="510" y="468"/>
                  </a:cubicBezTo>
                  <a:cubicBezTo>
                    <a:pt x="678" y="261"/>
                    <a:pt x="501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1"/>
            <p:cNvSpPr/>
            <p:nvPr/>
          </p:nvSpPr>
          <p:spPr>
            <a:xfrm>
              <a:off x="11788220" y="2310561"/>
              <a:ext cx="33128" cy="32147"/>
            </a:xfrm>
            <a:custGeom>
              <a:rect b="b" l="l" r="r" t="t"/>
              <a:pathLst>
                <a:path extrusionOk="0" h="557" w="574">
                  <a:moveTo>
                    <a:pt x="300" y="1"/>
                  </a:moveTo>
                  <a:cubicBezTo>
                    <a:pt x="234" y="1"/>
                    <a:pt x="168" y="25"/>
                    <a:pt x="115" y="78"/>
                  </a:cubicBezTo>
                  <a:cubicBezTo>
                    <a:pt x="0" y="193"/>
                    <a:pt x="0" y="358"/>
                    <a:pt x="115" y="473"/>
                  </a:cubicBezTo>
                  <a:cubicBezTo>
                    <a:pt x="169" y="531"/>
                    <a:pt x="236" y="557"/>
                    <a:pt x="302" y="557"/>
                  </a:cubicBezTo>
                  <a:cubicBezTo>
                    <a:pt x="440" y="557"/>
                    <a:pt x="573" y="445"/>
                    <a:pt x="573" y="282"/>
                  </a:cubicBezTo>
                  <a:cubicBezTo>
                    <a:pt x="573" y="109"/>
                    <a:pt x="438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21"/>
            <p:cNvSpPr/>
            <p:nvPr/>
          </p:nvSpPr>
          <p:spPr>
            <a:xfrm>
              <a:off x="11681620" y="2204423"/>
              <a:ext cx="33879" cy="31743"/>
            </a:xfrm>
            <a:custGeom>
              <a:rect b="b" l="l" r="r" t="t"/>
              <a:pathLst>
                <a:path extrusionOk="0" h="550" w="587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69" y="524"/>
                    <a:pt x="238" y="549"/>
                    <a:pt x="306" y="549"/>
                  </a:cubicBezTo>
                  <a:cubicBezTo>
                    <a:pt x="447" y="549"/>
                    <a:pt x="587" y="438"/>
                    <a:pt x="587" y="275"/>
                  </a:cubicBezTo>
                  <a:cubicBezTo>
                    <a:pt x="587" y="111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1"/>
            <p:cNvSpPr/>
            <p:nvPr/>
          </p:nvSpPr>
          <p:spPr>
            <a:xfrm>
              <a:off x="11575828" y="2097823"/>
              <a:ext cx="33128" cy="32147"/>
            </a:xfrm>
            <a:custGeom>
              <a:rect b="b" l="l" r="r" t="t"/>
              <a:pathLst>
                <a:path extrusionOk="0" h="557" w="574">
                  <a:moveTo>
                    <a:pt x="298" y="1"/>
                  </a:moveTo>
                  <a:cubicBezTo>
                    <a:pt x="230" y="1"/>
                    <a:pt x="160" y="27"/>
                    <a:pt x="102" y="84"/>
                  </a:cubicBezTo>
                  <a:cubicBezTo>
                    <a:pt x="0" y="199"/>
                    <a:pt x="0" y="365"/>
                    <a:pt x="102" y="479"/>
                  </a:cubicBezTo>
                  <a:cubicBezTo>
                    <a:pt x="159" y="532"/>
                    <a:pt x="228" y="557"/>
                    <a:pt x="296" y="557"/>
                  </a:cubicBezTo>
                  <a:cubicBezTo>
                    <a:pt x="438" y="557"/>
                    <a:pt x="573" y="448"/>
                    <a:pt x="573" y="275"/>
                  </a:cubicBezTo>
                  <a:cubicBezTo>
                    <a:pt x="573" y="112"/>
                    <a:pt x="440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1"/>
            <p:cNvSpPr/>
            <p:nvPr/>
          </p:nvSpPr>
          <p:spPr>
            <a:xfrm>
              <a:off x="11470729" y="1991684"/>
              <a:ext cx="31628" cy="31686"/>
            </a:xfrm>
            <a:custGeom>
              <a:rect b="b" l="l" r="r" t="t"/>
              <a:pathLst>
                <a:path extrusionOk="0" h="549" w="548">
                  <a:moveTo>
                    <a:pt x="281" y="1"/>
                  </a:moveTo>
                  <a:cubicBezTo>
                    <a:pt x="128" y="1"/>
                    <a:pt x="0" y="128"/>
                    <a:pt x="0" y="281"/>
                  </a:cubicBezTo>
                  <a:cubicBezTo>
                    <a:pt x="0" y="434"/>
                    <a:pt x="128" y="548"/>
                    <a:pt x="281" y="548"/>
                  </a:cubicBezTo>
                  <a:cubicBezTo>
                    <a:pt x="433" y="548"/>
                    <a:pt x="548" y="434"/>
                    <a:pt x="548" y="281"/>
                  </a:cubicBezTo>
                  <a:cubicBezTo>
                    <a:pt x="548" y="128"/>
                    <a:pt x="433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1"/>
            <p:cNvSpPr/>
            <p:nvPr/>
          </p:nvSpPr>
          <p:spPr>
            <a:xfrm>
              <a:off x="11355991" y="1884218"/>
              <a:ext cx="42017" cy="33128"/>
            </a:xfrm>
            <a:custGeom>
              <a:rect b="b" l="l" r="r" t="t"/>
              <a:pathLst>
                <a:path extrusionOk="0" h="574" w="728">
                  <a:moveTo>
                    <a:pt x="408" y="0"/>
                  </a:moveTo>
                  <a:cubicBezTo>
                    <a:pt x="191" y="0"/>
                    <a:pt x="0" y="295"/>
                    <a:pt x="231" y="487"/>
                  </a:cubicBezTo>
                  <a:cubicBezTo>
                    <a:pt x="282" y="545"/>
                    <a:pt x="352" y="573"/>
                    <a:pt x="422" y="573"/>
                  </a:cubicBezTo>
                  <a:cubicBezTo>
                    <a:pt x="492" y="573"/>
                    <a:pt x="562" y="545"/>
                    <a:pt x="613" y="487"/>
                  </a:cubicBezTo>
                  <a:cubicBezTo>
                    <a:pt x="728" y="386"/>
                    <a:pt x="728" y="207"/>
                    <a:pt x="613" y="105"/>
                  </a:cubicBezTo>
                  <a:cubicBezTo>
                    <a:pt x="551" y="31"/>
                    <a:pt x="478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1"/>
            <p:cNvSpPr/>
            <p:nvPr/>
          </p:nvSpPr>
          <p:spPr>
            <a:xfrm>
              <a:off x="11249911" y="1777964"/>
              <a:ext cx="41555" cy="33013"/>
            </a:xfrm>
            <a:custGeom>
              <a:rect b="b" l="l" r="r" t="t"/>
              <a:pathLst>
                <a:path extrusionOk="0" h="572" w="720">
                  <a:moveTo>
                    <a:pt x="410" y="0"/>
                  </a:moveTo>
                  <a:cubicBezTo>
                    <a:pt x="189" y="0"/>
                    <a:pt x="0" y="292"/>
                    <a:pt x="223" y="495"/>
                  </a:cubicBezTo>
                  <a:cubicBezTo>
                    <a:pt x="280" y="546"/>
                    <a:pt x="350" y="571"/>
                    <a:pt x="420" y="571"/>
                  </a:cubicBezTo>
                  <a:cubicBezTo>
                    <a:pt x="490" y="571"/>
                    <a:pt x="560" y="546"/>
                    <a:pt x="618" y="495"/>
                  </a:cubicBezTo>
                  <a:cubicBezTo>
                    <a:pt x="719" y="380"/>
                    <a:pt x="719" y="215"/>
                    <a:pt x="618" y="100"/>
                  </a:cubicBezTo>
                  <a:cubicBezTo>
                    <a:pt x="553" y="30"/>
                    <a:pt x="480" y="0"/>
                    <a:pt x="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1"/>
            <p:cNvSpPr/>
            <p:nvPr/>
          </p:nvSpPr>
          <p:spPr>
            <a:xfrm>
              <a:off x="12332012" y="3044065"/>
              <a:ext cx="31686" cy="31686"/>
            </a:xfrm>
            <a:custGeom>
              <a:rect b="b" l="l" r="r" t="t"/>
              <a:pathLst>
                <a:path extrusionOk="0" h="549" w="549">
                  <a:moveTo>
                    <a:pt x="268" y="1"/>
                  </a:moveTo>
                  <a:cubicBezTo>
                    <a:pt x="116" y="1"/>
                    <a:pt x="1" y="128"/>
                    <a:pt x="1" y="281"/>
                  </a:cubicBezTo>
                  <a:cubicBezTo>
                    <a:pt x="1" y="434"/>
                    <a:pt x="116" y="548"/>
                    <a:pt x="268" y="548"/>
                  </a:cubicBezTo>
                  <a:cubicBezTo>
                    <a:pt x="421" y="548"/>
                    <a:pt x="548" y="434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1"/>
            <p:cNvSpPr/>
            <p:nvPr/>
          </p:nvSpPr>
          <p:spPr>
            <a:xfrm>
              <a:off x="12224027" y="2938446"/>
              <a:ext cx="38380" cy="31282"/>
            </a:xfrm>
            <a:custGeom>
              <a:rect b="b" l="l" r="r" t="t"/>
              <a:pathLst>
                <a:path extrusionOk="0" h="542" w="665">
                  <a:moveTo>
                    <a:pt x="287" y="0"/>
                  </a:moveTo>
                  <a:cubicBezTo>
                    <a:pt x="226" y="0"/>
                    <a:pt x="162" y="22"/>
                    <a:pt x="102" y="74"/>
                  </a:cubicBezTo>
                  <a:cubicBezTo>
                    <a:pt x="0" y="175"/>
                    <a:pt x="0" y="354"/>
                    <a:pt x="102" y="456"/>
                  </a:cubicBezTo>
                  <a:cubicBezTo>
                    <a:pt x="159" y="513"/>
                    <a:pt x="229" y="542"/>
                    <a:pt x="299" y="542"/>
                  </a:cubicBezTo>
                  <a:cubicBezTo>
                    <a:pt x="369" y="542"/>
                    <a:pt x="439" y="513"/>
                    <a:pt x="497" y="456"/>
                  </a:cubicBezTo>
                  <a:cubicBezTo>
                    <a:pt x="664" y="258"/>
                    <a:pt x="496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1"/>
            <p:cNvSpPr/>
            <p:nvPr/>
          </p:nvSpPr>
          <p:spPr>
            <a:xfrm>
              <a:off x="12117427" y="2832134"/>
              <a:ext cx="39015" cy="31224"/>
            </a:xfrm>
            <a:custGeom>
              <a:rect b="b" l="l" r="r" t="t"/>
              <a:pathLst>
                <a:path extrusionOk="0" h="541" w="676">
                  <a:moveTo>
                    <a:pt x="292" y="1"/>
                  </a:moveTo>
                  <a:cubicBezTo>
                    <a:pt x="233" y="1"/>
                    <a:pt x="172" y="21"/>
                    <a:pt x="115" y="69"/>
                  </a:cubicBezTo>
                  <a:cubicBezTo>
                    <a:pt x="1" y="184"/>
                    <a:pt x="1" y="349"/>
                    <a:pt x="115" y="464"/>
                  </a:cubicBezTo>
                  <a:cubicBezTo>
                    <a:pt x="166" y="515"/>
                    <a:pt x="236" y="540"/>
                    <a:pt x="306" y="540"/>
                  </a:cubicBezTo>
                  <a:cubicBezTo>
                    <a:pt x="376" y="540"/>
                    <a:pt x="446" y="515"/>
                    <a:pt x="497" y="464"/>
                  </a:cubicBezTo>
                  <a:cubicBezTo>
                    <a:pt x="676" y="256"/>
                    <a:pt x="499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1"/>
            <p:cNvSpPr/>
            <p:nvPr/>
          </p:nvSpPr>
          <p:spPr>
            <a:xfrm>
              <a:off x="12011635" y="2724207"/>
              <a:ext cx="41497" cy="33128"/>
            </a:xfrm>
            <a:custGeom>
              <a:rect b="b" l="l" r="r" t="t"/>
              <a:pathLst>
                <a:path extrusionOk="0" h="574" w="719">
                  <a:moveTo>
                    <a:pt x="307" y="1"/>
                  </a:moveTo>
                  <a:cubicBezTo>
                    <a:pt x="237" y="1"/>
                    <a:pt x="164" y="31"/>
                    <a:pt x="102" y="106"/>
                  </a:cubicBezTo>
                  <a:cubicBezTo>
                    <a:pt x="0" y="208"/>
                    <a:pt x="0" y="386"/>
                    <a:pt x="102" y="488"/>
                  </a:cubicBezTo>
                  <a:cubicBezTo>
                    <a:pt x="153" y="545"/>
                    <a:pt x="223" y="574"/>
                    <a:pt x="295" y="574"/>
                  </a:cubicBezTo>
                  <a:cubicBezTo>
                    <a:pt x="366" y="574"/>
                    <a:pt x="439" y="545"/>
                    <a:pt x="497" y="488"/>
                  </a:cubicBezTo>
                  <a:cubicBezTo>
                    <a:pt x="718" y="295"/>
                    <a:pt x="525" y="1"/>
                    <a:pt x="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1"/>
            <p:cNvSpPr/>
            <p:nvPr/>
          </p:nvSpPr>
          <p:spPr>
            <a:xfrm>
              <a:off x="11905036" y="2619453"/>
              <a:ext cx="38438" cy="31512"/>
            </a:xfrm>
            <a:custGeom>
              <a:rect b="b" l="l" r="r" t="t"/>
              <a:pathLst>
                <a:path extrusionOk="0" h="546" w="666">
                  <a:moveTo>
                    <a:pt x="287" y="1"/>
                  </a:moveTo>
                  <a:cubicBezTo>
                    <a:pt x="227" y="1"/>
                    <a:pt x="163" y="23"/>
                    <a:pt x="103" y="74"/>
                  </a:cubicBezTo>
                  <a:cubicBezTo>
                    <a:pt x="1" y="176"/>
                    <a:pt x="1" y="354"/>
                    <a:pt x="103" y="469"/>
                  </a:cubicBezTo>
                  <a:cubicBezTo>
                    <a:pt x="160" y="520"/>
                    <a:pt x="230" y="545"/>
                    <a:pt x="300" y="545"/>
                  </a:cubicBezTo>
                  <a:cubicBezTo>
                    <a:pt x="370" y="545"/>
                    <a:pt x="440" y="520"/>
                    <a:pt x="497" y="469"/>
                  </a:cubicBezTo>
                  <a:cubicBezTo>
                    <a:pt x="665" y="262"/>
                    <a:pt x="496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1"/>
            <p:cNvSpPr/>
            <p:nvPr/>
          </p:nvSpPr>
          <p:spPr>
            <a:xfrm>
              <a:off x="11798493" y="2511526"/>
              <a:ext cx="42190" cy="32898"/>
            </a:xfrm>
            <a:custGeom>
              <a:rect b="b" l="l" r="r" t="t"/>
              <a:pathLst>
                <a:path extrusionOk="0" h="570" w="731">
                  <a:moveTo>
                    <a:pt x="314" y="0"/>
                  </a:moveTo>
                  <a:cubicBezTo>
                    <a:pt x="246" y="0"/>
                    <a:pt x="175" y="29"/>
                    <a:pt x="115" y="98"/>
                  </a:cubicBezTo>
                  <a:cubicBezTo>
                    <a:pt x="0" y="213"/>
                    <a:pt x="0" y="378"/>
                    <a:pt x="115" y="493"/>
                  </a:cubicBezTo>
                  <a:cubicBezTo>
                    <a:pt x="166" y="544"/>
                    <a:pt x="236" y="569"/>
                    <a:pt x="306" y="569"/>
                  </a:cubicBezTo>
                  <a:cubicBezTo>
                    <a:pt x="376" y="569"/>
                    <a:pt x="446" y="544"/>
                    <a:pt x="497" y="493"/>
                  </a:cubicBezTo>
                  <a:cubicBezTo>
                    <a:pt x="730" y="298"/>
                    <a:pt x="533" y="0"/>
                    <a:pt x="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1"/>
            <p:cNvSpPr/>
            <p:nvPr/>
          </p:nvSpPr>
          <p:spPr>
            <a:xfrm>
              <a:off x="11692644" y="2407061"/>
              <a:ext cx="38438" cy="31339"/>
            </a:xfrm>
            <a:custGeom>
              <a:rect b="b" l="l" r="r" t="t"/>
              <a:pathLst>
                <a:path extrusionOk="0" h="543" w="666">
                  <a:moveTo>
                    <a:pt x="283" y="1"/>
                  </a:moveTo>
                  <a:cubicBezTo>
                    <a:pt x="223" y="1"/>
                    <a:pt x="160" y="23"/>
                    <a:pt x="103" y="74"/>
                  </a:cubicBezTo>
                  <a:cubicBezTo>
                    <a:pt x="1" y="176"/>
                    <a:pt x="1" y="355"/>
                    <a:pt x="103" y="456"/>
                  </a:cubicBezTo>
                  <a:cubicBezTo>
                    <a:pt x="154" y="514"/>
                    <a:pt x="224" y="542"/>
                    <a:pt x="295" y="542"/>
                  </a:cubicBezTo>
                  <a:cubicBezTo>
                    <a:pt x="367" y="542"/>
                    <a:pt x="440" y="514"/>
                    <a:pt x="497" y="456"/>
                  </a:cubicBezTo>
                  <a:cubicBezTo>
                    <a:pt x="665" y="259"/>
                    <a:pt x="489" y="1"/>
                    <a:pt x="2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21"/>
            <p:cNvSpPr/>
            <p:nvPr/>
          </p:nvSpPr>
          <p:spPr>
            <a:xfrm>
              <a:off x="11586102" y="2300346"/>
              <a:ext cx="39073" cy="31108"/>
            </a:xfrm>
            <a:custGeom>
              <a:rect b="b" l="l" r="r" t="t"/>
              <a:pathLst>
                <a:path extrusionOk="0" h="539" w="677">
                  <a:moveTo>
                    <a:pt x="306" y="1"/>
                  </a:moveTo>
                  <a:cubicBezTo>
                    <a:pt x="236" y="1"/>
                    <a:pt x="166" y="26"/>
                    <a:pt x="115" y="77"/>
                  </a:cubicBezTo>
                  <a:cubicBezTo>
                    <a:pt x="1" y="192"/>
                    <a:pt x="1" y="357"/>
                    <a:pt x="115" y="472"/>
                  </a:cubicBezTo>
                  <a:cubicBezTo>
                    <a:pt x="170" y="519"/>
                    <a:pt x="230" y="539"/>
                    <a:pt x="288" y="539"/>
                  </a:cubicBezTo>
                  <a:cubicBezTo>
                    <a:pt x="497" y="539"/>
                    <a:pt x="677" y="277"/>
                    <a:pt x="497" y="77"/>
                  </a:cubicBezTo>
                  <a:cubicBezTo>
                    <a:pt x="446" y="26"/>
                    <a:pt x="37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21"/>
            <p:cNvSpPr/>
            <p:nvPr/>
          </p:nvSpPr>
          <p:spPr>
            <a:xfrm>
              <a:off x="11481002" y="2193803"/>
              <a:ext cx="32378" cy="31628"/>
            </a:xfrm>
            <a:custGeom>
              <a:rect b="b" l="l" r="r" t="t"/>
              <a:pathLst>
                <a:path extrusionOk="0" h="548" w="561">
                  <a:moveTo>
                    <a:pt x="281" y="0"/>
                  </a:moveTo>
                  <a:cubicBezTo>
                    <a:pt x="128" y="0"/>
                    <a:pt x="1" y="128"/>
                    <a:pt x="1" y="280"/>
                  </a:cubicBezTo>
                  <a:cubicBezTo>
                    <a:pt x="1" y="433"/>
                    <a:pt x="128" y="548"/>
                    <a:pt x="281" y="548"/>
                  </a:cubicBezTo>
                  <a:cubicBezTo>
                    <a:pt x="434" y="548"/>
                    <a:pt x="561" y="433"/>
                    <a:pt x="561" y="280"/>
                  </a:cubicBezTo>
                  <a:cubicBezTo>
                    <a:pt x="561" y="128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21"/>
            <p:cNvSpPr/>
            <p:nvPr/>
          </p:nvSpPr>
          <p:spPr>
            <a:xfrm>
              <a:off x="11375210" y="2087203"/>
              <a:ext cx="31628" cy="32436"/>
            </a:xfrm>
            <a:custGeom>
              <a:rect b="b" l="l" r="r" t="t"/>
              <a:pathLst>
                <a:path extrusionOk="0" h="562" w="548">
                  <a:moveTo>
                    <a:pt x="280" y="1"/>
                  </a:moveTo>
                  <a:cubicBezTo>
                    <a:pt x="127" y="1"/>
                    <a:pt x="0" y="128"/>
                    <a:pt x="0" y="281"/>
                  </a:cubicBezTo>
                  <a:cubicBezTo>
                    <a:pt x="0" y="434"/>
                    <a:pt x="127" y="561"/>
                    <a:pt x="280" y="561"/>
                  </a:cubicBezTo>
                  <a:cubicBezTo>
                    <a:pt x="420" y="561"/>
                    <a:pt x="548" y="434"/>
                    <a:pt x="548" y="281"/>
                  </a:cubicBezTo>
                  <a:cubicBezTo>
                    <a:pt x="548" y="128"/>
                    <a:pt x="420" y="1"/>
                    <a:pt x="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21"/>
            <p:cNvSpPr/>
            <p:nvPr/>
          </p:nvSpPr>
          <p:spPr>
            <a:xfrm>
              <a:off x="11263474" y="1981411"/>
              <a:ext cx="42709" cy="31628"/>
            </a:xfrm>
            <a:custGeom>
              <a:rect b="b" l="l" r="r" t="t"/>
              <a:pathLst>
                <a:path extrusionOk="0" h="548" w="740">
                  <a:moveTo>
                    <a:pt x="370" y="0"/>
                  </a:moveTo>
                  <a:cubicBezTo>
                    <a:pt x="128" y="0"/>
                    <a:pt x="1" y="293"/>
                    <a:pt x="179" y="472"/>
                  </a:cubicBezTo>
                  <a:cubicBezTo>
                    <a:pt x="230" y="522"/>
                    <a:pt x="300" y="548"/>
                    <a:pt x="370" y="548"/>
                  </a:cubicBezTo>
                  <a:cubicBezTo>
                    <a:pt x="440" y="548"/>
                    <a:pt x="510" y="522"/>
                    <a:pt x="561" y="472"/>
                  </a:cubicBezTo>
                  <a:cubicBezTo>
                    <a:pt x="739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1"/>
            <p:cNvSpPr/>
            <p:nvPr/>
          </p:nvSpPr>
          <p:spPr>
            <a:xfrm>
              <a:off x="11156932" y="1874868"/>
              <a:ext cx="42651" cy="32205"/>
            </a:xfrm>
            <a:custGeom>
              <a:rect b="b" l="l" r="r" t="t"/>
              <a:pathLst>
                <a:path extrusionOk="0" h="558" w="739">
                  <a:moveTo>
                    <a:pt x="369" y="0"/>
                  </a:moveTo>
                  <a:cubicBezTo>
                    <a:pt x="128" y="0"/>
                    <a:pt x="0" y="293"/>
                    <a:pt x="178" y="471"/>
                  </a:cubicBezTo>
                  <a:cubicBezTo>
                    <a:pt x="229" y="528"/>
                    <a:pt x="299" y="557"/>
                    <a:pt x="371" y="557"/>
                  </a:cubicBezTo>
                  <a:cubicBezTo>
                    <a:pt x="443" y="557"/>
                    <a:pt x="516" y="528"/>
                    <a:pt x="573" y="471"/>
                  </a:cubicBezTo>
                  <a:cubicBezTo>
                    <a:pt x="739" y="293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1"/>
            <p:cNvSpPr/>
            <p:nvPr/>
          </p:nvSpPr>
          <p:spPr>
            <a:xfrm>
              <a:off x="12235743" y="3139641"/>
              <a:ext cx="31686" cy="32378"/>
            </a:xfrm>
            <a:custGeom>
              <a:rect b="b" l="l" r="r" t="t"/>
              <a:pathLst>
                <a:path extrusionOk="0" h="561" w="549">
                  <a:moveTo>
                    <a:pt x="281" y="0"/>
                  </a:moveTo>
                  <a:cubicBezTo>
                    <a:pt x="128" y="0"/>
                    <a:pt x="1" y="128"/>
                    <a:pt x="1" y="280"/>
                  </a:cubicBezTo>
                  <a:cubicBezTo>
                    <a:pt x="1" y="433"/>
                    <a:pt x="128" y="560"/>
                    <a:pt x="281" y="560"/>
                  </a:cubicBezTo>
                  <a:cubicBezTo>
                    <a:pt x="434" y="560"/>
                    <a:pt x="548" y="433"/>
                    <a:pt x="548" y="280"/>
                  </a:cubicBezTo>
                  <a:cubicBezTo>
                    <a:pt x="548" y="128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1"/>
            <p:cNvSpPr/>
            <p:nvPr/>
          </p:nvSpPr>
          <p:spPr>
            <a:xfrm>
              <a:off x="12124065" y="3033792"/>
              <a:ext cx="42651" cy="31686"/>
            </a:xfrm>
            <a:custGeom>
              <a:rect b="b" l="l" r="r" t="t"/>
              <a:pathLst>
                <a:path extrusionOk="0" h="549" w="739">
                  <a:moveTo>
                    <a:pt x="370" y="1"/>
                  </a:moveTo>
                  <a:cubicBezTo>
                    <a:pt x="128" y="1"/>
                    <a:pt x="0" y="293"/>
                    <a:pt x="179" y="472"/>
                  </a:cubicBezTo>
                  <a:cubicBezTo>
                    <a:pt x="230" y="523"/>
                    <a:pt x="300" y="548"/>
                    <a:pt x="371" y="548"/>
                  </a:cubicBezTo>
                  <a:cubicBezTo>
                    <a:pt x="443" y="548"/>
                    <a:pt x="516" y="523"/>
                    <a:pt x="573" y="472"/>
                  </a:cubicBezTo>
                  <a:cubicBezTo>
                    <a:pt x="739" y="293"/>
                    <a:pt x="624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1"/>
            <p:cNvSpPr/>
            <p:nvPr/>
          </p:nvSpPr>
          <p:spPr>
            <a:xfrm>
              <a:off x="12021909" y="2926326"/>
              <a:ext cx="41497" cy="33128"/>
            </a:xfrm>
            <a:custGeom>
              <a:rect b="b" l="l" r="r" t="t"/>
              <a:pathLst>
                <a:path extrusionOk="0" h="574" w="719">
                  <a:moveTo>
                    <a:pt x="313" y="0"/>
                  </a:moveTo>
                  <a:cubicBezTo>
                    <a:pt x="242" y="0"/>
                    <a:pt x="167" y="31"/>
                    <a:pt x="102" y="105"/>
                  </a:cubicBezTo>
                  <a:cubicBezTo>
                    <a:pt x="0" y="207"/>
                    <a:pt x="0" y="385"/>
                    <a:pt x="102" y="487"/>
                  </a:cubicBezTo>
                  <a:cubicBezTo>
                    <a:pt x="160" y="545"/>
                    <a:pt x="230" y="573"/>
                    <a:pt x="300" y="573"/>
                  </a:cubicBezTo>
                  <a:cubicBezTo>
                    <a:pt x="370" y="573"/>
                    <a:pt x="440" y="545"/>
                    <a:pt x="497" y="487"/>
                  </a:cubicBezTo>
                  <a:cubicBezTo>
                    <a:pt x="719" y="295"/>
                    <a:pt x="532" y="0"/>
                    <a:pt x="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1"/>
            <p:cNvSpPr/>
            <p:nvPr/>
          </p:nvSpPr>
          <p:spPr>
            <a:xfrm>
              <a:off x="11915367" y="2820995"/>
              <a:ext cx="33821" cy="31743"/>
            </a:xfrm>
            <a:custGeom>
              <a:rect b="b" l="l" r="r" t="t"/>
              <a:pathLst>
                <a:path extrusionOk="0" h="550" w="586">
                  <a:moveTo>
                    <a:pt x="305" y="0"/>
                  </a:moveTo>
                  <a:cubicBezTo>
                    <a:pt x="237" y="0"/>
                    <a:pt x="168" y="26"/>
                    <a:pt x="115" y="84"/>
                  </a:cubicBezTo>
                  <a:cubicBezTo>
                    <a:pt x="0" y="186"/>
                    <a:pt x="0" y="364"/>
                    <a:pt x="115" y="466"/>
                  </a:cubicBezTo>
                  <a:cubicBezTo>
                    <a:pt x="168" y="524"/>
                    <a:pt x="237" y="550"/>
                    <a:pt x="305" y="550"/>
                  </a:cubicBezTo>
                  <a:cubicBezTo>
                    <a:pt x="446" y="550"/>
                    <a:pt x="586" y="438"/>
                    <a:pt x="586" y="275"/>
                  </a:cubicBezTo>
                  <a:cubicBezTo>
                    <a:pt x="586" y="112"/>
                    <a:pt x="446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1"/>
            <p:cNvSpPr/>
            <p:nvPr/>
          </p:nvSpPr>
          <p:spPr>
            <a:xfrm>
              <a:off x="11809517" y="2714741"/>
              <a:ext cx="33128" cy="31801"/>
            </a:xfrm>
            <a:custGeom>
              <a:rect b="b" l="l" r="r" t="t"/>
              <a:pathLst>
                <a:path extrusionOk="0" h="551" w="574">
                  <a:moveTo>
                    <a:pt x="298" y="1"/>
                  </a:moveTo>
                  <a:cubicBezTo>
                    <a:pt x="230" y="1"/>
                    <a:pt x="160" y="25"/>
                    <a:pt x="102" y="79"/>
                  </a:cubicBezTo>
                  <a:cubicBezTo>
                    <a:pt x="0" y="193"/>
                    <a:pt x="0" y="359"/>
                    <a:pt x="102" y="473"/>
                  </a:cubicBezTo>
                  <a:cubicBezTo>
                    <a:pt x="160" y="527"/>
                    <a:pt x="229" y="551"/>
                    <a:pt x="296" y="551"/>
                  </a:cubicBezTo>
                  <a:cubicBezTo>
                    <a:pt x="439" y="551"/>
                    <a:pt x="573" y="443"/>
                    <a:pt x="573" y="270"/>
                  </a:cubicBezTo>
                  <a:cubicBezTo>
                    <a:pt x="573" y="106"/>
                    <a:pt x="440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21"/>
            <p:cNvSpPr/>
            <p:nvPr/>
          </p:nvSpPr>
          <p:spPr>
            <a:xfrm>
              <a:off x="11702975" y="2608603"/>
              <a:ext cx="33128" cy="31743"/>
            </a:xfrm>
            <a:custGeom>
              <a:rect b="b" l="l" r="r" t="t"/>
              <a:pathLst>
                <a:path extrusionOk="0" h="550" w="574">
                  <a:moveTo>
                    <a:pt x="302" y="1"/>
                  </a:moveTo>
                  <a:cubicBezTo>
                    <a:pt x="236" y="1"/>
                    <a:pt x="168" y="26"/>
                    <a:pt x="115" y="84"/>
                  </a:cubicBezTo>
                  <a:cubicBezTo>
                    <a:pt x="0" y="186"/>
                    <a:pt x="0" y="364"/>
                    <a:pt x="115" y="466"/>
                  </a:cubicBezTo>
                  <a:cubicBezTo>
                    <a:pt x="168" y="524"/>
                    <a:pt x="236" y="550"/>
                    <a:pt x="302" y="550"/>
                  </a:cubicBezTo>
                  <a:cubicBezTo>
                    <a:pt x="440" y="550"/>
                    <a:pt x="573" y="438"/>
                    <a:pt x="573" y="275"/>
                  </a:cubicBezTo>
                  <a:cubicBezTo>
                    <a:pt x="573" y="112"/>
                    <a:pt x="440" y="1"/>
                    <a:pt x="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21"/>
            <p:cNvSpPr/>
            <p:nvPr/>
          </p:nvSpPr>
          <p:spPr>
            <a:xfrm>
              <a:off x="11596375" y="2502061"/>
              <a:ext cx="33879" cy="32090"/>
            </a:xfrm>
            <a:custGeom>
              <a:rect b="b" l="l" r="r" t="t"/>
              <a:pathLst>
                <a:path extrusionOk="0" h="556" w="587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78"/>
                  </a:cubicBezTo>
                  <a:cubicBezTo>
                    <a:pt x="169" y="532"/>
                    <a:pt x="236" y="556"/>
                    <a:pt x="304" y="556"/>
                  </a:cubicBezTo>
                  <a:cubicBezTo>
                    <a:pt x="446" y="556"/>
                    <a:pt x="587" y="448"/>
                    <a:pt x="587" y="275"/>
                  </a:cubicBezTo>
                  <a:cubicBezTo>
                    <a:pt x="587" y="111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21"/>
            <p:cNvSpPr/>
            <p:nvPr/>
          </p:nvSpPr>
          <p:spPr>
            <a:xfrm>
              <a:off x="11489833" y="2395807"/>
              <a:ext cx="33879" cy="32147"/>
            </a:xfrm>
            <a:custGeom>
              <a:rect b="b" l="l" r="r" t="t"/>
              <a:pathLst>
                <a:path extrusionOk="0" h="557" w="587">
                  <a:moveTo>
                    <a:pt x="309" y="1"/>
                  </a:moveTo>
                  <a:cubicBezTo>
                    <a:pt x="241" y="1"/>
                    <a:pt x="172" y="25"/>
                    <a:pt x="115" y="78"/>
                  </a:cubicBezTo>
                  <a:cubicBezTo>
                    <a:pt x="0" y="193"/>
                    <a:pt x="0" y="359"/>
                    <a:pt x="115" y="473"/>
                  </a:cubicBezTo>
                  <a:cubicBezTo>
                    <a:pt x="173" y="531"/>
                    <a:pt x="243" y="557"/>
                    <a:pt x="311" y="557"/>
                  </a:cubicBezTo>
                  <a:cubicBezTo>
                    <a:pt x="453" y="557"/>
                    <a:pt x="586" y="446"/>
                    <a:pt x="586" y="282"/>
                  </a:cubicBezTo>
                  <a:cubicBezTo>
                    <a:pt x="586" y="109"/>
                    <a:pt x="451" y="1"/>
                    <a:pt x="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1"/>
            <p:cNvSpPr/>
            <p:nvPr/>
          </p:nvSpPr>
          <p:spPr>
            <a:xfrm>
              <a:off x="11277441" y="2183068"/>
              <a:ext cx="33879" cy="32147"/>
            </a:xfrm>
            <a:custGeom>
              <a:rect b="b" l="l" r="r" t="t"/>
              <a:pathLst>
                <a:path extrusionOk="0" h="557" w="587">
                  <a:moveTo>
                    <a:pt x="311" y="1"/>
                  </a:moveTo>
                  <a:cubicBezTo>
                    <a:pt x="243" y="1"/>
                    <a:pt x="173" y="27"/>
                    <a:pt x="115" y="84"/>
                  </a:cubicBezTo>
                  <a:cubicBezTo>
                    <a:pt x="1" y="199"/>
                    <a:pt x="1" y="365"/>
                    <a:pt x="115" y="479"/>
                  </a:cubicBezTo>
                  <a:cubicBezTo>
                    <a:pt x="172" y="532"/>
                    <a:pt x="241" y="557"/>
                    <a:pt x="309" y="557"/>
                  </a:cubicBezTo>
                  <a:cubicBezTo>
                    <a:pt x="451" y="557"/>
                    <a:pt x="586" y="448"/>
                    <a:pt x="586" y="275"/>
                  </a:cubicBezTo>
                  <a:cubicBezTo>
                    <a:pt x="586" y="112"/>
                    <a:pt x="453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1"/>
            <p:cNvSpPr/>
            <p:nvPr/>
          </p:nvSpPr>
          <p:spPr>
            <a:xfrm>
              <a:off x="11171591" y="2077103"/>
              <a:ext cx="33128" cy="31916"/>
            </a:xfrm>
            <a:custGeom>
              <a:rect b="b" l="l" r="r" t="t"/>
              <a:pathLst>
                <a:path extrusionOk="0" h="553" w="574">
                  <a:moveTo>
                    <a:pt x="304" y="1"/>
                  </a:moveTo>
                  <a:cubicBezTo>
                    <a:pt x="234" y="1"/>
                    <a:pt x="162" y="27"/>
                    <a:pt x="103" y="87"/>
                  </a:cubicBezTo>
                  <a:cubicBezTo>
                    <a:pt x="1" y="189"/>
                    <a:pt x="1" y="367"/>
                    <a:pt x="103" y="469"/>
                  </a:cubicBezTo>
                  <a:cubicBezTo>
                    <a:pt x="161" y="527"/>
                    <a:pt x="231" y="552"/>
                    <a:pt x="299" y="552"/>
                  </a:cubicBezTo>
                  <a:cubicBezTo>
                    <a:pt x="440" y="552"/>
                    <a:pt x="574" y="441"/>
                    <a:pt x="574" y="278"/>
                  </a:cubicBezTo>
                  <a:cubicBezTo>
                    <a:pt x="574" y="108"/>
                    <a:pt x="4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21"/>
            <p:cNvSpPr/>
            <p:nvPr/>
          </p:nvSpPr>
          <p:spPr>
            <a:xfrm>
              <a:off x="11058354" y="1969464"/>
              <a:ext cx="45653" cy="32436"/>
            </a:xfrm>
            <a:custGeom>
              <a:rect b="b" l="l" r="r" t="t"/>
              <a:pathLst>
                <a:path extrusionOk="0" h="562" w="791">
                  <a:moveTo>
                    <a:pt x="408" y="0"/>
                  </a:moveTo>
                  <a:cubicBezTo>
                    <a:pt x="191" y="0"/>
                    <a:pt x="0" y="295"/>
                    <a:pt x="231" y="488"/>
                  </a:cubicBezTo>
                  <a:cubicBezTo>
                    <a:pt x="289" y="539"/>
                    <a:pt x="351" y="561"/>
                    <a:pt x="411" y="561"/>
                  </a:cubicBezTo>
                  <a:cubicBezTo>
                    <a:pt x="617" y="561"/>
                    <a:pt x="791" y="303"/>
                    <a:pt x="613" y="106"/>
                  </a:cubicBezTo>
                  <a:cubicBezTo>
                    <a:pt x="551" y="31"/>
                    <a:pt x="478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21"/>
            <p:cNvSpPr/>
            <p:nvPr/>
          </p:nvSpPr>
          <p:spPr>
            <a:xfrm>
              <a:off x="12140225" y="3235910"/>
              <a:ext cx="31686" cy="31628"/>
            </a:xfrm>
            <a:custGeom>
              <a:rect b="b" l="l" r="r" t="t"/>
              <a:pathLst>
                <a:path extrusionOk="0" h="548" w="549">
                  <a:moveTo>
                    <a:pt x="281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0"/>
                    <a:pt x="128" y="548"/>
                    <a:pt x="281" y="548"/>
                  </a:cubicBezTo>
                  <a:cubicBezTo>
                    <a:pt x="421" y="548"/>
                    <a:pt x="548" y="420"/>
                    <a:pt x="548" y="268"/>
                  </a:cubicBezTo>
                  <a:cubicBezTo>
                    <a:pt x="548" y="115"/>
                    <a:pt x="421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1"/>
            <p:cNvSpPr/>
            <p:nvPr/>
          </p:nvSpPr>
          <p:spPr>
            <a:xfrm>
              <a:off x="12033683" y="3129310"/>
              <a:ext cx="31628" cy="31686"/>
            </a:xfrm>
            <a:custGeom>
              <a:rect b="b" l="l" r="r" t="t"/>
              <a:pathLst>
                <a:path extrusionOk="0" h="549" w="548">
                  <a:moveTo>
                    <a:pt x="280" y="1"/>
                  </a:moveTo>
                  <a:cubicBezTo>
                    <a:pt x="127" y="1"/>
                    <a:pt x="0" y="128"/>
                    <a:pt x="0" y="281"/>
                  </a:cubicBezTo>
                  <a:cubicBezTo>
                    <a:pt x="0" y="434"/>
                    <a:pt x="127" y="548"/>
                    <a:pt x="280" y="548"/>
                  </a:cubicBezTo>
                  <a:cubicBezTo>
                    <a:pt x="433" y="548"/>
                    <a:pt x="548" y="434"/>
                    <a:pt x="548" y="281"/>
                  </a:cubicBezTo>
                  <a:cubicBezTo>
                    <a:pt x="548" y="128"/>
                    <a:pt x="433" y="1"/>
                    <a:pt x="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1"/>
            <p:cNvSpPr/>
            <p:nvPr/>
          </p:nvSpPr>
          <p:spPr>
            <a:xfrm>
              <a:off x="11926390" y="3023691"/>
              <a:ext cx="38380" cy="31282"/>
            </a:xfrm>
            <a:custGeom>
              <a:rect b="b" l="l" r="r" t="t"/>
              <a:pathLst>
                <a:path extrusionOk="0" h="542" w="665">
                  <a:moveTo>
                    <a:pt x="282" y="0"/>
                  </a:moveTo>
                  <a:cubicBezTo>
                    <a:pt x="222" y="0"/>
                    <a:pt x="159" y="22"/>
                    <a:pt x="102" y="74"/>
                  </a:cubicBezTo>
                  <a:cubicBezTo>
                    <a:pt x="0" y="176"/>
                    <a:pt x="0" y="354"/>
                    <a:pt x="102" y="456"/>
                  </a:cubicBezTo>
                  <a:cubicBezTo>
                    <a:pt x="153" y="513"/>
                    <a:pt x="223" y="542"/>
                    <a:pt x="295" y="542"/>
                  </a:cubicBezTo>
                  <a:cubicBezTo>
                    <a:pt x="366" y="542"/>
                    <a:pt x="439" y="513"/>
                    <a:pt x="497" y="456"/>
                  </a:cubicBezTo>
                  <a:cubicBezTo>
                    <a:pt x="664" y="258"/>
                    <a:pt x="488" y="0"/>
                    <a:pt x="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1"/>
            <p:cNvSpPr/>
            <p:nvPr/>
          </p:nvSpPr>
          <p:spPr>
            <a:xfrm>
              <a:off x="11819790" y="2915591"/>
              <a:ext cx="41555" cy="33013"/>
            </a:xfrm>
            <a:custGeom>
              <a:rect b="b" l="l" r="r" t="t"/>
              <a:pathLst>
                <a:path extrusionOk="0" h="572" w="720">
                  <a:moveTo>
                    <a:pt x="310" y="1"/>
                  </a:moveTo>
                  <a:cubicBezTo>
                    <a:pt x="240" y="1"/>
                    <a:pt x="167" y="30"/>
                    <a:pt x="103" y="100"/>
                  </a:cubicBezTo>
                  <a:cubicBezTo>
                    <a:pt x="1" y="215"/>
                    <a:pt x="1" y="380"/>
                    <a:pt x="103" y="495"/>
                  </a:cubicBezTo>
                  <a:cubicBezTo>
                    <a:pt x="160" y="546"/>
                    <a:pt x="230" y="571"/>
                    <a:pt x="300" y="571"/>
                  </a:cubicBezTo>
                  <a:cubicBezTo>
                    <a:pt x="370" y="571"/>
                    <a:pt x="440" y="546"/>
                    <a:pt x="497" y="495"/>
                  </a:cubicBezTo>
                  <a:cubicBezTo>
                    <a:pt x="720" y="292"/>
                    <a:pt x="531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21"/>
            <p:cNvSpPr/>
            <p:nvPr/>
          </p:nvSpPr>
          <p:spPr>
            <a:xfrm>
              <a:off x="11713248" y="2811299"/>
              <a:ext cx="38958" cy="31282"/>
            </a:xfrm>
            <a:custGeom>
              <a:rect b="b" l="l" r="r" t="t"/>
              <a:pathLst>
                <a:path extrusionOk="0" h="542" w="675">
                  <a:moveTo>
                    <a:pt x="295" y="0"/>
                  </a:moveTo>
                  <a:cubicBezTo>
                    <a:pt x="235" y="0"/>
                    <a:pt x="172" y="22"/>
                    <a:pt x="115" y="74"/>
                  </a:cubicBezTo>
                  <a:cubicBezTo>
                    <a:pt x="0" y="176"/>
                    <a:pt x="0" y="354"/>
                    <a:pt x="115" y="456"/>
                  </a:cubicBezTo>
                  <a:cubicBezTo>
                    <a:pt x="166" y="513"/>
                    <a:pt x="236" y="542"/>
                    <a:pt x="306" y="542"/>
                  </a:cubicBezTo>
                  <a:cubicBezTo>
                    <a:pt x="376" y="542"/>
                    <a:pt x="446" y="513"/>
                    <a:pt x="497" y="456"/>
                  </a:cubicBezTo>
                  <a:cubicBezTo>
                    <a:pt x="675" y="259"/>
                    <a:pt x="501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21"/>
            <p:cNvSpPr/>
            <p:nvPr/>
          </p:nvSpPr>
          <p:spPr>
            <a:xfrm>
              <a:off x="11603647" y="2704699"/>
              <a:ext cx="42190" cy="30589"/>
            </a:xfrm>
            <a:custGeom>
              <a:rect b="b" l="l" r="r" t="t"/>
              <a:pathLst>
                <a:path extrusionOk="0" h="530" w="731">
                  <a:moveTo>
                    <a:pt x="377" y="1"/>
                  </a:moveTo>
                  <a:cubicBezTo>
                    <a:pt x="168" y="1"/>
                    <a:pt x="0" y="259"/>
                    <a:pt x="168" y="456"/>
                  </a:cubicBezTo>
                  <a:cubicBezTo>
                    <a:pt x="225" y="508"/>
                    <a:pt x="288" y="530"/>
                    <a:pt x="348" y="530"/>
                  </a:cubicBezTo>
                  <a:cubicBezTo>
                    <a:pt x="554" y="530"/>
                    <a:pt x="730" y="272"/>
                    <a:pt x="562" y="74"/>
                  </a:cubicBezTo>
                  <a:cubicBezTo>
                    <a:pt x="502" y="23"/>
                    <a:pt x="438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21"/>
            <p:cNvSpPr/>
            <p:nvPr/>
          </p:nvSpPr>
          <p:spPr>
            <a:xfrm>
              <a:off x="11497163" y="2598445"/>
              <a:ext cx="45249" cy="32551"/>
            </a:xfrm>
            <a:custGeom>
              <a:rect b="b" l="l" r="r" t="t"/>
              <a:pathLst>
                <a:path extrusionOk="0" h="564" w="784">
                  <a:moveTo>
                    <a:pt x="385" y="1"/>
                  </a:moveTo>
                  <a:cubicBezTo>
                    <a:pt x="177" y="1"/>
                    <a:pt x="0" y="255"/>
                    <a:pt x="179" y="464"/>
                  </a:cubicBezTo>
                  <a:cubicBezTo>
                    <a:pt x="240" y="534"/>
                    <a:pt x="311" y="563"/>
                    <a:pt x="379" y="563"/>
                  </a:cubicBezTo>
                  <a:cubicBezTo>
                    <a:pt x="595" y="563"/>
                    <a:pt x="784" y="272"/>
                    <a:pt x="561" y="69"/>
                  </a:cubicBezTo>
                  <a:cubicBezTo>
                    <a:pt x="505" y="21"/>
                    <a:pt x="444" y="1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21"/>
            <p:cNvSpPr/>
            <p:nvPr/>
          </p:nvSpPr>
          <p:spPr>
            <a:xfrm>
              <a:off x="11396507" y="2491441"/>
              <a:ext cx="31628" cy="31628"/>
            </a:xfrm>
            <a:custGeom>
              <a:rect b="b" l="l" r="r" t="t"/>
              <a:pathLst>
                <a:path extrusionOk="0" h="548" w="548">
                  <a:moveTo>
                    <a:pt x="268" y="0"/>
                  </a:moveTo>
                  <a:cubicBezTo>
                    <a:pt x="115" y="0"/>
                    <a:pt x="0" y="128"/>
                    <a:pt x="0" y="280"/>
                  </a:cubicBezTo>
                  <a:cubicBezTo>
                    <a:pt x="0" y="433"/>
                    <a:pt x="115" y="548"/>
                    <a:pt x="268" y="548"/>
                  </a:cubicBezTo>
                  <a:cubicBezTo>
                    <a:pt x="421" y="548"/>
                    <a:pt x="548" y="433"/>
                    <a:pt x="548" y="280"/>
                  </a:cubicBezTo>
                  <a:cubicBezTo>
                    <a:pt x="548" y="128"/>
                    <a:pt x="421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21"/>
            <p:cNvSpPr/>
            <p:nvPr/>
          </p:nvSpPr>
          <p:spPr>
            <a:xfrm>
              <a:off x="11289907" y="2385591"/>
              <a:ext cx="31686" cy="31686"/>
            </a:xfrm>
            <a:custGeom>
              <a:rect b="b" l="l" r="r" t="t"/>
              <a:pathLst>
                <a:path extrusionOk="0" h="549" w="549">
                  <a:moveTo>
                    <a:pt x="268" y="1"/>
                  </a:moveTo>
                  <a:cubicBezTo>
                    <a:pt x="128" y="1"/>
                    <a:pt x="1" y="115"/>
                    <a:pt x="1" y="268"/>
                  </a:cubicBezTo>
                  <a:cubicBezTo>
                    <a:pt x="1" y="421"/>
                    <a:pt x="128" y="548"/>
                    <a:pt x="268" y="548"/>
                  </a:cubicBezTo>
                  <a:cubicBezTo>
                    <a:pt x="421" y="548"/>
                    <a:pt x="549" y="421"/>
                    <a:pt x="549" y="268"/>
                  </a:cubicBezTo>
                  <a:cubicBezTo>
                    <a:pt x="549" y="115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1"/>
            <p:cNvSpPr/>
            <p:nvPr/>
          </p:nvSpPr>
          <p:spPr>
            <a:xfrm>
              <a:off x="11178171" y="2279568"/>
              <a:ext cx="45826" cy="32494"/>
            </a:xfrm>
            <a:custGeom>
              <a:rect b="b" l="l" r="r" t="t"/>
              <a:pathLst>
                <a:path extrusionOk="0" h="563" w="794">
                  <a:moveTo>
                    <a:pt x="389" y="1"/>
                  </a:moveTo>
                  <a:cubicBezTo>
                    <a:pt x="180" y="1"/>
                    <a:pt x="0" y="263"/>
                    <a:pt x="180" y="463"/>
                  </a:cubicBezTo>
                  <a:cubicBezTo>
                    <a:pt x="241" y="533"/>
                    <a:pt x="313" y="562"/>
                    <a:pt x="382" y="562"/>
                  </a:cubicBezTo>
                  <a:cubicBezTo>
                    <a:pt x="600" y="562"/>
                    <a:pt x="794" y="271"/>
                    <a:pt x="562" y="68"/>
                  </a:cubicBezTo>
                  <a:cubicBezTo>
                    <a:pt x="507" y="21"/>
                    <a:pt x="447" y="1"/>
                    <a:pt x="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21"/>
            <p:cNvSpPr/>
            <p:nvPr/>
          </p:nvSpPr>
          <p:spPr>
            <a:xfrm>
              <a:off x="11071686" y="2172506"/>
              <a:ext cx="42651" cy="32205"/>
            </a:xfrm>
            <a:custGeom>
              <a:rect b="b" l="l" r="r" t="t"/>
              <a:pathLst>
                <a:path extrusionOk="0" h="558" w="739">
                  <a:moveTo>
                    <a:pt x="369" y="0"/>
                  </a:moveTo>
                  <a:cubicBezTo>
                    <a:pt x="127" y="0"/>
                    <a:pt x="0" y="306"/>
                    <a:pt x="178" y="471"/>
                  </a:cubicBezTo>
                  <a:cubicBezTo>
                    <a:pt x="229" y="528"/>
                    <a:pt x="299" y="557"/>
                    <a:pt x="371" y="557"/>
                  </a:cubicBezTo>
                  <a:cubicBezTo>
                    <a:pt x="443" y="557"/>
                    <a:pt x="516" y="528"/>
                    <a:pt x="573" y="471"/>
                  </a:cubicBezTo>
                  <a:cubicBezTo>
                    <a:pt x="739" y="306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21"/>
            <p:cNvSpPr/>
            <p:nvPr/>
          </p:nvSpPr>
          <p:spPr>
            <a:xfrm>
              <a:off x="10965837" y="2066656"/>
              <a:ext cx="42709" cy="31628"/>
            </a:xfrm>
            <a:custGeom>
              <a:rect b="b" l="l" r="r" t="t"/>
              <a:pathLst>
                <a:path extrusionOk="0" h="548" w="740">
                  <a:moveTo>
                    <a:pt x="370" y="0"/>
                  </a:moveTo>
                  <a:cubicBezTo>
                    <a:pt x="115" y="0"/>
                    <a:pt x="1" y="293"/>
                    <a:pt x="166" y="472"/>
                  </a:cubicBezTo>
                  <a:cubicBezTo>
                    <a:pt x="223" y="523"/>
                    <a:pt x="293" y="548"/>
                    <a:pt x="363" y="548"/>
                  </a:cubicBezTo>
                  <a:cubicBezTo>
                    <a:pt x="433" y="548"/>
                    <a:pt x="504" y="523"/>
                    <a:pt x="561" y="472"/>
                  </a:cubicBezTo>
                  <a:cubicBezTo>
                    <a:pt x="739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21"/>
            <p:cNvSpPr/>
            <p:nvPr/>
          </p:nvSpPr>
          <p:spPr>
            <a:xfrm>
              <a:off x="12044706" y="3331429"/>
              <a:ext cx="31628" cy="31686"/>
            </a:xfrm>
            <a:custGeom>
              <a:rect b="b" l="l" r="r" t="t"/>
              <a:pathLst>
                <a:path extrusionOk="0" h="549" w="548">
                  <a:moveTo>
                    <a:pt x="268" y="1"/>
                  </a:moveTo>
                  <a:cubicBezTo>
                    <a:pt x="115" y="1"/>
                    <a:pt x="0" y="128"/>
                    <a:pt x="0" y="281"/>
                  </a:cubicBezTo>
                  <a:cubicBezTo>
                    <a:pt x="0" y="434"/>
                    <a:pt x="115" y="548"/>
                    <a:pt x="268" y="548"/>
                  </a:cubicBezTo>
                  <a:cubicBezTo>
                    <a:pt x="420" y="548"/>
                    <a:pt x="548" y="434"/>
                    <a:pt x="548" y="281"/>
                  </a:cubicBezTo>
                  <a:cubicBezTo>
                    <a:pt x="548" y="128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21"/>
            <p:cNvSpPr/>
            <p:nvPr/>
          </p:nvSpPr>
          <p:spPr>
            <a:xfrm>
              <a:off x="11938106" y="3224887"/>
              <a:ext cx="31686" cy="32378"/>
            </a:xfrm>
            <a:custGeom>
              <a:rect b="b" l="l" r="r" t="t"/>
              <a:pathLst>
                <a:path extrusionOk="0" h="561" w="549">
                  <a:moveTo>
                    <a:pt x="281" y="0"/>
                  </a:moveTo>
                  <a:cubicBezTo>
                    <a:pt x="128" y="0"/>
                    <a:pt x="1" y="128"/>
                    <a:pt x="1" y="280"/>
                  </a:cubicBezTo>
                  <a:cubicBezTo>
                    <a:pt x="1" y="433"/>
                    <a:pt x="128" y="561"/>
                    <a:pt x="281" y="561"/>
                  </a:cubicBezTo>
                  <a:cubicBezTo>
                    <a:pt x="434" y="561"/>
                    <a:pt x="548" y="433"/>
                    <a:pt x="548" y="280"/>
                  </a:cubicBezTo>
                  <a:cubicBezTo>
                    <a:pt x="548" y="128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21"/>
            <p:cNvSpPr/>
            <p:nvPr/>
          </p:nvSpPr>
          <p:spPr>
            <a:xfrm>
              <a:off x="11826428" y="3119037"/>
              <a:ext cx="42651" cy="31686"/>
            </a:xfrm>
            <a:custGeom>
              <a:rect b="b" l="l" r="r" t="t"/>
              <a:pathLst>
                <a:path extrusionOk="0" h="549" w="739">
                  <a:moveTo>
                    <a:pt x="370" y="1"/>
                  </a:moveTo>
                  <a:cubicBezTo>
                    <a:pt x="115" y="1"/>
                    <a:pt x="0" y="294"/>
                    <a:pt x="179" y="472"/>
                  </a:cubicBezTo>
                  <a:cubicBezTo>
                    <a:pt x="230" y="523"/>
                    <a:pt x="300" y="548"/>
                    <a:pt x="370" y="548"/>
                  </a:cubicBezTo>
                  <a:cubicBezTo>
                    <a:pt x="440" y="548"/>
                    <a:pt x="510" y="523"/>
                    <a:pt x="561" y="472"/>
                  </a:cubicBezTo>
                  <a:cubicBezTo>
                    <a:pt x="739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21"/>
            <p:cNvSpPr/>
            <p:nvPr/>
          </p:nvSpPr>
          <p:spPr>
            <a:xfrm>
              <a:off x="11719885" y="3012495"/>
              <a:ext cx="42651" cy="31628"/>
            </a:xfrm>
            <a:custGeom>
              <a:rect b="b" l="l" r="r" t="t"/>
              <a:pathLst>
                <a:path extrusionOk="0" h="548" w="739">
                  <a:moveTo>
                    <a:pt x="369" y="0"/>
                  </a:moveTo>
                  <a:cubicBezTo>
                    <a:pt x="127" y="0"/>
                    <a:pt x="0" y="293"/>
                    <a:pt x="178" y="471"/>
                  </a:cubicBezTo>
                  <a:cubicBezTo>
                    <a:pt x="236" y="522"/>
                    <a:pt x="306" y="548"/>
                    <a:pt x="376" y="548"/>
                  </a:cubicBezTo>
                  <a:cubicBezTo>
                    <a:pt x="446" y="548"/>
                    <a:pt x="516" y="522"/>
                    <a:pt x="573" y="471"/>
                  </a:cubicBezTo>
                  <a:cubicBezTo>
                    <a:pt x="739" y="293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21"/>
            <p:cNvSpPr/>
            <p:nvPr/>
          </p:nvSpPr>
          <p:spPr>
            <a:xfrm>
              <a:off x="11614036" y="2905894"/>
              <a:ext cx="42651" cy="32263"/>
            </a:xfrm>
            <a:custGeom>
              <a:rect b="b" l="l" r="r" t="t"/>
              <a:pathLst>
                <a:path extrusionOk="0" h="559" w="739">
                  <a:moveTo>
                    <a:pt x="370" y="1"/>
                  </a:moveTo>
                  <a:cubicBezTo>
                    <a:pt x="115" y="1"/>
                    <a:pt x="0" y="307"/>
                    <a:pt x="179" y="472"/>
                  </a:cubicBezTo>
                  <a:cubicBezTo>
                    <a:pt x="230" y="529"/>
                    <a:pt x="300" y="558"/>
                    <a:pt x="370" y="558"/>
                  </a:cubicBezTo>
                  <a:cubicBezTo>
                    <a:pt x="440" y="558"/>
                    <a:pt x="510" y="529"/>
                    <a:pt x="561" y="472"/>
                  </a:cubicBezTo>
                  <a:cubicBezTo>
                    <a:pt x="739" y="307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21"/>
            <p:cNvSpPr/>
            <p:nvPr/>
          </p:nvSpPr>
          <p:spPr>
            <a:xfrm>
              <a:off x="11507494" y="2800102"/>
              <a:ext cx="42651" cy="31628"/>
            </a:xfrm>
            <a:custGeom>
              <a:rect b="b" l="l" r="r" t="t"/>
              <a:pathLst>
                <a:path extrusionOk="0" h="548" w="739">
                  <a:moveTo>
                    <a:pt x="369" y="0"/>
                  </a:moveTo>
                  <a:cubicBezTo>
                    <a:pt x="127" y="0"/>
                    <a:pt x="0" y="293"/>
                    <a:pt x="178" y="471"/>
                  </a:cubicBezTo>
                  <a:cubicBezTo>
                    <a:pt x="229" y="522"/>
                    <a:pt x="299" y="548"/>
                    <a:pt x="369" y="548"/>
                  </a:cubicBezTo>
                  <a:cubicBezTo>
                    <a:pt x="439" y="548"/>
                    <a:pt x="509" y="522"/>
                    <a:pt x="560" y="471"/>
                  </a:cubicBezTo>
                  <a:cubicBezTo>
                    <a:pt x="739" y="293"/>
                    <a:pt x="611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1"/>
            <p:cNvSpPr/>
            <p:nvPr/>
          </p:nvSpPr>
          <p:spPr>
            <a:xfrm>
              <a:off x="11405338" y="2693848"/>
              <a:ext cx="33128" cy="31743"/>
            </a:xfrm>
            <a:custGeom>
              <a:rect b="b" l="l" r="r" t="t"/>
              <a:pathLst>
                <a:path extrusionOk="0" h="550" w="574">
                  <a:moveTo>
                    <a:pt x="298" y="1"/>
                  </a:moveTo>
                  <a:cubicBezTo>
                    <a:pt x="230" y="1"/>
                    <a:pt x="160" y="26"/>
                    <a:pt x="102" y="84"/>
                  </a:cubicBezTo>
                  <a:cubicBezTo>
                    <a:pt x="0" y="186"/>
                    <a:pt x="0" y="364"/>
                    <a:pt x="102" y="466"/>
                  </a:cubicBezTo>
                  <a:cubicBezTo>
                    <a:pt x="160" y="524"/>
                    <a:pt x="230" y="550"/>
                    <a:pt x="298" y="550"/>
                  </a:cubicBezTo>
                  <a:cubicBezTo>
                    <a:pt x="440" y="550"/>
                    <a:pt x="573" y="439"/>
                    <a:pt x="573" y="275"/>
                  </a:cubicBezTo>
                  <a:cubicBezTo>
                    <a:pt x="573" y="112"/>
                    <a:pt x="440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1"/>
            <p:cNvSpPr/>
            <p:nvPr/>
          </p:nvSpPr>
          <p:spPr>
            <a:xfrm>
              <a:off x="11300238" y="2587710"/>
              <a:ext cx="32378" cy="31628"/>
            </a:xfrm>
            <a:custGeom>
              <a:rect b="b" l="l" r="r" t="t"/>
              <a:pathLst>
                <a:path extrusionOk="0" h="548" w="561">
                  <a:moveTo>
                    <a:pt x="280" y="0"/>
                  </a:moveTo>
                  <a:cubicBezTo>
                    <a:pt x="128" y="0"/>
                    <a:pt x="0" y="115"/>
                    <a:pt x="0" y="268"/>
                  </a:cubicBezTo>
                  <a:cubicBezTo>
                    <a:pt x="0" y="421"/>
                    <a:pt x="128" y="548"/>
                    <a:pt x="280" y="548"/>
                  </a:cubicBezTo>
                  <a:cubicBezTo>
                    <a:pt x="433" y="548"/>
                    <a:pt x="561" y="421"/>
                    <a:pt x="561" y="268"/>
                  </a:cubicBezTo>
                  <a:cubicBezTo>
                    <a:pt x="561" y="115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1"/>
            <p:cNvSpPr/>
            <p:nvPr/>
          </p:nvSpPr>
          <p:spPr>
            <a:xfrm>
              <a:off x="10976110" y="2269237"/>
              <a:ext cx="45883" cy="32436"/>
            </a:xfrm>
            <a:custGeom>
              <a:rect b="b" l="l" r="r" t="t"/>
              <a:pathLst>
                <a:path extrusionOk="0" h="562" w="795">
                  <a:moveTo>
                    <a:pt x="385" y="0"/>
                  </a:moveTo>
                  <a:cubicBezTo>
                    <a:pt x="177" y="0"/>
                    <a:pt x="1" y="255"/>
                    <a:pt x="179" y="463"/>
                  </a:cubicBezTo>
                  <a:cubicBezTo>
                    <a:pt x="239" y="533"/>
                    <a:pt x="310" y="561"/>
                    <a:pt x="378" y="561"/>
                  </a:cubicBezTo>
                  <a:cubicBezTo>
                    <a:pt x="597" y="561"/>
                    <a:pt x="794" y="263"/>
                    <a:pt x="561" y="69"/>
                  </a:cubicBezTo>
                  <a:cubicBezTo>
                    <a:pt x="505" y="21"/>
                    <a:pt x="444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1"/>
            <p:cNvSpPr/>
            <p:nvPr/>
          </p:nvSpPr>
          <p:spPr>
            <a:xfrm>
              <a:off x="10870203" y="2163099"/>
              <a:ext cx="45306" cy="32090"/>
            </a:xfrm>
            <a:custGeom>
              <a:rect b="b" l="l" r="r" t="t"/>
              <a:pathLst>
                <a:path extrusionOk="0" h="556" w="785">
                  <a:moveTo>
                    <a:pt x="377" y="0"/>
                  </a:moveTo>
                  <a:cubicBezTo>
                    <a:pt x="169" y="0"/>
                    <a:pt x="0" y="259"/>
                    <a:pt x="168" y="456"/>
                  </a:cubicBezTo>
                  <a:cubicBezTo>
                    <a:pt x="229" y="527"/>
                    <a:pt x="301" y="556"/>
                    <a:pt x="370" y="556"/>
                  </a:cubicBezTo>
                  <a:cubicBezTo>
                    <a:pt x="589" y="556"/>
                    <a:pt x="785" y="267"/>
                    <a:pt x="562" y="74"/>
                  </a:cubicBezTo>
                  <a:cubicBezTo>
                    <a:pt x="502" y="22"/>
                    <a:pt x="438" y="0"/>
                    <a:pt x="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1"/>
            <p:cNvSpPr/>
            <p:nvPr/>
          </p:nvSpPr>
          <p:spPr>
            <a:xfrm>
              <a:off x="11388103" y="2289468"/>
              <a:ext cx="33879" cy="32147"/>
            </a:xfrm>
            <a:custGeom>
              <a:rect b="b" l="l" r="r" t="t"/>
              <a:pathLst>
                <a:path extrusionOk="0" h="557" w="587">
                  <a:moveTo>
                    <a:pt x="311" y="1"/>
                  </a:moveTo>
                  <a:cubicBezTo>
                    <a:pt x="243" y="1"/>
                    <a:pt x="173" y="27"/>
                    <a:pt x="115" y="84"/>
                  </a:cubicBezTo>
                  <a:cubicBezTo>
                    <a:pt x="1" y="199"/>
                    <a:pt x="1" y="365"/>
                    <a:pt x="115" y="479"/>
                  </a:cubicBezTo>
                  <a:cubicBezTo>
                    <a:pt x="172" y="532"/>
                    <a:pt x="241" y="557"/>
                    <a:pt x="309" y="557"/>
                  </a:cubicBezTo>
                  <a:cubicBezTo>
                    <a:pt x="451" y="557"/>
                    <a:pt x="586" y="448"/>
                    <a:pt x="586" y="275"/>
                  </a:cubicBezTo>
                  <a:cubicBezTo>
                    <a:pt x="586" y="112"/>
                    <a:pt x="453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1"/>
            <p:cNvSpPr/>
            <p:nvPr/>
          </p:nvSpPr>
          <p:spPr>
            <a:xfrm>
              <a:off x="11075785" y="2385224"/>
              <a:ext cx="45883" cy="32436"/>
            </a:xfrm>
            <a:custGeom>
              <a:rect b="b" l="l" r="r" t="t"/>
              <a:pathLst>
                <a:path extrusionOk="0" h="562" w="795">
                  <a:moveTo>
                    <a:pt x="385" y="0"/>
                  </a:moveTo>
                  <a:cubicBezTo>
                    <a:pt x="177" y="0"/>
                    <a:pt x="1" y="255"/>
                    <a:pt x="179" y="463"/>
                  </a:cubicBezTo>
                  <a:cubicBezTo>
                    <a:pt x="239" y="533"/>
                    <a:pt x="310" y="561"/>
                    <a:pt x="378" y="561"/>
                  </a:cubicBezTo>
                  <a:cubicBezTo>
                    <a:pt x="597" y="561"/>
                    <a:pt x="794" y="263"/>
                    <a:pt x="561" y="69"/>
                  </a:cubicBezTo>
                  <a:cubicBezTo>
                    <a:pt x="505" y="21"/>
                    <a:pt x="444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1"/>
            <p:cNvSpPr/>
            <p:nvPr/>
          </p:nvSpPr>
          <p:spPr>
            <a:xfrm>
              <a:off x="11165223" y="2491049"/>
              <a:ext cx="45883" cy="32436"/>
            </a:xfrm>
            <a:custGeom>
              <a:rect b="b" l="l" r="r" t="t"/>
              <a:pathLst>
                <a:path extrusionOk="0" h="562" w="795">
                  <a:moveTo>
                    <a:pt x="385" y="0"/>
                  </a:moveTo>
                  <a:cubicBezTo>
                    <a:pt x="177" y="0"/>
                    <a:pt x="1" y="255"/>
                    <a:pt x="179" y="463"/>
                  </a:cubicBezTo>
                  <a:cubicBezTo>
                    <a:pt x="239" y="533"/>
                    <a:pt x="310" y="561"/>
                    <a:pt x="378" y="561"/>
                  </a:cubicBezTo>
                  <a:cubicBezTo>
                    <a:pt x="597" y="561"/>
                    <a:pt x="794" y="263"/>
                    <a:pt x="561" y="69"/>
                  </a:cubicBezTo>
                  <a:cubicBezTo>
                    <a:pt x="505" y="21"/>
                    <a:pt x="444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5" name="Google Shape;1275;p21"/>
          <p:cNvGrpSpPr/>
          <p:nvPr/>
        </p:nvGrpSpPr>
        <p:grpSpPr>
          <a:xfrm>
            <a:off x="6715416" y="4491339"/>
            <a:ext cx="1326936" cy="1389752"/>
            <a:chOff x="4490629" y="4622475"/>
            <a:chExt cx="1012541" cy="1060475"/>
          </a:xfrm>
        </p:grpSpPr>
        <p:sp>
          <p:nvSpPr>
            <p:cNvPr id="1276" name="Google Shape;1276;p21"/>
            <p:cNvSpPr/>
            <p:nvPr/>
          </p:nvSpPr>
          <p:spPr>
            <a:xfrm>
              <a:off x="4491100" y="4622475"/>
              <a:ext cx="1008000" cy="1054800"/>
            </a:xfrm>
            <a:prstGeom prst="blockArc">
              <a:avLst>
                <a:gd fmla="val 10800000" name="adj1"/>
                <a:gd fmla="val 21551508" name="adj2"/>
                <a:gd fmla="val 18243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77" name="Google Shape;1277;p21"/>
            <p:cNvPicPr preferRelativeResize="0"/>
            <p:nvPr/>
          </p:nvPicPr>
          <p:blipFill rotWithShape="1">
            <a:blip r:embed="rId2">
              <a:alphaModFix amt="35000"/>
            </a:blip>
            <a:srcRect b="6831" l="0" r="0" t="2564"/>
            <a:stretch/>
          </p:blipFill>
          <p:spPr>
            <a:xfrm rot="-3058">
              <a:off x="4491100" y="4623800"/>
              <a:ext cx="1011600" cy="1058700"/>
            </a:xfrm>
            <a:prstGeom prst="blockArc">
              <a:avLst>
                <a:gd fmla="val 10800000" name="adj1"/>
                <a:gd fmla="val 21521183" name="adj2"/>
                <a:gd fmla="val 17830" name="adj3"/>
              </a:avLst>
            </a:prstGeom>
            <a:noFill/>
            <a:ln>
              <a:noFill/>
            </a:ln>
          </p:spPr>
        </p:pic>
      </p:grpSp>
      <p:grpSp>
        <p:nvGrpSpPr>
          <p:cNvPr id="1278" name="Google Shape;1278;p21"/>
          <p:cNvGrpSpPr/>
          <p:nvPr/>
        </p:nvGrpSpPr>
        <p:grpSpPr>
          <a:xfrm>
            <a:off x="7812759" y="3986997"/>
            <a:ext cx="308401" cy="504350"/>
            <a:chOff x="6971459" y="3986997"/>
            <a:chExt cx="308401" cy="504350"/>
          </a:xfrm>
        </p:grpSpPr>
        <p:sp>
          <p:nvSpPr>
            <p:cNvPr id="1279" name="Google Shape;1279;p21"/>
            <p:cNvSpPr/>
            <p:nvPr/>
          </p:nvSpPr>
          <p:spPr>
            <a:xfrm rot="10800000">
              <a:off x="6971459" y="4379734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1"/>
            <p:cNvSpPr/>
            <p:nvPr/>
          </p:nvSpPr>
          <p:spPr>
            <a:xfrm rot="10800000">
              <a:off x="6971459" y="4182938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1"/>
            <p:cNvSpPr/>
            <p:nvPr/>
          </p:nvSpPr>
          <p:spPr>
            <a:xfrm rot="10800000">
              <a:off x="6971459" y="3986997"/>
              <a:ext cx="111610" cy="110759"/>
            </a:xfrm>
            <a:custGeom>
              <a:rect b="b" l="l" r="r" t="t"/>
              <a:pathLst>
                <a:path extrusionOk="0" h="1555" w="1567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1"/>
            <p:cNvSpPr/>
            <p:nvPr/>
          </p:nvSpPr>
          <p:spPr>
            <a:xfrm rot="10800000">
              <a:off x="7168250" y="4379734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1"/>
            <p:cNvSpPr/>
            <p:nvPr/>
          </p:nvSpPr>
          <p:spPr>
            <a:xfrm rot="10800000">
              <a:off x="7168250" y="4182938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1"/>
            <p:cNvSpPr/>
            <p:nvPr/>
          </p:nvSpPr>
          <p:spPr>
            <a:xfrm rot="10800000">
              <a:off x="7168250" y="3986997"/>
              <a:ext cx="111610" cy="110759"/>
            </a:xfrm>
            <a:custGeom>
              <a:rect b="b" l="l" r="r" t="t"/>
              <a:pathLst>
                <a:path extrusionOk="0" h="1555" w="1567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Google Shape;1285;p21"/>
          <p:cNvGrpSpPr/>
          <p:nvPr/>
        </p:nvGrpSpPr>
        <p:grpSpPr>
          <a:xfrm rot="-5400000">
            <a:off x="5923148" y="3953752"/>
            <a:ext cx="261567" cy="570005"/>
            <a:chOff x="5273525" y="899922"/>
            <a:chExt cx="396675" cy="864430"/>
          </a:xfrm>
        </p:grpSpPr>
        <p:sp>
          <p:nvSpPr>
            <p:cNvPr id="1286" name="Google Shape;1286;p21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rect b="b" l="l" r="r" t="t"/>
              <a:pathLst>
                <a:path extrusionOk="0" h="2471" w="2484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21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rect b="b" l="l" r="r" t="t"/>
              <a:pathLst>
                <a:path extrusionOk="0" h="2472" w="2472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1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rect b="b" l="l" r="r" t="t"/>
              <a:pathLst>
                <a:path extrusionOk="0" h="2471" w="2471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9" name="Google Shape;1289;p21"/>
          <p:cNvGrpSpPr/>
          <p:nvPr/>
        </p:nvGrpSpPr>
        <p:grpSpPr>
          <a:xfrm>
            <a:off x="356714" y="241175"/>
            <a:ext cx="825402" cy="580853"/>
            <a:chOff x="1593551" y="241175"/>
            <a:chExt cx="825402" cy="580853"/>
          </a:xfrm>
        </p:grpSpPr>
        <p:sp>
          <p:nvSpPr>
            <p:cNvPr id="1290" name="Google Shape;1290;p21"/>
            <p:cNvSpPr/>
            <p:nvPr/>
          </p:nvSpPr>
          <p:spPr>
            <a:xfrm>
              <a:off x="1593551" y="241175"/>
              <a:ext cx="603103" cy="580830"/>
            </a:xfrm>
            <a:custGeom>
              <a:rect b="b" l="l" r="r" t="t"/>
              <a:pathLst>
                <a:path extrusionOk="0" h="12178" w="12645">
                  <a:moveTo>
                    <a:pt x="6558" y="323"/>
                  </a:moveTo>
                  <a:cubicBezTo>
                    <a:pt x="9741" y="323"/>
                    <a:pt x="12326" y="2908"/>
                    <a:pt x="12326" y="6091"/>
                  </a:cubicBezTo>
                  <a:cubicBezTo>
                    <a:pt x="12326" y="8422"/>
                    <a:pt x="10925" y="10523"/>
                    <a:pt x="8773" y="11414"/>
                  </a:cubicBezTo>
                  <a:cubicBezTo>
                    <a:pt x="8058" y="11714"/>
                    <a:pt x="7307" y="11860"/>
                    <a:pt x="6561" y="11860"/>
                  </a:cubicBezTo>
                  <a:cubicBezTo>
                    <a:pt x="5063" y="11860"/>
                    <a:pt x="3589" y="11271"/>
                    <a:pt x="2483" y="10166"/>
                  </a:cubicBezTo>
                  <a:cubicBezTo>
                    <a:pt x="828" y="8523"/>
                    <a:pt x="344" y="6040"/>
                    <a:pt x="1235" y="3888"/>
                  </a:cubicBezTo>
                  <a:cubicBezTo>
                    <a:pt x="2127" y="1724"/>
                    <a:pt x="4228" y="323"/>
                    <a:pt x="6558" y="323"/>
                  </a:cubicBezTo>
                  <a:close/>
                  <a:moveTo>
                    <a:pt x="6561" y="0"/>
                  </a:moveTo>
                  <a:cubicBezTo>
                    <a:pt x="4977" y="0"/>
                    <a:pt x="3421" y="620"/>
                    <a:pt x="2254" y="1787"/>
                  </a:cubicBezTo>
                  <a:cubicBezTo>
                    <a:pt x="522" y="3532"/>
                    <a:pt x="0" y="6142"/>
                    <a:pt x="942" y="8422"/>
                  </a:cubicBezTo>
                  <a:cubicBezTo>
                    <a:pt x="1885" y="10701"/>
                    <a:pt x="4100" y="12178"/>
                    <a:pt x="6558" y="12178"/>
                  </a:cubicBezTo>
                  <a:cubicBezTo>
                    <a:pt x="9919" y="12178"/>
                    <a:pt x="12644" y="9453"/>
                    <a:pt x="12644" y="6091"/>
                  </a:cubicBezTo>
                  <a:cubicBezTo>
                    <a:pt x="12644" y="3621"/>
                    <a:pt x="11167" y="1405"/>
                    <a:pt x="8888" y="463"/>
                  </a:cubicBezTo>
                  <a:cubicBezTo>
                    <a:pt x="8134" y="152"/>
                    <a:pt x="7344" y="0"/>
                    <a:pt x="6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1"/>
            <p:cNvSpPr/>
            <p:nvPr/>
          </p:nvSpPr>
          <p:spPr>
            <a:xfrm>
              <a:off x="1950556" y="353650"/>
              <a:ext cx="468397" cy="468378"/>
            </a:xfrm>
            <a:custGeom>
              <a:rect b="b" l="l" r="r" t="t"/>
              <a:pathLst>
                <a:path extrusionOk="0" h="3821" w="3821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92" name="Google Shape;1292;p21"/>
            <p:cNvPicPr preferRelativeResize="0"/>
            <p:nvPr/>
          </p:nvPicPr>
          <p:blipFill rotWithShape="1">
            <a:blip r:embed="rId3">
              <a:alphaModFix/>
            </a:blip>
            <a:srcRect b="475" l="0" r="0" t="465"/>
            <a:stretch/>
          </p:blipFill>
          <p:spPr>
            <a:xfrm flipH="1" rot="10800000">
              <a:off x="1955554" y="359239"/>
              <a:ext cx="458400" cy="4572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_1"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22"/>
          <p:cNvSpPr txBox="1"/>
          <p:nvPr>
            <p:ph idx="1" type="subTitle"/>
          </p:nvPr>
        </p:nvSpPr>
        <p:spPr>
          <a:xfrm>
            <a:off x="1774650" y="1645050"/>
            <a:ext cx="2445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/>
        </p:txBody>
      </p:sp>
      <p:sp>
        <p:nvSpPr>
          <p:cNvPr id="1295" name="Google Shape;1295;p22"/>
          <p:cNvSpPr txBox="1"/>
          <p:nvPr>
            <p:ph idx="2" type="subTitle"/>
          </p:nvPr>
        </p:nvSpPr>
        <p:spPr>
          <a:xfrm>
            <a:off x="1774650" y="2003550"/>
            <a:ext cx="24450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6" name="Google Shape;1296;p22"/>
          <p:cNvSpPr txBox="1"/>
          <p:nvPr>
            <p:ph type="title"/>
          </p:nvPr>
        </p:nvSpPr>
        <p:spPr>
          <a:xfrm>
            <a:off x="718225" y="531600"/>
            <a:ext cx="3853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297" name="Google Shape;1297;p22"/>
          <p:cNvSpPr txBox="1"/>
          <p:nvPr>
            <p:ph idx="3" type="title"/>
          </p:nvPr>
        </p:nvSpPr>
        <p:spPr>
          <a:xfrm>
            <a:off x="831000" y="1645050"/>
            <a:ext cx="8673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1"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98" name="Google Shape;1298;p22"/>
          <p:cNvSpPr txBox="1"/>
          <p:nvPr>
            <p:ph idx="4" type="subTitle"/>
          </p:nvPr>
        </p:nvSpPr>
        <p:spPr>
          <a:xfrm>
            <a:off x="1774650" y="3336600"/>
            <a:ext cx="2445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/>
        </p:txBody>
      </p:sp>
      <p:sp>
        <p:nvSpPr>
          <p:cNvPr id="1299" name="Google Shape;1299;p22"/>
          <p:cNvSpPr txBox="1"/>
          <p:nvPr>
            <p:ph idx="5" type="subTitle"/>
          </p:nvPr>
        </p:nvSpPr>
        <p:spPr>
          <a:xfrm>
            <a:off x="1774650" y="3691202"/>
            <a:ext cx="24450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0" name="Google Shape;1300;p22"/>
          <p:cNvSpPr txBox="1"/>
          <p:nvPr>
            <p:ph idx="6" type="title"/>
          </p:nvPr>
        </p:nvSpPr>
        <p:spPr>
          <a:xfrm>
            <a:off x="831000" y="3336600"/>
            <a:ext cx="8673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1"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301" name="Google Shape;1301;p22"/>
          <p:cNvSpPr txBox="1"/>
          <p:nvPr>
            <p:ph idx="7" type="subTitle"/>
          </p:nvPr>
        </p:nvSpPr>
        <p:spPr>
          <a:xfrm>
            <a:off x="5704150" y="3336600"/>
            <a:ext cx="2445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/>
        </p:txBody>
      </p:sp>
      <p:sp>
        <p:nvSpPr>
          <p:cNvPr id="1302" name="Google Shape;1302;p22"/>
          <p:cNvSpPr txBox="1"/>
          <p:nvPr>
            <p:ph idx="8" type="subTitle"/>
          </p:nvPr>
        </p:nvSpPr>
        <p:spPr>
          <a:xfrm>
            <a:off x="5704150" y="3691202"/>
            <a:ext cx="24450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3" name="Google Shape;1303;p22"/>
          <p:cNvSpPr txBox="1"/>
          <p:nvPr>
            <p:ph idx="9" type="title"/>
          </p:nvPr>
        </p:nvSpPr>
        <p:spPr>
          <a:xfrm>
            <a:off x="4760500" y="3336600"/>
            <a:ext cx="8673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1"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grpSp>
        <p:nvGrpSpPr>
          <p:cNvPr id="1304" name="Google Shape;1304;p22"/>
          <p:cNvGrpSpPr/>
          <p:nvPr/>
        </p:nvGrpSpPr>
        <p:grpSpPr>
          <a:xfrm>
            <a:off x="7465931" y="-303669"/>
            <a:ext cx="959939" cy="835259"/>
            <a:chOff x="7465931" y="-303669"/>
            <a:chExt cx="959939" cy="835259"/>
          </a:xfrm>
        </p:grpSpPr>
        <p:grpSp>
          <p:nvGrpSpPr>
            <p:cNvPr id="1305" name="Google Shape;1305;p22"/>
            <p:cNvGrpSpPr/>
            <p:nvPr/>
          </p:nvGrpSpPr>
          <p:grpSpPr>
            <a:xfrm>
              <a:off x="8152974" y="239499"/>
              <a:ext cx="272896" cy="272877"/>
              <a:chOff x="7279849" y="1482999"/>
              <a:chExt cx="272896" cy="272877"/>
            </a:xfrm>
          </p:grpSpPr>
          <p:sp>
            <p:nvSpPr>
              <p:cNvPr id="1306" name="Google Shape;1306;p22"/>
              <p:cNvSpPr/>
              <p:nvPr/>
            </p:nvSpPr>
            <p:spPr>
              <a:xfrm>
                <a:off x="7279849" y="1482999"/>
                <a:ext cx="272896" cy="272877"/>
              </a:xfrm>
              <a:custGeom>
                <a:rect b="b" l="l" r="r" t="t"/>
                <a:pathLst>
                  <a:path extrusionOk="0" h="3821" w="3821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07" name="Google Shape;1307;p22"/>
              <p:cNvPicPr preferRelativeResize="0"/>
              <p:nvPr/>
            </p:nvPicPr>
            <p:blipFill rotWithShape="1">
              <a:blip r:embed="rId2">
                <a:alphaModFix/>
              </a:blip>
              <a:srcRect b="336" l="0" r="0" t="327"/>
              <a:stretch/>
            </p:blipFill>
            <p:spPr>
              <a:xfrm flipH="1" rot="10800000">
                <a:off x="7282806" y="1483392"/>
                <a:ext cx="267000" cy="2664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sp>
          <p:nvSpPr>
            <p:cNvPr id="1308" name="Google Shape;1308;p22"/>
            <p:cNvSpPr/>
            <p:nvPr/>
          </p:nvSpPr>
          <p:spPr>
            <a:xfrm>
              <a:off x="7465931" y="-303669"/>
              <a:ext cx="867289" cy="835259"/>
            </a:xfrm>
            <a:custGeom>
              <a:rect b="b" l="l" r="r" t="t"/>
              <a:pathLst>
                <a:path extrusionOk="0" h="12178" w="12645">
                  <a:moveTo>
                    <a:pt x="6558" y="323"/>
                  </a:moveTo>
                  <a:cubicBezTo>
                    <a:pt x="9741" y="323"/>
                    <a:pt x="12326" y="2908"/>
                    <a:pt x="12326" y="6091"/>
                  </a:cubicBezTo>
                  <a:cubicBezTo>
                    <a:pt x="12326" y="8422"/>
                    <a:pt x="10925" y="10523"/>
                    <a:pt x="8773" y="11414"/>
                  </a:cubicBezTo>
                  <a:cubicBezTo>
                    <a:pt x="8058" y="11714"/>
                    <a:pt x="7307" y="11860"/>
                    <a:pt x="6561" y="11860"/>
                  </a:cubicBezTo>
                  <a:cubicBezTo>
                    <a:pt x="5063" y="11860"/>
                    <a:pt x="3589" y="11271"/>
                    <a:pt x="2483" y="10166"/>
                  </a:cubicBezTo>
                  <a:cubicBezTo>
                    <a:pt x="828" y="8523"/>
                    <a:pt x="344" y="6040"/>
                    <a:pt x="1235" y="3888"/>
                  </a:cubicBezTo>
                  <a:cubicBezTo>
                    <a:pt x="2127" y="1724"/>
                    <a:pt x="4228" y="323"/>
                    <a:pt x="6558" y="323"/>
                  </a:cubicBezTo>
                  <a:close/>
                  <a:moveTo>
                    <a:pt x="6561" y="0"/>
                  </a:moveTo>
                  <a:cubicBezTo>
                    <a:pt x="4977" y="0"/>
                    <a:pt x="3421" y="620"/>
                    <a:pt x="2254" y="1787"/>
                  </a:cubicBezTo>
                  <a:cubicBezTo>
                    <a:pt x="522" y="3532"/>
                    <a:pt x="0" y="6142"/>
                    <a:pt x="942" y="8422"/>
                  </a:cubicBezTo>
                  <a:cubicBezTo>
                    <a:pt x="1885" y="10701"/>
                    <a:pt x="4100" y="12178"/>
                    <a:pt x="6558" y="12178"/>
                  </a:cubicBezTo>
                  <a:cubicBezTo>
                    <a:pt x="9919" y="12178"/>
                    <a:pt x="12644" y="9453"/>
                    <a:pt x="12644" y="6091"/>
                  </a:cubicBezTo>
                  <a:cubicBezTo>
                    <a:pt x="12644" y="3621"/>
                    <a:pt x="11167" y="1405"/>
                    <a:pt x="8888" y="463"/>
                  </a:cubicBezTo>
                  <a:cubicBezTo>
                    <a:pt x="8134" y="152"/>
                    <a:pt x="7344" y="0"/>
                    <a:pt x="6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_1_1_1_1_1"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23"/>
          <p:cNvSpPr txBox="1"/>
          <p:nvPr>
            <p:ph idx="1" type="subTitle"/>
          </p:nvPr>
        </p:nvSpPr>
        <p:spPr>
          <a:xfrm>
            <a:off x="1020913" y="2338950"/>
            <a:ext cx="32931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1" name="Google Shape;1311;p23"/>
          <p:cNvSpPr txBox="1"/>
          <p:nvPr>
            <p:ph type="title"/>
          </p:nvPr>
        </p:nvSpPr>
        <p:spPr>
          <a:xfrm>
            <a:off x="1020925" y="1604838"/>
            <a:ext cx="32931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1312" name="Google Shape;1312;p23"/>
          <p:cNvGrpSpPr/>
          <p:nvPr/>
        </p:nvGrpSpPr>
        <p:grpSpPr>
          <a:xfrm>
            <a:off x="522941" y="-1620839"/>
            <a:ext cx="3005821" cy="2798785"/>
            <a:chOff x="522941" y="-1620839"/>
            <a:chExt cx="3005821" cy="2798785"/>
          </a:xfrm>
        </p:grpSpPr>
        <p:grpSp>
          <p:nvGrpSpPr>
            <p:cNvPr id="1313" name="Google Shape;1313;p23"/>
            <p:cNvGrpSpPr/>
            <p:nvPr/>
          </p:nvGrpSpPr>
          <p:grpSpPr>
            <a:xfrm flipH="1">
              <a:off x="717682" y="-1620839"/>
              <a:ext cx="2811080" cy="2798785"/>
              <a:chOff x="10870203" y="1012775"/>
              <a:chExt cx="2360665" cy="2350340"/>
            </a:xfrm>
          </p:grpSpPr>
          <p:sp>
            <p:nvSpPr>
              <p:cNvPr id="1314" name="Google Shape;1314;p23"/>
              <p:cNvSpPr/>
              <p:nvPr/>
            </p:nvSpPr>
            <p:spPr>
              <a:xfrm>
                <a:off x="13191853" y="2182953"/>
                <a:ext cx="39015" cy="31282"/>
              </a:xfrm>
              <a:custGeom>
                <a:rect b="b" l="l" r="r" t="t"/>
                <a:pathLst>
                  <a:path extrusionOk="0" h="542" w="676">
                    <a:moveTo>
                      <a:pt x="296" y="0"/>
                    </a:moveTo>
                    <a:cubicBezTo>
                      <a:pt x="236" y="0"/>
                      <a:pt x="173" y="22"/>
                      <a:pt x="116" y="74"/>
                    </a:cubicBezTo>
                    <a:cubicBezTo>
                      <a:pt x="1" y="176"/>
                      <a:pt x="1" y="354"/>
                      <a:pt x="116" y="456"/>
                    </a:cubicBezTo>
                    <a:cubicBezTo>
                      <a:pt x="167" y="513"/>
                      <a:pt x="237" y="542"/>
                      <a:pt x="307" y="542"/>
                    </a:cubicBezTo>
                    <a:cubicBezTo>
                      <a:pt x="377" y="542"/>
                      <a:pt x="447" y="513"/>
                      <a:pt x="498" y="456"/>
                    </a:cubicBezTo>
                    <a:cubicBezTo>
                      <a:pt x="675" y="258"/>
                      <a:pt x="501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23"/>
              <p:cNvSpPr/>
              <p:nvPr/>
            </p:nvSpPr>
            <p:spPr>
              <a:xfrm>
                <a:off x="13086061" y="2074852"/>
                <a:ext cx="41555" cy="33013"/>
              </a:xfrm>
              <a:custGeom>
                <a:rect b="b" l="l" r="r" t="t"/>
                <a:pathLst>
                  <a:path extrusionOk="0" h="572" w="720">
                    <a:moveTo>
                      <a:pt x="304" y="1"/>
                    </a:moveTo>
                    <a:cubicBezTo>
                      <a:pt x="235" y="1"/>
                      <a:pt x="163" y="30"/>
                      <a:pt x="102" y="100"/>
                    </a:cubicBezTo>
                    <a:cubicBezTo>
                      <a:pt x="0" y="215"/>
                      <a:pt x="0" y="381"/>
                      <a:pt x="102" y="495"/>
                    </a:cubicBezTo>
                    <a:cubicBezTo>
                      <a:pt x="153" y="546"/>
                      <a:pt x="223" y="572"/>
                      <a:pt x="295" y="572"/>
                    </a:cubicBezTo>
                    <a:cubicBezTo>
                      <a:pt x="366" y="572"/>
                      <a:pt x="440" y="546"/>
                      <a:pt x="497" y="495"/>
                    </a:cubicBezTo>
                    <a:cubicBezTo>
                      <a:pt x="719" y="292"/>
                      <a:pt x="523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23"/>
              <p:cNvSpPr/>
              <p:nvPr/>
            </p:nvSpPr>
            <p:spPr>
              <a:xfrm>
                <a:off x="12980962" y="1969637"/>
                <a:ext cx="31686" cy="31686"/>
              </a:xfrm>
              <a:custGeom>
                <a:rect b="b" l="l" r="r" t="t"/>
                <a:pathLst>
                  <a:path extrusionOk="0" h="549" w="549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23"/>
              <p:cNvSpPr/>
              <p:nvPr/>
            </p:nvSpPr>
            <p:spPr>
              <a:xfrm>
                <a:off x="12874419" y="1863845"/>
                <a:ext cx="32378" cy="31628"/>
              </a:xfrm>
              <a:custGeom>
                <a:rect b="b" l="l" r="r" t="t"/>
                <a:pathLst>
                  <a:path extrusionOk="0" h="548" w="561">
                    <a:moveTo>
                      <a:pt x="280" y="0"/>
                    </a:moveTo>
                    <a:cubicBezTo>
                      <a:pt x="128" y="0"/>
                      <a:pt x="0" y="115"/>
                      <a:pt x="0" y="267"/>
                    </a:cubicBezTo>
                    <a:cubicBezTo>
                      <a:pt x="0" y="420"/>
                      <a:pt x="128" y="548"/>
                      <a:pt x="280" y="548"/>
                    </a:cubicBezTo>
                    <a:cubicBezTo>
                      <a:pt x="433" y="548"/>
                      <a:pt x="560" y="420"/>
                      <a:pt x="560" y="267"/>
                    </a:cubicBezTo>
                    <a:cubicBezTo>
                      <a:pt x="560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23"/>
              <p:cNvSpPr/>
              <p:nvPr/>
            </p:nvSpPr>
            <p:spPr>
              <a:xfrm>
                <a:off x="12768570" y="1757245"/>
                <a:ext cx="31686" cy="31686"/>
              </a:xfrm>
              <a:custGeom>
                <a:rect b="b" l="l" r="r" t="t"/>
                <a:pathLst>
                  <a:path extrusionOk="0" h="549" w="549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23"/>
              <p:cNvSpPr/>
              <p:nvPr/>
            </p:nvSpPr>
            <p:spPr>
              <a:xfrm>
                <a:off x="12662028" y="1650702"/>
                <a:ext cx="31628" cy="31628"/>
              </a:xfrm>
              <a:custGeom>
                <a:rect b="b" l="l" r="r" t="t"/>
                <a:pathLst>
                  <a:path extrusionOk="0" h="548" w="548">
                    <a:moveTo>
                      <a:pt x="280" y="0"/>
                    </a:moveTo>
                    <a:cubicBezTo>
                      <a:pt x="128" y="0"/>
                      <a:pt x="0" y="128"/>
                      <a:pt x="0" y="280"/>
                    </a:cubicBezTo>
                    <a:cubicBezTo>
                      <a:pt x="0" y="433"/>
                      <a:pt x="128" y="548"/>
                      <a:pt x="280" y="548"/>
                    </a:cubicBezTo>
                    <a:cubicBezTo>
                      <a:pt x="433" y="548"/>
                      <a:pt x="548" y="433"/>
                      <a:pt x="548" y="280"/>
                    </a:cubicBezTo>
                    <a:cubicBezTo>
                      <a:pt x="548" y="128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23"/>
              <p:cNvSpPr/>
              <p:nvPr/>
            </p:nvSpPr>
            <p:spPr>
              <a:xfrm>
                <a:off x="12553985" y="1544333"/>
                <a:ext cx="39073" cy="31628"/>
              </a:xfrm>
              <a:custGeom>
                <a:rect b="b" l="l" r="r" t="t"/>
                <a:pathLst>
                  <a:path extrusionOk="0" h="548" w="677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7" y="286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23"/>
              <p:cNvSpPr/>
              <p:nvPr/>
            </p:nvSpPr>
            <p:spPr>
              <a:xfrm>
                <a:off x="12448135" y="1438310"/>
                <a:ext cx="41555" cy="33013"/>
              </a:xfrm>
              <a:custGeom>
                <a:rect b="b" l="l" r="r" t="t"/>
                <a:pathLst>
                  <a:path extrusionOk="0" h="572" w="720">
                    <a:moveTo>
                      <a:pt x="300" y="0"/>
                    </a:moveTo>
                    <a:cubicBezTo>
                      <a:pt x="230" y="0"/>
                      <a:pt x="160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67" y="542"/>
                      <a:pt x="240" y="571"/>
                      <a:pt x="310" y="571"/>
                    </a:cubicBezTo>
                    <a:cubicBezTo>
                      <a:pt x="531" y="571"/>
                      <a:pt x="720" y="280"/>
                      <a:pt x="497" y="77"/>
                    </a:cubicBezTo>
                    <a:cubicBezTo>
                      <a:pt x="440" y="26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23"/>
              <p:cNvSpPr/>
              <p:nvPr/>
            </p:nvSpPr>
            <p:spPr>
              <a:xfrm>
                <a:off x="12341593" y="1331941"/>
                <a:ext cx="38958" cy="31282"/>
              </a:xfrm>
              <a:custGeom>
                <a:rect b="b" l="l" r="r" t="t"/>
                <a:pathLst>
                  <a:path extrusionOk="0" h="542" w="675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68"/>
                    </a:cubicBezTo>
                    <a:cubicBezTo>
                      <a:pt x="172" y="520"/>
                      <a:pt x="235" y="542"/>
                      <a:pt x="295" y="542"/>
                    </a:cubicBezTo>
                    <a:cubicBezTo>
                      <a:pt x="501" y="542"/>
                      <a:pt x="675" y="283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23"/>
              <p:cNvSpPr/>
              <p:nvPr/>
            </p:nvSpPr>
            <p:spPr>
              <a:xfrm>
                <a:off x="12235743" y="1225918"/>
                <a:ext cx="38554" cy="31108"/>
              </a:xfrm>
              <a:custGeom>
                <a:rect b="b" l="l" r="r" t="t"/>
                <a:pathLst>
                  <a:path extrusionOk="0" h="539" w="668">
                    <a:moveTo>
                      <a:pt x="295" y="0"/>
                    </a:moveTo>
                    <a:cubicBezTo>
                      <a:pt x="224" y="0"/>
                      <a:pt x="154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58" y="518"/>
                      <a:pt x="218" y="538"/>
                      <a:pt x="276" y="538"/>
                    </a:cubicBezTo>
                    <a:cubicBezTo>
                      <a:pt x="485" y="538"/>
                      <a:pt x="667" y="276"/>
                      <a:pt x="497" y="77"/>
                    </a:cubicBezTo>
                    <a:cubicBezTo>
                      <a:pt x="440" y="26"/>
                      <a:pt x="367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23"/>
              <p:cNvSpPr/>
              <p:nvPr/>
            </p:nvSpPr>
            <p:spPr>
              <a:xfrm>
                <a:off x="12125507" y="1120068"/>
                <a:ext cx="41959" cy="31686"/>
              </a:xfrm>
              <a:custGeom>
                <a:rect b="b" l="l" r="r" t="t"/>
                <a:pathLst>
                  <a:path extrusionOk="0" h="549" w="727">
                    <a:moveTo>
                      <a:pt x="370" y="1"/>
                    </a:moveTo>
                    <a:cubicBezTo>
                      <a:pt x="128" y="1"/>
                      <a:pt x="1" y="294"/>
                      <a:pt x="166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7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23"/>
              <p:cNvSpPr/>
              <p:nvPr/>
            </p:nvSpPr>
            <p:spPr>
              <a:xfrm>
                <a:off x="12018965" y="1012775"/>
                <a:ext cx="42709" cy="32205"/>
              </a:xfrm>
              <a:custGeom>
                <a:rect b="b" l="l" r="r" t="t"/>
                <a:pathLst>
                  <a:path extrusionOk="0" h="558" w="740">
                    <a:moveTo>
                      <a:pt x="370" y="1"/>
                    </a:moveTo>
                    <a:cubicBezTo>
                      <a:pt x="128" y="1"/>
                      <a:pt x="0" y="306"/>
                      <a:pt x="179" y="472"/>
                    </a:cubicBezTo>
                    <a:cubicBezTo>
                      <a:pt x="230" y="529"/>
                      <a:pt x="300" y="558"/>
                      <a:pt x="371" y="558"/>
                    </a:cubicBezTo>
                    <a:cubicBezTo>
                      <a:pt x="443" y="558"/>
                      <a:pt x="516" y="529"/>
                      <a:pt x="574" y="472"/>
                    </a:cubicBezTo>
                    <a:cubicBezTo>
                      <a:pt x="739" y="306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23"/>
              <p:cNvSpPr/>
              <p:nvPr/>
            </p:nvSpPr>
            <p:spPr>
              <a:xfrm>
                <a:off x="13092640" y="2278298"/>
                <a:ext cx="42709" cy="31686"/>
              </a:xfrm>
              <a:custGeom>
                <a:rect b="b" l="l" r="r" t="t"/>
                <a:pathLst>
                  <a:path extrusionOk="0" h="549" w="740">
                    <a:moveTo>
                      <a:pt x="370" y="1"/>
                    </a:moveTo>
                    <a:cubicBezTo>
                      <a:pt x="116" y="1"/>
                      <a:pt x="1" y="294"/>
                      <a:pt x="167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40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23"/>
              <p:cNvSpPr/>
              <p:nvPr/>
            </p:nvSpPr>
            <p:spPr>
              <a:xfrm>
                <a:off x="12989792" y="2170486"/>
                <a:ext cx="42190" cy="32898"/>
              </a:xfrm>
              <a:custGeom>
                <a:rect b="b" l="l" r="r" t="t"/>
                <a:pathLst>
                  <a:path extrusionOk="0" h="570" w="731">
                    <a:moveTo>
                      <a:pt x="313" y="1"/>
                    </a:moveTo>
                    <a:cubicBezTo>
                      <a:pt x="245" y="1"/>
                      <a:pt x="175" y="29"/>
                      <a:pt x="115" y="99"/>
                    </a:cubicBezTo>
                    <a:cubicBezTo>
                      <a:pt x="0" y="213"/>
                      <a:pt x="0" y="379"/>
                      <a:pt x="115" y="493"/>
                    </a:cubicBezTo>
                    <a:cubicBezTo>
                      <a:pt x="166" y="544"/>
                      <a:pt x="236" y="570"/>
                      <a:pt x="306" y="570"/>
                    </a:cubicBezTo>
                    <a:cubicBezTo>
                      <a:pt x="376" y="570"/>
                      <a:pt x="446" y="544"/>
                      <a:pt x="497" y="493"/>
                    </a:cubicBezTo>
                    <a:cubicBezTo>
                      <a:pt x="730" y="299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23"/>
              <p:cNvSpPr/>
              <p:nvPr/>
            </p:nvSpPr>
            <p:spPr>
              <a:xfrm>
                <a:off x="12885443" y="2065156"/>
                <a:ext cx="31628" cy="32436"/>
              </a:xfrm>
              <a:custGeom>
                <a:rect b="b" l="l" r="r" t="t"/>
                <a:pathLst>
                  <a:path extrusionOk="0" h="562" w="548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61"/>
                      <a:pt x="268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23"/>
              <p:cNvSpPr/>
              <p:nvPr/>
            </p:nvSpPr>
            <p:spPr>
              <a:xfrm>
                <a:off x="12778843" y="1959364"/>
                <a:ext cx="31686" cy="31628"/>
              </a:xfrm>
              <a:custGeom>
                <a:rect b="b" l="l" r="r" t="t"/>
                <a:pathLst>
                  <a:path extrusionOk="0" h="548" w="549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34" y="548"/>
                      <a:pt x="548" y="421"/>
                      <a:pt x="548" y="268"/>
                    </a:cubicBezTo>
                    <a:cubicBezTo>
                      <a:pt x="548" y="11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23"/>
              <p:cNvSpPr/>
              <p:nvPr/>
            </p:nvSpPr>
            <p:spPr>
              <a:xfrm>
                <a:off x="12673051" y="1852821"/>
                <a:ext cx="31628" cy="31628"/>
              </a:xfrm>
              <a:custGeom>
                <a:rect b="b" l="l" r="r" t="t"/>
                <a:pathLst>
                  <a:path extrusionOk="0" h="548" w="548">
                    <a:moveTo>
                      <a:pt x="268" y="0"/>
                    </a:moveTo>
                    <a:cubicBezTo>
                      <a:pt x="115" y="0"/>
                      <a:pt x="0" y="127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0" y="548"/>
                      <a:pt x="548" y="433"/>
                      <a:pt x="548" y="280"/>
                    </a:cubicBezTo>
                    <a:cubicBezTo>
                      <a:pt x="548" y="127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23"/>
              <p:cNvSpPr/>
              <p:nvPr/>
            </p:nvSpPr>
            <p:spPr>
              <a:xfrm>
                <a:off x="12566451" y="1746971"/>
                <a:ext cx="31686" cy="31628"/>
              </a:xfrm>
              <a:custGeom>
                <a:rect b="b" l="l" r="r" t="t"/>
                <a:pathLst>
                  <a:path extrusionOk="0" h="548" w="549">
                    <a:moveTo>
                      <a:pt x="268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23"/>
              <p:cNvSpPr/>
              <p:nvPr/>
            </p:nvSpPr>
            <p:spPr>
              <a:xfrm>
                <a:off x="12459909" y="1640429"/>
                <a:ext cx="32378" cy="31628"/>
              </a:xfrm>
              <a:custGeom>
                <a:rect b="b" l="l" r="r" t="t"/>
                <a:pathLst>
                  <a:path extrusionOk="0" h="548" w="561">
                    <a:moveTo>
                      <a:pt x="281" y="0"/>
                    </a:moveTo>
                    <a:cubicBezTo>
                      <a:pt x="128" y="0"/>
                      <a:pt x="1" y="127"/>
                      <a:pt x="1" y="280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33" y="548"/>
                      <a:pt x="561" y="420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23"/>
              <p:cNvSpPr/>
              <p:nvPr/>
            </p:nvSpPr>
            <p:spPr>
              <a:xfrm>
                <a:off x="12351866" y="1534175"/>
                <a:ext cx="33879" cy="31743"/>
              </a:xfrm>
              <a:custGeom>
                <a:rect b="b" l="l" r="r" t="t"/>
                <a:pathLst>
                  <a:path extrusionOk="0" h="550" w="587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23"/>
              <p:cNvSpPr/>
              <p:nvPr/>
            </p:nvSpPr>
            <p:spPr>
              <a:xfrm>
                <a:off x="12246074" y="1427633"/>
                <a:ext cx="33128" cy="32090"/>
              </a:xfrm>
              <a:custGeom>
                <a:rect b="b" l="l" r="r" t="t"/>
                <a:pathLst>
                  <a:path extrusionOk="0" h="556" w="574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78"/>
                    </a:cubicBezTo>
                    <a:cubicBezTo>
                      <a:pt x="159" y="531"/>
                      <a:pt x="228" y="556"/>
                      <a:pt x="296" y="556"/>
                    </a:cubicBezTo>
                    <a:cubicBezTo>
                      <a:pt x="438" y="556"/>
                      <a:pt x="573" y="447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23"/>
              <p:cNvSpPr/>
              <p:nvPr/>
            </p:nvSpPr>
            <p:spPr>
              <a:xfrm>
                <a:off x="12139475" y="1321783"/>
                <a:ext cx="33879" cy="32147"/>
              </a:xfrm>
              <a:custGeom>
                <a:rect b="b" l="l" r="r" t="t"/>
                <a:pathLst>
                  <a:path extrusionOk="0" h="557" w="587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9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23"/>
              <p:cNvSpPr/>
              <p:nvPr/>
            </p:nvSpPr>
            <p:spPr>
              <a:xfrm>
                <a:off x="12033683" y="1215240"/>
                <a:ext cx="33128" cy="31743"/>
              </a:xfrm>
              <a:custGeom>
                <a:rect b="b" l="l" r="r" t="t"/>
                <a:pathLst>
                  <a:path extrusionOk="0" h="550" w="574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66"/>
                    </a:cubicBezTo>
                    <a:cubicBezTo>
                      <a:pt x="160" y="523"/>
                      <a:pt x="230" y="549"/>
                      <a:pt x="298" y="549"/>
                    </a:cubicBezTo>
                    <a:cubicBezTo>
                      <a:pt x="440" y="549"/>
                      <a:pt x="573" y="438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23"/>
              <p:cNvSpPr/>
              <p:nvPr/>
            </p:nvSpPr>
            <p:spPr>
              <a:xfrm>
                <a:off x="11923447" y="1109044"/>
                <a:ext cx="41901" cy="31686"/>
              </a:xfrm>
              <a:custGeom>
                <a:rect b="b" l="l" r="r" t="t"/>
                <a:pathLst>
                  <a:path extrusionOk="0" h="549" w="726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69" y="548"/>
                    </a:cubicBezTo>
                    <a:cubicBezTo>
                      <a:pt x="439" y="548"/>
                      <a:pt x="509" y="523"/>
                      <a:pt x="560" y="472"/>
                    </a:cubicBezTo>
                    <a:cubicBezTo>
                      <a:pt x="726" y="294"/>
                      <a:pt x="611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23"/>
              <p:cNvSpPr/>
              <p:nvPr/>
            </p:nvSpPr>
            <p:spPr>
              <a:xfrm>
                <a:off x="13000816" y="2374394"/>
                <a:ext cx="38496" cy="31108"/>
              </a:xfrm>
              <a:custGeom>
                <a:rect b="b" l="l" r="r" t="t"/>
                <a:pathLst>
                  <a:path extrusionOk="0" h="539" w="667">
                    <a:moveTo>
                      <a:pt x="275" y="1"/>
                    </a:moveTo>
                    <a:cubicBezTo>
                      <a:pt x="217" y="1"/>
                      <a:pt x="157" y="21"/>
                      <a:pt x="102" y="67"/>
                    </a:cubicBezTo>
                    <a:cubicBezTo>
                      <a:pt x="0" y="182"/>
                      <a:pt x="0" y="348"/>
                      <a:pt x="102" y="462"/>
                    </a:cubicBezTo>
                    <a:cubicBezTo>
                      <a:pt x="153" y="513"/>
                      <a:pt x="223" y="539"/>
                      <a:pt x="295" y="539"/>
                    </a:cubicBezTo>
                    <a:cubicBezTo>
                      <a:pt x="366" y="539"/>
                      <a:pt x="440" y="513"/>
                      <a:pt x="497" y="462"/>
                    </a:cubicBezTo>
                    <a:cubicBezTo>
                      <a:pt x="667" y="263"/>
                      <a:pt x="484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23"/>
              <p:cNvSpPr/>
              <p:nvPr/>
            </p:nvSpPr>
            <p:spPr>
              <a:xfrm>
                <a:off x="12894216" y="2268198"/>
                <a:ext cx="38438" cy="31282"/>
              </a:xfrm>
              <a:custGeom>
                <a:rect b="b" l="l" r="r" t="t"/>
                <a:pathLst>
                  <a:path extrusionOk="0" h="542" w="666">
                    <a:moveTo>
                      <a:pt x="288" y="0"/>
                    </a:moveTo>
                    <a:cubicBezTo>
                      <a:pt x="227" y="0"/>
                      <a:pt x="163" y="22"/>
                      <a:pt x="103" y="74"/>
                    </a:cubicBezTo>
                    <a:cubicBezTo>
                      <a:pt x="1" y="176"/>
                      <a:pt x="1" y="354"/>
                      <a:pt x="103" y="456"/>
                    </a:cubicBezTo>
                    <a:cubicBezTo>
                      <a:pt x="160" y="513"/>
                      <a:pt x="230" y="542"/>
                      <a:pt x="300" y="542"/>
                    </a:cubicBezTo>
                    <a:cubicBezTo>
                      <a:pt x="370" y="542"/>
                      <a:pt x="440" y="513"/>
                      <a:pt x="498" y="456"/>
                    </a:cubicBezTo>
                    <a:cubicBezTo>
                      <a:pt x="665" y="259"/>
                      <a:pt x="497" y="0"/>
                      <a:pt x="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23"/>
              <p:cNvSpPr/>
              <p:nvPr/>
            </p:nvSpPr>
            <p:spPr>
              <a:xfrm>
                <a:off x="12787674" y="2160097"/>
                <a:ext cx="42132" cy="33013"/>
              </a:xfrm>
              <a:custGeom>
                <a:rect b="b" l="l" r="r" t="t"/>
                <a:pathLst>
                  <a:path extrusionOk="0" h="572" w="730">
                    <a:moveTo>
                      <a:pt x="317" y="1"/>
                    </a:moveTo>
                    <a:cubicBezTo>
                      <a:pt x="248" y="1"/>
                      <a:pt x="176" y="30"/>
                      <a:pt x="115" y="100"/>
                    </a:cubicBezTo>
                    <a:cubicBezTo>
                      <a:pt x="1" y="215"/>
                      <a:pt x="1" y="381"/>
                      <a:pt x="115" y="495"/>
                    </a:cubicBezTo>
                    <a:cubicBezTo>
                      <a:pt x="166" y="546"/>
                      <a:pt x="236" y="572"/>
                      <a:pt x="306" y="572"/>
                    </a:cubicBezTo>
                    <a:cubicBezTo>
                      <a:pt x="376" y="572"/>
                      <a:pt x="446" y="546"/>
                      <a:pt x="497" y="495"/>
                    </a:cubicBezTo>
                    <a:cubicBezTo>
                      <a:pt x="729" y="292"/>
                      <a:pt x="535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23"/>
              <p:cNvSpPr/>
              <p:nvPr/>
            </p:nvSpPr>
            <p:spPr>
              <a:xfrm>
                <a:off x="12683325" y="2054882"/>
                <a:ext cx="31628" cy="31686"/>
              </a:xfrm>
              <a:custGeom>
                <a:rect b="b" l="l" r="r" t="t"/>
                <a:pathLst>
                  <a:path extrusionOk="0" h="549" w="548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23"/>
              <p:cNvSpPr/>
              <p:nvPr/>
            </p:nvSpPr>
            <p:spPr>
              <a:xfrm>
                <a:off x="12576782" y="1949090"/>
                <a:ext cx="31628" cy="31628"/>
              </a:xfrm>
              <a:custGeom>
                <a:rect b="b" l="l" r="r" t="t"/>
                <a:pathLst>
                  <a:path extrusionOk="0" h="548" w="548">
                    <a:moveTo>
                      <a:pt x="280" y="0"/>
                    </a:moveTo>
                    <a:cubicBezTo>
                      <a:pt x="127" y="0"/>
                      <a:pt x="0" y="115"/>
                      <a:pt x="0" y="268"/>
                    </a:cubicBezTo>
                    <a:cubicBezTo>
                      <a:pt x="0" y="420"/>
                      <a:pt x="127" y="548"/>
                      <a:pt x="280" y="548"/>
                    </a:cubicBezTo>
                    <a:cubicBezTo>
                      <a:pt x="433" y="548"/>
                      <a:pt x="548" y="420"/>
                      <a:pt x="548" y="268"/>
                    </a:cubicBezTo>
                    <a:cubicBezTo>
                      <a:pt x="548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23"/>
              <p:cNvSpPr/>
              <p:nvPr/>
            </p:nvSpPr>
            <p:spPr>
              <a:xfrm>
                <a:off x="12470933" y="1842490"/>
                <a:ext cx="31686" cy="31686"/>
              </a:xfrm>
              <a:custGeom>
                <a:rect b="b" l="l" r="r" t="t"/>
                <a:pathLst>
                  <a:path extrusionOk="0" h="549" w="549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23"/>
              <p:cNvSpPr/>
              <p:nvPr/>
            </p:nvSpPr>
            <p:spPr>
              <a:xfrm>
                <a:off x="12357696" y="1735948"/>
                <a:ext cx="45191" cy="32090"/>
              </a:xfrm>
              <a:custGeom>
                <a:rect b="b" l="l" r="r" t="t"/>
                <a:pathLst>
                  <a:path extrusionOk="0" h="556" w="783">
                    <a:moveTo>
                      <a:pt x="395" y="0"/>
                    </a:moveTo>
                    <a:cubicBezTo>
                      <a:pt x="183" y="0"/>
                      <a:pt x="1" y="277"/>
                      <a:pt x="205" y="472"/>
                    </a:cubicBezTo>
                    <a:cubicBezTo>
                      <a:pt x="265" y="531"/>
                      <a:pt x="331" y="556"/>
                      <a:pt x="394" y="556"/>
                    </a:cubicBezTo>
                    <a:cubicBezTo>
                      <a:pt x="603" y="556"/>
                      <a:pt x="783" y="285"/>
                      <a:pt x="587" y="90"/>
                    </a:cubicBezTo>
                    <a:cubicBezTo>
                      <a:pt x="527" y="27"/>
                      <a:pt x="460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23"/>
              <p:cNvSpPr/>
              <p:nvPr/>
            </p:nvSpPr>
            <p:spPr>
              <a:xfrm>
                <a:off x="12252712" y="1630271"/>
                <a:ext cx="45710" cy="32436"/>
              </a:xfrm>
              <a:custGeom>
                <a:rect b="b" l="l" r="r" t="t"/>
                <a:pathLst>
                  <a:path extrusionOk="0" h="562" w="792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3" y="561"/>
                      <a:pt x="383" y="561"/>
                    </a:cubicBezTo>
                    <a:cubicBezTo>
                      <a:pt x="600" y="561"/>
                      <a:pt x="79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23"/>
              <p:cNvSpPr/>
              <p:nvPr/>
            </p:nvSpPr>
            <p:spPr>
              <a:xfrm>
                <a:off x="12146112" y="1524017"/>
                <a:ext cx="45941" cy="32551"/>
              </a:xfrm>
              <a:custGeom>
                <a:rect b="b" l="l" r="r" t="t"/>
                <a:pathLst>
                  <a:path extrusionOk="0" h="564" w="796">
                    <a:moveTo>
                      <a:pt x="390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81" y="563"/>
                    </a:cubicBezTo>
                    <a:cubicBezTo>
                      <a:pt x="600" y="563"/>
                      <a:pt x="796" y="272"/>
                      <a:pt x="573" y="69"/>
                    </a:cubicBezTo>
                    <a:cubicBezTo>
                      <a:pt x="514" y="21"/>
                      <a:pt x="451" y="1"/>
                      <a:pt x="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23"/>
              <p:cNvSpPr/>
              <p:nvPr/>
            </p:nvSpPr>
            <p:spPr>
              <a:xfrm>
                <a:off x="12040262" y="1417013"/>
                <a:ext cx="42709" cy="32205"/>
              </a:xfrm>
              <a:custGeom>
                <a:rect b="b" l="l" r="r" t="t"/>
                <a:pathLst>
                  <a:path extrusionOk="0" h="558" w="740">
                    <a:moveTo>
                      <a:pt x="370" y="0"/>
                    </a:moveTo>
                    <a:cubicBezTo>
                      <a:pt x="115" y="0"/>
                      <a:pt x="1" y="306"/>
                      <a:pt x="166" y="471"/>
                    </a:cubicBezTo>
                    <a:cubicBezTo>
                      <a:pt x="224" y="529"/>
                      <a:pt x="294" y="557"/>
                      <a:pt x="364" y="557"/>
                    </a:cubicBezTo>
                    <a:cubicBezTo>
                      <a:pt x="434" y="557"/>
                      <a:pt x="504" y="529"/>
                      <a:pt x="561" y="471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23"/>
              <p:cNvSpPr/>
              <p:nvPr/>
            </p:nvSpPr>
            <p:spPr>
              <a:xfrm>
                <a:off x="11933720" y="1311163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3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23"/>
              <p:cNvSpPr/>
              <p:nvPr/>
            </p:nvSpPr>
            <p:spPr>
              <a:xfrm>
                <a:off x="11827178" y="1204621"/>
                <a:ext cx="42651" cy="31628"/>
              </a:xfrm>
              <a:custGeom>
                <a:rect b="b" l="l" r="r" t="t"/>
                <a:pathLst>
                  <a:path extrusionOk="0" h="548" w="739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23"/>
              <p:cNvSpPr/>
              <p:nvPr/>
            </p:nvSpPr>
            <p:spPr>
              <a:xfrm>
                <a:off x="12900853" y="2469394"/>
                <a:ext cx="42709" cy="32205"/>
              </a:xfrm>
              <a:custGeom>
                <a:rect b="b" l="l" r="r" t="t"/>
                <a:pathLst>
                  <a:path extrusionOk="0" h="558" w="740">
                    <a:moveTo>
                      <a:pt x="370" y="0"/>
                    </a:moveTo>
                    <a:cubicBezTo>
                      <a:pt x="128" y="0"/>
                      <a:pt x="1" y="306"/>
                      <a:pt x="179" y="471"/>
                    </a:cubicBezTo>
                    <a:cubicBezTo>
                      <a:pt x="230" y="529"/>
                      <a:pt x="300" y="557"/>
                      <a:pt x="371" y="557"/>
                    </a:cubicBezTo>
                    <a:cubicBezTo>
                      <a:pt x="443" y="557"/>
                      <a:pt x="516" y="529"/>
                      <a:pt x="574" y="471"/>
                    </a:cubicBezTo>
                    <a:cubicBezTo>
                      <a:pt x="739" y="306"/>
                      <a:pt x="62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23"/>
              <p:cNvSpPr/>
              <p:nvPr/>
            </p:nvSpPr>
            <p:spPr>
              <a:xfrm>
                <a:off x="12794311" y="2363544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70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23"/>
              <p:cNvSpPr/>
              <p:nvPr/>
            </p:nvSpPr>
            <p:spPr>
              <a:xfrm>
                <a:off x="12688461" y="2257001"/>
                <a:ext cx="42709" cy="31628"/>
              </a:xfrm>
              <a:custGeom>
                <a:rect b="b" l="l" r="r" t="t"/>
                <a:pathLst>
                  <a:path extrusionOk="0" h="548" w="740">
                    <a:moveTo>
                      <a:pt x="370" y="0"/>
                    </a:moveTo>
                    <a:cubicBezTo>
                      <a:pt x="115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23"/>
              <p:cNvSpPr/>
              <p:nvPr/>
            </p:nvSpPr>
            <p:spPr>
              <a:xfrm>
                <a:off x="12587056" y="2150459"/>
                <a:ext cx="32378" cy="32378"/>
              </a:xfrm>
              <a:custGeom>
                <a:rect b="b" l="l" r="r" t="t"/>
                <a:pathLst>
                  <a:path extrusionOk="0" h="561" w="561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61" y="433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23"/>
              <p:cNvSpPr/>
              <p:nvPr/>
            </p:nvSpPr>
            <p:spPr>
              <a:xfrm>
                <a:off x="12481206" y="2044609"/>
                <a:ext cx="31686" cy="31628"/>
              </a:xfrm>
              <a:custGeom>
                <a:rect b="b" l="l" r="r" t="t"/>
                <a:pathLst>
                  <a:path extrusionOk="0" h="548" w="549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23"/>
              <p:cNvSpPr/>
              <p:nvPr/>
            </p:nvSpPr>
            <p:spPr>
              <a:xfrm>
                <a:off x="12373163" y="1938182"/>
                <a:ext cx="33879" cy="31916"/>
              </a:xfrm>
              <a:custGeom>
                <a:rect b="b" l="l" r="r" t="t"/>
                <a:pathLst>
                  <a:path extrusionOk="0" h="553" w="587">
                    <a:moveTo>
                      <a:pt x="311" y="1"/>
                    </a:moveTo>
                    <a:cubicBezTo>
                      <a:pt x="242" y="1"/>
                      <a:pt x="171" y="28"/>
                      <a:pt x="116" y="87"/>
                    </a:cubicBezTo>
                    <a:cubicBezTo>
                      <a:pt x="1" y="189"/>
                      <a:pt x="1" y="367"/>
                      <a:pt x="116" y="469"/>
                    </a:cubicBezTo>
                    <a:cubicBezTo>
                      <a:pt x="169" y="527"/>
                      <a:pt x="238" y="553"/>
                      <a:pt x="306" y="553"/>
                    </a:cubicBezTo>
                    <a:cubicBezTo>
                      <a:pt x="447" y="553"/>
                      <a:pt x="587" y="442"/>
                      <a:pt x="587" y="278"/>
                    </a:cubicBezTo>
                    <a:cubicBezTo>
                      <a:pt x="587" y="108"/>
                      <a:pt x="45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23"/>
              <p:cNvSpPr/>
              <p:nvPr/>
            </p:nvSpPr>
            <p:spPr>
              <a:xfrm>
                <a:off x="12266621" y="1831813"/>
                <a:ext cx="33879" cy="31743"/>
              </a:xfrm>
              <a:custGeom>
                <a:rect b="b" l="l" r="r" t="t"/>
                <a:pathLst>
                  <a:path extrusionOk="0" h="550" w="587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23"/>
              <p:cNvSpPr/>
              <p:nvPr/>
            </p:nvSpPr>
            <p:spPr>
              <a:xfrm>
                <a:off x="12160829" y="1725617"/>
                <a:ext cx="33128" cy="31801"/>
              </a:xfrm>
              <a:custGeom>
                <a:rect b="b" l="l" r="r" t="t"/>
                <a:pathLst>
                  <a:path extrusionOk="0" h="551" w="574">
                    <a:moveTo>
                      <a:pt x="300" y="0"/>
                    </a:moveTo>
                    <a:cubicBezTo>
                      <a:pt x="234" y="0"/>
                      <a:pt x="168" y="24"/>
                      <a:pt x="115" y="78"/>
                    </a:cubicBezTo>
                    <a:cubicBezTo>
                      <a:pt x="0" y="192"/>
                      <a:pt x="0" y="358"/>
                      <a:pt x="115" y="472"/>
                    </a:cubicBezTo>
                    <a:cubicBezTo>
                      <a:pt x="168" y="526"/>
                      <a:pt x="235" y="550"/>
                      <a:pt x="301" y="550"/>
                    </a:cubicBezTo>
                    <a:cubicBezTo>
                      <a:pt x="439" y="550"/>
                      <a:pt x="573" y="445"/>
                      <a:pt x="573" y="281"/>
                    </a:cubicBezTo>
                    <a:cubicBezTo>
                      <a:pt x="573" y="108"/>
                      <a:pt x="438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23"/>
              <p:cNvSpPr/>
              <p:nvPr/>
            </p:nvSpPr>
            <p:spPr>
              <a:xfrm>
                <a:off x="12054229" y="1619420"/>
                <a:ext cx="33879" cy="31743"/>
              </a:xfrm>
              <a:custGeom>
                <a:rect b="b" l="l" r="r" t="t"/>
                <a:pathLst>
                  <a:path extrusionOk="0" h="550" w="587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6" y="438"/>
                      <a:pt x="586" y="275"/>
                    </a:cubicBezTo>
                    <a:cubicBezTo>
                      <a:pt x="586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23"/>
              <p:cNvSpPr/>
              <p:nvPr/>
            </p:nvSpPr>
            <p:spPr>
              <a:xfrm>
                <a:off x="11944628" y="1513455"/>
                <a:ext cx="45422" cy="32724"/>
              </a:xfrm>
              <a:custGeom>
                <a:rect b="b" l="l" r="r" t="t"/>
                <a:pathLst>
                  <a:path extrusionOk="0" h="567" w="787">
                    <a:moveTo>
                      <a:pt x="378" y="0"/>
                    </a:moveTo>
                    <a:cubicBezTo>
                      <a:pt x="169" y="0"/>
                      <a:pt x="0" y="261"/>
                      <a:pt x="168" y="468"/>
                    </a:cubicBezTo>
                    <a:cubicBezTo>
                      <a:pt x="228" y="538"/>
                      <a:pt x="298" y="566"/>
                      <a:pt x="367" y="566"/>
                    </a:cubicBezTo>
                    <a:cubicBezTo>
                      <a:pt x="587" y="566"/>
                      <a:pt x="786" y="268"/>
                      <a:pt x="563" y="74"/>
                    </a:cubicBezTo>
                    <a:cubicBezTo>
                      <a:pt x="503" y="22"/>
                      <a:pt x="439" y="0"/>
                      <a:pt x="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23"/>
              <p:cNvSpPr/>
              <p:nvPr/>
            </p:nvSpPr>
            <p:spPr>
              <a:xfrm>
                <a:off x="11835027" y="1405470"/>
                <a:ext cx="45826" cy="32436"/>
              </a:xfrm>
              <a:custGeom>
                <a:rect b="b" l="l" r="r" t="t"/>
                <a:pathLst>
                  <a:path extrusionOk="0" h="562" w="794">
                    <a:moveTo>
                      <a:pt x="417" y="0"/>
                    </a:moveTo>
                    <a:cubicBezTo>
                      <a:pt x="197" y="0"/>
                      <a:pt x="0" y="299"/>
                      <a:pt x="233" y="493"/>
                    </a:cubicBezTo>
                    <a:cubicBezTo>
                      <a:pt x="290" y="541"/>
                      <a:pt x="351" y="561"/>
                      <a:pt x="410" y="561"/>
                    </a:cubicBezTo>
                    <a:cubicBezTo>
                      <a:pt x="617" y="561"/>
                      <a:pt x="794" y="307"/>
                      <a:pt x="615" y="98"/>
                    </a:cubicBezTo>
                    <a:cubicBezTo>
                      <a:pt x="555" y="29"/>
                      <a:pt x="48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23"/>
              <p:cNvSpPr/>
              <p:nvPr/>
            </p:nvSpPr>
            <p:spPr>
              <a:xfrm>
                <a:off x="11728543" y="1299216"/>
                <a:ext cx="45710" cy="32436"/>
              </a:xfrm>
              <a:custGeom>
                <a:rect b="b" l="l" r="r" t="t"/>
                <a:pathLst>
                  <a:path extrusionOk="0" h="562" w="792">
                    <a:moveTo>
                      <a:pt x="409" y="1"/>
                    </a:moveTo>
                    <a:cubicBezTo>
                      <a:pt x="192" y="1"/>
                      <a:pt x="1" y="295"/>
                      <a:pt x="232" y="488"/>
                    </a:cubicBezTo>
                    <a:cubicBezTo>
                      <a:pt x="289" y="539"/>
                      <a:pt x="352" y="561"/>
                      <a:pt x="412" y="561"/>
                    </a:cubicBezTo>
                    <a:cubicBezTo>
                      <a:pt x="618" y="561"/>
                      <a:pt x="792" y="303"/>
                      <a:pt x="614" y="106"/>
                    </a:cubicBezTo>
                    <a:cubicBezTo>
                      <a:pt x="552" y="31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23"/>
              <p:cNvSpPr/>
              <p:nvPr/>
            </p:nvSpPr>
            <p:spPr>
              <a:xfrm>
                <a:off x="12802218" y="2564335"/>
                <a:ext cx="45883" cy="32436"/>
              </a:xfrm>
              <a:custGeom>
                <a:rect b="b" l="l" r="r" t="t"/>
                <a:pathLst>
                  <a:path extrusionOk="0" h="562" w="795">
                    <a:moveTo>
                      <a:pt x="413" y="0"/>
                    </a:moveTo>
                    <a:cubicBezTo>
                      <a:pt x="194" y="0"/>
                      <a:pt x="0" y="291"/>
                      <a:pt x="233" y="495"/>
                    </a:cubicBezTo>
                    <a:cubicBezTo>
                      <a:pt x="288" y="541"/>
                      <a:pt x="348" y="561"/>
                      <a:pt x="405" y="561"/>
                    </a:cubicBezTo>
                    <a:cubicBezTo>
                      <a:pt x="614" y="561"/>
                      <a:pt x="794" y="299"/>
                      <a:pt x="615" y="100"/>
                    </a:cubicBezTo>
                    <a:cubicBezTo>
                      <a:pt x="553" y="29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23"/>
              <p:cNvSpPr/>
              <p:nvPr/>
            </p:nvSpPr>
            <p:spPr>
              <a:xfrm>
                <a:off x="12698677" y="2459640"/>
                <a:ext cx="46057" cy="32436"/>
              </a:xfrm>
              <a:custGeom>
                <a:rect b="b" l="l" r="r" t="t"/>
                <a:pathLst>
                  <a:path extrusionOk="0" h="562" w="798">
                    <a:moveTo>
                      <a:pt x="396" y="1"/>
                    </a:moveTo>
                    <a:cubicBezTo>
                      <a:pt x="181" y="1"/>
                      <a:pt x="1" y="263"/>
                      <a:pt x="180" y="462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1" y="562"/>
                      <a:pt x="797" y="271"/>
                      <a:pt x="575" y="67"/>
                    </a:cubicBezTo>
                    <a:cubicBezTo>
                      <a:pt x="517" y="21"/>
                      <a:pt x="455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23"/>
              <p:cNvSpPr/>
              <p:nvPr/>
            </p:nvSpPr>
            <p:spPr>
              <a:xfrm>
                <a:off x="12591269" y="2352520"/>
                <a:ext cx="45364" cy="32090"/>
              </a:xfrm>
              <a:custGeom>
                <a:rect b="b" l="l" r="r" t="t"/>
                <a:pathLst>
                  <a:path extrusionOk="0" h="556" w="786">
                    <a:moveTo>
                      <a:pt x="391" y="1"/>
                    </a:moveTo>
                    <a:cubicBezTo>
                      <a:pt x="178" y="1"/>
                      <a:pt x="0" y="277"/>
                      <a:pt x="195" y="472"/>
                    </a:cubicBezTo>
                    <a:cubicBezTo>
                      <a:pt x="254" y="531"/>
                      <a:pt x="321" y="556"/>
                      <a:pt x="385" y="556"/>
                    </a:cubicBezTo>
                    <a:cubicBezTo>
                      <a:pt x="598" y="556"/>
                      <a:pt x="785" y="285"/>
                      <a:pt x="590" y="90"/>
                    </a:cubicBezTo>
                    <a:cubicBezTo>
                      <a:pt x="527" y="27"/>
                      <a:pt x="457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23"/>
              <p:cNvSpPr/>
              <p:nvPr/>
            </p:nvSpPr>
            <p:spPr>
              <a:xfrm>
                <a:off x="12483284" y="2245343"/>
                <a:ext cx="45826" cy="32494"/>
              </a:xfrm>
              <a:custGeom>
                <a:rect b="b" l="l" r="r" t="t"/>
                <a:pathLst>
                  <a:path extrusionOk="0" h="563" w="794">
                    <a:moveTo>
                      <a:pt x="412" y="1"/>
                    </a:moveTo>
                    <a:cubicBezTo>
                      <a:pt x="194" y="1"/>
                      <a:pt x="0" y="292"/>
                      <a:pt x="232" y="495"/>
                    </a:cubicBezTo>
                    <a:cubicBezTo>
                      <a:pt x="287" y="542"/>
                      <a:pt x="347" y="562"/>
                      <a:pt x="405" y="562"/>
                    </a:cubicBezTo>
                    <a:cubicBezTo>
                      <a:pt x="614" y="562"/>
                      <a:pt x="794" y="300"/>
                      <a:pt x="614" y="101"/>
                    </a:cubicBezTo>
                    <a:cubicBezTo>
                      <a:pt x="553" y="30"/>
                      <a:pt x="481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23"/>
              <p:cNvSpPr/>
              <p:nvPr/>
            </p:nvSpPr>
            <p:spPr>
              <a:xfrm>
                <a:off x="12384937" y="2140128"/>
                <a:ext cx="32378" cy="31686"/>
              </a:xfrm>
              <a:custGeom>
                <a:rect b="b" l="l" r="r" t="t"/>
                <a:pathLst>
                  <a:path extrusionOk="0" h="549" w="561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4" y="548"/>
                      <a:pt x="561" y="434"/>
                      <a:pt x="561" y="281"/>
                    </a:cubicBezTo>
                    <a:cubicBezTo>
                      <a:pt x="561" y="128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23"/>
              <p:cNvSpPr/>
              <p:nvPr/>
            </p:nvSpPr>
            <p:spPr>
              <a:xfrm>
                <a:off x="12270777" y="2032662"/>
                <a:ext cx="45249" cy="32436"/>
              </a:xfrm>
              <a:custGeom>
                <a:rect b="b" l="l" r="r" t="t"/>
                <a:pathLst>
                  <a:path extrusionOk="0" h="562" w="784">
                    <a:moveTo>
                      <a:pt x="406" y="0"/>
                    </a:moveTo>
                    <a:cubicBezTo>
                      <a:pt x="186" y="0"/>
                      <a:pt x="0" y="295"/>
                      <a:pt x="222" y="488"/>
                    </a:cubicBezTo>
                    <a:cubicBezTo>
                      <a:pt x="282" y="539"/>
                      <a:pt x="346" y="561"/>
                      <a:pt x="407" y="561"/>
                    </a:cubicBezTo>
                    <a:cubicBezTo>
                      <a:pt x="615" y="561"/>
                      <a:pt x="784" y="303"/>
                      <a:pt x="616" y="106"/>
                    </a:cubicBezTo>
                    <a:cubicBezTo>
                      <a:pt x="551" y="31"/>
                      <a:pt x="477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23"/>
              <p:cNvSpPr/>
              <p:nvPr/>
            </p:nvSpPr>
            <p:spPr>
              <a:xfrm>
                <a:off x="12164292" y="1926408"/>
                <a:ext cx="45883" cy="32436"/>
              </a:xfrm>
              <a:custGeom>
                <a:rect b="b" l="l" r="r" t="t"/>
                <a:pathLst>
                  <a:path extrusionOk="0" h="562" w="795">
                    <a:moveTo>
                      <a:pt x="413" y="1"/>
                    </a:moveTo>
                    <a:cubicBezTo>
                      <a:pt x="195" y="1"/>
                      <a:pt x="1" y="292"/>
                      <a:pt x="233" y="495"/>
                    </a:cubicBezTo>
                    <a:cubicBezTo>
                      <a:pt x="288" y="542"/>
                      <a:pt x="348" y="562"/>
                      <a:pt x="406" y="562"/>
                    </a:cubicBezTo>
                    <a:cubicBezTo>
                      <a:pt x="614" y="562"/>
                      <a:pt x="794" y="300"/>
                      <a:pt x="615" y="100"/>
                    </a:cubicBezTo>
                    <a:cubicBezTo>
                      <a:pt x="554" y="30"/>
                      <a:pt x="482" y="1"/>
                      <a:pt x="4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23"/>
              <p:cNvSpPr/>
              <p:nvPr/>
            </p:nvSpPr>
            <p:spPr>
              <a:xfrm>
                <a:off x="12058385" y="1820270"/>
                <a:ext cx="45249" cy="32436"/>
              </a:xfrm>
              <a:custGeom>
                <a:rect b="b" l="l" r="r" t="t"/>
                <a:pathLst>
                  <a:path extrusionOk="0" h="562" w="784">
                    <a:moveTo>
                      <a:pt x="406" y="1"/>
                    </a:moveTo>
                    <a:cubicBezTo>
                      <a:pt x="186" y="1"/>
                      <a:pt x="0" y="295"/>
                      <a:pt x="222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23"/>
              <p:cNvSpPr/>
              <p:nvPr/>
            </p:nvSpPr>
            <p:spPr>
              <a:xfrm>
                <a:off x="11955075" y="1715516"/>
                <a:ext cx="45133" cy="32436"/>
              </a:xfrm>
              <a:custGeom>
                <a:rect b="b" l="l" r="r" t="t"/>
                <a:pathLst>
                  <a:path extrusionOk="0" h="562" w="782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2" y="561"/>
                      <a:pt x="381" y="561"/>
                    </a:cubicBezTo>
                    <a:cubicBezTo>
                      <a:pt x="595" y="561"/>
                      <a:pt x="78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23"/>
              <p:cNvSpPr/>
              <p:nvPr/>
            </p:nvSpPr>
            <p:spPr>
              <a:xfrm>
                <a:off x="11845358" y="1607473"/>
                <a:ext cx="45826" cy="32494"/>
              </a:xfrm>
              <a:custGeom>
                <a:rect b="b" l="l" r="r" t="t"/>
                <a:pathLst>
                  <a:path extrusionOk="0" h="563" w="794">
                    <a:moveTo>
                      <a:pt x="413" y="0"/>
                    </a:moveTo>
                    <a:cubicBezTo>
                      <a:pt x="194" y="0"/>
                      <a:pt x="1" y="292"/>
                      <a:pt x="233" y="495"/>
                    </a:cubicBezTo>
                    <a:cubicBezTo>
                      <a:pt x="289" y="543"/>
                      <a:pt x="350" y="563"/>
                      <a:pt x="409" y="563"/>
                    </a:cubicBezTo>
                    <a:cubicBezTo>
                      <a:pt x="616" y="563"/>
                      <a:pt x="793" y="308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>
                <a:off x="11739393" y="1501335"/>
                <a:ext cx="45306" cy="32378"/>
              </a:xfrm>
              <a:custGeom>
                <a:rect b="b" l="l" r="r" t="t"/>
                <a:pathLst>
                  <a:path extrusionOk="0" h="561" w="785">
                    <a:moveTo>
                      <a:pt x="407" y="0"/>
                    </a:moveTo>
                    <a:cubicBezTo>
                      <a:pt x="187" y="0"/>
                      <a:pt x="1" y="295"/>
                      <a:pt x="222" y="487"/>
                    </a:cubicBezTo>
                    <a:cubicBezTo>
                      <a:pt x="280" y="539"/>
                      <a:pt x="342" y="561"/>
                      <a:pt x="402" y="561"/>
                    </a:cubicBezTo>
                    <a:cubicBezTo>
                      <a:pt x="609" y="561"/>
                      <a:pt x="785" y="303"/>
                      <a:pt x="617" y="105"/>
                    </a:cubicBezTo>
                    <a:cubicBezTo>
                      <a:pt x="552" y="31"/>
                      <a:pt x="478" y="0"/>
                      <a:pt x="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>
                <a:off x="11636083" y="1396582"/>
                <a:ext cx="45306" cy="32724"/>
              </a:xfrm>
              <a:custGeom>
                <a:rect b="b" l="l" r="r" t="t"/>
                <a:pathLst>
                  <a:path extrusionOk="0" h="567" w="785">
                    <a:moveTo>
                      <a:pt x="381" y="1"/>
                    </a:moveTo>
                    <a:cubicBezTo>
                      <a:pt x="175" y="1"/>
                      <a:pt x="1" y="261"/>
                      <a:pt x="179" y="469"/>
                    </a:cubicBezTo>
                    <a:cubicBezTo>
                      <a:pt x="239" y="538"/>
                      <a:pt x="308" y="567"/>
                      <a:pt x="376" y="567"/>
                    </a:cubicBezTo>
                    <a:cubicBezTo>
                      <a:pt x="592" y="567"/>
                      <a:pt x="784" y="268"/>
                      <a:pt x="561" y="74"/>
                    </a:cubicBezTo>
                    <a:cubicBezTo>
                      <a:pt x="503" y="22"/>
                      <a:pt x="441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>
                <a:off x="12709065" y="2661182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23"/>
              <p:cNvSpPr/>
              <p:nvPr/>
            </p:nvSpPr>
            <p:spPr>
              <a:xfrm>
                <a:off x="12603216" y="2554639"/>
                <a:ext cx="42709" cy="32205"/>
              </a:xfrm>
              <a:custGeom>
                <a:rect b="b" l="l" r="r" t="t"/>
                <a:pathLst>
                  <a:path extrusionOk="0" h="558" w="740">
                    <a:moveTo>
                      <a:pt x="370" y="0"/>
                    </a:moveTo>
                    <a:cubicBezTo>
                      <a:pt x="115" y="0"/>
                      <a:pt x="1" y="306"/>
                      <a:pt x="179" y="472"/>
                    </a:cubicBezTo>
                    <a:cubicBezTo>
                      <a:pt x="230" y="529"/>
                      <a:pt x="300" y="557"/>
                      <a:pt x="370" y="557"/>
                    </a:cubicBezTo>
                    <a:cubicBezTo>
                      <a:pt x="440" y="557"/>
                      <a:pt x="510" y="529"/>
                      <a:pt x="561" y="472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>
                <a:off x="12496674" y="2448789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69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>
                <a:off x="12390824" y="2342247"/>
                <a:ext cx="41959" cy="31628"/>
              </a:xfrm>
              <a:custGeom>
                <a:rect b="b" l="l" r="r" t="t"/>
                <a:pathLst>
                  <a:path extrusionOk="0" h="548" w="727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6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>
                <a:off x="12289419" y="2235704"/>
                <a:ext cx="31628" cy="32378"/>
              </a:xfrm>
              <a:custGeom>
                <a:rect b="b" l="l" r="r" t="t"/>
                <a:pathLst>
                  <a:path extrusionOk="0" h="561" w="548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48" y="433"/>
                      <a:pt x="548" y="280"/>
                    </a:cubicBezTo>
                    <a:cubicBezTo>
                      <a:pt x="548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23"/>
              <p:cNvSpPr/>
              <p:nvPr/>
            </p:nvSpPr>
            <p:spPr>
              <a:xfrm>
                <a:off x="12182126" y="2129855"/>
                <a:ext cx="41613" cy="32898"/>
              </a:xfrm>
              <a:custGeom>
                <a:rect b="b" l="l" r="r" t="t"/>
                <a:pathLst>
                  <a:path extrusionOk="0" h="570" w="721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62" y="541"/>
                      <a:pt x="233" y="570"/>
                      <a:pt x="301" y="570"/>
                    </a:cubicBezTo>
                    <a:cubicBezTo>
                      <a:pt x="521" y="570"/>
                      <a:pt x="720" y="271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23"/>
              <p:cNvSpPr/>
              <p:nvPr/>
            </p:nvSpPr>
            <p:spPr>
              <a:xfrm>
                <a:off x="12075526" y="2023485"/>
                <a:ext cx="38438" cy="31282"/>
              </a:xfrm>
              <a:custGeom>
                <a:rect b="b" l="l" r="r" t="t"/>
                <a:pathLst>
                  <a:path extrusionOk="0" h="542" w="666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3" y="520"/>
                      <a:pt x="227" y="542"/>
                      <a:pt x="288" y="542"/>
                    </a:cubicBezTo>
                    <a:cubicBezTo>
                      <a:pt x="497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23"/>
              <p:cNvSpPr/>
              <p:nvPr/>
            </p:nvSpPr>
            <p:spPr>
              <a:xfrm>
                <a:off x="11968984" y="1916943"/>
                <a:ext cx="42074" cy="33128"/>
              </a:xfrm>
              <a:custGeom>
                <a:rect b="b" l="l" r="r" t="t"/>
                <a:pathLst>
                  <a:path extrusionOk="0" h="574" w="729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2"/>
                      <a:pt x="250" y="573"/>
                      <a:pt x="320" y="573"/>
                    </a:cubicBezTo>
                    <a:cubicBezTo>
                      <a:pt x="537" y="573"/>
                      <a:pt x="728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>
                <a:off x="11859325" y="1811382"/>
                <a:ext cx="42305" cy="30704"/>
              </a:xfrm>
              <a:custGeom>
                <a:rect b="b" l="l" r="r" t="t"/>
                <a:pathLst>
                  <a:path extrusionOk="0" h="532" w="733">
                    <a:moveTo>
                      <a:pt x="382" y="0"/>
                    </a:moveTo>
                    <a:cubicBezTo>
                      <a:pt x="172" y="0"/>
                      <a:pt x="0" y="255"/>
                      <a:pt x="169" y="463"/>
                    </a:cubicBezTo>
                    <a:cubicBezTo>
                      <a:pt x="225" y="511"/>
                      <a:pt x="286" y="532"/>
                      <a:pt x="345" y="532"/>
                    </a:cubicBezTo>
                    <a:cubicBezTo>
                      <a:pt x="553" y="532"/>
                      <a:pt x="732" y="277"/>
                      <a:pt x="564" y="69"/>
                    </a:cubicBezTo>
                    <a:cubicBezTo>
                      <a:pt x="505" y="21"/>
                      <a:pt x="442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>
                <a:off x="11749897" y="1703396"/>
                <a:ext cx="45653" cy="32436"/>
              </a:xfrm>
              <a:custGeom>
                <a:rect b="b" l="l" r="r" t="t"/>
                <a:pathLst>
                  <a:path extrusionOk="0" h="562" w="791">
                    <a:moveTo>
                      <a:pt x="409" y="1"/>
                    </a:moveTo>
                    <a:cubicBezTo>
                      <a:pt x="191" y="1"/>
                      <a:pt x="0" y="295"/>
                      <a:pt x="231" y="488"/>
                    </a:cubicBezTo>
                    <a:cubicBezTo>
                      <a:pt x="289" y="540"/>
                      <a:pt x="351" y="562"/>
                      <a:pt x="411" y="562"/>
                    </a:cubicBezTo>
                    <a:cubicBezTo>
                      <a:pt x="617" y="562"/>
                      <a:pt x="791" y="303"/>
                      <a:pt x="613" y="106"/>
                    </a:cubicBezTo>
                    <a:cubicBezTo>
                      <a:pt x="551" y="32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>
                <a:off x="11646414" y="1598701"/>
                <a:ext cx="45826" cy="32724"/>
              </a:xfrm>
              <a:custGeom>
                <a:rect b="b" l="l" r="r" t="t"/>
                <a:pathLst>
                  <a:path extrusionOk="0" h="567" w="794">
                    <a:moveTo>
                      <a:pt x="381" y="0"/>
                    </a:moveTo>
                    <a:cubicBezTo>
                      <a:pt x="175" y="0"/>
                      <a:pt x="0" y="261"/>
                      <a:pt x="178" y="468"/>
                    </a:cubicBezTo>
                    <a:cubicBezTo>
                      <a:pt x="238" y="538"/>
                      <a:pt x="308" y="566"/>
                      <a:pt x="377" y="566"/>
                    </a:cubicBezTo>
                    <a:cubicBezTo>
                      <a:pt x="596" y="566"/>
                      <a:pt x="793" y="268"/>
                      <a:pt x="560" y="74"/>
                    </a:cubicBezTo>
                    <a:cubicBezTo>
                      <a:pt x="503" y="22"/>
                      <a:pt x="440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>
                <a:off x="11537217" y="1490715"/>
                <a:ext cx="45422" cy="32436"/>
              </a:xfrm>
              <a:custGeom>
                <a:rect b="b" l="l" r="r" t="t"/>
                <a:pathLst>
                  <a:path extrusionOk="0" h="562" w="787">
                    <a:moveTo>
                      <a:pt x="414" y="0"/>
                    </a:moveTo>
                    <a:cubicBezTo>
                      <a:pt x="192" y="0"/>
                      <a:pt x="0" y="299"/>
                      <a:pt x="224" y="493"/>
                    </a:cubicBezTo>
                    <a:cubicBezTo>
                      <a:pt x="283" y="541"/>
                      <a:pt x="345" y="561"/>
                      <a:pt x="405" y="561"/>
                    </a:cubicBezTo>
                    <a:cubicBezTo>
                      <a:pt x="616" y="561"/>
                      <a:pt x="787" y="307"/>
                      <a:pt x="618" y="98"/>
                    </a:cubicBezTo>
                    <a:cubicBezTo>
                      <a:pt x="555" y="29"/>
                      <a:pt x="483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>
                <a:off x="12617183" y="2757624"/>
                <a:ext cx="38958" cy="31339"/>
              </a:xfrm>
              <a:custGeom>
                <a:rect b="b" l="l" r="r" t="t"/>
                <a:pathLst>
                  <a:path extrusionOk="0" h="543" w="675">
                    <a:moveTo>
                      <a:pt x="295" y="1"/>
                    </a:moveTo>
                    <a:cubicBezTo>
                      <a:pt x="235" y="1"/>
                      <a:pt x="173" y="23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4"/>
                      <a:pt x="236" y="542"/>
                      <a:pt x="306" y="542"/>
                    </a:cubicBezTo>
                    <a:cubicBezTo>
                      <a:pt x="376" y="542"/>
                      <a:pt x="446" y="514"/>
                      <a:pt x="497" y="456"/>
                    </a:cubicBezTo>
                    <a:cubicBezTo>
                      <a:pt x="675" y="259"/>
                      <a:pt x="501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>
                <a:off x="12511333" y="2649235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13" y="1"/>
                    </a:moveTo>
                    <a:cubicBezTo>
                      <a:pt x="242" y="1"/>
                      <a:pt x="168" y="31"/>
                      <a:pt x="103" y="106"/>
                    </a:cubicBezTo>
                    <a:cubicBezTo>
                      <a:pt x="1" y="208"/>
                      <a:pt x="1" y="386"/>
                      <a:pt x="103" y="488"/>
                    </a:cubicBezTo>
                    <a:cubicBezTo>
                      <a:pt x="160" y="545"/>
                      <a:pt x="230" y="574"/>
                      <a:pt x="300" y="574"/>
                    </a:cubicBezTo>
                    <a:cubicBezTo>
                      <a:pt x="370" y="574"/>
                      <a:pt x="440" y="545"/>
                      <a:pt x="497" y="488"/>
                    </a:cubicBezTo>
                    <a:cubicBezTo>
                      <a:pt x="719" y="295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>
                <a:off x="12404791" y="2544828"/>
                <a:ext cx="39015" cy="31166"/>
              </a:xfrm>
              <a:custGeom>
                <a:rect b="b" l="l" r="r" t="t"/>
                <a:pathLst>
                  <a:path extrusionOk="0" h="540" w="676">
                    <a:moveTo>
                      <a:pt x="291" y="0"/>
                    </a:moveTo>
                    <a:cubicBezTo>
                      <a:pt x="233" y="0"/>
                      <a:pt x="171" y="21"/>
                      <a:pt x="115" y="69"/>
                    </a:cubicBezTo>
                    <a:cubicBezTo>
                      <a:pt x="1" y="183"/>
                      <a:pt x="1" y="349"/>
                      <a:pt x="115" y="463"/>
                    </a:cubicBezTo>
                    <a:cubicBezTo>
                      <a:pt x="166" y="514"/>
                      <a:pt x="236" y="540"/>
                      <a:pt x="306" y="540"/>
                    </a:cubicBezTo>
                    <a:cubicBezTo>
                      <a:pt x="376" y="540"/>
                      <a:pt x="446" y="514"/>
                      <a:pt x="497" y="463"/>
                    </a:cubicBezTo>
                    <a:cubicBezTo>
                      <a:pt x="676" y="255"/>
                      <a:pt x="499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23"/>
              <p:cNvSpPr/>
              <p:nvPr/>
            </p:nvSpPr>
            <p:spPr>
              <a:xfrm>
                <a:off x="12298249" y="2436842"/>
                <a:ext cx="42190" cy="33128"/>
              </a:xfrm>
              <a:custGeom>
                <a:rect b="b" l="l" r="r" t="t"/>
                <a:pathLst>
                  <a:path extrusionOk="0" h="574" w="731">
                    <a:moveTo>
                      <a:pt x="320" y="1"/>
                    </a:moveTo>
                    <a:cubicBezTo>
                      <a:pt x="250" y="1"/>
                      <a:pt x="177" y="31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7" y="574"/>
                    </a:cubicBezTo>
                    <a:cubicBezTo>
                      <a:pt x="379" y="574"/>
                      <a:pt x="452" y="545"/>
                      <a:pt x="510" y="488"/>
                    </a:cubicBezTo>
                    <a:cubicBezTo>
                      <a:pt x="731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23"/>
              <p:cNvSpPr/>
              <p:nvPr/>
            </p:nvSpPr>
            <p:spPr>
              <a:xfrm>
                <a:off x="12192399" y="2330588"/>
                <a:ext cx="41555" cy="33013"/>
              </a:xfrm>
              <a:custGeom>
                <a:rect b="b" l="l" r="r" t="t"/>
                <a:pathLst>
                  <a:path extrusionOk="0" h="572" w="720">
                    <a:moveTo>
                      <a:pt x="310" y="1"/>
                    </a:moveTo>
                    <a:cubicBezTo>
                      <a:pt x="240" y="1"/>
                      <a:pt x="167" y="30"/>
                      <a:pt x="102" y="101"/>
                    </a:cubicBezTo>
                    <a:cubicBezTo>
                      <a:pt x="1" y="202"/>
                      <a:pt x="1" y="381"/>
                      <a:pt x="102" y="495"/>
                    </a:cubicBezTo>
                    <a:cubicBezTo>
                      <a:pt x="160" y="546"/>
                      <a:pt x="230" y="572"/>
                      <a:pt x="300" y="572"/>
                    </a:cubicBezTo>
                    <a:cubicBezTo>
                      <a:pt x="370" y="572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23"/>
              <p:cNvSpPr/>
              <p:nvPr/>
            </p:nvSpPr>
            <p:spPr>
              <a:xfrm>
                <a:off x="12082163" y="2225373"/>
                <a:ext cx="42709" cy="31686"/>
              </a:xfrm>
              <a:custGeom>
                <a:rect b="b" l="l" r="r" t="t"/>
                <a:pathLst>
                  <a:path extrusionOk="0" h="549" w="740">
                    <a:moveTo>
                      <a:pt x="370" y="1"/>
                    </a:moveTo>
                    <a:cubicBezTo>
                      <a:pt x="128" y="1"/>
                      <a:pt x="1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23"/>
              <p:cNvSpPr/>
              <p:nvPr/>
            </p:nvSpPr>
            <p:spPr>
              <a:xfrm>
                <a:off x="11973139" y="2117907"/>
                <a:ext cx="45249" cy="32436"/>
              </a:xfrm>
              <a:custGeom>
                <a:rect b="b" l="l" r="r" t="t"/>
                <a:pathLst>
                  <a:path extrusionOk="0" h="562" w="784">
                    <a:moveTo>
                      <a:pt x="406" y="1"/>
                    </a:moveTo>
                    <a:cubicBezTo>
                      <a:pt x="186" y="1"/>
                      <a:pt x="0" y="295"/>
                      <a:pt x="221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23"/>
              <p:cNvSpPr/>
              <p:nvPr/>
            </p:nvSpPr>
            <p:spPr>
              <a:xfrm>
                <a:off x="11869598" y="2013501"/>
                <a:ext cx="45479" cy="32378"/>
              </a:xfrm>
              <a:custGeom>
                <a:rect b="b" l="l" r="r" t="t"/>
                <a:pathLst>
                  <a:path extrusionOk="0" h="561" w="788">
                    <a:moveTo>
                      <a:pt x="387" y="0"/>
                    </a:moveTo>
                    <a:cubicBezTo>
                      <a:pt x="180" y="0"/>
                      <a:pt x="1" y="255"/>
                      <a:pt x="169" y="463"/>
                    </a:cubicBezTo>
                    <a:cubicBezTo>
                      <a:pt x="232" y="532"/>
                      <a:pt x="304" y="561"/>
                      <a:pt x="373" y="561"/>
                    </a:cubicBezTo>
                    <a:cubicBezTo>
                      <a:pt x="595" y="561"/>
                      <a:pt x="787" y="263"/>
                      <a:pt x="564" y="68"/>
                    </a:cubicBezTo>
                    <a:cubicBezTo>
                      <a:pt x="508" y="20"/>
                      <a:pt x="446" y="0"/>
                      <a:pt x="3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23"/>
              <p:cNvSpPr/>
              <p:nvPr/>
            </p:nvSpPr>
            <p:spPr>
              <a:xfrm>
                <a:off x="11763287" y="1907362"/>
                <a:ext cx="45710" cy="32090"/>
              </a:xfrm>
              <a:custGeom>
                <a:rect b="b" l="l" r="r" t="t"/>
                <a:pathLst>
                  <a:path extrusionOk="0" h="556" w="792">
                    <a:moveTo>
                      <a:pt x="380" y="0"/>
                    </a:moveTo>
                    <a:cubicBezTo>
                      <a:pt x="174" y="0"/>
                      <a:pt x="0" y="258"/>
                      <a:pt x="178" y="456"/>
                    </a:cubicBezTo>
                    <a:cubicBezTo>
                      <a:pt x="239" y="526"/>
                      <a:pt x="311" y="555"/>
                      <a:pt x="380" y="555"/>
                    </a:cubicBezTo>
                    <a:cubicBezTo>
                      <a:pt x="598" y="555"/>
                      <a:pt x="791" y="267"/>
                      <a:pt x="560" y="74"/>
                    </a:cubicBezTo>
                    <a:cubicBezTo>
                      <a:pt x="502" y="22"/>
                      <a:pt x="440" y="0"/>
                      <a:pt x="3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23"/>
              <p:cNvSpPr/>
              <p:nvPr/>
            </p:nvSpPr>
            <p:spPr>
              <a:xfrm>
                <a:off x="11657264" y="1800762"/>
                <a:ext cx="45306" cy="32436"/>
              </a:xfrm>
              <a:custGeom>
                <a:rect b="b" l="l" r="r" t="t"/>
                <a:pathLst>
                  <a:path extrusionOk="0" h="562" w="785">
                    <a:moveTo>
                      <a:pt x="378" y="1"/>
                    </a:moveTo>
                    <a:cubicBezTo>
                      <a:pt x="169" y="1"/>
                      <a:pt x="1" y="259"/>
                      <a:pt x="168" y="456"/>
                    </a:cubicBezTo>
                    <a:cubicBezTo>
                      <a:pt x="230" y="531"/>
                      <a:pt x="303" y="561"/>
                      <a:pt x="373" y="561"/>
                    </a:cubicBezTo>
                    <a:cubicBezTo>
                      <a:pt x="591" y="561"/>
                      <a:pt x="784" y="267"/>
                      <a:pt x="563" y="74"/>
                    </a:cubicBezTo>
                    <a:cubicBezTo>
                      <a:pt x="503" y="23"/>
                      <a:pt x="438" y="1"/>
                      <a:pt x="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23"/>
              <p:cNvSpPr/>
              <p:nvPr/>
            </p:nvSpPr>
            <p:spPr>
              <a:xfrm>
                <a:off x="11547721" y="1692719"/>
                <a:ext cx="42132" cy="33013"/>
              </a:xfrm>
              <a:custGeom>
                <a:rect b="b" l="l" r="r" t="t"/>
                <a:pathLst>
                  <a:path extrusionOk="0" h="572" w="730">
                    <a:moveTo>
                      <a:pt x="413" y="0"/>
                    </a:moveTo>
                    <a:cubicBezTo>
                      <a:pt x="194" y="0"/>
                      <a:pt x="0" y="292"/>
                      <a:pt x="233" y="495"/>
                    </a:cubicBezTo>
                    <a:cubicBezTo>
                      <a:pt x="284" y="546"/>
                      <a:pt x="354" y="571"/>
                      <a:pt x="424" y="571"/>
                    </a:cubicBezTo>
                    <a:cubicBezTo>
                      <a:pt x="494" y="571"/>
                      <a:pt x="564" y="546"/>
                      <a:pt x="615" y="495"/>
                    </a:cubicBezTo>
                    <a:cubicBezTo>
                      <a:pt x="729" y="380"/>
                      <a:pt x="729" y="215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23"/>
              <p:cNvSpPr/>
              <p:nvPr/>
            </p:nvSpPr>
            <p:spPr>
              <a:xfrm>
                <a:off x="11444295" y="1588370"/>
                <a:ext cx="38958" cy="31339"/>
              </a:xfrm>
              <a:custGeom>
                <a:rect b="b" l="l" r="r" t="t"/>
                <a:pathLst>
                  <a:path extrusionOk="0" h="543" w="675">
                    <a:moveTo>
                      <a:pt x="380" y="1"/>
                    </a:moveTo>
                    <a:cubicBezTo>
                      <a:pt x="175" y="1"/>
                      <a:pt x="1" y="259"/>
                      <a:pt x="178" y="456"/>
                    </a:cubicBezTo>
                    <a:cubicBezTo>
                      <a:pt x="229" y="514"/>
                      <a:pt x="299" y="542"/>
                      <a:pt x="369" y="542"/>
                    </a:cubicBezTo>
                    <a:cubicBezTo>
                      <a:pt x="439" y="542"/>
                      <a:pt x="509" y="514"/>
                      <a:pt x="560" y="456"/>
                    </a:cubicBezTo>
                    <a:cubicBezTo>
                      <a:pt x="675" y="355"/>
                      <a:pt x="675" y="176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23"/>
              <p:cNvSpPr/>
              <p:nvPr/>
            </p:nvSpPr>
            <p:spPr>
              <a:xfrm>
                <a:off x="12514912" y="2851353"/>
                <a:ext cx="42074" cy="33128"/>
              </a:xfrm>
              <a:custGeom>
                <a:rect b="b" l="l" r="r" t="t"/>
                <a:pathLst>
                  <a:path extrusionOk="0" h="574" w="729">
                    <a:moveTo>
                      <a:pt x="409" y="0"/>
                    </a:moveTo>
                    <a:cubicBezTo>
                      <a:pt x="192" y="0"/>
                      <a:pt x="1" y="295"/>
                      <a:pt x="232" y="488"/>
                    </a:cubicBezTo>
                    <a:cubicBezTo>
                      <a:pt x="283" y="545"/>
                      <a:pt x="353" y="574"/>
                      <a:pt x="423" y="574"/>
                    </a:cubicBezTo>
                    <a:cubicBezTo>
                      <a:pt x="493" y="574"/>
                      <a:pt x="563" y="545"/>
                      <a:pt x="614" y="488"/>
                    </a:cubicBezTo>
                    <a:cubicBezTo>
                      <a:pt x="728" y="386"/>
                      <a:pt x="728" y="207"/>
                      <a:pt x="614" y="106"/>
                    </a:cubicBezTo>
                    <a:cubicBezTo>
                      <a:pt x="552" y="31"/>
                      <a:pt x="479" y="0"/>
                      <a:pt x="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23"/>
              <p:cNvSpPr/>
              <p:nvPr/>
            </p:nvSpPr>
            <p:spPr>
              <a:xfrm>
                <a:off x="12411371" y="2746889"/>
                <a:ext cx="39015" cy="31224"/>
              </a:xfrm>
              <a:custGeom>
                <a:rect b="b" l="l" r="r" t="t"/>
                <a:pathLst>
                  <a:path extrusionOk="0" h="541" w="676">
                    <a:moveTo>
                      <a:pt x="385" y="1"/>
                    </a:moveTo>
                    <a:cubicBezTo>
                      <a:pt x="178" y="1"/>
                      <a:pt x="1" y="256"/>
                      <a:pt x="179" y="464"/>
                    </a:cubicBezTo>
                    <a:cubicBezTo>
                      <a:pt x="230" y="515"/>
                      <a:pt x="300" y="540"/>
                      <a:pt x="370" y="540"/>
                    </a:cubicBezTo>
                    <a:cubicBezTo>
                      <a:pt x="440" y="540"/>
                      <a:pt x="510" y="515"/>
                      <a:pt x="561" y="464"/>
                    </a:cubicBezTo>
                    <a:cubicBezTo>
                      <a:pt x="676" y="349"/>
                      <a:pt x="676" y="184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23"/>
              <p:cNvSpPr/>
              <p:nvPr/>
            </p:nvSpPr>
            <p:spPr>
              <a:xfrm>
                <a:off x="12309273" y="2638961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12" y="0"/>
                    </a:moveTo>
                    <a:cubicBezTo>
                      <a:pt x="242" y="0"/>
                      <a:pt x="167" y="31"/>
                      <a:pt x="102" y="106"/>
                    </a:cubicBezTo>
                    <a:cubicBezTo>
                      <a:pt x="0" y="207"/>
                      <a:pt x="0" y="386"/>
                      <a:pt x="102" y="488"/>
                    </a:cubicBezTo>
                    <a:cubicBezTo>
                      <a:pt x="159" y="545"/>
                      <a:pt x="229" y="574"/>
                      <a:pt x="299" y="574"/>
                    </a:cubicBezTo>
                    <a:cubicBezTo>
                      <a:pt x="369" y="574"/>
                      <a:pt x="439" y="545"/>
                      <a:pt x="497" y="488"/>
                    </a:cubicBezTo>
                    <a:cubicBezTo>
                      <a:pt x="718" y="295"/>
                      <a:pt x="532" y="0"/>
                      <a:pt x="3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23"/>
              <p:cNvSpPr/>
              <p:nvPr/>
            </p:nvSpPr>
            <p:spPr>
              <a:xfrm>
                <a:off x="12202673" y="2533515"/>
                <a:ext cx="42190" cy="33417"/>
              </a:xfrm>
              <a:custGeom>
                <a:rect b="b" l="l" r="r" t="t"/>
                <a:pathLst>
                  <a:path extrusionOk="0" h="579" w="731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81"/>
                    </a:cubicBezTo>
                    <a:cubicBezTo>
                      <a:pt x="176" y="550"/>
                      <a:pt x="246" y="579"/>
                      <a:pt x="314" y="579"/>
                    </a:cubicBezTo>
                    <a:cubicBezTo>
                      <a:pt x="534" y="579"/>
                      <a:pt x="731" y="281"/>
                      <a:pt x="497" y="86"/>
                    </a:cubicBezTo>
                    <a:cubicBezTo>
                      <a:pt x="447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23"/>
              <p:cNvSpPr/>
              <p:nvPr/>
            </p:nvSpPr>
            <p:spPr>
              <a:xfrm>
                <a:off x="12096881" y="2427492"/>
                <a:ext cx="38438" cy="31166"/>
              </a:xfrm>
              <a:custGeom>
                <a:rect b="b" l="l" r="r" t="t"/>
                <a:pathLst>
                  <a:path extrusionOk="0" h="540" w="666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58" y="519"/>
                      <a:pt x="220" y="540"/>
                      <a:pt x="279" y="540"/>
                    </a:cubicBezTo>
                    <a:cubicBezTo>
                      <a:pt x="486" y="540"/>
                      <a:pt x="665" y="285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23"/>
              <p:cNvSpPr/>
              <p:nvPr/>
            </p:nvSpPr>
            <p:spPr>
              <a:xfrm>
                <a:off x="11990281" y="2321123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3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23"/>
              <p:cNvSpPr/>
              <p:nvPr/>
            </p:nvSpPr>
            <p:spPr>
              <a:xfrm>
                <a:off x="11883739" y="2215100"/>
                <a:ext cx="42190" cy="32898"/>
              </a:xfrm>
              <a:custGeom>
                <a:rect b="b" l="l" r="r" t="t"/>
                <a:pathLst>
                  <a:path extrusionOk="0" h="570" w="731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5" y="541"/>
                      <a:pt x="246" y="570"/>
                      <a:pt x="314" y="570"/>
                    </a:cubicBezTo>
                    <a:cubicBezTo>
                      <a:pt x="533" y="570"/>
                      <a:pt x="730" y="271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23"/>
              <p:cNvSpPr/>
              <p:nvPr/>
            </p:nvSpPr>
            <p:spPr>
              <a:xfrm>
                <a:off x="11777889" y="2108731"/>
                <a:ext cx="38438" cy="31282"/>
              </a:xfrm>
              <a:custGeom>
                <a:rect b="b" l="l" r="r" t="t"/>
                <a:pathLst>
                  <a:path extrusionOk="0" h="542" w="666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7"/>
                      <a:pt x="103" y="468"/>
                    </a:cubicBezTo>
                    <a:cubicBezTo>
                      <a:pt x="160" y="520"/>
                      <a:pt x="223" y="542"/>
                      <a:pt x="283" y="542"/>
                    </a:cubicBezTo>
                    <a:cubicBezTo>
                      <a:pt x="489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23"/>
              <p:cNvSpPr/>
              <p:nvPr/>
            </p:nvSpPr>
            <p:spPr>
              <a:xfrm>
                <a:off x="11671347" y="2002188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3"/>
                      <a:pt x="249" y="573"/>
                      <a:pt x="318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23"/>
              <p:cNvSpPr/>
              <p:nvPr/>
            </p:nvSpPr>
            <p:spPr>
              <a:xfrm>
                <a:off x="11564805" y="1896165"/>
                <a:ext cx="39015" cy="31166"/>
              </a:xfrm>
              <a:custGeom>
                <a:rect b="b" l="l" r="r" t="t"/>
                <a:pathLst>
                  <a:path extrusionOk="0" h="540" w="676">
                    <a:moveTo>
                      <a:pt x="306" y="0"/>
                    </a:moveTo>
                    <a:cubicBezTo>
                      <a:pt x="236" y="0"/>
                      <a:pt x="166" y="26"/>
                      <a:pt x="115" y="77"/>
                    </a:cubicBezTo>
                    <a:cubicBezTo>
                      <a:pt x="0" y="191"/>
                      <a:pt x="0" y="357"/>
                      <a:pt x="115" y="471"/>
                    </a:cubicBezTo>
                    <a:cubicBezTo>
                      <a:pt x="171" y="519"/>
                      <a:pt x="232" y="540"/>
                      <a:pt x="291" y="540"/>
                    </a:cubicBezTo>
                    <a:cubicBezTo>
                      <a:pt x="498" y="540"/>
                      <a:pt x="675" y="285"/>
                      <a:pt x="497" y="77"/>
                    </a:cubicBezTo>
                    <a:cubicBezTo>
                      <a:pt x="446" y="26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23"/>
              <p:cNvSpPr/>
              <p:nvPr/>
            </p:nvSpPr>
            <p:spPr>
              <a:xfrm>
                <a:off x="11458955" y="1789796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23"/>
              <p:cNvSpPr/>
              <p:nvPr/>
            </p:nvSpPr>
            <p:spPr>
              <a:xfrm>
                <a:off x="11352413" y="1683196"/>
                <a:ext cx="39073" cy="31686"/>
              </a:xfrm>
              <a:custGeom>
                <a:rect b="b" l="l" r="r" t="t"/>
                <a:pathLst>
                  <a:path extrusionOk="0" h="549" w="677">
                    <a:moveTo>
                      <a:pt x="306" y="1"/>
                    </a:moveTo>
                    <a:cubicBezTo>
                      <a:pt x="236" y="1"/>
                      <a:pt x="166" y="29"/>
                      <a:pt x="115" y="87"/>
                    </a:cubicBezTo>
                    <a:cubicBezTo>
                      <a:pt x="0" y="189"/>
                      <a:pt x="0" y="367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6" y="286"/>
                      <a:pt x="497" y="87"/>
                    </a:cubicBezTo>
                    <a:cubicBezTo>
                      <a:pt x="446" y="29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23"/>
              <p:cNvSpPr/>
              <p:nvPr/>
            </p:nvSpPr>
            <p:spPr>
              <a:xfrm>
                <a:off x="12426088" y="2949008"/>
                <a:ext cx="38496" cy="31224"/>
              </a:xfrm>
              <a:custGeom>
                <a:rect b="b" l="l" r="r" t="t"/>
                <a:pathLst>
                  <a:path extrusionOk="0" h="541" w="667">
                    <a:moveTo>
                      <a:pt x="284" y="1"/>
                    </a:moveTo>
                    <a:cubicBezTo>
                      <a:pt x="225" y="1"/>
                      <a:pt x="162" y="21"/>
                      <a:pt x="103" y="69"/>
                    </a:cubicBezTo>
                    <a:cubicBezTo>
                      <a:pt x="1" y="183"/>
                      <a:pt x="1" y="349"/>
                      <a:pt x="103" y="464"/>
                    </a:cubicBezTo>
                    <a:cubicBezTo>
                      <a:pt x="160" y="515"/>
                      <a:pt x="230" y="540"/>
                      <a:pt x="300" y="540"/>
                    </a:cubicBezTo>
                    <a:cubicBezTo>
                      <a:pt x="370" y="540"/>
                      <a:pt x="440" y="515"/>
                      <a:pt x="497" y="464"/>
                    </a:cubicBezTo>
                    <a:cubicBezTo>
                      <a:pt x="666" y="255"/>
                      <a:pt x="495" y="1"/>
                      <a:pt x="2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23"/>
              <p:cNvSpPr/>
              <p:nvPr/>
            </p:nvSpPr>
            <p:spPr>
              <a:xfrm>
                <a:off x="12319546" y="2841080"/>
                <a:ext cx="42074" cy="33128"/>
              </a:xfrm>
              <a:custGeom>
                <a:rect b="b" l="l" r="r" t="t"/>
                <a:pathLst>
                  <a:path extrusionOk="0" h="574" w="729">
                    <a:moveTo>
                      <a:pt x="320" y="0"/>
                    </a:moveTo>
                    <a:cubicBezTo>
                      <a:pt x="250" y="0"/>
                      <a:pt x="177" y="31"/>
                      <a:pt x="115" y="105"/>
                    </a:cubicBezTo>
                    <a:cubicBezTo>
                      <a:pt x="0" y="207"/>
                      <a:pt x="0" y="385"/>
                      <a:pt x="115" y="487"/>
                    </a:cubicBezTo>
                    <a:cubicBezTo>
                      <a:pt x="166" y="545"/>
                      <a:pt x="236" y="573"/>
                      <a:pt x="306" y="573"/>
                    </a:cubicBezTo>
                    <a:cubicBezTo>
                      <a:pt x="376" y="573"/>
                      <a:pt x="446" y="545"/>
                      <a:pt x="497" y="487"/>
                    </a:cubicBezTo>
                    <a:cubicBezTo>
                      <a:pt x="728" y="295"/>
                      <a:pt x="537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23"/>
              <p:cNvSpPr/>
              <p:nvPr/>
            </p:nvSpPr>
            <p:spPr>
              <a:xfrm>
                <a:off x="12213004" y="2736327"/>
                <a:ext cx="39131" cy="31282"/>
              </a:xfrm>
              <a:custGeom>
                <a:rect b="b" l="l" r="r" t="t"/>
                <a:pathLst>
                  <a:path extrusionOk="0" h="542" w="678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7" y="542"/>
                    </a:cubicBezTo>
                    <a:cubicBezTo>
                      <a:pt x="379" y="542"/>
                      <a:pt x="452" y="513"/>
                      <a:pt x="509" y="456"/>
                    </a:cubicBezTo>
                    <a:cubicBezTo>
                      <a:pt x="677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23"/>
              <p:cNvSpPr/>
              <p:nvPr/>
            </p:nvSpPr>
            <p:spPr>
              <a:xfrm>
                <a:off x="12107154" y="2630073"/>
                <a:ext cx="38438" cy="31166"/>
              </a:xfrm>
              <a:custGeom>
                <a:rect b="b" l="l" r="r" t="t"/>
                <a:pathLst>
                  <a:path extrusionOk="0" h="540" w="666">
                    <a:moveTo>
                      <a:pt x="284" y="0"/>
                    </a:moveTo>
                    <a:cubicBezTo>
                      <a:pt x="224" y="0"/>
                      <a:pt x="161" y="21"/>
                      <a:pt x="102" y="69"/>
                    </a:cubicBezTo>
                    <a:cubicBezTo>
                      <a:pt x="1" y="183"/>
                      <a:pt x="1" y="349"/>
                      <a:pt x="102" y="463"/>
                    </a:cubicBezTo>
                    <a:cubicBezTo>
                      <a:pt x="160" y="514"/>
                      <a:pt x="230" y="540"/>
                      <a:pt x="300" y="540"/>
                    </a:cubicBezTo>
                    <a:cubicBezTo>
                      <a:pt x="370" y="540"/>
                      <a:pt x="440" y="514"/>
                      <a:pt x="497" y="463"/>
                    </a:cubicBezTo>
                    <a:cubicBezTo>
                      <a:pt x="666" y="255"/>
                      <a:pt x="494" y="0"/>
                      <a:pt x="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23"/>
              <p:cNvSpPr/>
              <p:nvPr/>
            </p:nvSpPr>
            <p:spPr>
              <a:xfrm>
                <a:off x="12000612" y="2522088"/>
                <a:ext cx="42017" cy="33128"/>
              </a:xfrm>
              <a:custGeom>
                <a:rect b="b" l="l" r="r" t="t"/>
                <a:pathLst>
                  <a:path extrusionOk="0" h="574" w="728">
                    <a:moveTo>
                      <a:pt x="320" y="1"/>
                    </a:moveTo>
                    <a:cubicBezTo>
                      <a:pt x="250" y="1"/>
                      <a:pt x="177" y="32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6" y="574"/>
                    </a:cubicBezTo>
                    <a:cubicBezTo>
                      <a:pt x="376" y="574"/>
                      <a:pt x="446" y="545"/>
                      <a:pt x="497" y="488"/>
                    </a:cubicBezTo>
                    <a:cubicBezTo>
                      <a:pt x="728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>
                <a:off x="11894012" y="2417392"/>
                <a:ext cx="39131" cy="31455"/>
              </a:xfrm>
              <a:custGeom>
                <a:rect b="b" l="l" r="r" t="t"/>
                <a:pathLst>
                  <a:path extrusionOk="0" h="545" w="678">
                    <a:moveTo>
                      <a:pt x="295" y="0"/>
                    </a:moveTo>
                    <a:cubicBezTo>
                      <a:pt x="235" y="0"/>
                      <a:pt x="173" y="22"/>
                      <a:pt x="115" y="74"/>
                    </a:cubicBezTo>
                    <a:cubicBezTo>
                      <a:pt x="1" y="176"/>
                      <a:pt x="1" y="354"/>
                      <a:pt x="115" y="468"/>
                    </a:cubicBezTo>
                    <a:cubicBezTo>
                      <a:pt x="166" y="519"/>
                      <a:pt x="236" y="545"/>
                      <a:pt x="308" y="545"/>
                    </a:cubicBezTo>
                    <a:cubicBezTo>
                      <a:pt x="380" y="545"/>
                      <a:pt x="453" y="519"/>
                      <a:pt x="510" y="468"/>
                    </a:cubicBezTo>
                    <a:cubicBezTo>
                      <a:pt x="678" y="261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>
                <a:off x="11788220" y="2310561"/>
                <a:ext cx="33128" cy="32147"/>
              </a:xfrm>
              <a:custGeom>
                <a:rect b="b" l="l" r="r" t="t"/>
                <a:pathLst>
                  <a:path extrusionOk="0" h="557" w="574">
                    <a:moveTo>
                      <a:pt x="300" y="1"/>
                    </a:moveTo>
                    <a:cubicBezTo>
                      <a:pt x="234" y="1"/>
                      <a:pt x="168" y="25"/>
                      <a:pt x="115" y="78"/>
                    </a:cubicBezTo>
                    <a:cubicBezTo>
                      <a:pt x="0" y="193"/>
                      <a:pt x="0" y="358"/>
                      <a:pt x="115" y="473"/>
                    </a:cubicBezTo>
                    <a:cubicBezTo>
                      <a:pt x="169" y="531"/>
                      <a:pt x="236" y="557"/>
                      <a:pt x="302" y="557"/>
                    </a:cubicBezTo>
                    <a:cubicBezTo>
                      <a:pt x="440" y="557"/>
                      <a:pt x="573" y="445"/>
                      <a:pt x="573" y="282"/>
                    </a:cubicBezTo>
                    <a:cubicBezTo>
                      <a:pt x="573" y="109"/>
                      <a:pt x="438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>
                <a:off x="11681620" y="2204423"/>
                <a:ext cx="33879" cy="31743"/>
              </a:xfrm>
              <a:custGeom>
                <a:rect b="b" l="l" r="r" t="t"/>
                <a:pathLst>
                  <a:path extrusionOk="0" h="550" w="587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7" y="43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>
                <a:off x="11575828" y="2097823"/>
                <a:ext cx="33128" cy="32147"/>
              </a:xfrm>
              <a:custGeom>
                <a:rect b="b" l="l" r="r" t="t"/>
                <a:pathLst>
                  <a:path extrusionOk="0" h="557" w="574">
                    <a:moveTo>
                      <a:pt x="298" y="1"/>
                    </a:moveTo>
                    <a:cubicBezTo>
                      <a:pt x="230" y="1"/>
                      <a:pt x="160" y="27"/>
                      <a:pt x="102" y="84"/>
                    </a:cubicBezTo>
                    <a:cubicBezTo>
                      <a:pt x="0" y="199"/>
                      <a:pt x="0" y="365"/>
                      <a:pt x="102" y="479"/>
                    </a:cubicBezTo>
                    <a:cubicBezTo>
                      <a:pt x="159" y="532"/>
                      <a:pt x="228" y="557"/>
                      <a:pt x="296" y="557"/>
                    </a:cubicBezTo>
                    <a:cubicBezTo>
                      <a:pt x="438" y="557"/>
                      <a:pt x="573" y="448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>
                <a:off x="11470729" y="1991684"/>
                <a:ext cx="31628" cy="31686"/>
              </a:xfrm>
              <a:custGeom>
                <a:rect b="b" l="l" r="r" t="t"/>
                <a:pathLst>
                  <a:path extrusionOk="0" h="549" w="548">
                    <a:moveTo>
                      <a:pt x="281" y="1"/>
                    </a:moveTo>
                    <a:cubicBezTo>
                      <a:pt x="128" y="1"/>
                      <a:pt x="0" y="128"/>
                      <a:pt x="0" y="281"/>
                    </a:cubicBezTo>
                    <a:cubicBezTo>
                      <a:pt x="0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>
                <a:off x="11355991" y="1884218"/>
                <a:ext cx="42017" cy="33128"/>
              </a:xfrm>
              <a:custGeom>
                <a:rect b="b" l="l" r="r" t="t"/>
                <a:pathLst>
                  <a:path extrusionOk="0" h="574" w="728">
                    <a:moveTo>
                      <a:pt x="408" y="0"/>
                    </a:moveTo>
                    <a:cubicBezTo>
                      <a:pt x="191" y="0"/>
                      <a:pt x="0" y="295"/>
                      <a:pt x="231" y="487"/>
                    </a:cubicBezTo>
                    <a:cubicBezTo>
                      <a:pt x="282" y="545"/>
                      <a:pt x="352" y="573"/>
                      <a:pt x="422" y="573"/>
                    </a:cubicBezTo>
                    <a:cubicBezTo>
                      <a:pt x="492" y="573"/>
                      <a:pt x="562" y="545"/>
                      <a:pt x="613" y="487"/>
                    </a:cubicBezTo>
                    <a:cubicBezTo>
                      <a:pt x="728" y="386"/>
                      <a:pt x="728" y="207"/>
                      <a:pt x="613" y="105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>
                <a:off x="11249911" y="1777964"/>
                <a:ext cx="41555" cy="33013"/>
              </a:xfrm>
              <a:custGeom>
                <a:rect b="b" l="l" r="r" t="t"/>
                <a:pathLst>
                  <a:path extrusionOk="0" h="572" w="720">
                    <a:moveTo>
                      <a:pt x="410" y="0"/>
                    </a:moveTo>
                    <a:cubicBezTo>
                      <a:pt x="189" y="0"/>
                      <a:pt x="0" y="292"/>
                      <a:pt x="223" y="495"/>
                    </a:cubicBezTo>
                    <a:cubicBezTo>
                      <a:pt x="280" y="546"/>
                      <a:pt x="350" y="571"/>
                      <a:pt x="420" y="571"/>
                    </a:cubicBezTo>
                    <a:cubicBezTo>
                      <a:pt x="490" y="571"/>
                      <a:pt x="560" y="546"/>
                      <a:pt x="618" y="495"/>
                    </a:cubicBezTo>
                    <a:cubicBezTo>
                      <a:pt x="719" y="380"/>
                      <a:pt x="719" y="215"/>
                      <a:pt x="618" y="100"/>
                    </a:cubicBezTo>
                    <a:cubicBezTo>
                      <a:pt x="553" y="30"/>
                      <a:pt x="480" y="0"/>
                      <a:pt x="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23"/>
              <p:cNvSpPr/>
              <p:nvPr/>
            </p:nvSpPr>
            <p:spPr>
              <a:xfrm>
                <a:off x="12332012" y="3044065"/>
                <a:ext cx="31686" cy="31686"/>
              </a:xfrm>
              <a:custGeom>
                <a:rect b="b" l="l" r="r" t="t"/>
                <a:pathLst>
                  <a:path extrusionOk="0" h="549" w="549">
                    <a:moveTo>
                      <a:pt x="268" y="1"/>
                    </a:moveTo>
                    <a:cubicBezTo>
                      <a:pt x="116" y="1"/>
                      <a:pt x="1" y="128"/>
                      <a:pt x="1" y="281"/>
                    </a:cubicBezTo>
                    <a:cubicBezTo>
                      <a:pt x="1" y="434"/>
                      <a:pt x="116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23"/>
              <p:cNvSpPr/>
              <p:nvPr/>
            </p:nvSpPr>
            <p:spPr>
              <a:xfrm>
                <a:off x="12224027" y="2938446"/>
                <a:ext cx="38380" cy="31282"/>
              </a:xfrm>
              <a:custGeom>
                <a:rect b="b" l="l" r="r" t="t"/>
                <a:pathLst>
                  <a:path extrusionOk="0" h="542" w="665">
                    <a:moveTo>
                      <a:pt x="287" y="0"/>
                    </a:moveTo>
                    <a:cubicBezTo>
                      <a:pt x="226" y="0"/>
                      <a:pt x="162" y="22"/>
                      <a:pt x="102" y="74"/>
                    </a:cubicBezTo>
                    <a:cubicBezTo>
                      <a:pt x="0" y="175"/>
                      <a:pt x="0" y="354"/>
                      <a:pt x="102" y="456"/>
                    </a:cubicBezTo>
                    <a:cubicBezTo>
                      <a:pt x="159" y="513"/>
                      <a:pt x="229" y="542"/>
                      <a:pt x="299" y="542"/>
                    </a:cubicBezTo>
                    <a:cubicBezTo>
                      <a:pt x="369" y="542"/>
                      <a:pt x="439" y="513"/>
                      <a:pt x="497" y="456"/>
                    </a:cubicBezTo>
                    <a:cubicBezTo>
                      <a:pt x="664" y="258"/>
                      <a:pt x="496" y="0"/>
                      <a:pt x="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23"/>
              <p:cNvSpPr/>
              <p:nvPr/>
            </p:nvSpPr>
            <p:spPr>
              <a:xfrm>
                <a:off x="12117427" y="2832134"/>
                <a:ext cx="39015" cy="31224"/>
              </a:xfrm>
              <a:custGeom>
                <a:rect b="b" l="l" r="r" t="t"/>
                <a:pathLst>
                  <a:path extrusionOk="0" h="541" w="676">
                    <a:moveTo>
                      <a:pt x="292" y="1"/>
                    </a:moveTo>
                    <a:cubicBezTo>
                      <a:pt x="233" y="1"/>
                      <a:pt x="172" y="21"/>
                      <a:pt x="115" y="69"/>
                    </a:cubicBezTo>
                    <a:cubicBezTo>
                      <a:pt x="1" y="184"/>
                      <a:pt x="1" y="349"/>
                      <a:pt x="115" y="464"/>
                    </a:cubicBezTo>
                    <a:cubicBezTo>
                      <a:pt x="166" y="515"/>
                      <a:pt x="236" y="540"/>
                      <a:pt x="306" y="540"/>
                    </a:cubicBezTo>
                    <a:cubicBezTo>
                      <a:pt x="376" y="540"/>
                      <a:pt x="446" y="515"/>
                      <a:pt x="497" y="464"/>
                    </a:cubicBezTo>
                    <a:cubicBezTo>
                      <a:pt x="676" y="256"/>
                      <a:pt x="499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23"/>
              <p:cNvSpPr/>
              <p:nvPr/>
            </p:nvSpPr>
            <p:spPr>
              <a:xfrm>
                <a:off x="12011635" y="2724207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07" y="1"/>
                    </a:moveTo>
                    <a:cubicBezTo>
                      <a:pt x="237" y="1"/>
                      <a:pt x="164" y="31"/>
                      <a:pt x="102" y="106"/>
                    </a:cubicBezTo>
                    <a:cubicBezTo>
                      <a:pt x="0" y="208"/>
                      <a:pt x="0" y="386"/>
                      <a:pt x="102" y="488"/>
                    </a:cubicBezTo>
                    <a:cubicBezTo>
                      <a:pt x="153" y="545"/>
                      <a:pt x="223" y="574"/>
                      <a:pt x="295" y="574"/>
                    </a:cubicBezTo>
                    <a:cubicBezTo>
                      <a:pt x="366" y="574"/>
                      <a:pt x="439" y="545"/>
                      <a:pt x="497" y="488"/>
                    </a:cubicBezTo>
                    <a:cubicBezTo>
                      <a:pt x="718" y="295"/>
                      <a:pt x="525" y="1"/>
                      <a:pt x="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p23"/>
              <p:cNvSpPr/>
              <p:nvPr/>
            </p:nvSpPr>
            <p:spPr>
              <a:xfrm>
                <a:off x="11905036" y="2619453"/>
                <a:ext cx="38438" cy="31512"/>
              </a:xfrm>
              <a:custGeom>
                <a:rect b="b" l="l" r="r" t="t"/>
                <a:pathLst>
                  <a:path extrusionOk="0" h="546" w="666">
                    <a:moveTo>
                      <a:pt x="287" y="1"/>
                    </a:moveTo>
                    <a:cubicBezTo>
                      <a:pt x="227" y="1"/>
                      <a:pt x="163" y="23"/>
                      <a:pt x="103" y="74"/>
                    </a:cubicBezTo>
                    <a:cubicBezTo>
                      <a:pt x="1" y="176"/>
                      <a:pt x="1" y="354"/>
                      <a:pt x="103" y="469"/>
                    </a:cubicBezTo>
                    <a:cubicBezTo>
                      <a:pt x="160" y="520"/>
                      <a:pt x="230" y="545"/>
                      <a:pt x="300" y="545"/>
                    </a:cubicBezTo>
                    <a:cubicBezTo>
                      <a:pt x="370" y="545"/>
                      <a:pt x="440" y="520"/>
                      <a:pt x="497" y="469"/>
                    </a:cubicBezTo>
                    <a:cubicBezTo>
                      <a:pt x="665" y="262"/>
                      <a:pt x="496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p23"/>
              <p:cNvSpPr/>
              <p:nvPr/>
            </p:nvSpPr>
            <p:spPr>
              <a:xfrm>
                <a:off x="11798493" y="2511526"/>
                <a:ext cx="42190" cy="32898"/>
              </a:xfrm>
              <a:custGeom>
                <a:rect b="b" l="l" r="r" t="t"/>
                <a:pathLst>
                  <a:path extrusionOk="0" h="570" w="731">
                    <a:moveTo>
                      <a:pt x="314" y="0"/>
                    </a:moveTo>
                    <a:cubicBezTo>
                      <a:pt x="246" y="0"/>
                      <a:pt x="175" y="29"/>
                      <a:pt x="115" y="98"/>
                    </a:cubicBezTo>
                    <a:cubicBezTo>
                      <a:pt x="0" y="213"/>
                      <a:pt x="0" y="378"/>
                      <a:pt x="115" y="493"/>
                    </a:cubicBezTo>
                    <a:cubicBezTo>
                      <a:pt x="166" y="544"/>
                      <a:pt x="236" y="569"/>
                      <a:pt x="306" y="569"/>
                    </a:cubicBezTo>
                    <a:cubicBezTo>
                      <a:pt x="376" y="569"/>
                      <a:pt x="446" y="544"/>
                      <a:pt x="497" y="493"/>
                    </a:cubicBezTo>
                    <a:cubicBezTo>
                      <a:pt x="730" y="298"/>
                      <a:pt x="533" y="0"/>
                      <a:pt x="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Google Shape;1428;p23"/>
              <p:cNvSpPr/>
              <p:nvPr/>
            </p:nvSpPr>
            <p:spPr>
              <a:xfrm>
                <a:off x="11692644" y="2407061"/>
                <a:ext cx="38438" cy="31339"/>
              </a:xfrm>
              <a:custGeom>
                <a:rect b="b" l="l" r="r" t="t"/>
                <a:pathLst>
                  <a:path extrusionOk="0" h="543" w="666">
                    <a:moveTo>
                      <a:pt x="283" y="1"/>
                    </a:moveTo>
                    <a:cubicBezTo>
                      <a:pt x="223" y="1"/>
                      <a:pt x="160" y="23"/>
                      <a:pt x="103" y="74"/>
                    </a:cubicBezTo>
                    <a:cubicBezTo>
                      <a:pt x="1" y="176"/>
                      <a:pt x="1" y="355"/>
                      <a:pt x="103" y="456"/>
                    </a:cubicBezTo>
                    <a:cubicBezTo>
                      <a:pt x="154" y="514"/>
                      <a:pt x="224" y="542"/>
                      <a:pt x="295" y="542"/>
                    </a:cubicBezTo>
                    <a:cubicBezTo>
                      <a:pt x="367" y="542"/>
                      <a:pt x="440" y="514"/>
                      <a:pt x="497" y="456"/>
                    </a:cubicBezTo>
                    <a:cubicBezTo>
                      <a:pt x="665" y="259"/>
                      <a:pt x="489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Google Shape;1429;p23"/>
              <p:cNvSpPr/>
              <p:nvPr/>
            </p:nvSpPr>
            <p:spPr>
              <a:xfrm>
                <a:off x="11586102" y="2300346"/>
                <a:ext cx="39073" cy="31108"/>
              </a:xfrm>
              <a:custGeom>
                <a:rect b="b" l="l" r="r" t="t"/>
                <a:pathLst>
                  <a:path extrusionOk="0" h="539" w="677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0" y="519"/>
                      <a:pt x="230" y="539"/>
                      <a:pt x="288" y="539"/>
                    </a:cubicBezTo>
                    <a:cubicBezTo>
                      <a:pt x="497" y="539"/>
                      <a:pt x="677" y="277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0" name="Google Shape;1430;p23"/>
              <p:cNvSpPr/>
              <p:nvPr/>
            </p:nvSpPr>
            <p:spPr>
              <a:xfrm>
                <a:off x="11481002" y="2193803"/>
                <a:ext cx="32378" cy="31628"/>
              </a:xfrm>
              <a:custGeom>
                <a:rect b="b" l="l" r="r" t="t"/>
                <a:pathLst>
                  <a:path extrusionOk="0" h="548" w="561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48"/>
                      <a:pt x="281" y="548"/>
                    </a:cubicBezTo>
                    <a:cubicBezTo>
                      <a:pt x="434" y="548"/>
                      <a:pt x="561" y="433"/>
                      <a:pt x="561" y="280"/>
                    </a:cubicBezTo>
                    <a:cubicBezTo>
                      <a:pt x="561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Google Shape;1431;p23"/>
              <p:cNvSpPr/>
              <p:nvPr/>
            </p:nvSpPr>
            <p:spPr>
              <a:xfrm>
                <a:off x="11375210" y="2087203"/>
                <a:ext cx="31628" cy="32436"/>
              </a:xfrm>
              <a:custGeom>
                <a:rect b="b" l="l" r="r" t="t"/>
                <a:pathLst>
                  <a:path extrusionOk="0" h="562" w="548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61"/>
                      <a:pt x="280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p23"/>
              <p:cNvSpPr/>
              <p:nvPr/>
            </p:nvSpPr>
            <p:spPr>
              <a:xfrm>
                <a:off x="11263474" y="1981411"/>
                <a:ext cx="42709" cy="31628"/>
              </a:xfrm>
              <a:custGeom>
                <a:rect b="b" l="l" r="r" t="t"/>
                <a:pathLst>
                  <a:path extrusionOk="0" h="548" w="740">
                    <a:moveTo>
                      <a:pt x="370" y="0"/>
                    </a:moveTo>
                    <a:cubicBezTo>
                      <a:pt x="128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Google Shape;1433;p23"/>
              <p:cNvSpPr/>
              <p:nvPr/>
            </p:nvSpPr>
            <p:spPr>
              <a:xfrm>
                <a:off x="11156932" y="1874868"/>
                <a:ext cx="42651" cy="32205"/>
              </a:xfrm>
              <a:custGeom>
                <a:rect b="b" l="l" r="r" t="t"/>
                <a:pathLst>
                  <a:path extrusionOk="0" h="558" w="739">
                    <a:moveTo>
                      <a:pt x="369" y="0"/>
                    </a:moveTo>
                    <a:cubicBezTo>
                      <a:pt x="128" y="0"/>
                      <a:pt x="0" y="293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4" name="Google Shape;1434;p23"/>
              <p:cNvSpPr/>
              <p:nvPr/>
            </p:nvSpPr>
            <p:spPr>
              <a:xfrm>
                <a:off x="12235743" y="3139641"/>
                <a:ext cx="31686" cy="32378"/>
              </a:xfrm>
              <a:custGeom>
                <a:rect b="b" l="l" r="r" t="t"/>
                <a:pathLst>
                  <a:path extrusionOk="0" h="561" w="549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0"/>
                      <a:pt x="281" y="560"/>
                    </a:cubicBezTo>
                    <a:cubicBezTo>
                      <a:pt x="434" y="560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5" name="Google Shape;1435;p23"/>
              <p:cNvSpPr/>
              <p:nvPr/>
            </p:nvSpPr>
            <p:spPr>
              <a:xfrm>
                <a:off x="12124065" y="3033792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3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6" name="Google Shape;1436;p23"/>
              <p:cNvSpPr/>
              <p:nvPr/>
            </p:nvSpPr>
            <p:spPr>
              <a:xfrm>
                <a:off x="12021909" y="2926326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13" y="0"/>
                    </a:moveTo>
                    <a:cubicBezTo>
                      <a:pt x="242" y="0"/>
                      <a:pt x="167" y="31"/>
                      <a:pt x="102" y="105"/>
                    </a:cubicBezTo>
                    <a:cubicBezTo>
                      <a:pt x="0" y="207"/>
                      <a:pt x="0" y="385"/>
                      <a:pt x="102" y="487"/>
                    </a:cubicBezTo>
                    <a:cubicBezTo>
                      <a:pt x="160" y="545"/>
                      <a:pt x="230" y="573"/>
                      <a:pt x="300" y="573"/>
                    </a:cubicBezTo>
                    <a:cubicBezTo>
                      <a:pt x="370" y="573"/>
                      <a:pt x="440" y="545"/>
                      <a:pt x="497" y="487"/>
                    </a:cubicBezTo>
                    <a:cubicBezTo>
                      <a:pt x="719" y="295"/>
                      <a:pt x="53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Google Shape;1437;p23"/>
              <p:cNvSpPr/>
              <p:nvPr/>
            </p:nvSpPr>
            <p:spPr>
              <a:xfrm>
                <a:off x="11915367" y="2820995"/>
                <a:ext cx="33821" cy="31743"/>
              </a:xfrm>
              <a:custGeom>
                <a:rect b="b" l="l" r="r" t="t"/>
                <a:pathLst>
                  <a:path extrusionOk="0" h="550" w="586">
                    <a:moveTo>
                      <a:pt x="305" y="0"/>
                    </a:moveTo>
                    <a:cubicBezTo>
                      <a:pt x="237" y="0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7" y="550"/>
                      <a:pt x="305" y="550"/>
                    </a:cubicBezTo>
                    <a:cubicBezTo>
                      <a:pt x="446" y="550"/>
                      <a:pt x="586" y="438"/>
                      <a:pt x="586" y="275"/>
                    </a:cubicBezTo>
                    <a:cubicBezTo>
                      <a:pt x="586" y="112"/>
                      <a:pt x="446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p23"/>
              <p:cNvSpPr/>
              <p:nvPr/>
            </p:nvSpPr>
            <p:spPr>
              <a:xfrm>
                <a:off x="11809517" y="2714741"/>
                <a:ext cx="33128" cy="31801"/>
              </a:xfrm>
              <a:custGeom>
                <a:rect b="b" l="l" r="r" t="t"/>
                <a:pathLst>
                  <a:path extrusionOk="0" h="551" w="574">
                    <a:moveTo>
                      <a:pt x="298" y="1"/>
                    </a:moveTo>
                    <a:cubicBezTo>
                      <a:pt x="230" y="1"/>
                      <a:pt x="160" y="25"/>
                      <a:pt x="102" y="79"/>
                    </a:cubicBezTo>
                    <a:cubicBezTo>
                      <a:pt x="0" y="193"/>
                      <a:pt x="0" y="359"/>
                      <a:pt x="102" y="473"/>
                    </a:cubicBezTo>
                    <a:cubicBezTo>
                      <a:pt x="160" y="527"/>
                      <a:pt x="229" y="551"/>
                      <a:pt x="296" y="551"/>
                    </a:cubicBezTo>
                    <a:cubicBezTo>
                      <a:pt x="439" y="551"/>
                      <a:pt x="573" y="443"/>
                      <a:pt x="573" y="270"/>
                    </a:cubicBezTo>
                    <a:cubicBezTo>
                      <a:pt x="573" y="106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Google Shape;1439;p23"/>
              <p:cNvSpPr/>
              <p:nvPr/>
            </p:nvSpPr>
            <p:spPr>
              <a:xfrm>
                <a:off x="11702975" y="2608603"/>
                <a:ext cx="33128" cy="31743"/>
              </a:xfrm>
              <a:custGeom>
                <a:rect b="b" l="l" r="r" t="t"/>
                <a:pathLst>
                  <a:path extrusionOk="0" h="550" w="574">
                    <a:moveTo>
                      <a:pt x="302" y="1"/>
                    </a:moveTo>
                    <a:cubicBezTo>
                      <a:pt x="236" y="1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6" y="550"/>
                      <a:pt x="302" y="550"/>
                    </a:cubicBezTo>
                    <a:cubicBezTo>
                      <a:pt x="440" y="550"/>
                      <a:pt x="573" y="438"/>
                      <a:pt x="573" y="275"/>
                    </a:cubicBezTo>
                    <a:cubicBezTo>
                      <a:pt x="573" y="112"/>
                      <a:pt x="440" y="1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Google Shape;1440;p23"/>
              <p:cNvSpPr/>
              <p:nvPr/>
            </p:nvSpPr>
            <p:spPr>
              <a:xfrm>
                <a:off x="11596375" y="2502061"/>
                <a:ext cx="33879" cy="32090"/>
              </a:xfrm>
              <a:custGeom>
                <a:rect b="b" l="l" r="r" t="t"/>
                <a:pathLst>
                  <a:path extrusionOk="0" h="556" w="587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8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23"/>
              <p:cNvSpPr/>
              <p:nvPr/>
            </p:nvSpPr>
            <p:spPr>
              <a:xfrm>
                <a:off x="11489833" y="2395807"/>
                <a:ext cx="33879" cy="32147"/>
              </a:xfrm>
              <a:custGeom>
                <a:rect b="b" l="l" r="r" t="t"/>
                <a:pathLst>
                  <a:path extrusionOk="0" h="557" w="587">
                    <a:moveTo>
                      <a:pt x="309" y="1"/>
                    </a:moveTo>
                    <a:cubicBezTo>
                      <a:pt x="241" y="1"/>
                      <a:pt x="172" y="25"/>
                      <a:pt x="115" y="78"/>
                    </a:cubicBezTo>
                    <a:cubicBezTo>
                      <a:pt x="0" y="193"/>
                      <a:pt x="0" y="359"/>
                      <a:pt x="115" y="473"/>
                    </a:cubicBezTo>
                    <a:cubicBezTo>
                      <a:pt x="173" y="531"/>
                      <a:pt x="243" y="557"/>
                      <a:pt x="311" y="557"/>
                    </a:cubicBezTo>
                    <a:cubicBezTo>
                      <a:pt x="453" y="557"/>
                      <a:pt x="586" y="446"/>
                      <a:pt x="586" y="282"/>
                    </a:cubicBezTo>
                    <a:cubicBezTo>
                      <a:pt x="586" y="109"/>
                      <a:pt x="451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p23"/>
              <p:cNvSpPr/>
              <p:nvPr/>
            </p:nvSpPr>
            <p:spPr>
              <a:xfrm>
                <a:off x="11277441" y="2183068"/>
                <a:ext cx="33879" cy="32147"/>
              </a:xfrm>
              <a:custGeom>
                <a:rect b="b" l="l" r="r" t="t"/>
                <a:pathLst>
                  <a:path extrusionOk="0" h="557" w="587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23"/>
              <p:cNvSpPr/>
              <p:nvPr/>
            </p:nvSpPr>
            <p:spPr>
              <a:xfrm>
                <a:off x="11171591" y="2077103"/>
                <a:ext cx="33128" cy="31916"/>
              </a:xfrm>
              <a:custGeom>
                <a:rect b="b" l="l" r="r" t="t"/>
                <a:pathLst>
                  <a:path extrusionOk="0" h="553" w="574">
                    <a:moveTo>
                      <a:pt x="304" y="1"/>
                    </a:moveTo>
                    <a:cubicBezTo>
                      <a:pt x="234" y="1"/>
                      <a:pt x="162" y="27"/>
                      <a:pt x="103" y="87"/>
                    </a:cubicBezTo>
                    <a:cubicBezTo>
                      <a:pt x="1" y="189"/>
                      <a:pt x="1" y="367"/>
                      <a:pt x="103" y="469"/>
                    </a:cubicBezTo>
                    <a:cubicBezTo>
                      <a:pt x="161" y="527"/>
                      <a:pt x="231" y="552"/>
                      <a:pt x="299" y="552"/>
                    </a:cubicBezTo>
                    <a:cubicBezTo>
                      <a:pt x="440" y="552"/>
                      <a:pt x="574" y="441"/>
                      <a:pt x="574" y="278"/>
                    </a:cubicBezTo>
                    <a:cubicBezTo>
                      <a:pt x="574" y="108"/>
                      <a:pt x="44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p23"/>
              <p:cNvSpPr/>
              <p:nvPr/>
            </p:nvSpPr>
            <p:spPr>
              <a:xfrm>
                <a:off x="11058354" y="1969464"/>
                <a:ext cx="45653" cy="32436"/>
              </a:xfrm>
              <a:custGeom>
                <a:rect b="b" l="l" r="r" t="t"/>
                <a:pathLst>
                  <a:path extrusionOk="0" h="562" w="791">
                    <a:moveTo>
                      <a:pt x="408" y="0"/>
                    </a:moveTo>
                    <a:cubicBezTo>
                      <a:pt x="191" y="0"/>
                      <a:pt x="0" y="295"/>
                      <a:pt x="231" y="488"/>
                    </a:cubicBezTo>
                    <a:cubicBezTo>
                      <a:pt x="289" y="539"/>
                      <a:pt x="351" y="561"/>
                      <a:pt x="411" y="561"/>
                    </a:cubicBezTo>
                    <a:cubicBezTo>
                      <a:pt x="617" y="561"/>
                      <a:pt x="791" y="303"/>
                      <a:pt x="613" y="106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Google Shape;1445;p23"/>
              <p:cNvSpPr/>
              <p:nvPr/>
            </p:nvSpPr>
            <p:spPr>
              <a:xfrm>
                <a:off x="12140225" y="3235910"/>
                <a:ext cx="31686" cy="31628"/>
              </a:xfrm>
              <a:custGeom>
                <a:rect b="b" l="l" r="r" t="t"/>
                <a:pathLst>
                  <a:path extrusionOk="0" h="548" w="549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21" y="548"/>
                      <a:pt x="548" y="420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6" name="Google Shape;1446;p23"/>
              <p:cNvSpPr/>
              <p:nvPr/>
            </p:nvSpPr>
            <p:spPr>
              <a:xfrm>
                <a:off x="12033683" y="3129310"/>
                <a:ext cx="31628" cy="31686"/>
              </a:xfrm>
              <a:custGeom>
                <a:rect b="b" l="l" r="r" t="t"/>
                <a:pathLst>
                  <a:path extrusionOk="0" h="549" w="548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48"/>
                      <a:pt x="280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7" name="Google Shape;1447;p23"/>
              <p:cNvSpPr/>
              <p:nvPr/>
            </p:nvSpPr>
            <p:spPr>
              <a:xfrm>
                <a:off x="11926390" y="3023691"/>
                <a:ext cx="38380" cy="31282"/>
              </a:xfrm>
              <a:custGeom>
                <a:rect b="b" l="l" r="r" t="t"/>
                <a:pathLst>
                  <a:path extrusionOk="0" h="542" w="665">
                    <a:moveTo>
                      <a:pt x="282" y="0"/>
                    </a:moveTo>
                    <a:cubicBezTo>
                      <a:pt x="222" y="0"/>
                      <a:pt x="159" y="22"/>
                      <a:pt x="102" y="74"/>
                    </a:cubicBezTo>
                    <a:cubicBezTo>
                      <a:pt x="0" y="176"/>
                      <a:pt x="0" y="354"/>
                      <a:pt x="102" y="456"/>
                    </a:cubicBezTo>
                    <a:cubicBezTo>
                      <a:pt x="153" y="513"/>
                      <a:pt x="223" y="542"/>
                      <a:pt x="295" y="542"/>
                    </a:cubicBezTo>
                    <a:cubicBezTo>
                      <a:pt x="366" y="542"/>
                      <a:pt x="439" y="513"/>
                      <a:pt x="497" y="456"/>
                    </a:cubicBezTo>
                    <a:cubicBezTo>
                      <a:pt x="664" y="258"/>
                      <a:pt x="488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8" name="Google Shape;1448;p23"/>
              <p:cNvSpPr/>
              <p:nvPr/>
            </p:nvSpPr>
            <p:spPr>
              <a:xfrm>
                <a:off x="11819790" y="2915591"/>
                <a:ext cx="41555" cy="33013"/>
              </a:xfrm>
              <a:custGeom>
                <a:rect b="b" l="l" r="r" t="t"/>
                <a:pathLst>
                  <a:path extrusionOk="0" h="572" w="720">
                    <a:moveTo>
                      <a:pt x="310" y="1"/>
                    </a:moveTo>
                    <a:cubicBezTo>
                      <a:pt x="240" y="1"/>
                      <a:pt x="167" y="30"/>
                      <a:pt x="103" y="100"/>
                    </a:cubicBezTo>
                    <a:cubicBezTo>
                      <a:pt x="1" y="215"/>
                      <a:pt x="1" y="380"/>
                      <a:pt x="103" y="495"/>
                    </a:cubicBezTo>
                    <a:cubicBezTo>
                      <a:pt x="160" y="546"/>
                      <a:pt x="230" y="571"/>
                      <a:pt x="300" y="571"/>
                    </a:cubicBezTo>
                    <a:cubicBezTo>
                      <a:pt x="370" y="571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Google Shape;1449;p23"/>
              <p:cNvSpPr/>
              <p:nvPr/>
            </p:nvSpPr>
            <p:spPr>
              <a:xfrm>
                <a:off x="11713248" y="2811299"/>
                <a:ext cx="38958" cy="31282"/>
              </a:xfrm>
              <a:custGeom>
                <a:rect b="b" l="l" r="r" t="t"/>
                <a:pathLst>
                  <a:path extrusionOk="0" h="542" w="675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6" y="542"/>
                    </a:cubicBezTo>
                    <a:cubicBezTo>
                      <a:pt x="376" y="542"/>
                      <a:pt x="446" y="513"/>
                      <a:pt x="497" y="456"/>
                    </a:cubicBezTo>
                    <a:cubicBezTo>
                      <a:pt x="675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0" name="Google Shape;1450;p23"/>
              <p:cNvSpPr/>
              <p:nvPr/>
            </p:nvSpPr>
            <p:spPr>
              <a:xfrm>
                <a:off x="11603647" y="2704699"/>
                <a:ext cx="42190" cy="30589"/>
              </a:xfrm>
              <a:custGeom>
                <a:rect b="b" l="l" r="r" t="t"/>
                <a:pathLst>
                  <a:path extrusionOk="0" h="530" w="731">
                    <a:moveTo>
                      <a:pt x="377" y="1"/>
                    </a:moveTo>
                    <a:cubicBezTo>
                      <a:pt x="168" y="1"/>
                      <a:pt x="0" y="259"/>
                      <a:pt x="168" y="456"/>
                    </a:cubicBezTo>
                    <a:cubicBezTo>
                      <a:pt x="225" y="508"/>
                      <a:pt x="288" y="530"/>
                      <a:pt x="348" y="530"/>
                    </a:cubicBezTo>
                    <a:cubicBezTo>
                      <a:pt x="554" y="530"/>
                      <a:pt x="730" y="272"/>
                      <a:pt x="562" y="74"/>
                    </a:cubicBezTo>
                    <a:cubicBezTo>
                      <a:pt x="502" y="23"/>
                      <a:pt x="438" y="1"/>
                      <a:pt x="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1" name="Google Shape;1451;p23"/>
              <p:cNvSpPr/>
              <p:nvPr/>
            </p:nvSpPr>
            <p:spPr>
              <a:xfrm>
                <a:off x="11497163" y="2598445"/>
                <a:ext cx="45249" cy="32551"/>
              </a:xfrm>
              <a:custGeom>
                <a:rect b="b" l="l" r="r" t="t"/>
                <a:pathLst>
                  <a:path extrusionOk="0" h="564" w="784">
                    <a:moveTo>
                      <a:pt x="385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79" y="563"/>
                    </a:cubicBezTo>
                    <a:cubicBezTo>
                      <a:pt x="595" y="563"/>
                      <a:pt x="784" y="272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Google Shape;1452;p23"/>
              <p:cNvSpPr/>
              <p:nvPr/>
            </p:nvSpPr>
            <p:spPr>
              <a:xfrm>
                <a:off x="11396507" y="2491441"/>
                <a:ext cx="31628" cy="31628"/>
              </a:xfrm>
              <a:custGeom>
                <a:rect b="b" l="l" r="r" t="t"/>
                <a:pathLst>
                  <a:path extrusionOk="0" h="548" w="548">
                    <a:moveTo>
                      <a:pt x="268" y="0"/>
                    </a:moveTo>
                    <a:cubicBezTo>
                      <a:pt x="115" y="0"/>
                      <a:pt x="0" y="128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1" y="548"/>
                      <a:pt x="548" y="433"/>
                      <a:pt x="548" y="280"/>
                    </a:cubicBezTo>
                    <a:cubicBezTo>
                      <a:pt x="548" y="128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3" name="Google Shape;1453;p23"/>
              <p:cNvSpPr/>
              <p:nvPr/>
            </p:nvSpPr>
            <p:spPr>
              <a:xfrm>
                <a:off x="11289907" y="2385591"/>
                <a:ext cx="31686" cy="31686"/>
              </a:xfrm>
              <a:custGeom>
                <a:rect b="b" l="l" r="r" t="t"/>
                <a:pathLst>
                  <a:path extrusionOk="0" h="549" w="549">
                    <a:moveTo>
                      <a:pt x="268" y="1"/>
                    </a:moveTo>
                    <a:cubicBezTo>
                      <a:pt x="128" y="1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9" y="421"/>
                      <a:pt x="549" y="268"/>
                    </a:cubicBezTo>
                    <a:cubicBezTo>
                      <a:pt x="549" y="115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4" name="Google Shape;1454;p23"/>
              <p:cNvSpPr/>
              <p:nvPr/>
            </p:nvSpPr>
            <p:spPr>
              <a:xfrm>
                <a:off x="11178171" y="2279568"/>
                <a:ext cx="45826" cy="32494"/>
              </a:xfrm>
              <a:custGeom>
                <a:rect b="b" l="l" r="r" t="t"/>
                <a:pathLst>
                  <a:path extrusionOk="0" h="563" w="794">
                    <a:moveTo>
                      <a:pt x="389" y="1"/>
                    </a:moveTo>
                    <a:cubicBezTo>
                      <a:pt x="180" y="1"/>
                      <a:pt x="0" y="263"/>
                      <a:pt x="180" y="463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0" y="562"/>
                      <a:pt x="794" y="271"/>
                      <a:pt x="562" y="68"/>
                    </a:cubicBezTo>
                    <a:cubicBezTo>
                      <a:pt x="507" y="21"/>
                      <a:pt x="447" y="1"/>
                      <a:pt x="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5" name="Google Shape;1455;p23"/>
              <p:cNvSpPr/>
              <p:nvPr/>
            </p:nvSpPr>
            <p:spPr>
              <a:xfrm>
                <a:off x="11071686" y="2172506"/>
                <a:ext cx="42651" cy="32205"/>
              </a:xfrm>
              <a:custGeom>
                <a:rect b="b" l="l" r="r" t="t"/>
                <a:pathLst>
                  <a:path extrusionOk="0" h="558" w="739">
                    <a:moveTo>
                      <a:pt x="369" y="0"/>
                    </a:moveTo>
                    <a:cubicBezTo>
                      <a:pt x="127" y="0"/>
                      <a:pt x="0" y="306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306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6" name="Google Shape;1456;p23"/>
              <p:cNvSpPr/>
              <p:nvPr/>
            </p:nvSpPr>
            <p:spPr>
              <a:xfrm>
                <a:off x="10965837" y="2066656"/>
                <a:ext cx="42709" cy="31628"/>
              </a:xfrm>
              <a:custGeom>
                <a:rect b="b" l="l" r="r" t="t"/>
                <a:pathLst>
                  <a:path extrusionOk="0" h="548" w="74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3" y="548"/>
                    </a:cubicBezTo>
                    <a:cubicBezTo>
                      <a:pt x="433" y="548"/>
                      <a:pt x="504" y="523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7" name="Google Shape;1457;p23"/>
              <p:cNvSpPr/>
              <p:nvPr/>
            </p:nvSpPr>
            <p:spPr>
              <a:xfrm>
                <a:off x="12044706" y="3331429"/>
                <a:ext cx="31628" cy="31686"/>
              </a:xfrm>
              <a:custGeom>
                <a:rect b="b" l="l" r="r" t="t"/>
                <a:pathLst>
                  <a:path extrusionOk="0" h="549" w="548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0" y="548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8" name="Google Shape;1458;p23"/>
              <p:cNvSpPr/>
              <p:nvPr/>
            </p:nvSpPr>
            <p:spPr>
              <a:xfrm>
                <a:off x="11938106" y="3224887"/>
                <a:ext cx="31686" cy="32378"/>
              </a:xfrm>
              <a:custGeom>
                <a:rect b="b" l="l" r="r" t="t"/>
                <a:pathLst>
                  <a:path extrusionOk="0" h="561" w="549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1"/>
                      <a:pt x="281" y="561"/>
                    </a:cubicBezTo>
                    <a:cubicBezTo>
                      <a:pt x="434" y="561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9" name="Google Shape;1459;p23"/>
              <p:cNvSpPr/>
              <p:nvPr/>
            </p:nvSpPr>
            <p:spPr>
              <a:xfrm>
                <a:off x="11826428" y="3119037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70" y="1"/>
                    </a:moveTo>
                    <a:cubicBezTo>
                      <a:pt x="115" y="1"/>
                      <a:pt x="0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0" name="Google Shape;1460;p23"/>
              <p:cNvSpPr/>
              <p:nvPr/>
            </p:nvSpPr>
            <p:spPr>
              <a:xfrm>
                <a:off x="11719885" y="3012495"/>
                <a:ext cx="42651" cy="31628"/>
              </a:xfrm>
              <a:custGeom>
                <a:rect b="b" l="l" r="r" t="t"/>
                <a:pathLst>
                  <a:path extrusionOk="0" h="548" w="739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1" name="Google Shape;1461;p23"/>
              <p:cNvSpPr/>
              <p:nvPr/>
            </p:nvSpPr>
            <p:spPr>
              <a:xfrm>
                <a:off x="11614036" y="2905894"/>
                <a:ext cx="42651" cy="32263"/>
              </a:xfrm>
              <a:custGeom>
                <a:rect b="b" l="l" r="r" t="t"/>
                <a:pathLst>
                  <a:path extrusionOk="0" h="559" w="739">
                    <a:moveTo>
                      <a:pt x="370" y="1"/>
                    </a:moveTo>
                    <a:cubicBezTo>
                      <a:pt x="115" y="1"/>
                      <a:pt x="0" y="307"/>
                      <a:pt x="179" y="472"/>
                    </a:cubicBezTo>
                    <a:cubicBezTo>
                      <a:pt x="230" y="529"/>
                      <a:pt x="300" y="558"/>
                      <a:pt x="370" y="558"/>
                    </a:cubicBezTo>
                    <a:cubicBezTo>
                      <a:pt x="440" y="558"/>
                      <a:pt x="510" y="529"/>
                      <a:pt x="561" y="472"/>
                    </a:cubicBezTo>
                    <a:cubicBezTo>
                      <a:pt x="739" y="307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2" name="Google Shape;1462;p23"/>
              <p:cNvSpPr/>
              <p:nvPr/>
            </p:nvSpPr>
            <p:spPr>
              <a:xfrm>
                <a:off x="11507494" y="2800102"/>
                <a:ext cx="42651" cy="31628"/>
              </a:xfrm>
              <a:custGeom>
                <a:rect b="b" l="l" r="r" t="t"/>
                <a:pathLst>
                  <a:path extrusionOk="0" h="548" w="739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29" y="522"/>
                      <a:pt x="299" y="548"/>
                      <a:pt x="369" y="548"/>
                    </a:cubicBezTo>
                    <a:cubicBezTo>
                      <a:pt x="439" y="548"/>
                      <a:pt x="509" y="522"/>
                      <a:pt x="560" y="471"/>
                    </a:cubicBezTo>
                    <a:cubicBezTo>
                      <a:pt x="739" y="293"/>
                      <a:pt x="611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Google Shape;1463;p23"/>
              <p:cNvSpPr/>
              <p:nvPr/>
            </p:nvSpPr>
            <p:spPr>
              <a:xfrm>
                <a:off x="11405338" y="2693848"/>
                <a:ext cx="33128" cy="31743"/>
              </a:xfrm>
              <a:custGeom>
                <a:rect b="b" l="l" r="r" t="t"/>
                <a:pathLst>
                  <a:path extrusionOk="0" h="550" w="574">
                    <a:moveTo>
                      <a:pt x="298" y="1"/>
                    </a:moveTo>
                    <a:cubicBezTo>
                      <a:pt x="230" y="1"/>
                      <a:pt x="160" y="26"/>
                      <a:pt x="102" y="84"/>
                    </a:cubicBezTo>
                    <a:cubicBezTo>
                      <a:pt x="0" y="186"/>
                      <a:pt x="0" y="364"/>
                      <a:pt x="102" y="466"/>
                    </a:cubicBezTo>
                    <a:cubicBezTo>
                      <a:pt x="160" y="524"/>
                      <a:pt x="230" y="550"/>
                      <a:pt x="298" y="550"/>
                    </a:cubicBezTo>
                    <a:cubicBezTo>
                      <a:pt x="440" y="550"/>
                      <a:pt x="573" y="439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p23"/>
              <p:cNvSpPr/>
              <p:nvPr/>
            </p:nvSpPr>
            <p:spPr>
              <a:xfrm>
                <a:off x="11300238" y="2587710"/>
                <a:ext cx="32378" cy="31628"/>
              </a:xfrm>
              <a:custGeom>
                <a:rect b="b" l="l" r="r" t="t"/>
                <a:pathLst>
                  <a:path extrusionOk="0" h="548" w="561">
                    <a:moveTo>
                      <a:pt x="280" y="0"/>
                    </a:moveTo>
                    <a:cubicBezTo>
                      <a:pt x="128" y="0"/>
                      <a:pt x="0" y="115"/>
                      <a:pt x="0" y="268"/>
                    </a:cubicBezTo>
                    <a:cubicBezTo>
                      <a:pt x="0" y="421"/>
                      <a:pt x="128" y="548"/>
                      <a:pt x="280" y="548"/>
                    </a:cubicBezTo>
                    <a:cubicBezTo>
                      <a:pt x="433" y="548"/>
                      <a:pt x="561" y="421"/>
                      <a:pt x="561" y="268"/>
                    </a:cubicBezTo>
                    <a:cubicBezTo>
                      <a:pt x="561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5" name="Google Shape;1465;p23"/>
              <p:cNvSpPr/>
              <p:nvPr/>
            </p:nvSpPr>
            <p:spPr>
              <a:xfrm>
                <a:off x="10976110" y="2269237"/>
                <a:ext cx="45883" cy="32436"/>
              </a:xfrm>
              <a:custGeom>
                <a:rect b="b" l="l" r="r" t="t"/>
                <a:pathLst>
                  <a:path extrusionOk="0" h="562" w="795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6" name="Google Shape;1466;p23"/>
              <p:cNvSpPr/>
              <p:nvPr/>
            </p:nvSpPr>
            <p:spPr>
              <a:xfrm>
                <a:off x="10870203" y="2163099"/>
                <a:ext cx="45306" cy="32090"/>
              </a:xfrm>
              <a:custGeom>
                <a:rect b="b" l="l" r="r" t="t"/>
                <a:pathLst>
                  <a:path extrusionOk="0" h="556" w="785">
                    <a:moveTo>
                      <a:pt x="377" y="0"/>
                    </a:moveTo>
                    <a:cubicBezTo>
                      <a:pt x="169" y="0"/>
                      <a:pt x="0" y="259"/>
                      <a:pt x="168" y="456"/>
                    </a:cubicBezTo>
                    <a:cubicBezTo>
                      <a:pt x="229" y="527"/>
                      <a:pt x="301" y="556"/>
                      <a:pt x="370" y="556"/>
                    </a:cubicBezTo>
                    <a:cubicBezTo>
                      <a:pt x="589" y="556"/>
                      <a:pt x="785" y="267"/>
                      <a:pt x="562" y="74"/>
                    </a:cubicBezTo>
                    <a:cubicBezTo>
                      <a:pt x="502" y="22"/>
                      <a:pt x="438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7" name="Google Shape;1467;p23"/>
              <p:cNvSpPr/>
              <p:nvPr/>
            </p:nvSpPr>
            <p:spPr>
              <a:xfrm>
                <a:off x="11388103" y="2289468"/>
                <a:ext cx="33879" cy="32147"/>
              </a:xfrm>
              <a:custGeom>
                <a:rect b="b" l="l" r="r" t="t"/>
                <a:pathLst>
                  <a:path extrusionOk="0" h="557" w="587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8" name="Google Shape;1468;p23"/>
              <p:cNvSpPr/>
              <p:nvPr/>
            </p:nvSpPr>
            <p:spPr>
              <a:xfrm>
                <a:off x="11075785" y="2385224"/>
                <a:ext cx="45883" cy="32436"/>
              </a:xfrm>
              <a:custGeom>
                <a:rect b="b" l="l" r="r" t="t"/>
                <a:pathLst>
                  <a:path extrusionOk="0" h="562" w="795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9" name="Google Shape;1469;p23"/>
              <p:cNvSpPr/>
              <p:nvPr/>
            </p:nvSpPr>
            <p:spPr>
              <a:xfrm>
                <a:off x="11165223" y="2491049"/>
                <a:ext cx="45883" cy="32436"/>
              </a:xfrm>
              <a:custGeom>
                <a:rect b="b" l="l" r="r" t="t"/>
                <a:pathLst>
                  <a:path extrusionOk="0" h="562" w="795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10800000">
              <a:off x="522941" y="-712011"/>
              <a:ext cx="1326936" cy="1389752"/>
              <a:chOff x="4490629" y="4622475"/>
              <a:chExt cx="1012541" cy="1060475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4491100" y="4622475"/>
                <a:ext cx="1008000" cy="1054800"/>
              </a:xfrm>
              <a:prstGeom prst="blockArc">
                <a:avLst>
                  <a:gd fmla="val 10800000" name="adj1"/>
                  <a:gd fmla="val 21551508" name="adj2"/>
                  <a:gd fmla="val 18243" name="adj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72" name="Google Shape;1472;p23"/>
              <p:cNvPicPr preferRelativeResize="0"/>
              <p:nvPr/>
            </p:nvPicPr>
            <p:blipFill rotWithShape="1">
              <a:blip r:embed="rId2">
                <a:alphaModFix amt="35000"/>
              </a:blip>
              <a:srcRect b="6831" l="0" r="0" t="2564"/>
              <a:stretch/>
            </p:blipFill>
            <p:spPr>
              <a:xfrm rot="-3058">
                <a:off x="4491100" y="4623800"/>
                <a:ext cx="1011600" cy="1058700"/>
              </a:xfrm>
              <a:prstGeom prst="blockArc">
                <a:avLst>
                  <a:gd fmla="val 10800000" name="adj1"/>
                  <a:gd fmla="val 21521183" name="adj2"/>
                  <a:gd fmla="val 17830" name="adj3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473" name="Google Shape;1473;p23"/>
            <p:cNvGrpSpPr/>
            <p:nvPr/>
          </p:nvGrpSpPr>
          <p:grpSpPr>
            <a:xfrm>
              <a:off x="1548396" y="321463"/>
              <a:ext cx="420281" cy="420272"/>
              <a:chOff x="866596" y="368151"/>
              <a:chExt cx="420281" cy="420272"/>
            </a:xfrm>
          </p:grpSpPr>
          <p:sp>
            <p:nvSpPr>
              <p:cNvPr id="1474" name="Google Shape;1474;p23"/>
              <p:cNvSpPr/>
              <p:nvPr/>
            </p:nvSpPr>
            <p:spPr>
              <a:xfrm flipH="1">
                <a:off x="866596" y="368151"/>
                <a:ext cx="420281" cy="420272"/>
              </a:xfrm>
              <a:custGeom>
                <a:rect b="b" l="l" r="r" t="t"/>
                <a:pathLst>
                  <a:path extrusionOk="0" h="3821" w="3821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75" name="Google Shape;1475;p23"/>
              <p:cNvPicPr preferRelativeResize="0"/>
              <p:nvPr/>
            </p:nvPicPr>
            <p:blipFill rotWithShape="1">
              <a:blip r:embed="rId3">
                <a:alphaModFix/>
              </a:blip>
              <a:srcRect b="336" l="0" r="0" t="327"/>
              <a:stretch/>
            </p:blipFill>
            <p:spPr>
              <a:xfrm rot="10800000">
                <a:off x="871517" y="368357"/>
                <a:ext cx="411000" cy="410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76" name="Google Shape;1476;p23"/>
          <p:cNvGrpSpPr/>
          <p:nvPr/>
        </p:nvGrpSpPr>
        <p:grpSpPr>
          <a:xfrm>
            <a:off x="6984356" y="4641097"/>
            <a:ext cx="1138729" cy="502504"/>
            <a:chOff x="6984356" y="4641097"/>
            <a:chExt cx="1138729" cy="502504"/>
          </a:xfrm>
        </p:grpSpPr>
        <p:sp>
          <p:nvSpPr>
            <p:cNvPr id="1477" name="Google Shape;1477;p23"/>
            <p:cNvSpPr/>
            <p:nvPr/>
          </p:nvSpPr>
          <p:spPr>
            <a:xfrm rot="-5400000">
              <a:off x="7276750" y="4348775"/>
              <a:ext cx="502390" cy="1087047"/>
            </a:xfrm>
            <a:custGeom>
              <a:rect b="b" l="l" r="r" t="t"/>
              <a:pathLst>
                <a:path extrusionOk="0" h="17993" w="8316">
                  <a:moveTo>
                    <a:pt x="0" y="0"/>
                  </a:moveTo>
                  <a:lnTo>
                    <a:pt x="0" y="17993"/>
                  </a:lnTo>
                  <a:lnTo>
                    <a:pt x="8315" y="8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8" name="Google Shape;1478;p23"/>
            <p:cNvGrpSpPr/>
            <p:nvPr/>
          </p:nvGrpSpPr>
          <p:grpSpPr>
            <a:xfrm>
              <a:off x="7618735" y="4641097"/>
              <a:ext cx="504351" cy="308401"/>
              <a:chOff x="6688660" y="4641097"/>
              <a:chExt cx="504351" cy="308401"/>
            </a:xfrm>
          </p:grpSpPr>
          <p:sp>
            <p:nvSpPr>
              <p:cNvPr id="1479" name="Google Shape;1479;p23"/>
              <p:cNvSpPr/>
              <p:nvPr/>
            </p:nvSpPr>
            <p:spPr>
              <a:xfrm rot="-5400000">
                <a:off x="6688661" y="4641095"/>
                <a:ext cx="111610" cy="111613"/>
              </a:xfrm>
              <a:custGeom>
                <a:rect b="b" l="l" r="r" t="t"/>
                <a:pathLst>
                  <a:path extrusionOk="0" h="1567" w="1567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23"/>
              <p:cNvSpPr/>
              <p:nvPr/>
            </p:nvSpPr>
            <p:spPr>
              <a:xfrm rot="-5400000">
                <a:off x="6885457" y="4641095"/>
                <a:ext cx="111610" cy="111613"/>
              </a:xfrm>
              <a:custGeom>
                <a:rect b="b" l="l" r="r" t="t"/>
                <a:pathLst>
                  <a:path extrusionOk="0" h="1567" w="1567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23"/>
              <p:cNvSpPr/>
              <p:nvPr/>
            </p:nvSpPr>
            <p:spPr>
              <a:xfrm rot="-5400000">
                <a:off x="7081826" y="4641522"/>
                <a:ext cx="111610" cy="110759"/>
              </a:xfrm>
              <a:custGeom>
                <a:rect b="b" l="l" r="r" t="t"/>
                <a:pathLst>
                  <a:path extrusionOk="0" h="1555" w="1567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23"/>
              <p:cNvSpPr/>
              <p:nvPr/>
            </p:nvSpPr>
            <p:spPr>
              <a:xfrm rot="-5400000">
                <a:off x="6688661" y="4837886"/>
                <a:ext cx="111610" cy="111613"/>
              </a:xfrm>
              <a:custGeom>
                <a:rect b="b" l="l" r="r" t="t"/>
                <a:pathLst>
                  <a:path extrusionOk="0" h="1567" w="1567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23"/>
              <p:cNvSpPr/>
              <p:nvPr/>
            </p:nvSpPr>
            <p:spPr>
              <a:xfrm rot="-5400000">
                <a:off x="6885457" y="4837886"/>
                <a:ext cx="111610" cy="111613"/>
              </a:xfrm>
              <a:custGeom>
                <a:rect b="b" l="l" r="r" t="t"/>
                <a:pathLst>
                  <a:path extrusionOk="0" h="1567" w="1567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23"/>
              <p:cNvSpPr/>
              <p:nvPr/>
            </p:nvSpPr>
            <p:spPr>
              <a:xfrm rot="-5400000">
                <a:off x="7081826" y="4838313"/>
                <a:ext cx="111610" cy="110759"/>
              </a:xfrm>
              <a:custGeom>
                <a:rect b="b" l="l" r="r" t="t"/>
                <a:pathLst>
                  <a:path extrusionOk="0" h="1555" w="1567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485" name="Google Shape;1485;p23"/>
            <p:cNvPicPr preferRelativeResize="0"/>
            <p:nvPr/>
          </p:nvPicPr>
          <p:blipFill rotWithShape="1">
            <a:blip r:embed="rId2">
              <a:alphaModFix amt="26000"/>
            </a:blip>
            <a:srcRect b="27022" l="0" r="0" t="27017"/>
            <a:stretch/>
          </p:blipFill>
          <p:spPr>
            <a:xfrm flipH="1">
              <a:off x="6984356" y="4641100"/>
              <a:ext cx="1087200" cy="502500"/>
            </a:xfrm>
            <a:prstGeom prst="triangle">
              <a:avLst>
                <a:gd fmla="val 50000" name="adj"/>
              </a:avLst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_1_1_1_1_1"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24"/>
          <p:cNvSpPr txBox="1"/>
          <p:nvPr>
            <p:ph type="title"/>
          </p:nvPr>
        </p:nvSpPr>
        <p:spPr>
          <a:xfrm>
            <a:off x="718225" y="531600"/>
            <a:ext cx="7707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488" name="Google Shape;1488;p24"/>
          <p:cNvSpPr txBox="1"/>
          <p:nvPr>
            <p:ph idx="1" type="subTitle"/>
          </p:nvPr>
        </p:nvSpPr>
        <p:spPr>
          <a:xfrm>
            <a:off x="2090675" y="1194550"/>
            <a:ext cx="49629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5"/>
          <p:cNvSpPr txBox="1"/>
          <p:nvPr>
            <p:ph idx="1" type="subTitle"/>
          </p:nvPr>
        </p:nvSpPr>
        <p:spPr>
          <a:xfrm>
            <a:off x="2976750" y="1500603"/>
            <a:ext cx="31905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1" name="Google Shape;1491;p25"/>
          <p:cNvSpPr txBox="1"/>
          <p:nvPr>
            <p:ph type="ctrTitle"/>
          </p:nvPr>
        </p:nvSpPr>
        <p:spPr>
          <a:xfrm>
            <a:off x="2976750" y="577763"/>
            <a:ext cx="31905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b="1"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492" name="Google Shape;1492;p25"/>
          <p:cNvGrpSpPr/>
          <p:nvPr/>
        </p:nvGrpSpPr>
        <p:grpSpPr>
          <a:xfrm>
            <a:off x="7570175" y="384266"/>
            <a:ext cx="2390324" cy="1314601"/>
            <a:chOff x="7570175" y="384266"/>
            <a:chExt cx="2390324" cy="1314601"/>
          </a:xfrm>
        </p:grpSpPr>
        <p:grpSp>
          <p:nvGrpSpPr>
            <p:cNvPr id="1493" name="Google Shape;1493;p25"/>
            <p:cNvGrpSpPr/>
            <p:nvPr/>
          </p:nvGrpSpPr>
          <p:grpSpPr>
            <a:xfrm>
              <a:off x="8183558" y="384266"/>
              <a:ext cx="1776941" cy="863096"/>
              <a:chOff x="-968809" y="1849955"/>
              <a:chExt cx="5540822" cy="2691289"/>
            </a:xfrm>
          </p:grpSpPr>
          <p:sp>
            <p:nvSpPr>
              <p:cNvPr id="1494" name="Google Shape;1494;p25"/>
              <p:cNvSpPr/>
              <p:nvPr/>
            </p:nvSpPr>
            <p:spPr>
              <a:xfrm>
                <a:off x="-968809" y="1852329"/>
                <a:ext cx="5540822" cy="2688915"/>
              </a:xfrm>
              <a:custGeom>
                <a:rect b="b" l="l" r="r" t="t"/>
                <a:pathLst>
                  <a:path extrusionOk="0" h="20572" w="42391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95" name="Google Shape;1495;p25"/>
              <p:cNvPicPr preferRelativeResize="0"/>
              <p:nvPr/>
            </p:nvPicPr>
            <p:blipFill rotWithShape="1">
              <a:blip r:embed="rId2">
                <a:alphaModFix/>
              </a:blip>
              <a:srcRect b="11525" l="-50457" r="329" t="15805"/>
              <a:stretch/>
            </p:blipFill>
            <p:spPr>
              <a:xfrm flipH="1" rot="10800000">
                <a:off x="-961246" y="1849955"/>
                <a:ext cx="5525700" cy="26898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</p:grpSp>
        <p:sp>
          <p:nvSpPr>
            <p:cNvPr id="1496" name="Google Shape;1496;p25"/>
            <p:cNvSpPr/>
            <p:nvPr/>
          </p:nvSpPr>
          <p:spPr>
            <a:xfrm>
              <a:off x="7570175" y="531600"/>
              <a:ext cx="1120800" cy="11208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97" name="Google Shape;1497;p25"/>
            <p:cNvGrpSpPr/>
            <p:nvPr/>
          </p:nvGrpSpPr>
          <p:grpSpPr>
            <a:xfrm>
              <a:off x="8184086" y="1095314"/>
              <a:ext cx="520498" cy="562280"/>
              <a:chOff x="6771474" y="57820"/>
              <a:chExt cx="877145" cy="947557"/>
            </a:xfrm>
          </p:grpSpPr>
          <p:sp>
            <p:nvSpPr>
              <p:cNvPr id="1498" name="Google Shape;1498;p25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rect b="b" l="l" r="r" t="t"/>
                <a:pathLst>
                  <a:path extrusionOk="0" h="20579" w="22577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99" name="Google Shape;1499;p25"/>
              <p:cNvPicPr preferRelativeResize="0"/>
              <p:nvPr/>
            </p:nvPicPr>
            <p:blipFill rotWithShape="1">
              <a:blip r:embed="rId3">
                <a:alphaModFix/>
              </a:blip>
              <a:srcRect b="377" l="0" r="0" t="376"/>
              <a:stretch/>
            </p:blipFill>
            <p:spPr>
              <a:xfrm flipH="1" rot="-5400000">
                <a:off x="6784619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00" name="Google Shape;1500;p25"/>
            <p:cNvGrpSpPr/>
            <p:nvPr/>
          </p:nvGrpSpPr>
          <p:grpSpPr>
            <a:xfrm>
              <a:off x="7959897" y="1196261"/>
              <a:ext cx="692014" cy="502606"/>
              <a:chOff x="8079872" y="1013424"/>
              <a:chExt cx="692014" cy="502606"/>
            </a:xfrm>
          </p:grpSpPr>
          <p:sp>
            <p:nvSpPr>
              <p:cNvPr id="1501" name="Google Shape;1501;p25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rect b="b" l="l" r="r" t="t"/>
                <a:pathLst>
                  <a:path extrusionOk="0" h="8405" w="8405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25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rect b="b" l="l" r="r" t="t"/>
                <a:pathLst>
                  <a:path extrusionOk="0" h="5260" w="526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25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rect b="b" l="l" r="r" t="t"/>
                <a:pathLst>
                  <a:path extrusionOk="0" h="10328" w="10315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25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rect b="b" l="l" r="r" t="t"/>
                <a:pathLst>
                  <a:path extrusionOk="0" h="5668" w="568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25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rect b="b" l="l" r="r" t="t"/>
                <a:pathLst>
                  <a:path extrusionOk="0" h="8583" w="8583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25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rect b="b" l="l" r="r" t="t"/>
                <a:pathLst>
                  <a:path extrusionOk="0" h="9933" w="9933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25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rect b="b" l="l" r="r" t="t"/>
                <a:pathLst>
                  <a:path extrusionOk="0" h="9857" w="9857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08" name="Google Shape;1508;p25"/>
          <p:cNvGrpSpPr/>
          <p:nvPr/>
        </p:nvGrpSpPr>
        <p:grpSpPr>
          <a:xfrm>
            <a:off x="-687418" y="2890348"/>
            <a:ext cx="2811080" cy="2912929"/>
            <a:chOff x="-687418" y="2890348"/>
            <a:chExt cx="2811080" cy="2912929"/>
          </a:xfrm>
        </p:grpSpPr>
        <p:grpSp>
          <p:nvGrpSpPr>
            <p:cNvPr id="1509" name="Google Shape;1509;p25"/>
            <p:cNvGrpSpPr/>
            <p:nvPr/>
          </p:nvGrpSpPr>
          <p:grpSpPr>
            <a:xfrm flipH="1">
              <a:off x="-687418" y="2890348"/>
              <a:ext cx="2811080" cy="2798785"/>
              <a:chOff x="10870203" y="1012775"/>
              <a:chExt cx="2360665" cy="2350340"/>
            </a:xfrm>
          </p:grpSpPr>
          <p:sp>
            <p:nvSpPr>
              <p:cNvPr id="1510" name="Google Shape;1510;p25"/>
              <p:cNvSpPr/>
              <p:nvPr/>
            </p:nvSpPr>
            <p:spPr>
              <a:xfrm>
                <a:off x="13191853" y="2182953"/>
                <a:ext cx="39015" cy="31282"/>
              </a:xfrm>
              <a:custGeom>
                <a:rect b="b" l="l" r="r" t="t"/>
                <a:pathLst>
                  <a:path extrusionOk="0" h="542" w="676">
                    <a:moveTo>
                      <a:pt x="296" y="0"/>
                    </a:moveTo>
                    <a:cubicBezTo>
                      <a:pt x="236" y="0"/>
                      <a:pt x="173" y="22"/>
                      <a:pt x="116" y="74"/>
                    </a:cubicBezTo>
                    <a:cubicBezTo>
                      <a:pt x="1" y="176"/>
                      <a:pt x="1" y="354"/>
                      <a:pt x="116" y="456"/>
                    </a:cubicBezTo>
                    <a:cubicBezTo>
                      <a:pt x="167" y="513"/>
                      <a:pt x="237" y="542"/>
                      <a:pt x="307" y="542"/>
                    </a:cubicBezTo>
                    <a:cubicBezTo>
                      <a:pt x="377" y="542"/>
                      <a:pt x="447" y="513"/>
                      <a:pt x="498" y="456"/>
                    </a:cubicBezTo>
                    <a:cubicBezTo>
                      <a:pt x="675" y="258"/>
                      <a:pt x="501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25"/>
              <p:cNvSpPr/>
              <p:nvPr/>
            </p:nvSpPr>
            <p:spPr>
              <a:xfrm>
                <a:off x="13086061" y="2074852"/>
                <a:ext cx="41555" cy="33013"/>
              </a:xfrm>
              <a:custGeom>
                <a:rect b="b" l="l" r="r" t="t"/>
                <a:pathLst>
                  <a:path extrusionOk="0" h="572" w="720">
                    <a:moveTo>
                      <a:pt x="304" y="1"/>
                    </a:moveTo>
                    <a:cubicBezTo>
                      <a:pt x="235" y="1"/>
                      <a:pt x="163" y="30"/>
                      <a:pt x="102" y="100"/>
                    </a:cubicBezTo>
                    <a:cubicBezTo>
                      <a:pt x="0" y="215"/>
                      <a:pt x="0" y="381"/>
                      <a:pt x="102" y="495"/>
                    </a:cubicBezTo>
                    <a:cubicBezTo>
                      <a:pt x="153" y="546"/>
                      <a:pt x="223" y="572"/>
                      <a:pt x="295" y="572"/>
                    </a:cubicBezTo>
                    <a:cubicBezTo>
                      <a:pt x="366" y="572"/>
                      <a:pt x="440" y="546"/>
                      <a:pt x="497" y="495"/>
                    </a:cubicBezTo>
                    <a:cubicBezTo>
                      <a:pt x="719" y="292"/>
                      <a:pt x="523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25"/>
              <p:cNvSpPr/>
              <p:nvPr/>
            </p:nvSpPr>
            <p:spPr>
              <a:xfrm>
                <a:off x="12980962" y="1969637"/>
                <a:ext cx="31686" cy="31686"/>
              </a:xfrm>
              <a:custGeom>
                <a:rect b="b" l="l" r="r" t="t"/>
                <a:pathLst>
                  <a:path extrusionOk="0" h="549" w="549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25"/>
              <p:cNvSpPr/>
              <p:nvPr/>
            </p:nvSpPr>
            <p:spPr>
              <a:xfrm>
                <a:off x="12874419" y="1863845"/>
                <a:ext cx="32378" cy="31628"/>
              </a:xfrm>
              <a:custGeom>
                <a:rect b="b" l="l" r="r" t="t"/>
                <a:pathLst>
                  <a:path extrusionOk="0" h="548" w="561">
                    <a:moveTo>
                      <a:pt x="280" y="0"/>
                    </a:moveTo>
                    <a:cubicBezTo>
                      <a:pt x="128" y="0"/>
                      <a:pt x="0" y="115"/>
                      <a:pt x="0" y="267"/>
                    </a:cubicBezTo>
                    <a:cubicBezTo>
                      <a:pt x="0" y="420"/>
                      <a:pt x="128" y="548"/>
                      <a:pt x="280" y="548"/>
                    </a:cubicBezTo>
                    <a:cubicBezTo>
                      <a:pt x="433" y="548"/>
                      <a:pt x="560" y="420"/>
                      <a:pt x="560" y="267"/>
                    </a:cubicBezTo>
                    <a:cubicBezTo>
                      <a:pt x="560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25"/>
              <p:cNvSpPr/>
              <p:nvPr/>
            </p:nvSpPr>
            <p:spPr>
              <a:xfrm>
                <a:off x="12768570" y="1757245"/>
                <a:ext cx="31686" cy="31686"/>
              </a:xfrm>
              <a:custGeom>
                <a:rect b="b" l="l" r="r" t="t"/>
                <a:pathLst>
                  <a:path extrusionOk="0" h="549" w="549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25"/>
              <p:cNvSpPr/>
              <p:nvPr/>
            </p:nvSpPr>
            <p:spPr>
              <a:xfrm>
                <a:off x="12662028" y="1650702"/>
                <a:ext cx="31628" cy="31628"/>
              </a:xfrm>
              <a:custGeom>
                <a:rect b="b" l="l" r="r" t="t"/>
                <a:pathLst>
                  <a:path extrusionOk="0" h="548" w="548">
                    <a:moveTo>
                      <a:pt x="280" y="0"/>
                    </a:moveTo>
                    <a:cubicBezTo>
                      <a:pt x="128" y="0"/>
                      <a:pt x="0" y="128"/>
                      <a:pt x="0" y="280"/>
                    </a:cubicBezTo>
                    <a:cubicBezTo>
                      <a:pt x="0" y="433"/>
                      <a:pt x="128" y="548"/>
                      <a:pt x="280" y="548"/>
                    </a:cubicBezTo>
                    <a:cubicBezTo>
                      <a:pt x="433" y="548"/>
                      <a:pt x="548" y="433"/>
                      <a:pt x="548" y="280"/>
                    </a:cubicBezTo>
                    <a:cubicBezTo>
                      <a:pt x="548" y="128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25"/>
              <p:cNvSpPr/>
              <p:nvPr/>
            </p:nvSpPr>
            <p:spPr>
              <a:xfrm>
                <a:off x="12553985" y="1544333"/>
                <a:ext cx="39073" cy="31628"/>
              </a:xfrm>
              <a:custGeom>
                <a:rect b="b" l="l" r="r" t="t"/>
                <a:pathLst>
                  <a:path extrusionOk="0" h="548" w="677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7" y="286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25"/>
              <p:cNvSpPr/>
              <p:nvPr/>
            </p:nvSpPr>
            <p:spPr>
              <a:xfrm>
                <a:off x="12448135" y="1438310"/>
                <a:ext cx="41555" cy="33013"/>
              </a:xfrm>
              <a:custGeom>
                <a:rect b="b" l="l" r="r" t="t"/>
                <a:pathLst>
                  <a:path extrusionOk="0" h="572" w="720">
                    <a:moveTo>
                      <a:pt x="300" y="0"/>
                    </a:moveTo>
                    <a:cubicBezTo>
                      <a:pt x="230" y="0"/>
                      <a:pt x="160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67" y="542"/>
                      <a:pt x="240" y="571"/>
                      <a:pt x="310" y="571"/>
                    </a:cubicBezTo>
                    <a:cubicBezTo>
                      <a:pt x="531" y="571"/>
                      <a:pt x="720" y="280"/>
                      <a:pt x="497" y="77"/>
                    </a:cubicBezTo>
                    <a:cubicBezTo>
                      <a:pt x="440" y="26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8" name="Google Shape;1518;p25"/>
              <p:cNvSpPr/>
              <p:nvPr/>
            </p:nvSpPr>
            <p:spPr>
              <a:xfrm>
                <a:off x="12341593" y="1331941"/>
                <a:ext cx="38958" cy="31282"/>
              </a:xfrm>
              <a:custGeom>
                <a:rect b="b" l="l" r="r" t="t"/>
                <a:pathLst>
                  <a:path extrusionOk="0" h="542" w="675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68"/>
                    </a:cubicBezTo>
                    <a:cubicBezTo>
                      <a:pt x="172" y="520"/>
                      <a:pt x="235" y="542"/>
                      <a:pt x="295" y="542"/>
                    </a:cubicBezTo>
                    <a:cubicBezTo>
                      <a:pt x="501" y="542"/>
                      <a:pt x="675" y="283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25"/>
              <p:cNvSpPr/>
              <p:nvPr/>
            </p:nvSpPr>
            <p:spPr>
              <a:xfrm>
                <a:off x="12235743" y="1225918"/>
                <a:ext cx="38554" cy="31108"/>
              </a:xfrm>
              <a:custGeom>
                <a:rect b="b" l="l" r="r" t="t"/>
                <a:pathLst>
                  <a:path extrusionOk="0" h="539" w="668">
                    <a:moveTo>
                      <a:pt x="295" y="0"/>
                    </a:moveTo>
                    <a:cubicBezTo>
                      <a:pt x="224" y="0"/>
                      <a:pt x="154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58" y="518"/>
                      <a:pt x="218" y="538"/>
                      <a:pt x="276" y="538"/>
                    </a:cubicBezTo>
                    <a:cubicBezTo>
                      <a:pt x="485" y="538"/>
                      <a:pt x="667" y="276"/>
                      <a:pt x="497" y="77"/>
                    </a:cubicBezTo>
                    <a:cubicBezTo>
                      <a:pt x="440" y="26"/>
                      <a:pt x="367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25"/>
              <p:cNvSpPr/>
              <p:nvPr/>
            </p:nvSpPr>
            <p:spPr>
              <a:xfrm>
                <a:off x="12125507" y="1120068"/>
                <a:ext cx="41959" cy="31686"/>
              </a:xfrm>
              <a:custGeom>
                <a:rect b="b" l="l" r="r" t="t"/>
                <a:pathLst>
                  <a:path extrusionOk="0" h="549" w="727">
                    <a:moveTo>
                      <a:pt x="370" y="1"/>
                    </a:moveTo>
                    <a:cubicBezTo>
                      <a:pt x="128" y="1"/>
                      <a:pt x="1" y="294"/>
                      <a:pt x="166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7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25"/>
              <p:cNvSpPr/>
              <p:nvPr/>
            </p:nvSpPr>
            <p:spPr>
              <a:xfrm>
                <a:off x="12018965" y="1012775"/>
                <a:ext cx="42709" cy="32205"/>
              </a:xfrm>
              <a:custGeom>
                <a:rect b="b" l="l" r="r" t="t"/>
                <a:pathLst>
                  <a:path extrusionOk="0" h="558" w="740">
                    <a:moveTo>
                      <a:pt x="370" y="1"/>
                    </a:moveTo>
                    <a:cubicBezTo>
                      <a:pt x="128" y="1"/>
                      <a:pt x="0" y="306"/>
                      <a:pt x="179" y="472"/>
                    </a:cubicBezTo>
                    <a:cubicBezTo>
                      <a:pt x="230" y="529"/>
                      <a:pt x="300" y="558"/>
                      <a:pt x="371" y="558"/>
                    </a:cubicBezTo>
                    <a:cubicBezTo>
                      <a:pt x="443" y="558"/>
                      <a:pt x="516" y="529"/>
                      <a:pt x="574" y="472"/>
                    </a:cubicBezTo>
                    <a:cubicBezTo>
                      <a:pt x="739" y="306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25"/>
              <p:cNvSpPr/>
              <p:nvPr/>
            </p:nvSpPr>
            <p:spPr>
              <a:xfrm>
                <a:off x="13092640" y="2278298"/>
                <a:ext cx="42709" cy="31686"/>
              </a:xfrm>
              <a:custGeom>
                <a:rect b="b" l="l" r="r" t="t"/>
                <a:pathLst>
                  <a:path extrusionOk="0" h="549" w="740">
                    <a:moveTo>
                      <a:pt x="370" y="1"/>
                    </a:moveTo>
                    <a:cubicBezTo>
                      <a:pt x="116" y="1"/>
                      <a:pt x="1" y="294"/>
                      <a:pt x="167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40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25"/>
              <p:cNvSpPr/>
              <p:nvPr/>
            </p:nvSpPr>
            <p:spPr>
              <a:xfrm>
                <a:off x="12989792" y="2170486"/>
                <a:ext cx="42190" cy="32898"/>
              </a:xfrm>
              <a:custGeom>
                <a:rect b="b" l="l" r="r" t="t"/>
                <a:pathLst>
                  <a:path extrusionOk="0" h="570" w="731">
                    <a:moveTo>
                      <a:pt x="313" y="1"/>
                    </a:moveTo>
                    <a:cubicBezTo>
                      <a:pt x="245" y="1"/>
                      <a:pt x="175" y="29"/>
                      <a:pt x="115" y="99"/>
                    </a:cubicBezTo>
                    <a:cubicBezTo>
                      <a:pt x="0" y="213"/>
                      <a:pt x="0" y="379"/>
                      <a:pt x="115" y="493"/>
                    </a:cubicBezTo>
                    <a:cubicBezTo>
                      <a:pt x="166" y="544"/>
                      <a:pt x="236" y="570"/>
                      <a:pt x="306" y="570"/>
                    </a:cubicBezTo>
                    <a:cubicBezTo>
                      <a:pt x="376" y="570"/>
                      <a:pt x="446" y="544"/>
                      <a:pt x="497" y="493"/>
                    </a:cubicBezTo>
                    <a:cubicBezTo>
                      <a:pt x="730" y="299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25"/>
              <p:cNvSpPr/>
              <p:nvPr/>
            </p:nvSpPr>
            <p:spPr>
              <a:xfrm>
                <a:off x="12885443" y="2065156"/>
                <a:ext cx="31628" cy="32436"/>
              </a:xfrm>
              <a:custGeom>
                <a:rect b="b" l="l" r="r" t="t"/>
                <a:pathLst>
                  <a:path extrusionOk="0" h="562" w="548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61"/>
                      <a:pt x="268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25"/>
              <p:cNvSpPr/>
              <p:nvPr/>
            </p:nvSpPr>
            <p:spPr>
              <a:xfrm>
                <a:off x="12778843" y="1959364"/>
                <a:ext cx="31686" cy="31628"/>
              </a:xfrm>
              <a:custGeom>
                <a:rect b="b" l="l" r="r" t="t"/>
                <a:pathLst>
                  <a:path extrusionOk="0" h="548" w="549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34" y="548"/>
                      <a:pt x="548" y="421"/>
                      <a:pt x="548" y="268"/>
                    </a:cubicBezTo>
                    <a:cubicBezTo>
                      <a:pt x="548" y="11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25"/>
              <p:cNvSpPr/>
              <p:nvPr/>
            </p:nvSpPr>
            <p:spPr>
              <a:xfrm>
                <a:off x="12673051" y="1852821"/>
                <a:ext cx="31628" cy="31628"/>
              </a:xfrm>
              <a:custGeom>
                <a:rect b="b" l="l" r="r" t="t"/>
                <a:pathLst>
                  <a:path extrusionOk="0" h="548" w="548">
                    <a:moveTo>
                      <a:pt x="268" y="0"/>
                    </a:moveTo>
                    <a:cubicBezTo>
                      <a:pt x="115" y="0"/>
                      <a:pt x="0" y="127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0" y="548"/>
                      <a:pt x="548" y="433"/>
                      <a:pt x="548" y="280"/>
                    </a:cubicBezTo>
                    <a:cubicBezTo>
                      <a:pt x="548" y="127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25"/>
              <p:cNvSpPr/>
              <p:nvPr/>
            </p:nvSpPr>
            <p:spPr>
              <a:xfrm>
                <a:off x="12566451" y="1746971"/>
                <a:ext cx="31686" cy="31628"/>
              </a:xfrm>
              <a:custGeom>
                <a:rect b="b" l="l" r="r" t="t"/>
                <a:pathLst>
                  <a:path extrusionOk="0" h="548" w="549">
                    <a:moveTo>
                      <a:pt x="268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25"/>
              <p:cNvSpPr/>
              <p:nvPr/>
            </p:nvSpPr>
            <p:spPr>
              <a:xfrm>
                <a:off x="12459909" y="1640429"/>
                <a:ext cx="32378" cy="31628"/>
              </a:xfrm>
              <a:custGeom>
                <a:rect b="b" l="l" r="r" t="t"/>
                <a:pathLst>
                  <a:path extrusionOk="0" h="548" w="561">
                    <a:moveTo>
                      <a:pt x="281" y="0"/>
                    </a:moveTo>
                    <a:cubicBezTo>
                      <a:pt x="128" y="0"/>
                      <a:pt x="1" y="127"/>
                      <a:pt x="1" y="280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33" y="548"/>
                      <a:pt x="561" y="420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25"/>
              <p:cNvSpPr/>
              <p:nvPr/>
            </p:nvSpPr>
            <p:spPr>
              <a:xfrm>
                <a:off x="12351866" y="1534175"/>
                <a:ext cx="33879" cy="31743"/>
              </a:xfrm>
              <a:custGeom>
                <a:rect b="b" l="l" r="r" t="t"/>
                <a:pathLst>
                  <a:path extrusionOk="0" h="550" w="587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25"/>
              <p:cNvSpPr/>
              <p:nvPr/>
            </p:nvSpPr>
            <p:spPr>
              <a:xfrm>
                <a:off x="12246074" y="1427633"/>
                <a:ext cx="33128" cy="32090"/>
              </a:xfrm>
              <a:custGeom>
                <a:rect b="b" l="l" r="r" t="t"/>
                <a:pathLst>
                  <a:path extrusionOk="0" h="556" w="574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78"/>
                    </a:cubicBezTo>
                    <a:cubicBezTo>
                      <a:pt x="159" y="531"/>
                      <a:pt x="228" y="556"/>
                      <a:pt x="296" y="556"/>
                    </a:cubicBezTo>
                    <a:cubicBezTo>
                      <a:pt x="438" y="556"/>
                      <a:pt x="573" y="447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25"/>
              <p:cNvSpPr/>
              <p:nvPr/>
            </p:nvSpPr>
            <p:spPr>
              <a:xfrm>
                <a:off x="12139475" y="1321783"/>
                <a:ext cx="33879" cy="32147"/>
              </a:xfrm>
              <a:custGeom>
                <a:rect b="b" l="l" r="r" t="t"/>
                <a:pathLst>
                  <a:path extrusionOk="0" h="557" w="587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9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25"/>
              <p:cNvSpPr/>
              <p:nvPr/>
            </p:nvSpPr>
            <p:spPr>
              <a:xfrm>
                <a:off x="12033683" y="1215240"/>
                <a:ext cx="33128" cy="31743"/>
              </a:xfrm>
              <a:custGeom>
                <a:rect b="b" l="l" r="r" t="t"/>
                <a:pathLst>
                  <a:path extrusionOk="0" h="550" w="574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66"/>
                    </a:cubicBezTo>
                    <a:cubicBezTo>
                      <a:pt x="160" y="523"/>
                      <a:pt x="230" y="549"/>
                      <a:pt x="298" y="549"/>
                    </a:cubicBezTo>
                    <a:cubicBezTo>
                      <a:pt x="440" y="549"/>
                      <a:pt x="573" y="438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25"/>
              <p:cNvSpPr/>
              <p:nvPr/>
            </p:nvSpPr>
            <p:spPr>
              <a:xfrm>
                <a:off x="11923447" y="1109044"/>
                <a:ext cx="41901" cy="31686"/>
              </a:xfrm>
              <a:custGeom>
                <a:rect b="b" l="l" r="r" t="t"/>
                <a:pathLst>
                  <a:path extrusionOk="0" h="549" w="726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69" y="548"/>
                    </a:cubicBezTo>
                    <a:cubicBezTo>
                      <a:pt x="439" y="548"/>
                      <a:pt x="509" y="523"/>
                      <a:pt x="560" y="472"/>
                    </a:cubicBezTo>
                    <a:cubicBezTo>
                      <a:pt x="726" y="294"/>
                      <a:pt x="611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25"/>
              <p:cNvSpPr/>
              <p:nvPr/>
            </p:nvSpPr>
            <p:spPr>
              <a:xfrm>
                <a:off x="13000816" y="2374394"/>
                <a:ext cx="38496" cy="31108"/>
              </a:xfrm>
              <a:custGeom>
                <a:rect b="b" l="l" r="r" t="t"/>
                <a:pathLst>
                  <a:path extrusionOk="0" h="539" w="667">
                    <a:moveTo>
                      <a:pt x="275" y="1"/>
                    </a:moveTo>
                    <a:cubicBezTo>
                      <a:pt x="217" y="1"/>
                      <a:pt x="157" y="21"/>
                      <a:pt x="102" y="67"/>
                    </a:cubicBezTo>
                    <a:cubicBezTo>
                      <a:pt x="0" y="182"/>
                      <a:pt x="0" y="348"/>
                      <a:pt x="102" y="462"/>
                    </a:cubicBezTo>
                    <a:cubicBezTo>
                      <a:pt x="153" y="513"/>
                      <a:pt x="223" y="539"/>
                      <a:pt x="295" y="539"/>
                    </a:cubicBezTo>
                    <a:cubicBezTo>
                      <a:pt x="366" y="539"/>
                      <a:pt x="440" y="513"/>
                      <a:pt x="497" y="462"/>
                    </a:cubicBezTo>
                    <a:cubicBezTo>
                      <a:pt x="667" y="263"/>
                      <a:pt x="484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25"/>
              <p:cNvSpPr/>
              <p:nvPr/>
            </p:nvSpPr>
            <p:spPr>
              <a:xfrm>
                <a:off x="12894216" y="2268198"/>
                <a:ext cx="38438" cy="31282"/>
              </a:xfrm>
              <a:custGeom>
                <a:rect b="b" l="l" r="r" t="t"/>
                <a:pathLst>
                  <a:path extrusionOk="0" h="542" w="666">
                    <a:moveTo>
                      <a:pt x="288" y="0"/>
                    </a:moveTo>
                    <a:cubicBezTo>
                      <a:pt x="227" y="0"/>
                      <a:pt x="163" y="22"/>
                      <a:pt x="103" y="74"/>
                    </a:cubicBezTo>
                    <a:cubicBezTo>
                      <a:pt x="1" y="176"/>
                      <a:pt x="1" y="354"/>
                      <a:pt x="103" y="456"/>
                    </a:cubicBezTo>
                    <a:cubicBezTo>
                      <a:pt x="160" y="513"/>
                      <a:pt x="230" y="542"/>
                      <a:pt x="300" y="542"/>
                    </a:cubicBezTo>
                    <a:cubicBezTo>
                      <a:pt x="370" y="542"/>
                      <a:pt x="440" y="513"/>
                      <a:pt x="498" y="456"/>
                    </a:cubicBezTo>
                    <a:cubicBezTo>
                      <a:pt x="665" y="259"/>
                      <a:pt x="497" y="0"/>
                      <a:pt x="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25"/>
              <p:cNvSpPr/>
              <p:nvPr/>
            </p:nvSpPr>
            <p:spPr>
              <a:xfrm>
                <a:off x="12787674" y="2160097"/>
                <a:ext cx="42132" cy="33013"/>
              </a:xfrm>
              <a:custGeom>
                <a:rect b="b" l="l" r="r" t="t"/>
                <a:pathLst>
                  <a:path extrusionOk="0" h="572" w="730">
                    <a:moveTo>
                      <a:pt x="317" y="1"/>
                    </a:moveTo>
                    <a:cubicBezTo>
                      <a:pt x="248" y="1"/>
                      <a:pt x="176" y="30"/>
                      <a:pt x="115" y="100"/>
                    </a:cubicBezTo>
                    <a:cubicBezTo>
                      <a:pt x="1" y="215"/>
                      <a:pt x="1" y="381"/>
                      <a:pt x="115" y="495"/>
                    </a:cubicBezTo>
                    <a:cubicBezTo>
                      <a:pt x="166" y="546"/>
                      <a:pt x="236" y="572"/>
                      <a:pt x="306" y="572"/>
                    </a:cubicBezTo>
                    <a:cubicBezTo>
                      <a:pt x="376" y="572"/>
                      <a:pt x="446" y="546"/>
                      <a:pt x="497" y="495"/>
                    </a:cubicBezTo>
                    <a:cubicBezTo>
                      <a:pt x="729" y="292"/>
                      <a:pt x="535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25"/>
              <p:cNvSpPr/>
              <p:nvPr/>
            </p:nvSpPr>
            <p:spPr>
              <a:xfrm>
                <a:off x="12683325" y="2054882"/>
                <a:ext cx="31628" cy="31686"/>
              </a:xfrm>
              <a:custGeom>
                <a:rect b="b" l="l" r="r" t="t"/>
                <a:pathLst>
                  <a:path extrusionOk="0" h="549" w="548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25"/>
              <p:cNvSpPr/>
              <p:nvPr/>
            </p:nvSpPr>
            <p:spPr>
              <a:xfrm>
                <a:off x="12576782" y="1949090"/>
                <a:ext cx="31628" cy="31628"/>
              </a:xfrm>
              <a:custGeom>
                <a:rect b="b" l="l" r="r" t="t"/>
                <a:pathLst>
                  <a:path extrusionOk="0" h="548" w="548">
                    <a:moveTo>
                      <a:pt x="280" y="0"/>
                    </a:moveTo>
                    <a:cubicBezTo>
                      <a:pt x="127" y="0"/>
                      <a:pt x="0" y="115"/>
                      <a:pt x="0" y="268"/>
                    </a:cubicBezTo>
                    <a:cubicBezTo>
                      <a:pt x="0" y="420"/>
                      <a:pt x="127" y="548"/>
                      <a:pt x="280" y="548"/>
                    </a:cubicBezTo>
                    <a:cubicBezTo>
                      <a:pt x="433" y="548"/>
                      <a:pt x="548" y="420"/>
                      <a:pt x="548" y="268"/>
                    </a:cubicBezTo>
                    <a:cubicBezTo>
                      <a:pt x="548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25"/>
              <p:cNvSpPr/>
              <p:nvPr/>
            </p:nvSpPr>
            <p:spPr>
              <a:xfrm>
                <a:off x="12470933" y="1842490"/>
                <a:ext cx="31686" cy="31686"/>
              </a:xfrm>
              <a:custGeom>
                <a:rect b="b" l="l" r="r" t="t"/>
                <a:pathLst>
                  <a:path extrusionOk="0" h="549" w="549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25"/>
              <p:cNvSpPr/>
              <p:nvPr/>
            </p:nvSpPr>
            <p:spPr>
              <a:xfrm>
                <a:off x="12357696" y="1735948"/>
                <a:ext cx="45191" cy="32090"/>
              </a:xfrm>
              <a:custGeom>
                <a:rect b="b" l="l" r="r" t="t"/>
                <a:pathLst>
                  <a:path extrusionOk="0" h="556" w="783">
                    <a:moveTo>
                      <a:pt x="395" y="0"/>
                    </a:moveTo>
                    <a:cubicBezTo>
                      <a:pt x="183" y="0"/>
                      <a:pt x="1" y="277"/>
                      <a:pt x="205" y="472"/>
                    </a:cubicBezTo>
                    <a:cubicBezTo>
                      <a:pt x="265" y="531"/>
                      <a:pt x="331" y="556"/>
                      <a:pt x="394" y="556"/>
                    </a:cubicBezTo>
                    <a:cubicBezTo>
                      <a:pt x="603" y="556"/>
                      <a:pt x="783" y="285"/>
                      <a:pt x="587" y="90"/>
                    </a:cubicBezTo>
                    <a:cubicBezTo>
                      <a:pt x="527" y="27"/>
                      <a:pt x="460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25"/>
              <p:cNvSpPr/>
              <p:nvPr/>
            </p:nvSpPr>
            <p:spPr>
              <a:xfrm>
                <a:off x="12252712" y="1630271"/>
                <a:ext cx="45710" cy="32436"/>
              </a:xfrm>
              <a:custGeom>
                <a:rect b="b" l="l" r="r" t="t"/>
                <a:pathLst>
                  <a:path extrusionOk="0" h="562" w="792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3" y="561"/>
                      <a:pt x="383" y="561"/>
                    </a:cubicBezTo>
                    <a:cubicBezTo>
                      <a:pt x="600" y="561"/>
                      <a:pt x="79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25"/>
              <p:cNvSpPr/>
              <p:nvPr/>
            </p:nvSpPr>
            <p:spPr>
              <a:xfrm>
                <a:off x="12146112" y="1524017"/>
                <a:ext cx="45941" cy="32551"/>
              </a:xfrm>
              <a:custGeom>
                <a:rect b="b" l="l" r="r" t="t"/>
                <a:pathLst>
                  <a:path extrusionOk="0" h="564" w="796">
                    <a:moveTo>
                      <a:pt x="390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81" y="563"/>
                    </a:cubicBezTo>
                    <a:cubicBezTo>
                      <a:pt x="600" y="563"/>
                      <a:pt x="796" y="272"/>
                      <a:pt x="573" y="69"/>
                    </a:cubicBezTo>
                    <a:cubicBezTo>
                      <a:pt x="514" y="21"/>
                      <a:pt x="451" y="1"/>
                      <a:pt x="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25"/>
              <p:cNvSpPr/>
              <p:nvPr/>
            </p:nvSpPr>
            <p:spPr>
              <a:xfrm>
                <a:off x="12040262" y="1417013"/>
                <a:ext cx="42709" cy="32205"/>
              </a:xfrm>
              <a:custGeom>
                <a:rect b="b" l="l" r="r" t="t"/>
                <a:pathLst>
                  <a:path extrusionOk="0" h="558" w="740">
                    <a:moveTo>
                      <a:pt x="370" y="0"/>
                    </a:moveTo>
                    <a:cubicBezTo>
                      <a:pt x="115" y="0"/>
                      <a:pt x="1" y="306"/>
                      <a:pt x="166" y="471"/>
                    </a:cubicBezTo>
                    <a:cubicBezTo>
                      <a:pt x="224" y="529"/>
                      <a:pt x="294" y="557"/>
                      <a:pt x="364" y="557"/>
                    </a:cubicBezTo>
                    <a:cubicBezTo>
                      <a:pt x="434" y="557"/>
                      <a:pt x="504" y="529"/>
                      <a:pt x="561" y="471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25"/>
              <p:cNvSpPr/>
              <p:nvPr/>
            </p:nvSpPr>
            <p:spPr>
              <a:xfrm>
                <a:off x="11933720" y="1311163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3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25"/>
              <p:cNvSpPr/>
              <p:nvPr/>
            </p:nvSpPr>
            <p:spPr>
              <a:xfrm>
                <a:off x="11827178" y="1204621"/>
                <a:ext cx="42651" cy="31628"/>
              </a:xfrm>
              <a:custGeom>
                <a:rect b="b" l="l" r="r" t="t"/>
                <a:pathLst>
                  <a:path extrusionOk="0" h="548" w="739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25"/>
              <p:cNvSpPr/>
              <p:nvPr/>
            </p:nvSpPr>
            <p:spPr>
              <a:xfrm>
                <a:off x="12900853" y="2469394"/>
                <a:ext cx="42709" cy="32205"/>
              </a:xfrm>
              <a:custGeom>
                <a:rect b="b" l="l" r="r" t="t"/>
                <a:pathLst>
                  <a:path extrusionOk="0" h="558" w="740">
                    <a:moveTo>
                      <a:pt x="370" y="0"/>
                    </a:moveTo>
                    <a:cubicBezTo>
                      <a:pt x="128" y="0"/>
                      <a:pt x="1" y="306"/>
                      <a:pt x="179" y="471"/>
                    </a:cubicBezTo>
                    <a:cubicBezTo>
                      <a:pt x="230" y="529"/>
                      <a:pt x="300" y="557"/>
                      <a:pt x="371" y="557"/>
                    </a:cubicBezTo>
                    <a:cubicBezTo>
                      <a:pt x="443" y="557"/>
                      <a:pt x="516" y="529"/>
                      <a:pt x="574" y="471"/>
                    </a:cubicBezTo>
                    <a:cubicBezTo>
                      <a:pt x="739" y="306"/>
                      <a:pt x="62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25"/>
              <p:cNvSpPr/>
              <p:nvPr/>
            </p:nvSpPr>
            <p:spPr>
              <a:xfrm>
                <a:off x="12794311" y="2363544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70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25"/>
              <p:cNvSpPr/>
              <p:nvPr/>
            </p:nvSpPr>
            <p:spPr>
              <a:xfrm>
                <a:off x="12688461" y="2257001"/>
                <a:ext cx="42709" cy="31628"/>
              </a:xfrm>
              <a:custGeom>
                <a:rect b="b" l="l" r="r" t="t"/>
                <a:pathLst>
                  <a:path extrusionOk="0" h="548" w="740">
                    <a:moveTo>
                      <a:pt x="370" y="0"/>
                    </a:moveTo>
                    <a:cubicBezTo>
                      <a:pt x="115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25"/>
              <p:cNvSpPr/>
              <p:nvPr/>
            </p:nvSpPr>
            <p:spPr>
              <a:xfrm>
                <a:off x="12587056" y="2150459"/>
                <a:ext cx="32378" cy="32378"/>
              </a:xfrm>
              <a:custGeom>
                <a:rect b="b" l="l" r="r" t="t"/>
                <a:pathLst>
                  <a:path extrusionOk="0" h="561" w="561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61" y="433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25"/>
              <p:cNvSpPr/>
              <p:nvPr/>
            </p:nvSpPr>
            <p:spPr>
              <a:xfrm>
                <a:off x="12481206" y="2044609"/>
                <a:ext cx="31686" cy="31628"/>
              </a:xfrm>
              <a:custGeom>
                <a:rect b="b" l="l" r="r" t="t"/>
                <a:pathLst>
                  <a:path extrusionOk="0" h="548" w="549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25"/>
              <p:cNvSpPr/>
              <p:nvPr/>
            </p:nvSpPr>
            <p:spPr>
              <a:xfrm>
                <a:off x="12373163" y="1938182"/>
                <a:ext cx="33879" cy="31916"/>
              </a:xfrm>
              <a:custGeom>
                <a:rect b="b" l="l" r="r" t="t"/>
                <a:pathLst>
                  <a:path extrusionOk="0" h="553" w="587">
                    <a:moveTo>
                      <a:pt x="311" y="1"/>
                    </a:moveTo>
                    <a:cubicBezTo>
                      <a:pt x="242" y="1"/>
                      <a:pt x="171" y="28"/>
                      <a:pt x="116" y="87"/>
                    </a:cubicBezTo>
                    <a:cubicBezTo>
                      <a:pt x="1" y="189"/>
                      <a:pt x="1" y="367"/>
                      <a:pt x="116" y="469"/>
                    </a:cubicBezTo>
                    <a:cubicBezTo>
                      <a:pt x="169" y="527"/>
                      <a:pt x="238" y="553"/>
                      <a:pt x="306" y="553"/>
                    </a:cubicBezTo>
                    <a:cubicBezTo>
                      <a:pt x="447" y="553"/>
                      <a:pt x="587" y="442"/>
                      <a:pt x="587" y="278"/>
                    </a:cubicBezTo>
                    <a:cubicBezTo>
                      <a:pt x="587" y="108"/>
                      <a:pt x="45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25"/>
              <p:cNvSpPr/>
              <p:nvPr/>
            </p:nvSpPr>
            <p:spPr>
              <a:xfrm>
                <a:off x="12266621" y="1831813"/>
                <a:ext cx="33879" cy="31743"/>
              </a:xfrm>
              <a:custGeom>
                <a:rect b="b" l="l" r="r" t="t"/>
                <a:pathLst>
                  <a:path extrusionOk="0" h="550" w="587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25"/>
              <p:cNvSpPr/>
              <p:nvPr/>
            </p:nvSpPr>
            <p:spPr>
              <a:xfrm>
                <a:off x="12160829" y="1725617"/>
                <a:ext cx="33128" cy="31801"/>
              </a:xfrm>
              <a:custGeom>
                <a:rect b="b" l="l" r="r" t="t"/>
                <a:pathLst>
                  <a:path extrusionOk="0" h="551" w="574">
                    <a:moveTo>
                      <a:pt x="300" y="0"/>
                    </a:moveTo>
                    <a:cubicBezTo>
                      <a:pt x="234" y="0"/>
                      <a:pt x="168" y="24"/>
                      <a:pt x="115" y="78"/>
                    </a:cubicBezTo>
                    <a:cubicBezTo>
                      <a:pt x="0" y="192"/>
                      <a:pt x="0" y="358"/>
                      <a:pt x="115" y="472"/>
                    </a:cubicBezTo>
                    <a:cubicBezTo>
                      <a:pt x="168" y="526"/>
                      <a:pt x="235" y="550"/>
                      <a:pt x="301" y="550"/>
                    </a:cubicBezTo>
                    <a:cubicBezTo>
                      <a:pt x="439" y="550"/>
                      <a:pt x="573" y="445"/>
                      <a:pt x="573" y="281"/>
                    </a:cubicBezTo>
                    <a:cubicBezTo>
                      <a:pt x="573" y="108"/>
                      <a:pt x="438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25"/>
              <p:cNvSpPr/>
              <p:nvPr/>
            </p:nvSpPr>
            <p:spPr>
              <a:xfrm>
                <a:off x="12054229" y="1619420"/>
                <a:ext cx="33879" cy="31743"/>
              </a:xfrm>
              <a:custGeom>
                <a:rect b="b" l="l" r="r" t="t"/>
                <a:pathLst>
                  <a:path extrusionOk="0" h="550" w="587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6" y="438"/>
                      <a:pt x="586" y="275"/>
                    </a:cubicBezTo>
                    <a:cubicBezTo>
                      <a:pt x="586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25"/>
              <p:cNvSpPr/>
              <p:nvPr/>
            </p:nvSpPr>
            <p:spPr>
              <a:xfrm>
                <a:off x="11944628" y="1513455"/>
                <a:ext cx="45422" cy="32724"/>
              </a:xfrm>
              <a:custGeom>
                <a:rect b="b" l="l" r="r" t="t"/>
                <a:pathLst>
                  <a:path extrusionOk="0" h="567" w="787">
                    <a:moveTo>
                      <a:pt x="378" y="0"/>
                    </a:moveTo>
                    <a:cubicBezTo>
                      <a:pt x="169" y="0"/>
                      <a:pt x="0" y="261"/>
                      <a:pt x="168" y="468"/>
                    </a:cubicBezTo>
                    <a:cubicBezTo>
                      <a:pt x="228" y="538"/>
                      <a:pt x="298" y="566"/>
                      <a:pt x="367" y="566"/>
                    </a:cubicBezTo>
                    <a:cubicBezTo>
                      <a:pt x="587" y="566"/>
                      <a:pt x="786" y="268"/>
                      <a:pt x="563" y="74"/>
                    </a:cubicBezTo>
                    <a:cubicBezTo>
                      <a:pt x="503" y="22"/>
                      <a:pt x="439" y="0"/>
                      <a:pt x="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25"/>
              <p:cNvSpPr/>
              <p:nvPr/>
            </p:nvSpPr>
            <p:spPr>
              <a:xfrm>
                <a:off x="11835027" y="1405470"/>
                <a:ext cx="45826" cy="32436"/>
              </a:xfrm>
              <a:custGeom>
                <a:rect b="b" l="l" r="r" t="t"/>
                <a:pathLst>
                  <a:path extrusionOk="0" h="562" w="794">
                    <a:moveTo>
                      <a:pt x="417" y="0"/>
                    </a:moveTo>
                    <a:cubicBezTo>
                      <a:pt x="197" y="0"/>
                      <a:pt x="0" y="299"/>
                      <a:pt x="233" y="493"/>
                    </a:cubicBezTo>
                    <a:cubicBezTo>
                      <a:pt x="290" y="541"/>
                      <a:pt x="351" y="561"/>
                      <a:pt x="410" y="561"/>
                    </a:cubicBezTo>
                    <a:cubicBezTo>
                      <a:pt x="617" y="561"/>
                      <a:pt x="794" y="307"/>
                      <a:pt x="615" y="98"/>
                    </a:cubicBezTo>
                    <a:cubicBezTo>
                      <a:pt x="555" y="29"/>
                      <a:pt x="48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25"/>
              <p:cNvSpPr/>
              <p:nvPr/>
            </p:nvSpPr>
            <p:spPr>
              <a:xfrm>
                <a:off x="11728543" y="1299216"/>
                <a:ext cx="45710" cy="32436"/>
              </a:xfrm>
              <a:custGeom>
                <a:rect b="b" l="l" r="r" t="t"/>
                <a:pathLst>
                  <a:path extrusionOk="0" h="562" w="792">
                    <a:moveTo>
                      <a:pt x="409" y="1"/>
                    </a:moveTo>
                    <a:cubicBezTo>
                      <a:pt x="192" y="1"/>
                      <a:pt x="1" y="295"/>
                      <a:pt x="232" y="488"/>
                    </a:cubicBezTo>
                    <a:cubicBezTo>
                      <a:pt x="289" y="539"/>
                      <a:pt x="352" y="561"/>
                      <a:pt x="412" y="561"/>
                    </a:cubicBezTo>
                    <a:cubicBezTo>
                      <a:pt x="618" y="561"/>
                      <a:pt x="792" y="303"/>
                      <a:pt x="614" y="106"/>
                    </a:cubicBezTo>
                    <a:cubicBezTo>
                      <a:pt x="552" y="31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25"/>
              <p:cNvSpPr/>
              <p:nvPr/>
            </p:nvSpPr>
            <p:spPr>
              <a:xfrm>
                <a:off x="12802218" y="2564335"/>
                <a:ext cx="45883" cy="32436"/>
              </a:xfrm>
              <a:custGeom>
                <a:rect b="b" l="l" r="r" t="t"/>
                <a:pathLst>
                  <a:path extrusionOk="0" h="562" w="795">
                    <a:moveTo>
                      <a:pt x="413" y="0"/>
                    </a:moveTo>
                    <a:cubicBezTo>
                      <a:pt x="194" y="0"/>
                      <a:pt x="0" y="291"/>
                      <a:pt x="233" y="495"/>
                    </a:cubicBezTo>
                    <a:cubicBezTo>
                      <a:pt x="288" y="541"/>
                      <a:pt x="348" y="561"/>
                      <a:pt x="405" y="561"/>
                    </a:cubicBezTo>
                    <a:cubicBezTo>
                      <a:pt x="614" y="561"/>
                      <a:pt x="794" y="299"/>
                      <a:pt x="615" y="100"/>
                    </a:cubicBezTo>
                    <a:cubicBezTo>
                      <a:pt x="553" y="29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25"/>
              <p:cNvSpPr/>
              <p:nvPr/>
            </p:nvSpPr>
            <p:spPr>
              <a:xfrm>
                <a:off x="12698677" y="2459640"/>
                <a:ext cx="46057" cy="32436"/>
              </a:xfrm>
              <a:custGeom>
                <a:rect b="b" l="l" r="r" t="t"/>
                <a:pathLst>
                  <a:path extrusionOk="0" h="562" w="798">
                    <a:moveTo>
                      <a:pt x="396" y="1"/>
                    </a:moveTo>
                    <a:cubicBezTo>
                      <a:pt x="181" y="1"/>
                      <a:pt x="1" y="263"/>
                      <a:pt x="180" y="462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1" y="562"/>
                      <a:pt x="797" y="271"/>
                      <a:pt x="575" y="67"/>
                    </a:cubicBezTo>
                    <a:cubicBezTo>
                      <a:pt x="517" y="21"/>
                      <a:pt x="455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25"/>
              <p:cNvSpPr/>
              <p:nvPr/>
            </p:nvSpPr>
            <p:spPr>
              <a:xfrm>
                <a:off x="12591269" y="2352520"/>
                <a:ext cx="45364" cy="32090"/>
              </a:xfrm>
              <a:custGeom>
                <a:rect b="b" l="l" r="r" t="t"/>
                <a:pathLst>
                  <a:path extrusionOk="0" h="556" w="786">
                    <a:moveTo>
                      <a:pt x="391" y="1"/>
                    </a:moveTo>
                    <a:cubicBezTo>
                      <a:pt x="178" y="1"/>
                      <a:pt x="0" y="277"/>
                      <a:pt x="195" y="472"/>
                    </a:cubicBezTo>
                    <a:cubicBezTo>
                      <a:pt x="254" y="531"/>
                      <a:pt x="321" y="556"/>
                      <a:pt x="385" y="556"/>
                    </a:cubicBezTo>
                    <a:cubicBezTo>
                      <a:pt x="598" y="556"/>
                      <a:pt x="785" y="285"/>
                      <a:pt x="590" y="90"/>
                    </a:cubicBezTo>
                    <a:cubicBezTo>
                      <a:pt x="527" y="27"/>
                      <a:pt x="457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25"/>
              <p:cNvSpPr/>
              <p:nvPr/>
            </p:nvSpPr>
            <p:spPr>
              <a:xfrm>
                <a:off x="12483284" y="2245343"/>
                <a:ext cx="45826" cy="32494"/>
              </a:xfrm>
              <a:custGeom>
                <a:rect b="b" l="l" r="r" t="t"/>
                <a:pathLst>
                  <a:path extrusionOk="0" h="563" w="794">
                    <a:moveTo>
                      <a:pt x="412" y="1"/>
                    </a:moveTo>
                    <a:cubicBezTo>
                      <a:pt x="194" y="1"/>
                      <a:pt x="0" y="292"/>
                      <a:pt x="232" y="495"/>
                    </a:cubicBezTo>
                    <a:cubicBezTo>
                      <a:pt x="287" y="542"/>
                      <a:pt x="347" y="562"/>
                      <a:pt x="405" y="562"/>
                    </a:cubicBezTo>
                    <a:cubicBezTo>
                      <a:pt x="614" y="562"/>
                      <a:pt x="794" y="300"/>
                      <a:pt x="614" y="101"/>
                    </a:cubicBezTo>
                    <a:cubicBezTo>
                      <a:pt x="553" y="30"/>
                      <a:pt x="481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25"/>
              <p:cNvSpPr/>
              <p:nvPr/>
            </p:nvSpPr>
            <p:spPr>
              <a:xfrm>
                <a:off x="12384937" y="2140128"/>
                <a:ext cx="32378" cy="31686"/>
              </a:xfrm>
              <a:custGeom>
                <a:rect b="b" l="l" r="r" t="t"/>
                <a:pathLst>
                  <a:path extrusionOk="0" h="549" w="561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4" y="548"/>
                      <a:pt x="561" y="434"/>
                      <a:pt x="561" y="281"/>
                    </a:cubicBezTo>
                    <a:cubicBezTo>
                      <a:pt x="561" y="128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25"/>
              <p:cNvSpPr/>
              <p:nvPr/>
            </p:nvSpPr>
            <p:spPr>
              <a:xfrm>
                <a:off x="12270777" y="2032662"/>
                <a:ext cx="45249" cy="32436"/>
              </a:xfrm>
              <a:custGeom>
                <a:rect b="b" l="l" r="r" t="t"/>
                <a:pathLst>
                  <a:path extrusionOk="0" h="562" w="784">
                    <a:moveTo>
                      <a:pt x="406" y="0"/>
                    </a:moveTo>
                    <a:cubicBezTo>
                      <a:pt x="186" y="0"/>
                      <a:pt x="0" y="295"/>
                      <a:pt x="222" y="488"/>
                    </a:cubicBezTo>
                    <a:cubicBezTo>
                      <a:pt x="282" y="539"/>
                      <a:pt x="346" y="561"/>
                      <a:pt x="407" y="561"/>
                    </a:cubicBezTo>
                    <a:cubicBezTo>
                      <a:pt x="615" y="561"/>
                      <a:pt x="784" y="303"/>
                      <a:pt x="616" y="106"/>
                    </a:cubicBezTo>
                    <a:cubicBezTo>
                      <a:pt x="551" y="31"/>
                      <a:pt x="477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4" name="Google Shape;1564;p25"/>
              <p:cNvSpPr/>
              <p:nvPr/>
            </p:nvSpPr>
            <p:spPr>
              <a:xfrm>
                <a:off x="12164292" y="1926408"/>
                <a:ext cx="45883" cy="32436"/>
              </a:xfrm>
              <a:custGeom>
                <a:rect b="b" l="l" r="r" t="t"/>
                <a:pathLst>
                  <a:path extrusionOk="0" h="562" w="795">
                    <a:moveTo>
                      <a:pt x="413" y="1"/>
                    </a:moveTo>
                    <a:cubicBezTo>
                      <a:pt x="195" y="1"/>
                      <a:pt x="1" y="292"/>
                      <a:pt x="233" y="495"/>
                    </a:cubicBezTo>
                    <a:cubicBezTo>
                      <a:pt x="288" y="542"/>
                      <a:pt x="348" y="562"/>
                      <a:pt x="406" y="562"/>
                    </a:cubicBezTo>
                    <a:cubicBezTo>
                      <a:pt x="614" y="562"/>
                      <a:pt x="794" y="300"/>
                      <a:pt x="615" y="100"/>
                    </a:cubicBezTo>
                    <a:cubicBezTo>
                      <a:pt x="554" y="30"/>
                      <a:pt x="482" y="1"/>
                      <a:pt x="4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25"/>
              <p:cNvSpPr/>
              <p:nvPr/>
            </p:nvSpPr>
            <p:spPr>
              <a:xfrm>
                <a:off x="12058385" y="1820270"/>
                <a:ext cx="45249" cy="32436"/>
              </a:xfrm>
              <a:custGeom>
                <a:rect b="b" l="l" r="r" t="t"/>
                <a:pathLst>
                  <a:path extrusionOk="0" h="562" w="784">
                    <a:moveTo>
                      <a:pt x="406" y="1"/>
                    </a:moveTo>
                    <a:cubicBezTo>
                      <a:pt x="186" y="1"/>
                      <a:pt x="0" y="295"/>
                      <a:pt x="222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25"/>
              <p:cNvSpPr/>
              <p:nvPr/>
            </p:nvSpPr>
            <p:spPr>
              <a:xfrm>
                <a:off x="11955075" y="1715516"/>
                <a:ext cx="45133" cy="32436"/>
              </a:xfrm>
              <a:custGeom>
                <a:rect b="b" l="l" r="r" t="t"/>
                <a:pathLst>
                  <a:path extrusionOk="0" h="562" w="782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2" y="561"/>
                      <a:pt x="381" y="561"/>
                    </a:cubicBezTo>
                    <a:cubicBezTo>
                      <a:pt x="595" y="561"/>
                      <a:pt x="78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25"/>
              <p:cNvSpPr/>
              <p:nvPr/>
            </p:nvSpPr>
            <p:spPr>
              <a:xfrm>
                <a:off x="11845358" y="1607473"/>
                <a:ext cx="45826" cy="32494"/>
              </a:xfrm>
              <a:custGeom>
                <a:rect b="b" l="l" r="r" t="t"/>
                <a:pathLst>
                  <a:path extrusionOk="0" h="563" w="794">
                    <a:moveTo>
                      <a:pt x="413" y="0"/>
                    </a:moveTo>
                    <a:cubicBezTo>
                      <a:pt x="194" y="0"/>
                      <a:pt x="1" y="292"/>
                      <a:pt x="233" y="495"/>
                    </a:cubicBezTo>
                    <a:cubicBezTo>
                      <a:pt x="289" y="543"/>
                      <a:pt x="350" y="563"/>
                      <a:pt x="409" y="563"/>
                    </a:cubicBezTo>
                    <a:cubicBezTo>
                      <a:pt x="616" y="563"/>
                      <a:pt x="793" y="308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25"/>
              <p:cNvSpPr/>
              <p:nvPr/>
            </p:nvSpPr>
            <p:spPr>
              <a:xfrm>
                <a:off x="11739393" y="1501335"/>
                <a:ext cx="45306" cy="32378"/>
              </a:xfrm>
              <a:custGeom>
                <a:rect b="b" l="l" r="r" t="t"/>
                <a:pathLst>
                  <a:path extrusionOk="0" h="561" w="785">
                    <a:moveTo>
                      <a:pt x="407" y="0"/>
                    </a:moveTo>
                    <a:cubicBezTo>
                      <a:pt x="187" y="0"/>
                      <a:pt x="1" y="295"/>
                      <a:pt x="222" y="487"/>
                    </a:cubicBezTo>
                    <a:cubicBezTo>
                      <a:pt x="280" y="539"/>
                      <a:pt x="342" y="561"/>
                      <a:pt x="402" y="561"/>
                    </a:cubicBezTo>
                    <a:cubicBezTo>
                      <a:pt x="609" y="561"/>
                      <a:pt x="785" y="303"/>
                      <a:pt x="617" y="105"/>
                    </a:cubicBezTo>
                    <a:cubicBezTo>
                      <a:pt x="552" y="31"/>
                      <a:pt x="478" y="0"/>
                      <a:pt x="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9" name="Google Shape;1569;p25"/>
              <p:cNvSpPr/>
              <p:nvPr/>
            </p:nvSpPr>
            <p:spPr>
              <a:xfrm>
                <a:off x="11636083" y="1396582"/>
                <a:ext cx="45306" cy="32724"/>
              </a:xfrm>
              <a:custGeom>
                <a:rect b="b" l="l" r="r" t="t"/>
                <a:pathLst>
                  <a:path extrusionOk="0" h="567" w="785">
                    <a:moveTo>
                      <a:pt x="381" y="1"/>
                    </a:moveTo>
                    <a:cubicBezTo>
                      <a:pt x="175" y="1"/>
                      <a:pt x="1" y="261"/>
                      <a:pt x="179" y="469"/>
                    </a:cubicBezTo>
                    <a:cubicBezTo>
                      <a:pt x="239" y="538"/>
                      <a:pt x="308" y="567"/>
                      <a:pt x="376" y="567"/>
                    </a:cubicBezTo>
                    <a:cubicBezTo>
                      <a:pt x="592" y="567"/>
                      <a:pt x="784" y="268"/>
                      <a:pt x="561" y="74"/>
                    </a:cubicBezTo>
                    <a:cubicBezTo>
                      <a:pt x="503" y="22"/>
                      <a:pt x="441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0" name="Google Shape;1570;p25"/>
              <p:cNvSpPr/>
              <p:nvPr/>
            </p:nvSpPr>
            <p:spPr>
              <a:xfrm>
                <a:off x="12709065" y="2661182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25"/>
              <p:cNvSpPr/>
              <p:nvPr/>
            </p:nvSpPr>
            <p:spPr>
              <a:xfrm>
                <a:off x="12603216" y="2554639"/>
                <a:ext cx="42709" cy="32205"/>
              </a:xfrm>
              <a:custGeom>
                <a:rect b="b" l="l" r="r" t="t"/>
                <a:pathLst>
                  <a:path extrusionOk="0" h="558" w="740">
                    <a:moveTo>
                      <a:pt x="370" y="0"/>
                    </a:moveTo>
                    <a:cubicBezTo>
                      <a:pt x="115" y="0"/>
                      <a:pt x="1" y="306"/>
                      <a:pt x="179" y="472"/>
                    </a:cubicBezTo>
                    <a:cubicBezTo>
                      <a:pt x="230" y="529"/>
                      <a:pt x="300" y="557"/>
                      <a:pt x="370" y="557"/>
                    </a:cubicBezTo>
                    <a:cubicBezTo>
                      <a:pt x="440" y="557"/>
                      <a:pt x="510" y="529"/>
                      <a:pt x="561" y="472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25"/>
              <p:cNvSpPr/>
              <p:nvPr/>
            </p:nvSpPr>
            <p:spPr>
              <a:xfrm>
                <a:off x="12496674" y="2448789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69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25"/>
              <p:cNvSpPr/>
              <p:nvPr/>
            </p:nvSpPr>
            <p:spPr>
              <a:xfrm>
                <a:off x="12390824" y="2342247"/>
                <a:ext cx="41959" cy="31628"/>
              </a:xfrm>
              <a:custGeom>
                <a:rect b="b" l="l" r="r" t="t"/>
                <a:pathLst>
                  <a:path extrusionOk="0" h="548" w="727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6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p25"/>
              <p:cNvSpPr/>
              <p:nvPr/>
            </p:nvSpPr>
            <p:spPr>
              <a:xfrm>
                <a:off x="12289419" y="2235704"/>
                <a:ext cx="31628" cy="32378"/>
              </a:xfrm>
              <a:custGeom>
                <a:rect b="b" l="l" r="r" t="t"/>
                <a:pathLst>
                  <a:path extrusionOk="0" h="561" w="548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48" y="433"/>
                      <a:pt x="548" y="280"/>
                    </a:cubicBezTo>
                    <a:cubicBezTo>
                      <a:pt x="548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25"/>
              <p:cNvSpPr/>
              <p:nvPr/>
            </p:nvSpPr>
            <p:spPr>
              <a:xfrm>
                <a:off x="12182126" y="2129855"/>
                <a:ext cx="41613" cy="32898"/>
              </a:xfrm>
              <a:custGeom>
                <a:rect b="b" l="l" r="r" t="t"/>
                <a:pathLst>
                  <a:path extrusionOk="0" h="570" w="721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62" y="541"/>
                      <a:pt x="233" y="570"/>
                      <a:pt x="301" y="570"/>
                    </a:cubicBezTo>
                    <a:cubicBezTo>
                      <a:pt x="521" y="570"/>
                      <a:pt x="720" y="271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25"/>
              <p:cNvSpPr/>
              <p:nvPr/>
            </p:nvSpPr>
            <p:spPr>
              <a:xfrm>
                <a:off x="12075526" y="2023485"/>
                <a:ext cx="38438" cy="31282"/>
              </a:xfrm>
              <a:custGeom>
                <a:rect b="b" l="l" r="r" t="t"/>
                <a:pathLst>
                  <a:path extrusionOk="0" h="542" w="666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3" y="520"/>
                      <a:pt x="227" y="542"/>
                      <a:pt x="288" y="542"/>
                    </a:cubicBezTo>
                    <a:cubicBezTo>
                      <a:pt x="497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25"/>
              <p:cNvSpPr/>
              <p:nvPr/>
            </p:nvSpPr>
            <p:spPr>
              <a:xfrm>
                <a:off x="11968984" y="1916943"/>
                <a:ext cx="42074" cy="33128"/>
              </a:xfrm>
              <a:custGeom>
                <a:rect b="b" l="l" r="r" t="t"/>
                <a:pathLst>
                  <a:path extrusionOk="0" h="574" w="729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2"/>
                      <a:pt x="250" y="573"/>
                      <a:pt x="320" y="573"/>
                    </a:cubicBezTo>
                    <a:cubicBezTo>
                      <a:pt x="537" y="573"/>
                      <a:pt x="728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25"/>
              <p:cNvSpPr/>
              <p:nvPr/>
            </p:nvSpPr>
            <p:spPr>
              <a:xfrm>
                <a:off x="11859325" y="1811382"/>
                <a:ext cx="42305" cy="30704"/>
              </a:xfrm>
              <a:custGeom>
                <a:rect b="b" l="l" r="r" t="t"/>
                <a:pathLst>
                  <a:path extrusionOk="0" h="532" w="733">
                    <a:moveTo>
                      <a:pt x="382" y="0"/>
                    </a:moveTo>
                    <a:cubicBezTo>
                      <a:pt x="172" y="0"/>
                      <a:pt x="0" y="255"/>
                      <a:pt x="169" y="463"/>
                    </a:cubicBezTo>
                    <a:cubicBezTo>
                      <a:pt x="225" y="511"/>
                      <a:pt x="286" y="532"/>
                      <a:pt x="345" y="532"/>
                    </a:cubicBezTo>
                    <a:cubicBezTo>
                      <a:pt x="553" y="532"/>
                      <a:pt x="732" y="277"/>
                      <a:pt x="564" y="69"/>
                    </a:cubicBezTo>
                    <a:cubicBezTo>
                      <a:pt x="505" y="21"/>
                      <a:pt x="442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25"/>
              <p:cNvSpPr/>
              <p:nvPr/>
            </p:nvSpPr>
            <p:spPr>
              <a:xfrm>
                <a:off x="11749897" y="1703396"/>
                <a:ext cx="45653" cy="32436"/>
              </a:xfrm>
              <a:custGeom>
                <a:rect b="b" l="l" r="r" t="t"/>
                <a:pathLst>
                  <a:path extrusionOk="0" h="562" w="791">
                    <a:moveTo>
                      <a:pt x="409" y="1"/>
                    </a:moveTo>
                    <a:cubicBezTo>
                      <a:pt x="191" y="1"/>
                      <a:pt x="0" y="295"/>
                      <a:pt x="231" y="488"/>
                    </a:cubicBezTo>
                    <a:cubicBezTo>
                      <a:pt x="289" y="540"/>
                      <a:pt x="351" y="562"/>
                      <a:pt x="411" y="562"/>
                    </a:cubicBezTo>
                    <a:cubicBezTo>
                      <a:pt x="617" y="562"/>
                      <a:pt x="791" y="303"/>
                      <a:pt x="613" y="106"/>
                    </a:cubicBezTo>
                    <a:cubicBezTo>
                      <a:pt x="551" y="32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25"/>
              <p:cNvSpPr/>
              <p:nvPr/>
            </p:nvSpPr>
            <p:spPr>
              <a:xfrm>
                <a:off x="11646414" y="1598701"/>
                <a:ext cx="45826" cy="32724"/>
              </a:xfrm>
              <a:custGeom>
                <a:rect b="b" l="l" r="r" t="t"/>
                <a:pathLst>
                  <a:path extrusionOk="0" h="567" w="794">
                    <a:moveTo>
                      <a:pt x="381" y="0"/>
                    </a:moveTo>
                    <a:cubicBezTo>
                      <a:pt x="175" y="0"/>
                      <a:pt x="0" y="261"/>
                      <a:pt x="178" y="468"/>
                    </a:cubicBezTo>
                    <a:cubicBezTo>
                      <a:pt x="238" y="538"/>
                      <a:pt x="308" y="566"/>
                      <a:pt x="377" y="566"/>
                    </a:cubicBezTo>
                    <a:cubicBezTo>
                      <a:pt x="596" y="566"/>
                      <a:pt x="793" y="268"/>
                      <a:pt x="560" y="74"/>
                    </a:cubicBezTo>
                    <a:cubicBezTo>
                      <a:pt x="503" y="22"/>
                      <a:pt x="440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25"/>
              <p:cNvSpPr/>
              <p:nvPr/>
            </p:nvSpPr>
            <p:spPr>
              <a:xfrm>
                <a:off x="11537217" y="1490715"/>
                <a:ext cx="45422" cy="32436"/>
              </a:xfrm>
              <a:custGeom>
                <a:rect b="b" l="l" r="r" t="t"/>
                <a:pathLst>
                  <a:path extrusionOk="0" h="562" w="787">
                    <a:moveTo>
                      <a:pt x="414" y="0"/>
                    </a:moveTo>
                    <a:cubicBezTo>
                      <a:pt x="192" y="0"/>
                      <a:pt x="0" y="299"/>
                      <a:pt x="224" y="493"/>
                    </a:cubicBezTo>
                    <a:cubicBezTo>
                      <a:pt x="283" y="541"/>
                      <a:pt x="345" y="561"/>
                      <a:pt x="405" y="561"/>
                    </a:cubicBezTo>
                    <a:cubicBezTo>
                      <a:pt x="616" y="561"/>
                      <a:pt x="787" y="307"/>
                      <a:pt x="618" y="98"/>
                    </a:cubicBezTo>
                    <a:cubicBezTo>
                      <a:pt x="555" y="29"/>
                      <a:pt x="483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p25"/>
              <p:cNvSpPr/>
              <p:nvPr/>
            </p:nvSpPr>
            <p:spPr>
              <a:xfrm>
                <a:off x="12617183" y="2757624"/>
                <a:ext cx="38958" cy="31339"/>
              </a:xfrm>
              <a:custGeom>
                <a:rect b="b" l="l" r="r" t="t"/>
                <a:pathLst>
                  <a:path extrusionOk="0" h="543" w="675">
                    <a:moveTo>
                      <a:pt x="295" y="1"/>
                    </a:moveTo>
                    <a:cubicBezTo>
                      <a:pt x="235" y="1"/>
                      <a:pt x="173" y="23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4"/>
                      <a:pt x="236" y="542"/>
                      <a:pt x="306" y="542"/>
                    </a:cubicBezTo>
                    <a:cubicBezTo>
                      <a:pt x="376" y="542"/>
                      <a:pt x="446" y="514"/>
                      <a:pt x="497" y="456"/>
                    </a:cubicBezTo>
                    <a:cubicBezTo>
                      <a:pt x="675" y="259"/>
                      <a:pt x="501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Google Shape;1583;p25"/>
              <p:cNvSpPr/>
              <p:nvPr/>
            </p:nvSpPr>
            <p:spPr>
              <a:xfrm>
                <a:off x="12511333" y="2649235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13" y="1"/>
                    </a:moveTo>
                    <a:cubicBezTo>
                      <a:pt x="242" y="1"/>
                      <a:pt x="168" y="31"/>
                      <a:pt x="103" y="106"/>
                    </a:cubicBezTo>
                    <a:cubicBezTo>
                      <a:pt x="1" y="208"/>
                      <a:pt x="1" y="386"/>
                      <a:pt x="103" y="488"/>
                    </a:cubicBezTo>
                    <a:cubicBezTo>
                      <a:pt x="160" y="545"/>
                      <a:pt x="230" y="574"/>
                      <a:pt x="300" y="574"/>
                    </a:cubicBezTo>
                    <a:cubicBezTo>
                      <a:pt x="370" y="574"/>
                      <a:pt x="440" y="545"/>
                      <a:pt x="497" y="488"/>
                    </a:cubicBezTo>
                    <a:cubicBezTo>
                      <a:pt x="719" y="295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25"/>
              <p:cNvSpPr/>
              <p:nvPr/>
            </p:nvSpPr>
            <p:spPr>
              <a:xfrm>
                <a:off x="12404791" y="2544828"/>
                <a:ext cx="39015" cy="31166"/>
              </a:xfrm>
              <a:custGeom>
                <a:rect b="b" l="l" r="r" t="t"/>
                <a:pathLst>
                  <a:path extrusionOk="0" h="540" w="676">
                    <a:moveTo>
                      <a:pt x="291" y="0"/>
                    </a:moveTo>
                    <a:cubicBezTo>
                      <a:pt x="233" y="0"/>
                      <a:pt x="171" y="21"/>
                      <a:pt x="115" y="69"/>
                    </a:cubicBezTo>
                    <a:cubicBezTo>
                      <a:pt x="1" y="183"/>
                      <a:pt x="1" y="349"/>
                      <a:pt x="115" y="463"/>
                    </a:cubicBezTo>
                    <a:cubicBezTo>
                      <a:pt x="166" y="514"/>
                      <a:pt x="236" y="540"/>
                      <a:pt x="306" y="540"/>
                    </a:cubicBezTo>
                    <a:cubicBezTo>
                      <a:pt x="376" y="540"/>
                      <a:pt x="446" y="514"/>
                      <a:pt x="497" y="463"/>
                    </a:cubicBezTo>
                    <a:cubicBezTo>
                      <a:pt x="676" y="255"/>
                      <a:pt x="499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25"/>
              <p:cNvSpPr/>
              <p:nvPr/>
            </p:nvSpPr>
            <p:spPr>
              <a:xfrm>
                <a:off x="12298249" y="2436842"/>
                <a:ext cx="42190" cy="33128"/>
              </a:xfrm>
              <a:custGeom>
                <a:rect b="b" l="l" r="r" t="t"/>
                <a:pathLst>
                  <a:path extrusionOk="0" h="574" w="731">
                    <a:moveTo>
                      <a:pt x="320" y="1"/>
                    </a:moveTo>
                    <a:cubicBezTo>
                      <a:pt x="250" y="1"/>
                      <a:pt x="177" y="31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7" y="574"/>
                    </a:cubicBezTo>
                    <a:cubicBezTo>
                      <a:pt x="379" y="574"/>
                      <a:pt x="452" y="545"/>
                      <a:pt x="510" y="488"/>
                    </a:cubicBezTo>
                    <a:cubicBezTo>
                      <a:pt x="731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25"/>
              <p:cNvSpPr/>
              <p:nvPr/>
            </p:nvSpPr>
            <p:spPr>
              <a:xfrm>
                <a:off x="12192399" y="2330588"/>
                <a:ext cx="41555" cy="33013"/>
              </a:xfrm>
              <a:custGeom>
                <a:rect b="b" l="l" r="r" t="t"/>
                <a:pathLst>
                  <a:path extrusionOk="0" h="572" w="720">
                    <a:moveTo>
                      <a:pt x="310" y="1"/>
                    </a:moveTo>
                    <a:cubicBezTo>
                      <a:pt x="240" y="1"/>
                      <a:pt x="167" y="30"/>
                      <a:pt x="102" y="101"/>
                    </a:cubicBezTo>
                    <a:cubicBezTo>
                      <a:pt x="1" y="202"/>
                      <a:pt x="1" y="381"/>
                      <a:pt x="102" y="495"/>
                    </a:cubicBezTo>
                    <a:cubicBezTo>
                      <a:pt x="160" y="546"/>
                      <a:pt x="230" y="572"/>
                      <a:pt x="300" y="572"/>
                    </a:cubicBezTo>
                    <a:cubicBezTo>
                      <a:pt x="370" y="572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25"/>
              <p:cNvSpPr/>
              <p:nvPr/>
            </p:nvSpPr>
            <p:spPr>
              <a:xfrm>
                <a:off x="12082163" y="2225373"/>
                <a:ext cx="42709" cy="31686"/>
              </a:xfrm>
              <a:custGeom>
                <a:rect b="b" l="l" r="r" t="t"/>
                <a:pathLst>
                  <a:path extrusionOk="0" h="549" w="740">
                    <a:moveTo>
                      <a:pt x="370" y="1"/>
                    </a:moveTo>
                    <a:cubicBezTo>
                      <a:pt x="128" y="1"/>
                      <a:pt x="1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8" name="Google Shape;1588;p25"/>
              <p:cNvSpPr/>
              <p:nvPr/>
            </p:nvSpPr>
            <p:spPr>
              <a:xfrm>
                <a:off x="11973139" y="2117907"/>
                <a:ext cx="45249" cy="32436"/>
              </a:xfrm>
              <a:custGeom>
                <a:rect b="b" l="l" r="r" t="t"/>
                <a:pathLst>
                  <a:path extrusionOk="0" h="562" w="784">
                    <a:moveTo>
                      <a:pt x="406" y="1"/>
                    </a:moveTo>
                    <a:cubicBezTo>
                      <a:pt x="186" y="1"/>
                      <a:pt x="0" y="295"/>
                      <a:pt x="221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25"/>
              <p:cNvSpPr/>
              <p:nvPr/>
            </p:nvSpPr>
            <p:spPr>
              <a:xfrm>
                <a:off x="11869598" y="2013501"/>
                <a:ext cx="45479" cy="32378"/>
              </a:xfrm>
              <a:custGeom>
                <a:rect b="b" l="l" r="r" t="t"/>
                <a:pathLst>
                  <a:path extrusionOk="0" h="561" w="788">
                    <a:moveTo>
                      <a:pt x="387" y="0"/>
                    </a:moveTo>
                    <a:cubicBezTo>
                      <a:pt x="180" y="0"/>
                      <a:pt x="1" y="255"/>
                      <a:pt x="169" y="463"/>
                    </a:cubicBezTo>
                    <a:cubicBezTo>
                      <a:pt x="232" y="532"/>
                      <a:pt x="304" y="561"/>
                      <a:pt x="373" y="561"/>
                    </a:cubicBezTo>
                    <a:cubicBezTo>
                      <a:pt x="595" y="561"/>
                      <a:pt x="787" y="263"/>
                      <a:pt x="564" y="68"/>
                    </a:cubicBezTo>
                    <a:cubicBezTo>
                      <a:pt x="508" y="20"/>
                      <a:pt x="446" y="0"/>
                      <a:pt x="3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25"/>
              <p:cNvSpPr/>
              <p:nvPr/>
            </p:nvSpPr>
            <p:spPr>
              <a:xfrm>
                <a:off x="11763287" y="1907362"/>
                <a:ext cx="45710" cy="32090"/>
              </a:xfrm>
              <a:custGeom>
                <a:rect b="b" l="l" r="r" t="t"/>
                <a:pathLst>
                  <a:path extrusionOk="0" h="556" w="792">
                    <a:moveTo>
                      <a:pt x="380" y="0"/>
                    </a:moveTo>
                    <a:cubicBezTo>
                      <a:pt x="174" y="0"/>
                      <a:pt x="0" y="258"/>
                      <a:pt x="178" y="456"/>
                    </a:cubicBezTo>
                    <a:cubicBezTo>
                      <a:pt x="239" y="526"/>
                      <a:pt x="311" y="555"/>
                      <a:pt x="380" y="555"/>
                    </a:cubicBezTo>
                    <a:cubicBezTo>
                      <a:pt x="598" y="555"/>
                      <a:pt x="791" y="267"/>
                      <a:pt x="560" y="74"/>
                    </a:cubicBezTo>
                    <a:cubicBezTo>
                      <a:pt x="502" y="22"/>
                      <a:pt x="440" y="0"/>
                      <a:pt x="3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25"/>
              <p:cNvSpPr/>
              <p:nvPr/>
            </p:nvSpPr>
            <p:spPr>
              <a:xfrm>
                <a:off x="11657264" y="1800762"/>
                <a:ext cx="45306" cy="32436"/>
              </a:xfrm>
              <a:custGeom>
                <a:rect b="b" l="l" r="r" t="t"/>
                <a:pathLst>
                  <a:path extrusionOk="0" h="562" w="785">
                    <a:moveTo>
                      <a:pt x="378" y="1"/>
                    </a:moveTo>
                    <a:cubicBezTo>
                      <a:pt x="169" y="1"/>
                      <a:pt x="1" y="259"/>
                      <a:pt x="168" y="456"/>
                    </a:cubicBezTo>
                    <a:cubicBezTo>
                      <a:pt x="230" y="531"/>
                      <a:pt x="303" y="561"/>
                      <a:pt x="373" y="561"/>
                    </a:cubicBezTo>
                    <a:cubicBezTo>
                      <a:pt x="591" y="561"/>
                      <a:pt x="784" y="267"/>
                      <a:pt x="563" y="74"/>
                    </a:cubicBezTo>
                    <a:cubicBezTo>
                      <a:pt x="503" y="23"/>
                      <a:pt x="438" y="1"/>
                      <a:pt x="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25"/>
              <p:cNvSpPr/>
              <p:nvPr/>
            </p:nvSpPr>
            <p:spPr>
              <a:xfrm>
                <a:off x="11547721" y="1692719"/>
                <a:ext cx="42132" cy="33013"/>
              </a:xfrm>
              <a:custGeom>
                <a:rect b="b" l="l" r="r" t="t"/>
                <a:pathLst>
                  <a:path extrusionOk="0" h="572" w="730">
                    <a:moveTo>
                      <a:pt x="413" y="0"/>
                    </a:moveTo>
                    <a:cubicBezTo>
                      <a:pt x="194" y="0"/>
                      <a:pt x="0" y="292"/>
                      <a:pt x="233" y="495"/>
                    </a:cubicBezTo>
                    <a:cubicBezTo>
                      <a:pt x="284" y="546"/>
                      <a:pt x="354" y="571"/>
                      <a:pt x="424" y="571"/>
                    </a:cubicBezTo>
                    <a:cubicBezTo>
                      <a:pt x="494" y="571"/>
                      <a:pt x="564" y="546"/>
                      <a:pt x="615" y="495"/>
                    </a:cubicBezTo>
                    <a:cubicBezTo>
                      <a:pt x="729" y="380"/>
                      <a:pt x="729" y="215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25"/>
              <p:cNvSpPr/>
              <p:nvPr/>
            </p:nvSpPr>
            <p:spPr>
              <a:xfrm>
                <a:off x="11444295" y="1588370"/>
                <a:ext cx="38958" cy="31339"/>
              </a:xfrm>
              <a:custGeom>
                <a:rect b="b" l="l" r="r" t="t"/>
                <a:pathLst>
                  <a:path extrusionOk="0" h="543" w="675">
                    <a:moveTo>
                      <a:pt x="380" y="1"/>
                    </a:moveTo>
                    <a:cubicBezTo>
                      <a:pt x="175" y="1"/>
                      <a:pt x="1" y="259"/>
                      <a:pt x="178" y="456"/>
                    </a:cubicBezTo>
                    <a:cubicBezTo>
                      <a:pt x="229" y="514"/>
                      <a:pt x="299" y="542"/>
                      <a:pt x="369" y="542"/>
                    </a:cubicBezTo>
                    <a:cubicBezTo>
                      <a:pt x="439" y="542"/>
                      <a:pt x="509" y="514"/>
                      <a:pt x="560" y="456"/>
                    </a:cubicBezTo>
                    <a:cubicBezTo>
                      <a:pt x="675" y="355"/>
                      <a:pt x="675" y="176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25"/>
              <p:cNvSpPr/>
              <p:nvPr/>
            </p:nvSpPr>
            <p:spPr>
              <a:xfrm>
                <a:off x="12514912" y="2851353"/>
                <a:ext cx="42074" cy="33128"/>
              </a:xfrm>
              <a:custGeom>
                <a:rect b="b" l="l" r="r" t="t"/>
                <a:pathLst>
                  <a:path extrusionOk="0" h="574" w="729">
                    <a:moveTo>
                      <a:pt x="409" y="0"/>
                    </a:moveTo>
                    <a:cubicBezTo>
                      <a:pt x="192" y="0"/>
                      <a:pt x="1" y="295"/>
                      <a:pt x="232" y="488"/>
                    </a:cubicBezTo>
                    <a:cubicBezTo>
                      <a:pt x="283" y="545"/>
                      <a:pt x="353" y="574"/>
                      <a:pt x="423" y="574"/>
                    </a:cubicBezTo>
                    <a:cubicBezTo>
                      <a:pt x="493" y="574"/>
                      <a:pt x="563" y="545"/>
                      <a:pt x="614" y="488"/>
                    </a:cubicBezTo>
                    <a:cubicBezTo>
                      <a:pt x="728" y="386"/>
                      <a:pt x="728" y="207"/>
                      <a:pt x="614" y="106"/>
                    </a:cubicBezTo>
                    <a:cubicBezTo>
                      <a:pt x="552" y="31"/>
                      <a:pt x="479" y="0"/>
                      <a:pt x="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25"/>
              <p:cNvSpPr/>
              <p:nvPr/>
            </p:nvSpPr>
            <p:spPr>
              <a:xfrm>
                <a:off x="12411371" y="2746889"/>
                <a:ext cx="39015" cy="31224"/>
              </a:xfrm>
              <a:custGeom>
                <a:rect b="b" l="l" r="r" t="t"/>
                <a:pathLst>
                  <a:path extrusionOk="0" h="541" w="676">
                    <a:moveTo>
                      <a:pt x="385" y="1"/>
                    </a:moveTo>
                    <a:cubicBezTo>
                      <a:pt x="178" y="1"/>
                      <a:pt x="1" y="256"/>
                      <a:pt x="179" y="464"/>
                    </a:cubicBezTo>
                    <a:cubicBezTo>
                      <a:pt x="230" y="515"/>
                      <a:pt x="300" y="540"/>
                      <a:pt x="370" y="540"/>
                    </a:cubicBezTo>
                    <a:cubicBezTo>
                      <a:pt x="440" y="540"/>
                      <a:pt x="510" y="515"/>
                      <a:pt x="561" y="464"/>
                    </a:cubicBezTo>
                    <a:cubicBezTo>
                      <a:pt x="676" y="349"/>
                      <a:pt x="676" y="184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25"/>
              <p:cNvSpPr/>
              <p:nvPr/>
            </p:nvSpPr>
            <p:spPr>
              <a:xfrm>
                <a:off x="12309273" y="2638961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12" y="0"/>
                    </a:moveTo>
                    <a:cubicBezTo>
                      <a:pt x="242" y="0"/>
                      <a:pt x="167" y="31"/>
                      <a:pt x="102" y="106"/>
                    </a:cubicBezTo>
                    <a:cubicBezTo>
                      <a:pt x="0" y="207"/>
                      <a:pt x="0" y="386"/>
                      <a:pt x="102" y="488"/>
                    </a:cubicBezTo>
                    <a:cubicBezTo>
                      <a:pt x="159" y="545"/>
                      <a:pt x="229" y="574"/>
                      <a:pt x="299" y="574"/>
                    </a:cubicBezTo>
                    <a:cubicBezTo>
                      <a:pt x="369" y="574"/>
                      <a:pt x="439" y="545"/>
                      <a:pt x="497" y="488"/>
                    </a:cubicBezTo>
                    <a:cubicBezTo>
                      <a:pt x="718" y="295"/>
                      <a:pt x="532" y="0"/>
                      <a:pt x="3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25"/>
              <p:cNvSpPr/>
              <p:nvPr/>
            </p:nvSpPr>
            <p:spPr>
              <a:xfrm>
                <a:off x="12202673" y="2533515"/>
                <a:ext cx="42190" cy="33417"/>
              </a:xfrm>
              <a:custGeom>
                <a:rect b="b" l="l" r="r" t="t"/>
                <a:pathLst>
                  <a:path extrusionOk="0" h="579" w="731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81"/>
                    </a:cubicBezTo>
                    <a:cubicBezTo>
                      <a:pt x="176" y="550"/>
                      <a:pt x="246" y="579"/>
                      <a:pt x="314" y="579"/>
                    </a:cubicBezTo>
                    <a:cubicBezTo>
                      <a:pt x="534" y="579"/>
                      <a:pt x="731" y="281"/>
                      <a:pt x="497" y="86"/>
                    </a:cubicBezTo>
                    <a:cubicBezTo>
                      <a:pt x="447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25"/>
              <p:cNvSpPr/>
              <p:nvPr/>
            </p:nvSpPr>
            <p:spPr>
              <a:xfrm>
                <a:off x="12096881" y="2427492"/>
                <a:ext cx="38438" cy="31166"/>
              </a:xfrm>
              <a:custGeom>
                <a:rect b="b" l="l" r="r" t="t"/>
                <a:pathLst>
                  <a:path extrusionOk="0" h="540" w="666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58" y="519"/>
                      <a:pt x="220" y="540"/>
                      <a:pt x="279" y="540"/>
                    </a:cubicBezTo>
                    <a:cubicBezTo>
                      <a:pt x="486" y="540"/>
                      <a:pt x="665" y="285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25"/>
              <p:cNvSpPr/>
              <p:nvPr/>
            </p:nvSpPr>
            <p:spPr>
              <a:xfrm>
                <a:off x="11990281" y="2321123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3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25"/>
              <p:cNvSpPr/>
              <p:nvPr/>
            </p:nvSpPr>
            <p:spPr>
              <a:xfrm>
                <a:off x="11883739" y="2215100"/>
                <a:ext cx="42190" cy="32898"/>
              </a:xfrm>
              <a:custGeom>
                <a:rect b="b" l="l" r="r" t="t"/>
                <a:pathLst>
                  <a:path extrusionOk="0" h="570" w="731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5" y="541"/>
                      <a:pt x="246" y="570"/>
                      <a:pt x="314" y="570"/>
                    </a:cubicBezTo>
                    <a:cubicBezTo>
                      <a:pt x="533" y="570"/>
                      <a:pt x="730" y="271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25"/>
              <p:cNvSpPr/>
              <p:nvPr/>
            </p:nvSpPr>
            <p:spPr>
              <a:xfrm>
                <a:off x="11777889" y="2108731"/>
                <a:ext cx="38438" cy="31282"/>
              </a:xfrm>
              <a:custGeom>
                <a:rect b="b" l="l" r="r" t="t"/>
                <a:pathLst>
                  <a:path extrusionOk="0" h="542" w="666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7"/>
                      <a:pt x="103" y="468"/>
                    </a:cubicBezTo>
                    <a:cubicBezTo>
                      <a:pt x="160" y="520"/>
                      <a:pt x="223" y="542"/>
                      <a:pt x="283" y="542"/>
                    </a:cubicBezTo>
                    <a:cubicBezTo>
                      <a:pt x="489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25"/>
              <p:cNvSpPr/>
              <p:nvPr/>
            </p:nvSpPr>
            <p:spPr>
              <a:xfrm>
                <a:off x="11671347" y="2002188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3"/>
                      <a:pt x="249" y="573"/>
                      <a:pt x="318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25"/>
              <p:cNvSpPr/>
              <p:nvPr/>
            </p:nvSpPr>
            <p:spPr>
              <a:xfrm>
                <a:off x="11564805" y="1896165"/>
                <a:ext cx="39015" cy="31166"/>
              </a:xfrm>
              <a:custGeom>
                <a:rect b="b" l="l" r="r" t="t"/>
                <a:pathLst>
                  <a:path extrusionOk="0" h="540" w="676">
                    <a:moveTo>
                      <a:pt x="306" y="0"/>
                    </a:moveTo>
                    <a:cubicBezTo>
                      <a:pt x="236" y="0"/>
                      <a:pt x="166" y="26"/>
                      <a:pt x="115" y="77"/>
                    </a:cubicBezTo>
                    <a:cubicBezTo>
                      <a:pt x="0" y="191"/>
                      <a:pt x="0" y="357"/>
                      <a:pt x="115" y="471"/>
                    </a:cubicBezTo>
                    <a:cubicBezTo>
                      <a:pt x="171" y="519"/>
                      <a:pt x="232" y="540"/>
                      <a:pt x="291" y="540"/>
                    </a:cubicBezTo>
                    <a:cubicBezTo>
                      <a:pt x="498" y="540"/>
                      <a:pt x="675" y="285"/>
                      <a:pt x="497" y="77"/>
                    </a:cubicBezTo>
                    <a:cubicBezTo>
                      <a:pt x="446" y="26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25"/>
              <p:cNvSpPr/>
              <p:nvPr/>
            </p:nvSpPr>
            <p:spPr>
              <a:xfrm>
                <a:off x="11458955" y="1789796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25"/>
              <p:cNvSpPr/>
              <p:nvPr/>
            </p:nvSpPr>
            <p:spPr>
              <a:xfrm>
                <a:off x="11352413" y="1683196"/>
                <a:ext cx="39073" cy="31686"/>
              </a:xfrm>
              <a:custGeom>
                <a:rect b="b" l="l" r="r" t="t"/>
                <a:pathLst>
                  <a:path extrusionOk="0" h="549" w="677">
                    <a:moveTo>
                      <a:pt x="306" y="1"/>
                    </a:moveTo>
                    <a:cubicBezTo>
                      <a:pt x="236" y="1"/>
                      <a:pt x="166" y="29"/>
                      <a:pt x="115" y="87"/>
                    </a:cubicBezTo>
                    <a:cubicBezTo>
                      <a:pt x="0" y="189"/>
                      <a:pt x="0" y="367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6" y="286"/>
                      <a:pt x="497" y="87"/>
                    </a:cubicBezTo>
                    <a:cubicBezTo>
                      <a:pt x="446" y="29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25"/>
              <p:cNvSpPr/>
              <p:nvPr/>
            </p:nvSpPr>
            <p:spPr>
              <a:xfrm>
                <a:off x="12426088" y="2949008"/>
                <a:ext cx="38496" cy="31224"/>
              </a:xfrm>
              <a:custGeom>
                <a:rect b="b" l="l" r="r" t="t"/>
                <a:pathLst>
                  <a:path extrusionOk="0" h="541" w="667">
                    <a:moveTo>
                      <a:pt x="284" y="1"/>
                    </a:moveTo>
                    <a:cubicBezTo>
                      <a:pt x="225" y="1"/>
                      <a:pt x="162" y="21"/>
                      <a:pt x="103" y="69"/>
                    </a:cubicBezTo>
                    <a:cubicBezTo>
                      <a:pt x="1" y="183"/>
                      <a:pt x="1" y="349"/>
                      <a:pt x="103" y="464"/>
                    </a:cubicBezTo>
                    <a:cubicBezTo>
                      <a:pt x="160" y="515"/>
                      <a:pt x="230" y="540"/>
                      <a:pt x="300" y="540"/>
                    </a:cubicBezTo>
                    <a:cubicBezTo>
                      <a:pt x="370" y="540"/>
                      <a:pt x="440" y="515"/>
                      <a:pt x="497" y="464"/>
                    </a:cubicBezTo>
                    <a:cubicBezTo>
                      <a:pt x="666" y="255"/>
                      <a:pt x="495" y="1"/>
                      <a:pt x="2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25"/>
              <p:cNvSpPr/>
              <p:nvPr/>
            </p:nvSpPr>
            <p:spPr>
              <a:xfrm>
                <a:off x="12319546" y="2841080"/>
                <a:ext cx="42074" cy="33128"/>
              </a:xfrm>
              <a:custGeom>
                <a:rect b="b" l="l" r="r" t="t"/>
                <a:pathLst>
                  <a:path extrusionOk="0" h="574" w="729">
                    <a:moveTo>
                      <a:pt x="320" y="0"/>
                    </a:moveTo>
                    <a:cubicBezTo>
                      <a:pt x="250" y="0"/>
                      <a:pt x="177" y="31"/>
                      <a:pt x="115" y="105"/>
                    </a:cubicBezTo>
                    <a:cubicBezTo>
                      <a:pt x="0" y="207"/>
                      <a:pt x="0" y="385"/>
                      <a:pt x="115" y="487"/>
                    </a:cubicBezTo>
                    <a:cubicBezTo>
                      <a:pt x="166" y="545"/>
                      <a:pt x="236" y="573"/>
                      <a:pt x="306" y="573"/>
                    </a:cubicBezTo>
                    <a:cubicBezTo>
                      <a:pt x="376" y="573"/>
                      <a:pt x="446" y="545"/>
                      <a:pt x="497" y="487"/>
                    </a:cubicBezTo>
                    <a:cubicBezTo>
                      <a:pt x="728" y="295"/>
                      <a:pt x="537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25"/>
              <p:cNvSpPr/>
              <p:nvPr/>
            </p:nvSpPr>
            <p:spPr>
              <a:xfrm>
                <a:off x="12213004" y="2736327"/>
                <a:ext cx="39131" cy="31282"/>
              </a:xfrm>
              <a:custGeom>
                <a:rect b="b" l="l" r="r" t="t"/>
                <a:pathLst>
                  <a:path extrusionOk="0" h="542" w="678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7" y="542"/>
                    </a:cubicBezTo>
                    <a:cubicBezTo>
                      <a:pt x="379" y="542"/>
                      <a:pt x="452" y="513"/>
                      <a:pt x="509" y="456"/>
                    </a:cubicBezTo>
                    <a:cubicBezTo>
                      <a:pt x="677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9" name="Google Shape;1609;p25"/>
              <p:cNvSpPr/>
              <p:nvPr/>
            </p:nvSpPr>
            <p:spPr>
              <a:xfrm>
                <a:off x="12107154" y="2630073"/>
                <a:ext cx="38438" cy="31166"/>
              </a:xfrm>
              <a:custGeom>
                <a:rect b="b" l="l" r="r" t="t"/>
                <a:pathLst>
                  <a:path extrusionOk="0" h="540" w="666">
                    <a:moveTo>
                      <a:pt x="284" y="0"/>
                    </a:moveTo>
                    <a:cubicBezTo>
                      <a:pt x="224" y="0"/>
                      <a:pt x="161" y="21"/>
                      <a:pt x="102" y="69"/>
                    </a:cubicBezTo>
                    <a:cubicBezTo>
                      <a:pt x="1" y="183"/>
                      <a:pt x="1" y="349"/>
                      <a:pt x="102" y="463"/>
                    </a:cubicBezTo>
                    <a:cubicBezTo>
                      <a:pt x="160" y="514"/>
                      <a:pt x="230" y="540"/>
                      <a:pt x="300" y="540"/>
                    </a:cubicBezTo>
                    <a:cubicBezTo>
                      <a:pt x="370" y="540"/>
                      <a:pt x="440" y="514"/>
                      <a:pt x="497" y="463"/>
                    </a:cubicBezTo>
                    <a:cubicBezTo>
                      <a:pt x="666" y="255"/>
                      <a:pt x="494" y="0"/>
                      <a:pt x="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0" name="Google Shape;1610;p25"/>
              <p:cNvSpPr/>
              <p:nvPr/>
            </p:nvSpPr>
            <p:spPr>
              <a:xfrm>
                <a:off x="12000612" y="2522088"/>
                <a:ext cx="42017" cy="33128"/>
              </a:xfrm>
              <a:custGeom>
                <a:rect b="b" l="l" r="r" t="t"/>
                <a:pathLst>
                  <a:path extrusionOk="0" h="574" w="728">
                    <a:moveTo>
                      <a:pt x="320" y="1"/>
                    </a:moveTo>
                    <a:cubicBezTo>
                      <a:pt x="250" y="1"/>
                      <a:pt x="177" y="32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6" y="574"/>
                    </a:cubicBezTo>
                    <a:cubicBezTo>
                      <a:pt x="376" y="574"/>
                      <a:pt x="446" y="545"/>
                      <a:pt x="497" y="488"/>
                    </a:cubicBezTo>
                    <a:cubicBezTo>
                      <a:pt x="728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25"/>
              <p:cNvSpPr/>
              <p:nvPr/>
            </p:nvSpPr>
            <p:spPr>
              <a:xfrm>
                <a:off x="11894012" y="2417392"/>
                <a:ext cx="39131" cy="31455"/>
              </a:xfrm>
              <a:custGeom>
                <a:rect b="b" l="l" r="r" t="t"/>
                <a:pathLst>
                  <a:path extrusionOk="0" h="545" w="678">
                    <a:moveTo>
                      <a:pt x="295" y="0"/>
                    </a:moveTo>
                    <a:cubicBezTo>
                      <a:pt x="235" y="0"/>
                      <a:pt x="173" y="22"/>
                      <a:pt x="115" y="74"/>
                    </a:cubicBezTo>
                    <a:cubicBezTo>
                      <a:pt x="1" y="176"/>
                      <a:pt x="1" y="354"/>
                      <a:pt x="115" y="468"/>
                    </a:cubicBezTo>
                    <a:cubicBezTo>
                      <a:pt x="166" y="519"/>
                      <a:pt x="236" y="545"/>
                      <a:pt x="308" y="545"/>
                    </a:cubicBezTo>
                    <a:cubicBezTo>
                      <a:pt x="380" y="545"/>
                      <a:pt x="453" y="519"/>
                      <a:pt x="510" y="468"/>
                    </a:cubicBezTo>
                    <a:cubicBezTo>
                      <a:pt x="678" y="261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25"/>
              <p:cNvSpPr/>
              <p:nvPr/>
            </p:nvSpPr>
            <p:spPr>
              <a:xfrm>
                <a:off x="11788220" y="2310561"/>
                <a:ext cx="33128" cy="32147"/>
              </a:xfrm>
              <a:custGeom>
                <a:rect b="b" l="l" r="r" t="t"/>
                <a:pathLst>
                  <a:path extrusionOk="0" h="557" w="574">
                    <a:moveTo>
                      <a:pt x="300" y="1"/>
                    </a:moveTo>
                    <a:cubicBezTo>
                      <a:pt x="234" y="1"/>
                      <a:pt x="168" y="25"/>
                      <a:pt x="115" y="78"/>
                    </a:cubicBezTo>
                    <a:cubicBezTo>
                      <a:pt x="0" y="193"/>
                      <a:pt x="0" y="358"/>
                      <a:pt x="115" y="473"/>
                    </a:cubicBezTo>
                    <a:cubicBezTo>
                      <a:pt x="169" y="531"/>
                      <a:pt x="236" y="557"/>
                      <a:pt x="302" y="557"/>
                    </a:cubicBezTo>
                    <a:cubicBezTo>
                      <a:pt x="440" y="557"/>
                      <a:pt x="573" y="445"/>
                      <a:pt x="573" y="282"/>
                    </a:cubicBezTo>
                    <a:cubicBezTo>
                      <a:pt x="573" y="109"/>
                      <a:pt x="438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25"/>
              <p:cNvSpPr/>
              <p:nvPr/>
            </p:nvSpPr>
            <p:spPr>
              <a:xfrm>
                <a:off x="11681620" y="2204423"/>
                <a:ext cx="33879" cy="31743"/>
              </a:xfrm>
              <a:custGeom>
                <a:rect b="b" l="l" r="r" t="t"/>
                <a:pathLst>
                  <a:path extrusionOk="0" h="550" w="587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7" y="43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25"/>
              <p:cNvSpPr/>
              <p:nvPr/>
            </p:nvSpPr>
            <p:spPr>
              <a:xfrm>
                <a:off x="11575828" y="2097823"/>
                <a:ext cx="33128" cy="32147"/>
              </a:xfrm>
              <a:custGeom>
                <a:rect b="b" l="l" r="r" t="t"/>
                <a:pathLst>
                  <a:path extrusionOk="0" h="557" w="574">
                    <a:moveTo>
                      <a:pt x="298" y="1"/>
                    </a:moveTo>
                    <a:cubicBezTo>
                      <a:pt x="230" y="1"/>
                      <a:pt x="160" y="27"/>
                      <a:pt x="102" y="84"/>
                    </a:cubicBezTo>
                    <a:cubicBezTo>
                      <a:pt x="0" y="199"/>
                      <a:pt x="0" y="365"/>
                      <a:pt x="102" y="479"/>
                    </a:cubicBezTo>
                    <a:cubicBezTo>
                      <a:pt x="159" y="532"/>
                      <a:pt x="228" y="557"/>
                      <a:pt x="296" y="557"/>
                    </a:cubicBezTo>
                    <a:cubicBezTo>
                      <a:pt x="438" y="557"/>
                      <a:pt x="573" y="448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5" name="Google Shape;1615;p25"/>
              <p:cNvSpPr/>
              <p:nvPr/>
            </p:nvSpPr>
            <p:spPr>
              <a:xfrm>
                <a:off x="11470729" y="1991684"/>
                <a:ext cx="31628" cy="31686"/>
              </a:xfrm>
              <a:custGeom>
                <a:rect b="b" l="l" r="r" t="t"/>
                <a:pathLst>
                  <a:path extrusionOk="0" h="549" w="548">
                    <a:moveTo>
                      <a:pt x="281" y="1"/>
                    </a:moveTo>
                    <a:cubicBezTo>
                      <a:pt x="128" y="1"/>
                      <a:pt x="0" y="128"/>
                      <a:pt x="0" y="281"/>
                    </a:cubicBezTo>
                    <a:cubicBezTo>
                      <a:pt x="0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p25"/>
              <p:cNvSpPr/>
              <p:nvPr/>
            </p:nvSpPr>
            <p:spPr>
              <a:xfrm>
                <a:off x="11355991" y="1884218"/>
                <a:ext cx="42017" cy="33128"/>
              </a:xfrm>
              <a:custGeom>
                <a:rect b="b" l="l" r="r" t="t"/>
                <a:pathLst>
                  <a:path extrusionOk="0" h="574" w="728">
                    <a:moveTo>
                      <a:pt x="408" y="0"/>
                    </a:moveTo>
                    <a:cubicBezTo>
                      <a:pt x="191" y="0"/>
                      <a:pt x="0" y="295"/>
                      <a:pt x="231" y="487"/>
                    </a:cubicBezTo>
                    <a:cubicBezTo>
                      <a:pt x="282" y="545"/>
                      <a:pt x="352" y="573"/>
                      <a:pt x="422" y="573"/>
                    </a:cubicBezTo>
                    <a:cubicBezTo>
                      <a:pt x="492" y="573"/>
                      <a:pt x="562" y="545"/>
                      <a:pt x="613" y="487"/>
                    </a:cubicBezTo>
                    <a:cubicBezTo>
                      <a:pt x="728" y="386"/>
                      <a:pt x="728" y="207"/>
                      <a:pt x="613" y="105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7" name="Google Shape;1617;p25"/>
              <p:cNvSpPr/>
              <p:nvPr/>
            </p:nvSpPr>
            <p:spPr>
              <a:xfrm>
                <a:off x="11249911" y="1777964"/>
                <a:ext cx="41555" cy="33013"/>
              </a:xfrm>
              <a:custGeom>
                <a:rect b="b" l="l" r="r" t="t"/>
                <a:pathLst>
                  <a:path extrusionOk="0" h="572" w="720">
                    <a:moveTo>
                      <a:pt x="410" y="0"/>
                    </a:moveTo>
                    <a:cubicBezTo>
                      <a:pt x="189" y="0"/>
                      <a:pt x="0" y="292"/>
                      <a:pt x="223" y="495"/>
                    </a:cubicBezTo>
                    <a:cubicBezTo>
                      <a:pt x="280" y="546"/>
                      <a:pt x="350" y="571"/>
                      <a:pt x="420" y="571"/>
                    </a:cubicBezTo>
                    <a:cubicBezTo>
                      <a:pt x="490" y="571"/>
                      <a:pt x="560" y="546"/>
                      <a:pt x="618" y="495"/>
                    </a:cubicBezTo>
                    <a:cubicBezTo>
                      <a:pt x="719" y="380"/>
                      <a:pt x="719" y="215"/>
                      <a:pt x="618" y="100"/>
                    </a:cubicBezTo>
                    <a:cubicBezTo>
                      <a:pt x="553" y="30"/>
                      <a:pt x="480" y="0"/>
                      <a:pt x="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8" name="Google Shape;1618;p25"/>
              <p:cNvSpPr/>
              <p:nvPr/>
            </p:nvSpPr>
            <p:spPr>
              <a:xfrm>
                <a:off x="12332012" y="3044065"/>
                <a:ext cx="31686" cy="31686"/>
              </a:xfrm>
              <a:custGeom>
                <a:rect b="b" l="l" r="r" t="t"/>
                <a:pathLst>
                  <a:path extrusionOk="0" h="549" w="549">
                    <a:moveTo>
                      <a:pt x="268" y="1"/>
                    </a:moveTo>
                    <a:cubicBezTo>
                      <a:pt x="116" y="1"/>
                      <a:pt x="1" y="128"/>
                      <a:pt x="1" y="281"/>
                    </a:cubicBezTo>
                    <a:cubicBezTo>
                      <a:pt x="1" y="434"/>
                      <a:pt x="116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9" name="Google Shape;1619;p25"/>
              <p:cNvSpPr/>
              <p:nvPr/>
            </p:nvSpPr>
            <p:spPr>
              <a:xfrm>
                <a:off x="12224027" y="2938446"/>
                <a:ext cx="38380" cy="31282"/>
              </a:xfrm>
              <a:custGeom>
                <a:rect b="b" l="l" r="r" t="t"/>
                <a:pathLst>
                  <a:path extrusionOk="0" h="542" w="665">
                    <a:moveTo>
                      <a:pt x="287" y="0"/>
                    </a:moveTo>
                    <a:cubicBezTo>
                      <a:pt x="226" y="0"/>
                      <a:pt x="162" y="22"/>
                      <a:pt x="102" y="74"/>
                    </a:cubicBezTo>
                    <a:cubicBezTo>
                      <a:pt x="0" y="175"/>
                      <a:pt x="0" y="354"/>
                      <a:pt x="102" y="456"/>
                    </a:cubicBezTo>
                    <a:cubicBezTo>
                      <a:pt x="159" y="513"/>
                      <a:pt x="229" y="542"/>
                      <a:pt x="299" y="542"/>
                    </a:cubicBezTo>
                    <a:cubicBezTo>
                      <a:pt x="369" y="542"/>
                      <a:pt x="439" y="513"/>
                      <a:pt x="497" y="456"/>
                    </a:cubicBezTo>
                    <a:cubicBezTo>
                      <a:pt x="664" y="258"/>
                      <a:pt x="496" y="0"/>
                      <a:pt x="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0" name="Google Shape;1620;p25"/>
              <p:cNvSpPr/>
              <p:nvPr/>
            </p:nvSpPr>
            <p:spPr>
              <a:xfrm>
                <a:off x="12117427" y="2832134"/>
                <a:ext cx="39015" cy="31224"/>
              </a:xfrm>
              <a:custGeom>
                <a:rect b="b" l="l" r="r" t="t"/>
                <a:pathLst>
                  <a:path extrusionOk="0" h="541" w="676">
                    <a:moveTo>
                      <a:pt x="292" y="1"/>
                    </a:moveTo>
                    <a:cubicBezTo>
                      <a:pt x="233" y="1"/>
                      <a:pt x="172" y="21"/>
                      <a:pt x="115" y="69"/>
                    </a:cubicBezTo>
                    <a:cubicBezTo>
                      <a:pt x="1" y="184"/>
                      <a:pt x="1" y="349"/>
                      <a:pt x="115" y="464"/>
                    </a:cubicBezTo>
                    <a:cubicBezTo>
                      <a:pt x="166" y="515"/>
                      <a:pt x="236" y="540"/>
                      <a:pt x="306" y="540"/>
                    </a:cubicBezTo>
                    <a:cubicBezTo>
                      <a:pt x="376" y="540"/>
                      <a:pt x="446" y="515"/>
                      <a:pt x="497" y="464"/>
                    </a:cubicBezTo>
                    <a:cubicBezTo>
                      <a:pt x="676" y="256"/>
                      <a:pt x="499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1" name="Google Shape;1621;p25"/>
              <p:cNvSpPr/>
              <p:nvPr/>
            </p:nvSpPr>
            <p:spPr>
              <a:xfrm>
                <a:off x="12011635" y="2724207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07" y="1"/>
                    </a:moveTo>
                    <a:cubicBezTo>
                      <a:pt x="237" y="1"/>
                      <a:pt x="164" y="31"/>
                      <a:pt x="102" y="106"/>
                    </a:cubicBezTo>
                    <a:cubicBezTo>
                      <a:pt x="0" y="208"/>
                      <a:pt x="0" y="386"/>
                      <a:pt x="102" y="488"/>
                    </a:cubicBezTo>
                    <a:cubicBezTo>
                      <a:pt x="153" y="545"/>
                      <a:pt x="223" y="574"/>
                      <a:pt x="295" y="574"/>
                    </a:cubicBezTo>
                    <a:cubicBezTo>
                      <a:pt x="366" y="574"/>
                      <a:pt x="439" y="545"/>
                      <a:pt x="497" y="488"/>
                    </a:cubicBezTo>
                    <a:cubicBezTo>
                      <a:pt x="718" y="295"/>
                      <a:pt x="525" y="1"/>
                      <a:pt x="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25"/>
              <p:cNvSpPr/>
              <p:nvPr/>
            </p:nvSpPr>
            <p:spPr>
              <a:xfrm>
                <a:off x="11905036" y="2619453"/>
                <a:ext cx="38438" cy="31512"/>
              </a:xfrm>
              <a:custGeom>
                <a:rect b="b" l="l" r="r" t="t"/>
                <a:pathLst>
                  <a:path extrusionOk="0" h="546" w="666">
                    <a:moveTo>
                      <a:pt x="287" y="1"/>
                    </a:moveTo>
                    <a:cubicBezTo>
                      <a:pt x="227" y="1"/>
                      <a:pt x="163" y="23"/>
                      <a:pt x="103" y="74"/>
                    </a:cubicBezTo>
                    <a:cubicBezTo>
                      <a:pt x="1" y="176"/>
                      <a:pt x="1" y="354"/>
                      <a:pt x="103" y="469"/>
                    </a:cubicBezTo>
                    <a:cubicBezTo>
                      <a:pt x="160" y="520"/>
                      <a:pt x="230" y="545"/>
                      <a:pt x="300" y="545"/>
                    </a:cubicBezTo>
                    <a:cubicBezTo>
                      <a:pt x="370" y="545"/>
                      <a:pt x="440" y="520"/>
                      <a:pt x="497" y="469"/>
                    </a:cubicBezTo>
                    <a:cubicBezTo>
                      <a:pt x="665" y="262"/>
                      <a:pt x="496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25"/>
              <p:cNvSpPr/>
              <p:nvPr/>
            </p:nvSpPr>
            <p:spPr>
              <a:xfrm>
                <a:off x="11798493" y="2511526"/>
                <a:ext cx="42190" cy="32898"/>
              </a:xfrm>
              <a:custGeom>
                <a:rect b="b" l="l" r="r" t="t"/>
                <a:pathLst>
                  <a:path extrusionOk="0" h="570" w="731">
                    <a:moveTo>
                      <a:pt x="314" y="0"/>
                    </a:moveTo>
                    <a:cubicBezTo>
                      <a:pt x="246" y="0"/>
                      <a:pt x="175" y="29"/>
                      <a:pt x="115" y="98"/>
                    </a:cubicBezTo>
                    <a:cubicBezTo>
                      <a:pt x="0" y="213"/>
                      <a:pt x="0" y="378"/>
                      <a:pt x="115" y="493"/>
                    </a:cubicBezTo>
                    <a:cubicBezTo>
                      <a:pt x="166" y="544"/>
                      <a:pt x="236" y="569"/>
                      <a:pt x="306" y="569"/>
                    </a:cubicBezTo>
                    <a:cubicBezTo>
                      <a:pt x="376" y="569"/>
                      <a:pt x="446" y="544"/>
                      <a:pt x="497" y="493"/>
                    </a:cubicBezTo>
                    <a:cubicBezTo>
                      <a:pt x="730" y="298"/>
                      <a:pt x="533" y="0"/>
                      <a:pt x="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25"/>
              <p:cNvSpPr/>
              <p:nvPr/>
            </p:nvSpPr>
            <p:spPr>
              <a:xfrm>
                <a:off x="11692644" y="2407061"/>
                <a:ext cx="38438" cy="31339"/>
              </a:xfrm>
              <a:custGeom>
                <a:rect b="b" l="l" r="r" t="t"/>
                <a:pathLst>
                  <a:path extrusionOk="0" h="543" w="666">
                    <a:moveTo>
                      <a:pt x="283" y="1"/>
                    </a:moveTo>
                    <a:cubicBezTo>
                      <a:pt x="223" y="1"/>
                      <a:pt x="160" y="23"/>
                      <a:pt x="103" y="74"/>
                    </a:cubicBezTo>
                    <a:cubicBezTo>
                      <a:pt x="1" y="176"/>
                      <a:pt x="1" y="355"/>
                      <a:pt x="103" y="456"/>
                    </a:cubicBezTo>
                    <a:cubicBezTo>
                      <a:pt x="154" y="514"/>
                      <a:pt x="224" y="542"/>
                      <a:pt x="295" y="542"/>
                    </a:cubicBezTo>
                    <a:cubicBezTo>
                      <a:pt x="367" y="542"/>
                      <a:pt x="440" y="514"/>
                      <a:pt x="497" y="456"/>
                    </a:cubicBezTo>
                    <a:cubicBezTo>
                      <a:pt x="665" y="259"/>
                      <a:pt x="489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25"/>
              <p:cNvSpPr/>
              <p:nvPr/>
            </p:nvSpPr>
            <p:spPr>
              <a:xfrm>
                <a:off x="11586102" y="2300346"/>
                <a:ext cx="39073" cy="31108"/>
              </a:xfrm>
              <a:custGeom>
                <a:rect b="b" l="l" r="r" t="t"/>
                <a:pathLst>
                  <a:path extrusionOk="0" h="539" w="677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0" y="519"/>
                      <a:pt x="230" y="539"/>
                      <a:pt x="288" y="539"/>
                    </a:cubicBezTo>
                    <a:cubicBezTo>
                      <a:pt x="497" y="539"/>
                      <a:pt x="677" y="277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25"/>
              <p:cNvSpPr/>
              <p:nvPr/>
            </p:nvSpPr>
            <p:spPr>
              <a:xfrm>
                <a:off x="11481002" y="2193803"/>
                <a:ext cx="32378" cy="31628"/>
              </a:xfrm>
              <a:custGeom>
                <a:rect b="b" l="l" r="r" t="t"/>
                <a:pathLst>
                  <a:path extrusionOk="0" h="548" w="561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48"/>
                      <a:pt x="281" y="548"/>
                    </a:cubicBezTo>
                    <a:cubicBezTo>
                      <a:pt x="434" y="548"/>
                      <a:pt x="561" y="433"/>
                      <a:pt x="561" y="280"/>
                    </a:cubicBezTo>
                    <a:cubicBezTo>
                      <a:pt x="561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25"/>
              <p:cNvSpPr/>
              <p:nvPr/>
            </p:nvSpPr>
            <p:spPr>
              <a:xfrm>
                <a:off x="11375210" y="2087203"/>
                <a:ext cx="31628" cy="32436"/>
              </a:xfrm>
              <a:custGeom>
                <a:rect b="b" l="l" r="r" t="t"/>
                <a:pathLst>
                  <a:path extrusionOk="0" h="562" w="548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61"/>
                      <a:pt x="280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25"/>
              <p:cNvSpPr/>
              <p:nvPr/>
            </p:nvSpPr>
            <p:spPr>
              <a:xfrm>
                <a:off x="11263474" y="1981411"/>
                <a:ext cx="42709" cy="31628"/>
              </a:xfrm>
              <a:custGeom>
                <a:rect b="b" l="l" r="r" t="t"/>
                <a:pathLst>
                  <a:path extrusionOk="0" h="548" w="740">
                    <a:moveTo>
                      <a:pt x="370" y="0"/>
                    </a:moveTo>
                    <a:cubicBezTo>
                      <a:pt x="128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25"/>
              <p:cNvSpPr/>
              <p:nvPr/>
            </p:nvSpPr>
            <p:spPr>
              <a:xfrm>
                <a:off x="11156932" y="1874868"/>
                <a:ext cx="42651" cy="32205"/>
              </a:xfrm>
              <a:custGeom>
                <a:rect b="b" l="l" r="r" t="t"/>
                <a:pathLst>
                  <a:path extrusionOk="0" h="558" w="739">
                    <a:moveTo>
                      <a:pt x="369" y="0"/>
                    </a:moveTo>
                    <a:cubicBezTo>
                      <a:pt x="128" y="0"/>
                      <a:pt x="0" y="293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25"/>
              <p:cNvSpPr/>
              <p:nvPr/>
            </p:nvSpPr>
            <p:spPr>
              <a:xfrm>
                <a:off x="12235743" y="3139641"/>
                <a:ext cx="31686" cy="32378"/>
              </a:xfrm>
              <a:custGeom>
                <a:rect b="b" l="l" r="r" t="t"/>
                <a:pathLst>
                  <a:path extrusionOk="0" h="561" w="549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0"/>
                      <a:pt x="281" y="560"/>
                    </a:cubicBezTo>
                    <a:cubicBezTo>
                      <a:pt x="434" y="560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25"/>
              <p:cNvSpPr/>
              <p:nvPr/>
            </p:nvSpPr>
            <p:spPr>
              <a:xfrm>
                <a:off x="12124065" y="3033792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3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25"/>
              <p:cNvSpPr/>
              <p:nvPr/>
            </p:nvSpPr>
            <p:spPr>
              <a:xfrm>
                <a:off x="12021909" y="2926326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13" y="0"/>
                    </a:moveTo>
                    <a:cubicBezTo>
                      <a:pt x="242" y="0"/>
                      <a:pt x="167" y="31"/>
                      <a:pt x="102" y="105"/>
                    </a:cubicBezTo>
                    <a:cubicBezTo>
                      <a:pt x="0" y="207"/>
                      <a:pt x="0" y="385"/>
                      <a:pt x="102" y="487"/>
                    </a:cubicBezTo>
                    <a:cubicBezTo>
                      <a:pt x="160" y="545"/>
                      <a:pt x="230" y="573"/>
                      <a:pt x="300" y="573"/>
                    </a:cubicBezTo>
                    <a:cubicBezTo>
                      <a:pt x="370" y="573"/>
                      <a:pt x="440" y="545"/>
                      <a:pt x="497" y="487"/>
                    </a:cubicBezTo>
                    <a:cubicBezTo>
                      <a:pt x="719" y="295"/>
                      <a:pt x="53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3" name="Google Shape;1633;p25"/>
              <p:cNvSpPr/>
              <p:nvPr/>
            </p:nvSpPr>
            <p:spPr>
              <a:xfrm>
                <a:off x="11915367" y="2820995"/>
                <a:ext cx="33821" cy="31743"/>
              </a:xfrm>
              <a:custGeom>
                <a:rect b="b" l="l" r="r" t="t"/>
                <a:pathLst>
                  <a:path extrusionOk="0" h="550" w="586">
                    <a:moveTo>
                      <a:pt x="305" y="0"/>
                    </a:moveTo>
                    <a:cubicBezTo>
                      <a:pt x="237" y="0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7" y="550"/>
                      <a:pt x="305" y="550"/>
                    </a:cubicBezTo>
                    <a:cubicBezTo>
                      <a:pt x="446" y="550"/>
                      <a:pt x="586" y="438"/>
                      <a:pt x="586" y="275"/>
                    </a:cubicBezTo>
                    <a:cubicBezTo>
                      <a:pt x="586" y="112"/>
                      <a:pt x="446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25"/>
              <p:cNvSpPr/>
              <p:nvPr/>
            </p:nvSpPr>
            <p:spPr>
              <a:xfrm>
                <a:off x="11809517" y="2714741"/>
                <a:ext cx="33128" cy="31801"/>
              </a:xfrm>
              <a:custGeom>
                <a:rect b="b" l="l" r="r" t="t"/>
                <a:pathLst>
                  <a:path extrusionOk="0" h="551" w="574">
                    <a:moveTo>
                      <a:pt x="298" y="1"/>
                    </a:moveTo>
                    <a:cubicBezTo>
                      <a:pt x="230" y="1"/>
                      <a:pt x="160" y="25"/>
                      <a:pt x="102" y="79"/>
                    </a:cubicBezTo>
                    <a:cubicBezTo>
                      <a:pt x="0" y="193"/>
                      <a:pt x="0" y="359"/>
                      <a:pt x="102" y="473"/>
                    </a:cubicBezTo>
                    <a:cubicBezTo>
                      <a:pt x="160" y="527"/>
                      <a:pt x="229" y="551"/>
                      <a:pt x="296" y="551"/>
                    </a:cubicBezTo>
                    <a:cubicBezTo>
                      <a:pt x="439" y="551"/>
                      <a:pt x="573" y="443"/>
                      <a:pt x="573" y="270"/>
                    </a:cubicBezTo>
                    <a:cubicBezTo>
                      <a:pt x="573" y="106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25"/>
              <p:cNvSpPr/>
              <p:nvPr/>
            </p:nvSpPr>
            <p:spPr>
              <a:xfrm>
                <a:off x="11702975" y="2608603"/>
                <a:ext cx="33128" cy="31743"/>
              </a:xfrm>
              <a:custGeom>
                <a:rect b="b" l="l" r="r" t="t"/>
                <a:pathLst>
                  <a:path extrusionOk="0" h="550" w="574">
                    <a:moveTo>
                      <a:pt x="302" y="1"/>
                    </a:moveTo>
                    <a:cubicBezTo>
                      <a:pt x="236" y="1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6" y="550"/>
                      <a:pt x="302" y="550"/>
                    </a:cubicBezTo>
                    <a:cubicBezTo>
                      <a:pt x="440" y="550"/>
                      <a:pt x="573" y="438"/>
                      <a:pt x="573" y="275"/>
                    </a:cubicBezTo>
                    <a:cubicBezTo>
                      <a:pt x="573" y="112"/>
                      <a:pt x="440" y="1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25"/>
              <p:cNvSpPr/>
              <p:nvPr/>
            </p:nvSpPr>
            <p:spPr>
              <a:xfrm>
                <a:off x="11596375" y="2502061"/>
                <a:ext cx="33879" cy="32090"/>
              </a:xfrm>
              <a:custGeom>
                <a:rect b="b" l="l" r="r" t="t"/>
                <a:pathLst>
                  <a:path extrusionOk="0" h="556" w="587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8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7" name="Google Shape;1637;p25"/>
              <p:cNvSpPr/>
              <p:nvPr/>
            </p:nvSpPr>
            <p:spPr>
              <a:xfrm>
                <a:off x="11489833" y="2395807"/>
                <a:ext cx="33879" cy="32147"/>
              </a:xfrm>
              <a:custGeom>
                <a:rect b="b" l="l" r="r" t="t"/>
                <a:pathLst>
                  <a:path extrusionOk="0" h="557" w="587">
                    <a:moveTo>
                      <a:pt x="309" y="1"/>
                    </a:moveTo>
                    <a:cubicBezTo>
                      <a:pt x="241" y="1"/>
                      <a:pt x="172" y="25"/>
                      <a:pt x="115" y="78"/>
                    </a:cubicBezTo>
                    <a:cubicBezTo>
                      <a:pt x="0" y="193"/>
                      <a:pt x="0" y="359"/>
                      <a:pt x="115" y="473"/>
                    </a:cubicBezTo>
                    <a:cubicBezTo>
                      <a:pt x="173" y="531"/>
                      <a:pt x="243" y="557"/>
                      <a:pt x="311" y="557"/>
                    </a:cubicBezTo>
                    <a:cubicBezTo>
                      <a:pt x="453" y="557"/>
                      <a:pt x="586" y="446"/>
                      <a:pt x="586" y="282"/>
                    </a:cubicBezTo>
                    <a:cubicBezTo>
                      <a:pt x="586" y="109"/>
                      <a:pt x="451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8" name="Google Shape;1638;p25"/>
              <p:cNvSpPr/>
              <p:nvPr/>
            </p:nvSpPr>
            <p:spPr>
              <a:xfrm>
                <a:off x="11277441" y="2183068"/>
                <a:ext cx="33879" cy="32147"/>
              </a:xfrm>
              <a:custGeom>
                <a:rect b="b" l="l" r="r" t="t"/>
                <a:pathLst>
                  <a:path extrusionOk="0" h="557" w="587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25"/>
              <p:cNvSpPr/>
              <p:nvPr/>
            </p:nvSpPr>
            <p:spPr>
              <a:xfrm>
                <a:off x="11171591" y="2077103"/>
                <a:ext cx="33128" cy="31916"/>
              </a:xfrm>
              <a:custGeom>
                <a:rect b="b" l="l" r="r" t="t"/>
                <a:pathLst>
                  <a:path extrusionOk="0" h="553" w="574">
                    <a:moveTo>
                      <a:pt x="304" y="1"/>
                    </a:moveTo>
                    <a:cubicBezTo>
                      <a:pt x="234" y="1"/>
                      <a:pt x="162" y="27"/>
                      <a:pt x="103" y="87"/>
                    </a:cubicBezTo>
                    <a:cubicBezTo>
                      <a:pt x="1" y="189"/>
                      <a:pt x="1" y="367"/>
                      <a:pt x="103" y="469"/>
                    </a:cubicBezTo>
                    <a:cubicBezTo>
                      <a:pt x="161" y="527"/>
                      <a:pt x="231" y="552"/>
                      <a:pt x="299" y="552"/>
                    </a:cubicBezTo>
                    <a:cubicBezTo>
                      <a:pt x="440" y="552"/>
                      <a:pt x="574" y="441"/>
                      <a:pt x="574" y="278"/>
                    </a:cubicBezTo>
                    <a:cubicBezTo>
                      <a:pt x="574" y="108"/>
                      <a:pt x="44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25"/>
              <p:cNvSpPr/>
              <p:nvPr/>
            </p:nvSpPr>
            <p:spPr>
              <a:xfrm>
                <a:off x="11058354" y="1969464"/>
                <a:ext cx="45653" cy="32436"/>
              </a:xfrm>
              <a:custGeom>
                <a:rect b="b" l="l" r="r" t="t"/>
                <a:pathLst>
                  <a:path extrusionOk="0" h="562" w="791">
                    <a:moveTo>
                      <a:pt x="408" y="0"/>
                    </a:moveTo>
                    <a:cubicBezTo>
                      <a:pt x="191" y="0"/>
                      <a:pt x="0" y="295"/>
                      <a:pt x="231" y="488"/>
                    </a:cubicBezTo>
                    <a:cubicBezTo>
                      <a:pt x="289" y="539"/>
                      <a:pt x="351" y="561"/>
                      <a:pt x="411" y="561"/>
                    </a:cubicBezTo>
                    <a:cubicBezTo>
                      <a:pt x="617" y="561"/>
                      <a:pt x="791" y="303"/>
                      <a:pt x="613" y="106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25"/>
              <p:cNvSpPr/>
              <p:nvPr/>
            </p:nvSpPr>
            <p:spPr>
              <a:xfrm>
                <a:off x="12140225" y="3235910"/>
                <a:ext cx="31686" cy="31628"/>
              </a:xfrm>
              <a:custGeom>
                <a:rect b="b" l="l" r="r" t="t"/>
                <a:pathLst>
                  <a:path extrusionOk="0" h="548" w="549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21" y="548"/>
                      <a:pt x="548" y="420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25"/>
              <p:cNvSpPr/>
              <p:nvPr/>
            </p:nvSpPr>
            <p:spPr>
              <a:xfrm>
                <a:off x="12033683" y="3129310"/>
                <a:ext cx="31628" cy="31686"/>
              </a:xfrm>
              <a:custGeom>
                <a:rect b="b" l="l" r="r" t="t"/>
                <a:pathLst>
                  <a:path extrusionOk="0" h="549" w="548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48"/>
                      <a:pt x="280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25"/>
              <p:cNvSpPr/>
              <p:nvPr/>
            </p:nvSpPr>
            <p:spPr>
              <a:xfrm>
                <a:off x="11926390" y="3023691"/>
                <a:ext cx="38380" cy="31282"/>
              </a:xfrm>
              <a:custGeom>
                <a:rect b="b" l="l" r="r" t="t"/>
                <a:pathLst>
                  <a:path extrusionOk="0" h="542" w="665">
                    <a:moveTo>
                      <a:pt x="282" y="0"/>
                    </a:moveTo>
                    <a:cubicBezTo>
                      <a:pt x="222" y="0"/>
                      <a:pt x="159" y="22"/>
                      <a:pt x="102" y="74"/>
                    </a:cubicBezTo>
                    <a:cubicBezTo>
                      <a:pt x="0" y="176"/>
                      <a:pt x="0" y="354"/>
                      <a:pt x="102" y="456"/>
                    </a:cubicBezTo>
                    <a:cubicBezTo>
                      <a:pt x="153" y="513"/>
                      <a:pt x="223" y="542"/>
                      <a:pt x="295" y="542"/>
                    </a:cubicBezTo>
                    <a:cubicBezTo>
                      <a:pt x="366" y="542"/>
                      <a:pt x="439" y="513"/>
                      <a:pt x="497" y="456"/>
                    </a:cubicBezTo>
                    <a:cubicBezTo>
                      <a:pt x="664" y="258"/>
                      <a:pt x="488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4" name="Google Shape;1644;p25"/>
              <p:cNvSpPr/>
              <p:nvPr/>
            </p:nvSpPr>
            <p:spPr>
              <a:xfrm>
                <a:off x="11819790" y="2915591"/>
                <a:ext cx="41555" cy="33013"/>
              </a:xfrm>
              <a:custGeom>
                <a:rect b="b" l="l" r="r" t="t"/>
                <a:pathLst>
                  <a:path extrusionOk="0" h="572" w="720">
                    <a:moveTo>
                      <a:pt x="310" y="1"/>
                    </a:moveTo>
                    <a:cubicBezTo>
                      <a:pt x="240" y="1"/>
                      <a:pt x="167" y="30"/>
                      <a:pt x="103" y="100"/>
                    </a:cubicBezTo>
                    <a:cubicBezTo>
                      <a:pt x="1" y="215"/>
                      <a:pt x="1" y="380"/>
                      <a:pt x="103" y="495"/>
                    </a:cubicBezTo>
                    <a:cubicBezTo>
                      <a:pt x="160" y="546"/>
                      <a:pt x="230" y="571"/>
                      <a:pt x="300" y="571"/>
                    </a:cubicBezTo>
                    <a:cubicBezTo>
                      <a:pt x="370" y="571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5" name="Google Shape;1645;p25"/>
              <p:cNvSpPr/>
              <p:nvPr/>
            </p:nvSpPr>
            <p:spPr>
              <a:xfrm>
                <a:off x="11713248" y="2811299"/>
                <a:ext cx="38958" cy="31282"/>
              </a:xfrm>
              <a:custGeom>
                <a:rect b="b" l="l" r="r" t="t"/>
                <a:pathLst>
                  <a:path extrusionOk="0" h="542" w="675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6" y="542"/>
                    </a:cubicBezTo>
                    <a:cubicBezTo>
                      <a:pt x="376" y="542"/>
                      <a:pt x="446" y="513"/>
                      <a:pt x="497" y="456"/>
                    </a:cubicBezTo>
                    <a:cubicBezTo>
                      <a:pt x="675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25"/>
              <p:cNvSpPr/>
              <p:nvPr/>
            </p:nvSpPr>
            <p:spPr>
              <a:xfrm>
                <a:off x="11603647" y="2704699"/>
                <a:ext cx="42190" cy="30589"/>
              </a:xfrm>
              <a:custGeom>
                <a:rect b="b" l="l" r="r" t="t"/>
                <a:pathLst>
                  <a:path extrusionOk="0" h="530" w="731">
                    <a:moveTo>
                      <a:pt x="377" y="1"/>
                    </a:moveTo>
                    <a:cubicBezTo>
                      <a:pt x="168" y="1"/>
                      <a:pt x="0" y="259"/>
                      <a:pt x="168" y="456"/>
                    </a:cubicBezTo>
                    <a:cubicBezTo>
                      <a:pt x="225" y="508"/>
                      <a:pt x="288" y="530"/>
                      <a:pt x="348" y="530"/>
                    </a:cubicBezTo>
                    <a:cubicBezTo>
                      <a:pt x="554" y="530"/>
                      <a:pt x="730" y="272"/>
                      <a:pt x="562" y="74"/>
                    </a:cubicBezTo>
                    <a:cubicBezTo>
                      <a:pt x="502" y="23"/>
                      <a:pt x="438" y="1"/>
                      <a:pt x="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25"/>
              <p:cNvSpPr/>
              <p:nvPr/>
            </p:nvSpPr>
            <p:spPr>
              <a:xfrm>
                <a:off x="11497163" y="2598445"/>
                <a:ext cx="45249" cy="32551"/>
              </a:xfrm>
              <a:custGeom>
                <a:rect b="b" l="l" r="r" t="t"/>
                <a:pathLst>
                  <a:path extrusionOk="0" h="564" w="784">
                    <a:moveTo>
                      <a:pt x="385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79" y="563"/>
                    </a:cubicBezTo>
                    <a:cubicBezTo>
                      <a:pt x="595" y="563"/>
                      <a:pt x="784" y="272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8" name="Google Shape;1648;p25"/>
              <p:cNvSpPr/>
              <p:nvPr/>
            </p:nvSpPr>
            <p:spPr>
              <a:xfrm>
                <a:off x="11396507" y="2491441"/>
                <a:ext cx="31628" cy="31628"/>
              </a:xfrm>
              <a:custGeom>
                <a:rect b="b" l="l" r="r" t="t"/>
                <a:pathLst>
                  <a:path extrusionOk="0" h="548" w="548">
                    <a:moveTo>
                      <a:pt x="268" y="0"/>
                    </a:moveTo>
                    <a:cubicBezTo>
                      <a:pt x="115" y="0"/>
                      <a:pt x="0" y="128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1" y="548"/>
                      <a:pt x="548" y="433"/>
                      <a:pt x="548" y="280"/>
                    </a:cubicBezTo>
                    <a:cubicBezTo>
                      <a:pt x="548" y="128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9" name="Google Shape;1649;p25"/>
              <p:cNvSpPr/>
              <p:nvPr/>
            </p:nvSpPr>
            <p:spPr>
              <a:xfrm>
                <a:off x="11289907" y="2385591"/>
                <a:ext cx="31686" cy="31686"/>
              </a:xfrm>
              <a:custGeom>
                <a:rect b="b" l="l" r="r" t="t"/>
                <a:pathLst>
                  <a:path extrusionOk="0" h="549" w="549">
                    <a:moveTo>
                      <a:pt x="268" y="1"/>
                    </a:moveTo>
                    <a:cubicBezTo>
                      <a:pt x="128" y="1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9" y="421"/>
                      <a:pt x="549" y="268"/>
                    </a:cubicBezTo>
                    <a:cubicBezTo>
                      <a:pt x="549" y="115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0" name="Google Shape;1650;p25"/>
              <p:cNvSpPr/>
              <p:nvPr/>
            </p:nvSpPr>
            <p:spPr>
              <a:xfrm>
                <a:off x="11178171" y="2279568"/>
                <a:ext cx="45826" cy="32494"/>
              </a:xfrm>
              <a:custGeom>
                <a:rect b="b" l="l" r="r" t="t"/>
                <a:pathLst>
                  <a:path extrusionOk="0" h="563" w="794">
                    <a:moveTo>
                      <a:pt x="389" y="1"/>
                    </a:moveTo>
                    <a:cubicBezTo>
                      <a:pt x="180" y="1"/>
                      <a:pt x="0" y="263"/>
                      <a:pt x="180" y="463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0" y="562"/>
                      <a:pt x="794" y="271"/>
                      <a:pt x="562" y="68"/>
                    </a:cubicBezTo>
                    <a:cubicBezTo>
                      <a:pt x="507" y="21"/>
                      <a:pt x="447" y="1"/>
                      <a:pt x="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1" name="Google Shape;1651;p25"/>
              <p:cNvSpPr/>
              <p:nvPr/>
            </p:nvSpPr>
            <p:spPr>
              <a:xfrm>
                <a:off x="11071686" y="2172506"/>
                <a:ext cx="42651" cy="32205"/>
              </a:xfrm>
              <a:custGeom>
                <a:rect b="b" l="l" r="r" t="t"/>
                <a:pathLst>
                  <a:path extrusionOk="0" h="558" w="739">
                    <a:moveTo>
                      <a:pt x="369" y="0"/>
                    </a:moveTo>
                    <a:cubicBezTo>
                      <a:pt x="127" y="0"/>
                      <a:pt x="0" y="306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306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2" name="Google Shape;1652;p25"/>
              <p:cNvSpPr/>
              <p:nvPr/>
            </p:nvSpPr>
            <p:spPr>
              <a:xfrm>
                <a:off x="10965837" y="2066656"/>
                <a:ext cx="42709" cy="31628"/>
              </a:xfrm>
              <a:custGeom>
                <a:rect b="b" l="l" r="r" t="t"/>
                <a:pathLst>
                  <a:path extrusionOk="0" h="548" w="74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3" y="548"/>
                    </a:cubicBezTo>
                    <a:cubicBezTo>
                      <a:pt x="433" y="548"/>
                      <a:pt x="504" y="523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25"/>
              <p:cNvSpPr/>
              <p:nvPr/>
            </p:nvSpPr>
            <p:spPr>
              <a:xfrm>
                <a:off x="12044706" y="3331429"/>
                <a:ext cx="31628" cy="31686"/>
              </a:xfrm>
              <a:custGeom>
                <a:rect b="b" l="l" r="r" t="t"/>
                <a:pathLst>
                  <a:path extrusionOk="0" h="549" w="548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0" y="548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25"/>
              <p:cNvSpPr/>
              <p:nvPr/>
            </p:nvSpPr>
            <p:spPr>
              <a:xfrm>
                <a:off x="11938106" y="3224887"/>
                <a:ext cx="31686" cy="32378"/>
              </a:xfrm>
              <a:custGeom>
                <a:rect b="b" l="l" r="r" t="t"/>
                <a:pathLst>
                  <a:path extrusionOk="0" h="561" w="549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1"/>
                      <a:pt x="281" y="561"/>
                    </a:cubicBezTo>
                    <a:cubicBezTo>
                      <a:pt x="434" y="561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25"/>
              <p:cNvSpPr/>
              <p:nvPr/>
            </p:nvSpPr>
            <p:spPr>
              <a:xfrm>
                <a:off x="11826428" y="3119037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70" y="1"/>
                    </a:moveTo>
                    <a:cubicBezTo>
                      <a:pt x="115" y="1"/>
                      <a:pt x="0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25"/>
              <p:cNvSpPr/>
              <p:nvPr/>
            </p:nvSpPr>
            <p:spPr>
              <a:xfrm>
                <a:off x="11719885" y="3012495"/>
                <a:ext cx="42651" cy="31628"/>
              </a:xfrm>
              <a:custGeom>
                <a:rect b="b" l="l" r="r" t="t"/>
                <a:pathLst>
                  <a:path extrusionOk="0" h="548" w="739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25"/>
              <p:cNvSpPr/>
              <p:nvPr/>
            </p:nvSpPr>
            <p:spPr>
              <a:xfrm>
                <a:off x="11614036" y="2905894"/>
                <a:ext cx="42651" cy="32263"/>
              </a:xfrm>
              <a:custGeom>
                <a:rect b="b" l="l" r="r" t="t"/>
                <a:pathLst>
                  <a:path extrusionOk="0" h="559" w="739">
                    <a:moveTo>
                      <a:pt x="370" y="1"/>
                    </a:moveTo>
                    <a:cubicBezTo>
                      <a:pt x="115" y="1"/>
                      <a:pt x="0" y="307"/>
                      <a:pt x="179" y="472"/>
                    </a:cubicBezTo>
                    <a:cubicBezTo>
                      <a:pt x="230" y="529"/>
                      <a:pt x="300" y="558"/>
                      <a:pt x="370" y="558"/>
                    </a:cubicBezTo>
                    <a:cubicBezTo>
                      <a:pt x="440" y="558"/>
                      <a:pt x="510" y="529"/>
                      <a:pt x="561" y="472"/>
                    </a:cubicBezTo>
                    <a:cubicBezTo>
                      <a:pt x="739" y="307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25"/>
              <p:cNvSpPr/>
              <p:nvPr/>
            </p:nvSpPr>
            <p:spPr>
              <a:xfrm>
                <a:off x="11507494" y="2800102"/>
                <a:ext cx="42651" cy="31628"/>
              </a:xfrm>
              <a:custGeom>
                <a:rect b="b" l="l" r="r" t="t"/>
                <a:pathLst>
                  <a:path extrusionOk="0" h="548" w="739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29" y="522"/>
                      <a:pt x="299" y="548"/>
                      <a:pt x="369" y="548"/>
                    </a:cubicBezTo>
                    <a:cubicBezTo>
                      <a:pt x="439" y="548"/>
                      <a:pt x="509" y="522"/>
                      <a:pt x="560" y="471"/>
                    </a:cubicBezTo>
                    <a:cubicBezTo>
                      <a:pt x="739" y="293"/>
                      <a:pt x="611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9" name="Google Shape;1659;p25"/>
              <p:cNvSpPr/>
              <p:nvPr/>
            </p:nvSpPr>
            <p:spPr>
              <a:xfrm>
                <a:off x="11405338" y="2693848"/>
                <a:ext cx="33128" cy="31743"/>
              </a:xfrm>
              <a:custGeom>
                <a:rect b="b" l="l" r="r" t="t"/>
                <a:pathLst>
                  <a:path extrusionOk="0" h="550" w="574">
                    <a:moveTo>
                      <a:pt x="298" y="1"/>
                    </a:moveTo>
                    <a:cubicBezTo>
                      <a:pt x="230" y="1"/>
                      <a:pt x="160" y="26"/>
                      <a:pt x="102" y="84"/>
                    </a:cubicBezTo>
                    <a:cubicBezTo>
                      <a:pt x="0" y="186"/>
                      <a:pt x="0" y="364"/>
                      <a:pt x="102" y="466"/>
                    </a:cubicBezTo>
                    <a:cubicBezTo>
                      <a:pt x="160" y="524"/>
                      <a:pt x="230" y="550"/>
                      <a:pt x="298" y="550"/>
                    </a:cubicBezTo>
                    <a:cubicBezTo>
                      <a:pt x="440" y="550"/>
                      <a:pt x="573" y="439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25"/>
              <p:cNvSpPr/>
              <p:nvPr/>
            </p:nvSpPr>
            <p:spPr>
              <a:xfrm>
                <a:off x="11300238" y="2587710"/>
                <a:ext cx="32378" cy="31628"/>
              </a:xfrm>
              <a:custGeom>
                <a:rect b="b" l="l" r="r" t="t"/>
                <a:pathLst>
                  <a:path extrusionOk="0" h="548" w="561">
                    <a:moveTo>
                      <a:pt x="280" y="0"/>
                    </a:moveTo>
                    <a:cubicBezTo>
                      <a:pt x="128" y="0"/>
                      <a:pt x="0" y="115"/>
                      <a:pt x="0" y="268"/>
                    </a:cubicBezTo>
                    <a:cubicBezTo>
                      <a:pt x="0" y="421"/>
                      <a:pt x="128" y="548"/>
                      <a:pt x="280" y="548"/>
                    </a:cubicBezTo>
                    <a:cubicBezTo>
                      <a:pt x="433" y="548"/>
                      <a:pt x="561" y="421"/>
                      <a:pt x="561" y="268"/>
                    </a:cubicBezTo>
                    <a:cubicBezTo>
                      <a:pt x="561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25"/>
              <p:cNvSpPr/>
              <p:nvPr/>
            </p:nvSpPr>
            <p:spPr>
              <a:xfrm>
                <a:off x="10976110" y="2269237"/>
                <a:ext cx="45883" cy="32436"/>
              </a:xfrm>
              <a:custGeom>
                <a:rect b="b" l="l" r="r" t="t"/>
                <a:pathLst>
                  <a:path extrusionOk="0" h="562" w="795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25"/>
              <p:cNvSpPr/>
              <p:nvPr/>
            </p:nvSpPr>
            <p:spPr>
              <a:xfrm>
                <a:off x="10870203" y="2163099"/>
                <a:ext cx="45306" cy="32090"/>
              </a:xfrm>
              <a:custGeom>
                <a:rect b="b" l="l" r="r" t="t"/>
                <a:pathLst>
                  <a:path extrusionOk="0" h="556" w="785">
                    <a:moveTo>
                      <a:pt x="377" y="0"/>
                    </a:moveTo>
                    <a:cubicBezTo>
                      <a:pt x="169" y="0"/>
                      <a:pt x="0" y="259"/>
                      <a:pt x="168" y="456"/>
                    </a:cubicBezTo>
                    <a:cubicBezTo>
                      <a:pt x="229" y="527"/>
                      <a:pt x="301" y="556"/>
                      <a:pt x="370" y="556"/>
                    </a:cubicBezTo>
                    <a:cubicBezTo>
                      <a:pt x="589" y="556"/>
                      <a:pt x="785" y="267"/>
                      <a:pt x="562" y="74"/>
                    </a:cubicBezTo>
                    <a:cubicBezTo>
                      <a:pt x="502" y="22"/>
                      <a:pt x="438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p25"/>
              <p:cNvSpPr/>
              <p:nvPr/>
            </p:nvSpPr>
            <p:spPr>
              <a:xfrm>
                <a:off x="11388103" y="2289468"/>
                <a:ext cx="33879" cy="32147"/>
              </a:xfrm>
              <a:custGeom>
                <a:rect b="b" l="l" r="r" t="t"/>
                <a:pathLst>
                  <a:path extrusionOk="0" h="557" w="587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4" name="Google Shape;1664;p25"/>
              <p:cNvSpPr/>
              <p:nvPr/>
            </p:nvSpPr>
            <p:spPr>
              <a:xfrm>
                <a:off x="11075785" y="2385224"/>
                <a:ext cx="45883" cy="32436"/>
              </a:xfrm>
              <a:custGeom>
                <a:rect b="b" l="l" r="r" t="t"/>
                <a:pathLst>
                  <a:path extrusionOk="0" h="562" w="795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25"/>
              <p:cNvSpPr/>
              <p:nvPr/>
            </p:nvSpPr>
            <p:spPr>
              <a:xfrm>
                <a:off x="11165223" y="2491049"/>
                <a:ext cx="45883" cy="32436"/>
              </a:xfrm>
              <a:custGeom>
                <a:rect b="b" l="l" r="r" t="t"/>
                <a:pathLst>
                  <a:path extrusionOk="0" h="562" w="795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6" name="Google Shape;1666;p25"/>
            <p:cNvSpPr/>
            <p:nvPr/>
          </p:nvSpPr>
          <p:spPr>
            <a:xfrm rot="5400000">
              <a:off x="-6367" y="4474072"/>
              <a:ext cx="676787" cy="672035"/>
            </a:xfrm>
            <a:custGeom>
              <a:rect b="b" l="l" r="r" t="t"/>
              <a:pathLst>
                <a:path extrusionOk="0" h="10888" w="10965">
                  <a:moveTo>
                    <a:pt x="10964" y="0"/>
                  </a:moveTo>
                  <a:cubicBezTo>
                    <a:pt x="4916" y="0"/>
                    <a:pt x="1" y="4877"/>
                    <a:pt x="1" y="10887"/>
                  </a:cubicBezTo>
                  <a:lnTo>
                    <a:pt x="10964" y="10887"/>
                  </a:lnTo>
                  <a:lnTo>
                    <a:pt x="109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67" name="Google Shape;1667;p25"/>
            <p:cNvPicPr preferRelativeResize="0"/>
            <p:nvPr/>
          </p:nvPicPr>
          <p:blipFill rotWithShape="1">
            <a:blip r:embed="rId4">
              <a:alphaModFix amt="57000"/>
            </a:blip>
            <a:srcRect b="357" l="0" r="0" t="347"/>
            <a:stretch/>
          </p:blipFill>
          <p:spPr>
            <a:xfrm rot="5400000">
              <a:off x="-652857" y="4482377"/>
              <a:ext cx="1321800" cy="1320000"/>
            </a:xfrm>
            <a:prstGeom prst="pie">
              <a:avLst>
                <a:gd fmla="val 10744305" name="adj1"/>
                <a:gd fmla="val 16200000" name="adj2"/>
              </a:avLst>
            </a:prstGeom>
            <a:noFill/>
            <a:ln>
              <a:noFill/>
            </a:ln>
          </p:spPr>
        </p:pic>
        <p:grpSp>
          <p:nvGrpSpPr>
            <p:cNvPr id="1668" name="Google Shape;1668;p25"/>
            <p:cNvGrpSpPr/>
            <p:nvPr/>
          </p:nvGrpSpPr>
          <p:grpSpPr>
            <a:xfrm>
              <a:off x="24891" y="4477487"/>
              <a:ext cx="1326688" cy="1320000"/>
              <a:chOff x="-649956" y="3804312"/>
              <a:chExt cx="1326688" cy="1320000"/>
            </a:xfrm>
          </p:grpSpPr>
          <p:sp>
            <p:nvSpPr>
              <p:cNvPr id="1669" name="Google Shape;1669;p25"/>
              <p:cNvSpPr/>
              <p:nvPr/>
            </p:nvSpPr>
            <p:spPr>
              <a:xfrm flipH="1">
                <a:off x="7" y="3805461"/>
                <a:ext cx="676725" cy="672035"/>
              </a:xfrm>
              <a:custGeom>
                <a:rect b="b" l="l" r="r" t="t"/>
                <a:pathLst>
                  <a:path extrusionOk="0" h="10888" w="10964">
                    <a:moveTo>
                      <a:pt x="10963" y="0"/>
                    </a:moveTo>
                    <a:cubicBezTo>
                      <a:pt x="4915" y="0"/>
                      <a:pt x="0" y="4877"/>
                      <a:pt x="0" y="10887"/>
                    </a:cubicBezTo>
                    <a:lnTo>
                      <a:pt x="10963" y="10887"/>
                    </a:lnTo>
                    <a:lnTo>
                      <a:pt x="109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70" name="Google Shape;1670;p25"/>
              <p:cNvPicPr preferRelativeResize="0"/>
              <p:nvPr/>
            </p:nvPicPr>
            <p:blipFill rotWithShape="1">
              <a:blip r:embed="rId3">
                <a:alphaModFix/>
              </a:blip>
              <a:srcRect b="405" l="0" r="0" t="405"/>
              <a:stretch/>
            </p:blipFill>
            <p:spPr>
              <a:xfrm flipH="1">
                <a:off x="-649956" y="3804312"/>
                <a:ext cx="1321800" cy="1320000"/>
              </a:xfrm>
              <a:prstGeom prst="pie">
                <a:avLst>
                  <a:gd fmla="val 10744305" name="adj1"/>
                  <a:gd fmla="val 16200000" name="adj2"/>
                </a:avLst>
              </a:prstGeom>
              <a:noFill/>
              <a:ln>
                <a:noFill/>
              </a:ln>
            </p:spPr>
          </p:pic>
        </p:grpSp>
      </p:grpSp>
      <p:sp>
        <p:nvSpPr>
          <p:cNvPr id="1671" name="Google Shape;1671;p25"/>
          <p:cNvSpPr txBox="1"/>
          <p:nvPr/>
        </p:nvSpPr>
        <p:spPr>
          <a:xfrm>
            <a:off x="2976750" y="3404775"/>
            <a:ext cx="31905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CREDITS: This presentation template was created by </a:t>
            </a:r>
            <a:r>
              <a:rPr b="0" i="0" lang="en" sz="1200" u="sng" cap="none" strike="noStrike">
                <a:solidFill>
                  <a:schemeClr val="hlink"/>
                </a:solidFill>
                <a:latin typeface="Mukta"/>
                <a:ea typeface="Mukta"/>
                <a:cs typeface="Mukta"/>
                <a:sym typeface="Mukta"/>
                <a:hlinkClick r:id="rId5"/>
              </a:rPr>
              <a:t>Slidesgo</a:t>
            </a:r>
            <a:r>
              <a:rPr b="0" i="0" lang="en" sz="1200" u="none" cap="none" strike="noStrike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, including icons by </a:t>
            </a:r>
            <a:r>
              <a:rPr b="0" i="0" lang="en" sz="1200" u="sng" cap="none" strike="noStrike">
                <a:solidFill>
                  <a:schemeClr val="hlink"/>
                </a:solidFill>
                <a:latin typeface="Mukta"/>
                <a:ea typeface="Mukta"/>
                <a:cs typeface="Mukta"/>
                <a:sym typeface="Mukta"/>
                <a:hlinkClick r:id="rId6"/>
              </a:rPr>
              <a:t>Flaticon</a:t>
            </a:r>
            <a:r>
              <a:rPr b="0" i="0" lang="en" sz="1200" u="none" cap="none" strike="noStrike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, and infographics &amp; images by </a:t>
            </a:r>
            <a:r>
              <a:rPr b="0" i="0" lang="en" sz="1200" u="sng" cap="none" strike="noStrike">
                <a:solidFill>
                  <a:schemeClr val="hlink"/>
                </a:solidFill>
                <a:latin typeface="Mukta"/>
                <a:ea typeface="Mukta"/>
                <a:cs typeface="Mukta"/>
                <a:sym typeface="Mukta"/>
                <a:hlinkClick r:id="rId7"/>
              </a:rPr>
              <a:t>Freepik</a:t>
            </a:r>
            <a:endParaRPr b="0" i="0" sz="1200" u="sng" cap="none" strike="noStrike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6"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3" name="Google Shape;1673;p26"/>
          <p:cNvGrpSpPr/>
          <p:nvPr/>
        </p:nvGrpSpPr>
        <p:grpSpPr>
          <a:xfrm>
            <a:off x="822941" y="3706843"/>
            <a:ext cx="1235220" cy="2034583"/>
            <a:chOff x="822941" y="3706843"/>
            <a:chExt cx="1235220" cy="2034583"/>
          </a:xfrm>
        </p:grpSpPr>
        <p:grpSp>
          <p:nvGrpSpPr>
            <p:cNvPr id="1674" name="Google Shape;1674;p26"/>
            <p:cNvGrpSpPr/>
            <p:nvPr/>
          </p:nvGrpSpPr>
          <p:grpSpPr>
            <a:xfrm>
              <a:off x="862631" y="3959520"/>
              <a:ext cx="864900" cy="1781906"/>
              <a:chOff x="308106" y="3807120"/>
              <a:chExt cx="864900" cy="1781906"/>
            </a:xfrm>
          </p:grpSpPr>
          <p:sp>
            <p:nvSpPr>
              <p:cNvPr id="1675" name="Google Shape;1675;p26"/>
              <p:cNvSpPr/>
              <p:nvPr/>
            </p:nvSpPr>
            <p:spPr>
              <a:xfrm flipH="1" rot="5400000">
                <a:off x="-150395" y="4265701"/>
                <a:ext cx="1781906" cy="864744"/>
              </a:xfrm>
              <a:custGeom>
                <a:rect b="b" l="l" r="r" t="t"/>
                <a:pathLst>
                  <a:path extrusionOk="0" h="20572" w="42391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76" name="Google Shape;1676;p26"/>
              <p:cNvPicPr preferRelativeResize="0"/>
              <p:nvPr/>
            </p:nvPicPr>
            <p:blipFill rotWithShape="1">
              <a:blip r:embed="rId2">
                <a:alphaModFix amt="25000"/>
              </a:blip>
              <a:srcRect b="25805" l="0" r="0" t="25802"/>
              <a:stretch/>
            </p:blipFill>
            <p:spPr>
              <a:xfrm rot="-5400000">
                <a:off x="-148044" y="4265552"/>
                <a:ext cx="1777200" cy="8649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677" name="Google Shape;1677;p26"/>
            <p:cNvGrpSpPr/>
            <p:nvPr/>
          </p:nvGrpSpPr>
          <p:grpSpPr>
            <a:xfrm flipH="1" rot="-5400000">
              <a:off x="728236" y="3801547"/>
              <a:ext cx="692014" cy="502606"/>
              <a:chOff x="8079872" y="1013424"/>
              <a:chExt cx="692014" cy="502606"/>
            </a:xfrm>
          </p:grpSpPr>
          <p:sp>
            <p:nvSpPr>
              <p:cNvPr id="1678" name="Google Shape;1678;p26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rect b="b" l="l" r="r" t="t"/>
                <a:pathLst>
                  <a:path extrusionOk="0" h="8405" w="8405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26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rect b="b" l="l" r="r" t="t"/>
                <a:pathLst>
                  <a:path extrusionOk="0" h="5260" w="526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26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rect b="b" l="l" r="r" t="t"/>
                <a:pathLst>
                  <a:path extrusionOk="0" h="10328" w="10315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26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rect b="b" l="l" r="r" t="t"/>
                <a:pathLst>
                  <a:path extrusionOk="0" h="5668" w="568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26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rect b="b" l="l" r="r" t="t"/>
                <a:pathLst>
                  <a:path extrusionOk="0" h="8583" w="8583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26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rect b="b" l="l" r="r" t="t"/>
                <a:pathLst>
                  <a:path extrusionOk="0" h="9933" w="9933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26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rect b="b" l="l" r="r" t="t"/>
                <a:pathLst>
                  <a:path extrusionOk="0" h="9857" w="9857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5" name="Google Shape;1685;p26"/>
            <p:cNvGrpSpPr/>
            <p:nvPr/>
          </p:nvGrpSpPr>
          <p:grpSpPr>
            <a:xfrm>
              <a:off x="1553809" y="4454797"/>
              <a:ext cx="504351" cy="308401"/>
              <a:chOff x="6644497" y="539247"/>
              <a:chExt cx="504351" cy="308401"/>
            </a:xfrm>
          </p:grpSpPr>
          <p:sp>
            <p:nvSpPr>
              <p:cNvPr id="1686" name="Google Shape;1686;p26"/>
              <p:cNvSpPr/>
              <p:nvPr/>
            </p:nvSpPr>
            <p:spPr>
              <a:xfrm rot="5400000">
                <a:off x="7037236" y="736036"/>
                <a:ext cx="111610" cy="111613"/>
              </a:xfrm>
              <a:custGeom>
                <a:rect b="b" l="l" r="r" t="t"/>
                <a:pathLst>
                  <a:path extrusionOk="0" h="1567" w="1567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26"/>
              <p:cNvSpPr/>
              <p:nvPr/>
            </p:nvSpPr>
            <p:spPr>
              <a:xfrm rot="5400000">
                <a:off x="6840440" y="736036"/>
                <a:ext cx="111610" cy="111613"/>
              </a:xfrm>
              <a:custGeom>
                <a:rect b="b" l="l" r="r" t="t"/>
                <a:pathLst>
                  <a:path extrusionOk="0" h="1567" w="1567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26"/>
              <p:cNvSpPr/>
              <p:nvPr/>
            </p:nvSpPr>
            <p:spPr>
              <a:xfrm rot="5400000">
                <a:off x="6644096" y="736463"/>
                <a:ext cx="111610" cy="110759"/>
              </a:xfrm>
              <a:custGeom>
                <a:rect b="b" l="l" r="r" t="t"/>
                <a:pathLst>
                  <a:path extrusionOk="0" h="1555" w="1567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26"/>
              <p:cNvSpPr/>
              <p:nvPr/>
            </p:nvSpPr>
            <p:spPr>
              <a:xfrm rot="5400000">
                <a:off x="7037236" y="539245"/>
                <a:ext cx="111610" cy="111613"/>
              </a:xfrm>
              <a:custGeom>
                <a:rect b="b" l="l" r="r" t="t"/>
                <a:pathLst>
                  <a:path extrusionOk="0" h="1567" w="1567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p26"/>
              <p:cNvSpPr/>
              <p:nvPr/>
            </p:nvSpPr>
            <p:spPr>
              <a:xfrm rot="5400000">
                <a:off x="6840440" y="539245"/>
                <a:ext cx="111610" cy="111613"/>
              </a:xfrm>
              <a:custGeom>
                <a:rect b="b" l="l" r="r" t="t"/>
                <a:pathLst>
                  <a:path extrusionOk="0" h="1567" w="1567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26"/>
              <p:cNvSpPr/>
              <p:nvPr/>
            </p:nvSpPr>
            <p:spPr>
              <a:xfrm rot="5400000">
                <a:off x="6644071" y="539672"/>
                <a:ext cx="111610" cy="110759"/>
              </a:xfrm>
              <a:custGeom>
                <a:rect b="b" l="l" r="r" t="t"/>
                <a:pathLst>
                  <a:path extrusionOk="0" h="1555" w="1567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92" name="Google Shape;1692;p26"/>
          <p:cNvGrpSpPr/>
          <p:nvPr/>
        </p:nvGrpSpPr>
        <p:grpSpPr>
          <a:xfrm>
            <a:off x="253372" y="403539"/>
            <a:ext cx="736709" cy="603553"/>
            <a:chOff x="253372" y="403539"/>
            <a:chExt cx="736709" cy="603553"/>
          </a:xfrm>
        </p:grpSpPr>
        <p:grpSp>
          <p:nvGrpSpPr>
            <p:cNvPr id="1693" name="Google Shape;1693;p26"/>
            <p:cNvGrpSpPr/>
            <p:nvPr/>
          </p:nvGrpSpPr>
          <p:grpSpPr>
            <a:xfrm>
              <a:off x="477560" y="403539"/>
              <a:ext cx="512521" cy="562280"/>
              <a:chOff x="6771473" y="57820"/>
              <a:chExt cx="863702" cy="947557"/>
            </a:xfrm>
          </p:grpSpPr>
          <p:sp>
            <p:nvSpPr>
              <p:cNvPr id="1694" name="Google Shape;1694;p26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rect b="b" l="l" r="r" t="t"/>
                <a:pathLst>
                  <a:path extrusionOk="0" h="20579" w="22577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95" name="Google Shape;1695;p26"/>
              <p:cNvPicPr preferRelativeResize="0"/>
              <p:nvPr/>
            </p:nvPicPr>
            <p:blipFill rotWithShape="1">
              <a:blip r:embed="rId3">
                <a:alphaModFix/>
              </a:blip>
              <a:srcRect b="377" l="0" r="0" t="376"/>
              <a:stretch/>
            </p:blipFill>
            <p:spPr>
              <a:xfrm flipH="1" rot="-5400000">
                <a:off x="6771173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96" name="Google Shape;1696;p26"/>
            <p:cNvGrpSpPr/>
            <p:nvPr/>
          </p:nvGrpSpPr>
          <p:grpSpPr>
            <a:xfrm>
              <a:off x="253372" y="504486"/>
              <a:ext cx="692014" cy="502606"/>
              <a:chOff x="8079872" y="1013424"/>
              <a:chExt cx="692014" cy="502606"/>
            </a:xfrm>
          </p:grpSpPr>
          <p:sp>
            <p:nvSpPr>
              <p:cNvPr id="1697" name="Google Shape;1697;p26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rect b="b" l="l" r="r" t="t"/>
                <a:pathLst>
                  <a:path extrusionOk="0" h="8405" w="8405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8" name="Google Shape;1698;p26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rect b="b" l="l" r="r" t="t"/>
                <a:pathLst>
                  <a:path extrusionOk="0" h="5260" w="526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9" name="Google Shape;1699;p26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rect b="b" l="l" r="r" t="t"/>
                <a:pathLst>
                  <a:path extrusionOk="0" h="10328" w="10315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Google Shape;1700;p26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rect b="b" l="l" r="r" t="t"/>
                <a:pathLst>
                  <a:path extrusionOk="0" h="5668" w="568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1701;p26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rect b="b" l="l" r="r" t="t"/>
                <a:pathLst>
                  <a:path extrusionOk="0" h="8583" w="8583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2" name="Google Shape;1702;p26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rect b="b" l="l" r="r" t="t"/>
                <a:pathLst>
                  <a:path extrusionOk="0" h="9933" w="9933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3" name="Google Shape;1703;p26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rect b="b" l="l" r="r" t="t"/>
                <a:pathLst>
                  <a:path extrusionOk="0" h="9857" w="9857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04" name="Google Shape;1704;p26"/>
          <p:cNvGrpSpPr/>
          <p:nvPr/>
        </p:nvGrpSpPr>
        <p:grpSpPr>
          <a:xfrm>
            <a:off x="7367700" y="3298661"/>
            <a:ext cx="2948562" cy="2798785"/>
            <a:chOff x="7367700" y="3298661"/>
            <a:chExt cx="2948562" cy="2798785"/>
          </a:xfrm>
        </p:grpSpPr>
        <p:grpSp>
          <p:nvGrpSpPr>
            <p:cNvPr id="1705" name="Google Shape;1705;p26"/>
            <p:cNvGrpSpPr/>
            <p:nvPr/>
          </p:nvGrpSpPr>
          <p:grpSpPr>
            <a:xfrm flipH="1">
              <a:off x="7505182" y="3298661"/>
              <a:ext cx="2811080" cy="2798785"/>
              <a:chOff x="10870203" y="1012775"/>
              <a:chExt cx="2360665" cy="2350340"/>
            </a:xfrm>
          </p:grpSpPr>
          <p:sp>
            <p:nvSpPr>
              <p:cNvPr id="1706" name="Google Shape;1706;p26"/>
              <p:cNvSpPr/>
              <p:nvPr/>
            </p:nvSpPr>
            <p:spPr>
              <a:xfrm>
                <a:off x="13191853" y="2182953"/>
                <a:ext cx="39015" cy="31282"/>
              </a:xfrm>
              <a:custGeom>
                <a:rect b="b" l="l" r="r" t="t"/>
                <a:pathLst>
                  <a:path extrusionOk="0" h="542" w="676">
                    <a:moveTo>
                      <a:pt x="296" y="0"/>
                    </a:moveTo>
                    <a:cubicBezTo>
                      <a:pt x="236" y="0"/>
                      <a:pt x="173" y="22"/>
                      <a:pt x="116" y="74"/>
                    </a:cubicBezTo>
                    <a:cubicBezTo>
                      <a:pt x="1" y="176"/>
                      <a:pt x="1" y="354"/>
                      <a:pt x="116" y="456"/>
                    </a:cubicBezTo>
                    <a:cubicBezTo>
                      <a:pt x="167" y="513"/>
                      <a:pt x="237" y="542"/>
                      <a:pt x="307" y="542"/>
                    </a:cubicBezTo>
                    <a:cubicBezTo>
                      <a:pt x="377" y="542"/>
                      <a:pt x="447" y="513"/>
                      <a:pt x="498" y="456"/>
                    </a:cubicBezTo>
                    <a:cubicBezTo>
                      <a:pt x="675" y="258"/>
                      <a:pt x="501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1707;p26"/>
              <p:cNvSpPr/>
              <p:nvPr/>
            </p:nvSpPr>
            <p:spPr>
              <a:xfrm>
                <a:off x="13086061" y="2074852"/>
                <a:ext cx="41555" cy="33013"/>
              </a:xfrm>
              <a:custGeom>
                <a:rect b="b" l="l" r="r" t="t"/>
                <a:pathLst>
                  <a:path extrusionOk="0" h="572" w="720">
                    <a:moveTo>
                      <a:pt x="304" y="1"/>
                    </a:moveTo>
                    <a:cubicBezTo>
                      <a:pt x="235" y="1"/>
                      <a:pt x="163" y="30"/>
                      <a:pt x="102" y="100"/>
                    </a:cubicBezTo>
                    <a:cubicBezTo>
                      <a:pt x="0" y="215"/>
                      <a:pt x="0" y="381"/>
                      <a:pt x="102" y="495"/>
                    </a:cubicBezTo>
                    <a:cubicBezTo>
                      <a:pt x="153" y="546"/>
                      <a:pt x="223" y="572"/>
                      <a:pt x="295" y="572"/>
                    </a:cubicBezTo>
                    <a:cubicBezTo>
                      <a:pt x="366" y="572"/>
                      <a:pt x="440" y="546"/>
                      <a:pt x="497" y="495"/>
                    </a:cubicBezTo>
                    <a:cubicBezTo>
                      <a:pt x="719" y="292"/>
                      <a:pt x="523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26"/>
              <p:cNvSpPr/>
              <p:nvPr/>
            </p:nvSpPr>
            <p:spPr>
              <a:xfrm>
                <a:off x="12980962" y="1969637"/>
                <a:ext cx="31686" cy="31686"/>
              </a:xfrm>
              <a:custGeom>
                <a:rect b="b" l="l" r="r" t="t"/>
                <a:pathLst>
                  <a:path extrusionOk="0" h="549" w="549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26"/>
              <p:cNvSpPr/>
              <p:nvPr/>
            </p:nvSpPr>
            <p:spPr>
              <a:xfrm>
                <a:off x="12874419" y="1863845"/>
                <a:ext cx="32378" cy="31628"/>
              </a:xfrm>
              <a:custGeom>
                <a:rect b="b" l="l" r="r" t="t"/>
                <a:pathLst>
                  <a:path extrusionOk="0" h="548" w="561">
                    <a:moveTo>
                      <a:pt x="280" y="0"/>
                    </a:moveTo>
                    <a:cubicBezTo>
                      <a:pt x="128" y="0"/>
                      <a:pt x="0" y="115"/>
                      <a:pt x="0" y="267"/>
                    </a:cubicBezTo>
                    <a:cubicBezTo>
                      <a:pt x="0" y="420"/>
                      <a:pt x="128" y="548"/>
                      <a:pt x="280" y="548"/>
                    </a:cubicBezTo>
                    <a:cubicBezTo>
                      <a:pt x="433" y="548"/>
                      <a:pt x="560" y="420"/>
                      <a:pt x="560" y="267"/>
                    </a:cubicBezTo>
                    <a:cubicBezTo>
                      <a:pt x="560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p26"/>
              <p:cNvSpPr/>
              <p:nvPr/>
            </p:nvSpPr>
            <p:spPr>
              <a:xfrm>
                <a:off x="12768570" y="1757245"/>
                <a:ext cx="31686" cy="31686"/>
              </a:xfrm>
              <a:custGeom>
                <a:rect b="b" l="l" r="r" t="t"/>
                <a:pathLst>
                  <a:path extrusionOk="0" h="549" w="549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26"/>
              <p:cNvSpPr/>
              <p:nvPr/>
            </p:nvSpPr>
            <p:spPr>
              <a:xfrm>
                <a:off x="12662028" y="1650702"/>
                <a:ext cx="31628" cy="31628"/>
              </a:xfrm>
              <a:custGeom>
                <a:rect b="b" l="l" r="r" t="t"/>
                <a:pathLst>
                  <a:path extrusionOk="0" h="548" w="548">
                    <a:moveTo>
                      <a:pt x="280" y="0"/>
                    </a:moveTo>
                    <a:cubicBezTo>
                      <a:pt x="128" y="0"/>
                      <a:pt x="0" y="128"/>
                      <a:pt x="0" y="280"/>
                    </a:cubicBezTo>
                    <a:cubicBezTo>
                      <a:pt x="0" y="433"/>
                      <a:pt x="128" y="548"/>
                      <a:pt x="280" y="548"/>
                    </a:cubicBezTo>
                    <a:cubicBezTo>
                      <a:pt x="433" y="548"/>
                      <a:pt x="548" y="433"/>
                      <a:pt x="548" y="280"/>
                    </a:cubicBezTo>
                    <a:cubicBezTo>
                      <a:pt x="548" y="128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26"/>
              <p:cNvSpPr/>
              <p:nvPr/>
            </p:nvSpPr>
            <p:spPr>
              <a:xfrm>
                <a:off x="12553985" y="1544333"/>
                <a:ext cx="39073" cy="31628"/>
              </a:xfrm>
              <a:custGeom>
                <a:rect b="b" l="l" r="r" t="t"/>
                <a:pathLst>
                  <a:path extrusionOk="0" h="548" w="677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7" y="286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3" name="Google Shape;1713;p26"/>
              <p:cNvSpPr/>
              <p:nvPr/>
            </p:nvSpPr>
            <p:spPr>
              <a:xfrm>
                <a:off x="12448135" y="1438310"/>
                <a:ext cx="41555" cy="33013"/>
              </a:xfrm>
              <a:custGeom>
                <a:rect b="b" l="l" r="r" t="t"/>
                <a:pathLst>
                  <a:path extrusionOk="0" h="572" w="720">
                    <a:moveTo>
                      <a:pt x="300" y="0"/>
                    </a:moveTo>
                    <a:cubicBezTo>
                      <a:pt x="230" y="0"/>
                      <a:pt x="160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67" y="542"/>
                      <a:pt x="240" y="571"/>
                      <a:pt x="310" y="571"/>
                    </a:cubicBezTo>
                    <a:cubicBezTo>
                      <a:pt x="531" y="571"/>
                      <a:pt x="720" y="280"/>
                      <a:pt x="497" y="77"/>
                    </a:cubicBezTo>
                    <a:cubicBezTo>
                      <a:pt x="440" y="26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p26"/>
              <p:cNvSpPr/>
              <p:nvPr/>
            </p:nvSpPr>
            <p:spPr>
              <a:xfrm>
                <a:off x="12341593" y="1331941"/>
                <a:ext cx="38958" cy="31282"/>
              </a:xfrm>
              <a:custGeom>
                <a:rect b="b" l="l" r="r" t="t"/>
                <a:pathLst>
                  <a:path extrusionOk="0" h="542" w="675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68"/>
                    </a:cubicBezTo>
                    <a:cubicBezTo>
                      <a:pt x="172" y="520"/>
                      <a:pt x="235" y="542"/>
                      <a:pt x="295" y="542"/>
                    </a:cubicBezTo>
                    <a:cubicBezTo>
                      <a:pt x="501" y="542"/>
                      <a:pt x="675" y="283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5" name="Google Shape;1715;p26"/>
              <p:cNvSpPr/>
              <p:nvPr/>
            </p:nvSpPr>
            <p:spPr>
              <a:xfrm>
                <a:off x="12235743" y="1225918"/>
                <a:ext cx="38554" cy="31108"/>
              </a:xfrm>
              <a:custGeom>
                <a:rect b="b" l="l" r="r" t="t"/>
                <a:pathLst>
                  <a:path extrusionOk="0" h="539" w="668">
                    <a:moveTo>
                      <a:pt x="295" y="0"/>
                    </a:moveTo>
                    <a:cubicBezTo>
                      <a:pt x="224" y="0"/>
                      <a:pt x="154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58" y="518"/>
                      <a:pt x="218" y="538"/>
                      <a:pt x="276" y="538"/>
                    </a:cubicBezTo>
                    <a:cubicBezTo>
                      <a:pt x="485" y="538"/>
                      <a:pt x="667" y="276"/>
                      <a:pt x="497" y="77"/>
                    </a:cubicBezTo>
                    <a:cubicBezTo>
                      <a:pt x="440" y="26"/>
                      <a:pt x="367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6" name="Google Shape;1716;p26"/>
              <p:cNvSpPr/>
              <p:nvPr/>
            </p:nvSpPr>
            <p:spPr>
              <a:xfrm>
                <a:off x="12125507" y="1120068"/>
                <a:ext cx="41959" cy="31686"/>
              </a:xfrm>
              <a:custGeom>
                <a:rect b="b" l="l" r="r" t="t"/>
                <a:pathLst>
                  <a:path extrusionOk="0" h="549" w="727">
                    <a:moveTo>
                      <a:pt x="370" y="1"/>
                    </a:moveTo>
                    <a:cubicBezTo>
                      <a:pt x="128" y="1"/>
                      <a:pt x="1" y="294"/>
                      <a:pt x="166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7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7" name="Google Shape;1717;p26"/>
              <p:cNvSpPr/>
              <p:nvPr/>
            </p:nvSpPr>
            <p:spPr>
              <a:xfrm>
                <a:off x="12018965" y="1012775"/>
                <a:ext cx="42709" cy="32205"/>
              </a:xfrm>
              <a:custGeom>
                <a:rect b="b" l="l" r="r" t="t"/>
                <a:pathLst>
                  <a:path extrusionOk="0" h="558" w="740">
                    <a:moveTo>
                      <a:pt x="370" y="1"/>
                    </a:moveTo>
                    <a:cubicBezTo>
                      <a:pt x="128" y="1"/>
                      <a:pt x="0" y="306"/>
                      <a:pt x="179" y="472"/>
                    </a:cubicBezTo>
                    <a:cubicBezTo>
                      <a:pt x="230" y="529"/>
                      <a:pt x="300" y="558"/>
                      <a:pt x="371" y="558"/>
                    </a:cubicBezTo>
                    <a:cubicBezTo>
                      <a:pt x="443" y="558"/>
                      <a:pt x="516" y="529"/>
                      <a:pt x="574" y="472"/>
                    </a:cubicBezTo>
                    <a:cubicBezTo>
                      <a:pt x="739" y="306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Google Shape;1718;p26"/>
              <p:cNvSpPr/>
              <p:nvPr/>
            </p:nvSpPr>
            <p:spPr>
              <a:xfrm>
                <a:off x="13092640" y="2278298"/>
                <a:ext cx="42709" cy="31686"/>
              </a:xfrm>
              <a:custGeom>
                <a:rect b="b" l="l" r="r" t="t"/>
                <a:pathLst>
                  <a:path extrusionOk="0" h="549" w="740">
                    <a:moveTo>
                      <a:pt x="370" y="1"/>
                    </a:moveTo>
                    <a:cubicBezTo>
                      <a:pt x="116" y="1"/>
                      <a:pt x="1" y="294"/>
                      <a:pt x="167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40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Google Shape;1719;p26"/>
              <p:cNvSpPr/>
              <p:nvPr/>
            </p:nvSpPr>
            <p:spPr>
              <a:xfrm>
                <a:off x="12989792" y="2170486"/>
                <a:ext cx="42190" cy="32898"/>
              </a:xfrm>
              <a:custGeom>
                <a:rect b="b" l="l" r="r" t="t"/>
                <a:pathLst>
                  <a:path extrusionOk="0" h="570" w="731">
                    <a:moveTo>
                      <a:pt x="313" y="1"/>
                    </a:moveTo>
                    <a:cubicBezTo>
                      <a:pt x="245" y="1"/>
                      <a:pt x="175" y="29"/>
                      <a:pt x="115" y="99"/>
                    </a:cubicBezTo>
                    <a:cubicBezTo>
                      <a:pt x="0" y="213"/>
                      <a:pt x="0" y="379"/>
                      <a:pt x="115" y="493"/>
                    </a:cubicBezTo>
                    <a:cubicBezTo>
                      <a:pt x="166" y="544"/>
                      <a:pt x="236" y="570"/>
                      <a:pt x="306" y="570"/>
                    </a:cubicBezTo>
                    <a:cubicBezTo>
                      <a:pt x="376" y="570"/>
                      <a:pt x="446" y="544"/>
                      <a:pt x="497" y="493"/>
                    </a:cubicBezTo>
                    <a:cubicBezTo>
                      <a:pt x="730" y="299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0" name="Google Shape;1720;p26"/>
              <p:cNvSpPr/>
              <p:nvPr/>
            </p:nvSpPr>
            <p:spPr>
              <a:xfrm>
                <a:off x="12885443" y="2065156"/>
                <a:ext cx="31628" cy="32436"/>
              </a:xfrm>
              <a:custGeom>
                <a:rect b="b" l="l" r="r" t="t"/>
                <a:pathLst>
                  <a:path extrusionOk="0" h="562" w="548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61"/>
                      <a:pt x="268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1" name="Google Shape;1721;p26"/>
              <p:cNvSpPr/>
              <p:nvPr/>
            </p:nvSpPr>
            <p:spPr>
              <a:xfrm>
                <a:off x="12778843" y="1959364"/>
                <a:ext cx="31686" cy="31628"/>
              </a:xfrm>
              <a:custGeom>
                <a:rect b="b" l="l" r="r" t="t"/>
                <a:pathLst>
                  <a:path extrusionOk="0" h="548" w="549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34" y="548"/>
                      <a:pt x="548" y="421"/>
                      <a:pt x="548" y="268"/>
                    </a:cubicBezTo>
                    <a:cubicBezTo>
                      <a:pt x="548" y="11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2" name="Google Shape;1722;p26"/>
              <p:cNvSpPr/>
              <p:nvPr/>
            </p:nvSpPr>
            <p:spPr>
              <a:xfrm>
                <a:off x="12673051" y="1852821"/>
                <a:ext cx="31628" cy="31628"/>
              </a:xfrm>
              <a:custGeom>
                <a:rect b="b" l="l" r="r" t="t"/>
                <a:pathLst>
                  <a:path extrusionOk="0" h="548" w="548">
                    <a:moveTo>
                      <a:pt x="268" y="0"/>
                    </a:moveTo>
                    <a:cubicBezTo>
                      <a:pt x="115" y="0"/>
                      <a:pt x="0" y="127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0" y="548"/>
                      <a:pt x="548" y="433"/>
                      <a:pt x="548" y="280"/>
                    </a:cubicBezTo>
                    <a:cubicBezTo>
                      <a:pt x="548" y="127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p26"/>
              <p:cNvSpPr/>
              <p:nvPr/>
            </p:nvSpPr>
            <p:spPr>
              <a:xfrm>
                <a:off x="12566451" y="1746971"/>
                <a:ext cx="31686" cy="31628"/>
              </a:xfrm>
              <a:custGeom>
                <a:rect b="b" l="l" r="r" t="t"/>
                <a:pathLst>
                  <a:path extrusionOk="0" h="548" w="549">
                    <a:moveTo>
                      <a:pt x="268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4" name="Google Shape;1724;p26"/>
              <p:cNvSpPr/>
              <p:nvPr/>
            </p:nvSpPr>
            <p:spPr>
              <a:xfrm>
                <a:off x="12459909" y="1640429"/>
                <a:ext cx="32378" cy="31628"/>
              </a:xfrm>
              <a:custGeom>
                <a:rect b="b" l="l" r="r" t="t"/>
                <a:pathLst>
                  <a:path extrusionOk="0" h="548" w="561">
                    <a:moveTo>
                      <a:pt x="281" y="0"/>
                    </a:moveTo>
                    <a:cubicBezTo>
                      <a:pt x="128" y="0"/>
                      <a:pt x="1" y="127"/>
                      <a:pt x="1" y="280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33" y="548"/>
                      <a:pt x="561" y="420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5" name="Google Shape;1725;p26"/>
              <p:cNvSpPr/>
              <p:nvPr/>
            </p:nvSpPr>
            <p:spPr>
              <a:xfrm>
                <a:off x="12351866" y="1534175"/>
                <a:ext cx="33879" cy="31743"/>
              </a:xfrm>
              <a:custGeom>
                <a:rect b="b" l="l" r="r" t="t"/>
                <a:pathLst>
                  <a:path extrusionOk="0" h="550" w="587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26"/>
              <p:cNvSpPr/>
              <p:nvPr/>
            </p:nvSpPr>
            <p:spPr>
              <a:xfrm>
                <a:off x="12246074" y="1427633"/>
                <a:ext cx="33128" cy="32090"/>
              </a:xfrm>
              <a:custGeom>
                <a:rect b="b" l="l" r="r" t="t"/>
                <a:pathLst>
                  <a:path extrusionOk="0" h="556" w="574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78"/>
                    </a:cubicBezTo>
                    <a:cubicBezTo>
                      <a:pt x="159" y="531"/>
                      <a:pt x="228" y="556"/>
                      <a:pt x="296" y="556"/>
                    </a:cubicBezTo>
                    <a:cubicBezTo>
                      <a:pt x="438" y="556"/>
                      <a:pt x="573" y="447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7" name="Google Shape;1727;p26"/>
              <p:cNvSpPr/>
              <p:nvPr/>
            </p:nvSpPr>
            <p:spPr>
              <a:xfrm>
                <a:off x="12139475" y="1321783"/>
                <a:ext cx="33879" cy="32147"/>
              </a:xfrm>
              <a:custGeom>
                <a:rect b="b" l="l" r="r" t="t"/>
                <a:pathLst>
                  <a:path extrusionOk="0" h="557" w="587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9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1728;p26"/>
              <p:cNvSpPr/>
              <p:nvPr/>
            </p:nvSpPr>
            <p:spPr>
              <a:xfrm>
                <a:off x="12033683" y="1215240"/>
                <a:ext cx="33128" cy="31743"/>
              </a:xfrm>
              <a:custGeom>
                <a:rect b="b" l="l" r="r" t="t"/>
                <a:pathLst>
                  <a:path extrusionOk="0" h="550" w="574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66"/>
                    </a:cubicBezTo>
                    <a:cubicBezTo>
                      <a:pt x="160" y="523"/>
                      <a:pt x="230" y="549"/>
                      <a:pt x="298" y="549"/>
                    </a:cubicBezTo>
                    <a:cubicBezTo>
                      <a:pt x="440" y="549"/>
                      <a:pt x="573" y="438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9" name="Google Shape;1729;p26"/>
              <p:cNvSpPr/>
              <p:nvPr/>
            </p:nvSpPr>
            <p:spPr>
              <a:xfrm>
                <a:off x="11923447" y="1109044"/>
                <a:ext cx="41901" cy="31686"/>
              </a:xfrm>
              <a:custGeom>
                <a:rect b="b" l="l" r="r" t="t"/>
                <a:pathLst>
                  <a:path extrusionOk="0" h="549" w="726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69" y="548"/>
                    </a:cubicBezTo>
                    <a:cubicBezTo>
                      <a:pt x="439" y="548"/>
                      <a:pt x="509" y="523"/>
                      <a:pt x="560" y="472"/>
                    </a:cubicBezTo>
                    <a:cubicBezTo>
                      <a:pt x="726" y="294"/>
                      <a:pt x="611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0" name="Google Shape;1730;p26"/>
              <p:cNvSpPr/>
              <p:nvPr/>
            </p:nvSpPr>
            <p:spPr>
              <a:xfrm>
                <a:off x="13000816" y="2374394"/>
                <a:ext cx="38496" cy="31108"/>
              </a:xfrm>
              <a:custGeom>
                <a:rect b="b" l="l" r="r" t="t"/>
                <a:pathLst>
                  <a:path extrusionOk="0" h="539" w="667">
                    <a:moveTo>
                      <a:pt x="275" y="1"/>
                    </a:moveTo>
                    <a:cubicBezTo>
                      <a:pt x="217" y="1"/>
                      <a:pt x="157" y="21"/>
                      <a:pt x="102" y="67"/>
                    </a:cubicBezTo>
                    <a:cubicBezTo>
                      <a:pt x="0" y="182"/>
                      <a:pt x="0" y="348"/>
                      <a:pt x="102" y="462"/>
                    </a:cubicBezTo>
                    <a:cubicBezTo>
                      <a:pt x="153" y="513"/>
                      <a:pt x="223" y="539"/>
                      <a:pt x="295" y="539"/>
                    </a:cubicBezTo>
                    <a:cubicBezTo>
                      <a:pt x="366" y="539"/>
                      <a:pt x="440" y="513"/>
                      <a:pt x="497" y="462"/>
                    </a:cubicBezTo>
                    <a:cubicBezTo>
                      <a:pt x="667" y="263"/>
                      <a:pt x="484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1" name="Google Shape;1731;p26"/>
              <p:cNvSpPr/>
              <p:nvPr/>
            </p:nvSpPr>
            <p:spPr>
              <a:xfrm>
                <a:off x="12894216" y="2268198"/>
                <a:ext cx="38438" cy="31282"/>
              </a:xfrm>
              <a:custGeom>
                <a:rect b="b" l="l" r="r" t="t"/>
                <a:pathLst>
                  <a:path extrusionOk="0" h="542" w="666">
                    <a:moveTo>
                      <a:pt x="288" y="0"/>
                    </a:moveTo>
                    <a:cubicBezTo>
                      <a:pt x="227" y="0"/>
                      <a:pt x="163" y="22"/>
                      <a:pt x="103" y="74"/>
                    </a:cubicBezTo>
                    <a:cubicBezTo>
                      <a:pt x="1" y="176"/>
                      <a:pt x="1" y="354"/>
                      <a:pt x="103" y="456"/>
                    </a:cubicBezTo>
                    <a:cubicBezTo>
                      <a:pt x="160" y="513"/>
                      <a:pt x="230" y="542"/>
                      <a:pt x="300" y="542"/>
                    </a:cubicBezTo>
                    <a:cubicBezTo>
                      <a:pt x="370" y="542"/>
                      <a:pt x="440" y="513"/>
                      <a:pt x="498" y="456"/>
                    </a:cubicBezTo>
                    <a:cubicBezTo>
                      <a:pt x="665" y="259"/>
                      <a:pt x="497" y="0"/>
                      <a:pt x="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2" name="Google Shape;1732;p26"/>
              <p:cNvSpPr/>
              <p:nvPr/>
            </p:nvSpPr>
            <p:spPr>
              <a:xfrm>
                <a:off x="12787674" y="2160097"/>
                <a:ext cx="42132" cy="33013"/>
              </a:xfrm>
              <a:custGeom>
                <a:rect b="b" l="l" r="r" t="t"/>
                <a:pathLst>
                  <a:path extrusionOk="0" h="572" w="730">
                    <a:moveTo>
                      <a:pt x="317" y="1"/>
                    </a:moveTo>
                    <a:cubicBezTo>
                      <a:pt x="248" y="1"/>
                      <a:pt x="176" y="30"/>
                      <a:pt x="115" y="100"/>
                    </a:cubicBezTo>
                    <a:cubicBezTo>
                      <a:pt x="1" y="215"/>
                      <a:pt x="1" y="381"/>
                      <a:pt x="115" y="495"/>
                    </a:cubicBezTo>
                    <a:cubicBezTo>
                      <a:pt x="166" y="546"/>
                      <a:pt x="236" y="572"/>
                      <a:pt x="306" y="572"/>
                    </a:cubicBezTo>
                    <a:cubicBezTo>
                      <a:pt x="376" y="572"/>
                      <a:pt x="446" y="546"/>
                      <a:pt x="497" y="495"/>
                    </a:cubicBezTo>
                    <a:cubicBezTo>
                      <a:pt x="729" y="292"/>
                      <a:pt x="535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3" name="Google Shape;1733;p26"/>
              <p:cNvSpPr/>
              <p:nvPr/>
            </p:nvSpPr>
            <p:spPr>
              <a:xfrm>
                <a:off x="12683325" y="2054882"/>
                <a:ext cx="31628" cy="31686"/>
              </a:xfrm>
              <a:custGeom>
                <a:rect b="b" l="l" r="r" t="t"/>
                <a:pathLst>
                  <a:path extrusionOk="0" h="549" w="548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4" name="Google Shape;1734;p26"/>
              <p:cNvSpPr/>
              <p:nvPr/>
            </p:nvSpPr>
            <p:spPr>
              <a:xfrm>
                <a:off x="12576782" y="1949090"/>
                <a:ext cx="31628" cy="31628"/>
              </a:xfrm>
              <a:custGeom>
                <a:rect b="b" l="l" r="r" t="t"/>
                <a:pathLst>
                  <a:path extrusionOk="0" h="548" w="548">
                    <a:moveTo>
                      <a:pt x="280" y="0"/>
                    </a:moveTo>
                    <a:cubicBezTo>
                      <a:pt x="127" y="0"/>
                      <a:pt x="0" y="115"/>
                      <a:pt x="0" y="268"/>
                    </a:cubicBezTo>
                    <a:cubicBezTo>
                      <a:pt x="0" y="420"/>
                      <a:pt x="127" y="548"/>
                      <a:pt x="280" y="548"/>
                    </a:cubicBezTo>
                    <a:cubicBezTo>
                      <a:pt x="433" y="548"/>
                      <a:pt x="548" y="420"/>
                      <a:pt x="548" y="268"/>
                    </a:cubicBezTo>
                    <a:cubicBezTo>
                      <a:pt x="548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5" name="Google Shape;1735;p26"/>
              <p:cNvSpPr/>
              <p:nvPr/>
            </p:nvSpPr>
            <p:spPr>
              <a:xfrm>
                <a:off x="12470933" y="1842490"/>
                <a:ext cx="31686" cy="31686"/>
              </a:xfrm>
              <a:custGeom>
                <a:rect b="b" l="l" r="r" t="t"/>
                <a:pathLst>
                  <a:path extrusionOk="0" h="549" w="549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6" name="Google Shape;1736;p26"/>
              <p:cNvSpPr/>
              <p:nvPr/>
            </p:nvSpPr>
            <p:spPr>
              <a:xfrm>
                <a:off x="12357696" y="1735948"/>
                <a:ext cx="45191" cy="32090"/>
              </a:xfrm>
              <a:custGeom>
                <a:rect b="b" l="l" r="r" t="t"/>
                <a:pathLst>
                  <a:path extrusionOk="0" h="556" w="783">
                    <a:moveTo>
                      <a:pt x="395" y="0"/>
                    </a:moveTo>
                    <a:cubicBezTo>
                      <a:pt x="183" y="0"/>
                      <a:pt x="1" y="277"/>
                      <a:pt x="205" y="472"/>
                    </a:cubicBezTo>
                    <a:cubicBezTo>
                      <a:pt x="265" y="531"/>
                      <a:pt x="331" y="556"/>
                      <a:pt x="394" y="556"/>
                    </a:cubicBezTo>
                    <a:cubicBezTo>
                      <a:pt x="603" y="556"/>
                      <a:pt x="783" y="285"/>
                      <a:pt x="587" y="90"/>
                    </a:cubicBezTo>
                    <a:cubicBezTo>
                      <a:pt x="527" y="27"/>
                      <a:pt x="460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7" name="Google Shape;1737;p26"/>
              <p:cNvSpPr/>
              <p:nvPr/>
            </p:nvSpPr>
            <p:spPr>
              <a:xfrm>
                <a:off x="12252712" y="1630271"/>
                <a:ext cx="45710" cy="32436"/>
              </a:xfrm>
              <a:custGeom>
                <a:rect b="b" l="l" r="r" t="t"/>
                <a:pathLst>
                  <a:path extrusionOk="0" h="562" w="792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3" y="561"/>
                      <a:pt x="383" y="561"/>
                    </a:cubicBezTo>
                    <a:cubicBezTo>
                      <a:pt x="600" y="561"/>
                      <a:pt x="79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p26"/>
              <p:cNvSpPr/>
              <p:nvPr/>
            </p:nvSpPr>
            <p:spPr>
              <a:xfrm>
                <a:off x="12146112" y="1524017"/>
                <a:ext cx="45941" cy="32551"/>
              </a:xfrm>
              <a:custGeom>
                <a:rect b="b" l="l" r="r" t="t"/>
                <a:pathLst>
                  <a:path extrusionOk="0" h="564" w="796">
                    <a:moveTo>
                      <a:pt x="390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81" y="563"/>
                    </a:cubicBezTo>
                    <a:cubicBezTo>
                      <a:pt x="600" y="563"/>
                      <a:pt x="796" y="272"/>
                      <a:pt x="573" y="69"/>
                    </a:cubicBezTo>
                    <a:cubicBezTo>
                      <a:pt x="514" y="21"/>
                      <a:pt x="451" y="1"/>
                      <a:pt x="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26"/>
              <p:cNvSpPr/>
              <p:nvPr/>
            </p:nvSpPr>
            <p:spPr>
              <a:xfrm>
                <a:off x="12040262" y="1417013"/>
                <a:ext cx="42709" cy="32205"/>
              </a:xfrm>
              <a:custGeom>
                <a:rect b="b" l="l" r="r" t="t"/>
                <a:pathLst>
                  <a:path extrusionOk="0" h="558" w="740">
                    <a:moveTo>
                      <a:pt x="370" y="0"/>
                    </a:moveTo>
                    <a:cubicBezTo>
                      <a:pt x="115" y="0"/>
                      <a:pt x="1" y="306"/>
                      <a:pt x="166" y="471"/>
                    </a:cubicBezTo>
                    <a:cubicBezTo>
                      <a:pt x="224" y="529"/>
                      <a:pt x="294" y="557"/>
                      <a:pt x="364" y="557"/>
                    </a:cubicBezTo>
                    <a:cubicBezTo>
                      <a:pt x="434" y="557"/>
                      <a:pt x="504" y="529"/>
                      <a:pt x="561" y="471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26"/>
              <p:cNvSpPr/>
              <p:nvPr/>
            </p:nvSpPr>
            <p:spPr>
              <a:xfrm>
                <a:off x="11933720" y="1311163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3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p26"/>
              <p:cNvSpPr/>
              <p:nvPr/>
            </p:nvSpPr>
            <p:spPr>
              <a:xfrm>
                <a:off x="11827178" y="1204621"/>
                <a:ext cx="42651" cy="31628"/>
              </a:xfrm>
              <a:custGeom>
                <a:rect b="b" l="l" r="r" t="t"/>
                <a:pathLst>
                  <a:path extrusionOk="0" h="548" w="739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p26"/>
              <p:cNvSpPr/>
              <p:nvPr/>
            </p:nvSpPr>
            <p:spPr>
              <a:xfrm>
                <a:off x="12900853" y="2469394"/>
                <a:ext cx="42709" cy="32205"/>
              </a:xfrm>
              <a:custGeom>
                <a:rect b="b" l="l" r="r" t="t"/>
                <a:pathLst>
                  <a:path extrusionOk="0" h="558" w="740">
                    <a:moveTo>
                      <a:pt x="370" y="0"/>
                    </a:moveTo>
                    <a:cubicBezTo>
                      <a:pt x="128" y="0"/>
                      <a:pt x="1" y="306"/>
                      <a:pt x="179" y="471"/>
                    </a:cubicBezTo>
                    <a:cubicBezTo>
                      <a:pt x="230" y="529"/>
                      <a:pt x="300" y="557"/>
                      <a:pt x="371" y="557"/>
                    </a:cubicBezTo>
                    <a:cubicBezTo>
                      <a:pt x="443" y="557"/>
                      <a:pt x="516" y="529"/>
                      <a:pt x="574" y="471"/>
                    </a:cubicBezTo>
                    <a:cubicBezTo>
                      <a:pt x="739" y="306"/>
                      <a:pt x="62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3" name="Google Shape;1743;p26"/>
              <p:cNvSpPr/>
              <p:nvPr/>
            </p:nvSpPr>
            <p:spPr>
              <a:xfrm>
                <a:off x="12794311" y="2363544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70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4" name="Google Shape;1744;p26"/>
              <p:cNvSpPr/>
              <p:nvPr/>
            </p:nvSpPr>
            <p:spPr>
              <a:xfrm>
                <a:off x="12688461" y="2257001"/>
                <a:ext cx="42709" cy="31628"/>
              </a:xfrm>
              <a:custGeom>
                <a:rect b="b" l="l" r="r" t="t"/>
                <a:pathLst>
                  <a:path extrusionOk="0" h="548" w="740">
                    <a:moveTo>
                      <a:pt x="370" y="0"/>
                    </a:moveTo>
                    <a:cubicBezTo>
                      <a:pt x="115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5" name="Google Shape;1745;p26"/>
              <p:cNvSpPr/>
              <p:nvPr/>
            </p:nvSpPr>
            <p:spPr>
              <a:xfrm>
                <a:off x="12587056" y="2150459"/>
                <a:ext cx="32378" cy="32378"/>
              </a:xfrm>
              <a:custGeom>
                <a:rect b="b" l="l" r="r" t="t"/>
                <a:pathLst>
                  <a:path extrusionOk="0" h="561" w="561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61" y="433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Google Shape;1746;p26"/>
              <p:cNvSpPr/>
              <p:nvPr/>
            </p:nvSpPr>
            <p:spPr>
              <a:xfrm>
                <a:off x="12481206" y="2044609"/>
                <a:ext cx="31686" cy="31628"/>
              </a:xfrm>
              <a:custGeom>
                <a:rect b="b" l="l" r="r" t="t"/>
                <a:pathLst>
                  <a:path extrusionOk="0" h="548" w="549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p26"/>
              <p:cNvSpPr/>
              <p:nvPr/>
            </p:nvSpPr>
            <p:spPr>
              <a:xfrm>
                <a:off x="12373163" y="1938182"/>
                <a:ext cx="33879" cy="31916"/>
              </a:xfrm>
              <a:custGeom>
                <a:rect b="b" l="l" r="r" t="t"/>
                <a:pathLst>
                  <a:path extrusionOk="0" h="553" w="587">
                    <a:moveTo>
                      <a:pt x="311" y="1"/>
                    </a:moveTo>
                    <a:cubicBezTo>
                      <a:pt x="242" y="1"/>
                      <a:pt x="171" y="28"/>
                      <a:pt x="116" y="87"/>
                    </a:cubicBezTo>
                    <a:cubicBezTo>
                      <a:pt x="1" y="189"/>
                      <a:pt x="1" y="367"/>
                      <a:pt x="116" y="469"/>
                    </a:cubicBezTo>
                    <a:cubicBezTo>
                      <a:pt x="169" y="527"/>
                      <a:pt x="238" y="553"/>
                      <a:pt x="306" y="553"/>
                    </a:cubicBezTo>
                    <a:cubicBezTo>
                      <a:pt x="447" y="553"/>
                      <a:pt x="587" y="442"/>
                      <a:pt x="587" y="278"/>
                    </a:cubicBezTo>
                    <a:cubicBezTo>
                      <a:pt x="587" y="108"/>
                      <a:pt x="45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1748;p26"/>
              <p:cNvSpPr/>
              <p:nvPr/>
            </p:nvSpPr>
            <p:spPr>
              <a:xfrm>
                <a:off x="12266621" y="1831813"/>
                <a:ext cx="33879" cy="31743"/>
              </a:xfrm>
              <a:custGeom>
                <a:rect b="b" l="l" r="r" t="t"/>
                <a:pathLst>
                  <a:path extrusionOk="0" h="550" w="587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9" name="Google Shape;1749;p26"/>
              <p:cNvSpPr/>
              <p:nvPr/>
            </p:nvSpPr>
            <p:spPr>
              <a:xfrm>
                <a:off x="12160829" y="1725617"/>
                <a:ext cx="33128" cy="31801"/>
              </a:xfrm>
              <a:custGeom>
                <a:rect b="b" l="l" r="r" t="t"/>
                <a:pathLst>
                  <a:path extrusionOk="0" h="551" w="574">
                    <a:moveTo>
                      <a:pt x="300" y="0"/>
                    </a:moveTo>
                    <a:cubicBezTo>
                      <a:pt x="234" y="0"/>
                      <a:pt x="168" y="24"/>
                      <a:pt x="115" y="78"/>
                    </a:cubicBezTo>
                    <a:cubicBezTo>
                      <a:pt x="0" y="192"/>
                      <a:pt x="0" y="358"/>
                      <a:pt x="115" y="472"/>
                    </a:cubicBezTo>
                    <a:cubicBezTo>
                      <a:pt x="168" y="526"/>
                      <a:pt x="235" y="550"/>
                      <a:pt x="301" y="550"/>
                    </a:cubicBezTo>
                    <a:cubicBezTo>
                      <a:pt x="439" y="550"/>
                      <a:pt x="573" y="445"/>
                      <a:pt x="573" y="281"/>
                    </a:cubicBezTo>
                    <a:cubicBezTo>
                      <a:pt x="573" y="108"/>
                      <a:pt x="438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0" name="Google Shape;1750;p26"/>
              <p:cNvSpPr/>
              <p:nvPr/>
            </p:nvSpPr>
            <p:spPr>
              <a:xfrm>
                <a:off x="12054229" y="1619420"/>
                <a:ext cx="33879" cy="31743"/>
              </a:xfrm>
              <a:custGeom>
                <a:rect b="b" l="l" r="r" t="t"/>
                <a:pathLst>
                  <a:path extrusionOk="0" h="550" w="587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6" y="438"/>
                      <a:pt x="586" y="275"/>
                    </a:cubicBezTo>
                    <a:cubicBezTo>
                      <a:pt x="586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1" name="Google Shape;1751;p26"/>
              <p:cNvSpPr/>
              <p:nvPr/>
            </p:nvSpPr>
            <p:spPr>
              <a:xfrm>
                <a:off x="11944628" y="1513455"/>
                <a:ext cx="45422" cy="32724"/>
              </a:xfrm>
              <a:custGeom>
                <a:rect b="b" l="l" r="r" t="t"/>
                <a:pathLst>
                  <a:path extrusionOk="0" h="567" w="787">
                    <a:moveTo>
                      <a:pt x="378" y="0"/>
                    </a:moveTo>
                    <a:cubicBezTo>
                      <a:pt x="169" y="0"/>
                      <a:pt x="0" y="261"/>
                      <a:pt x="168" y="468"/>
                    </a:cubicBezTo>
                    <a:cubicBezTo>
                      <a:pt x="228" y="538"/>
                      <a:pt x="298" y="566"/>
                      <a:pt x="367" y="566"/>
                    </a:cubicBezTo>
                    <a:cubicBezTo>
                      <a:pt x="587" y="566"/>
                      <a:pt x="786" y="268"/>
                      <a:pt x="563" y="74"/>
                    </a:cubicBezTo>
                    <a:cubicBezTo>
                      <a:pt x="503" y="22"/>
                      <a:pt x="439" y="0"/>
                      <a:pt x="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2" name="Google Shape;1752;p26"/>
              <p:cNvSpPr/>
              <p:nvPr/>
            </p:nvSpPr>
            <p:spPr>
              <a:xfrm>
                <a:off x="11835027" y="1405470"/>
                <a:ext cx="45826" cy="32436"/>
              </a:xfrm>
              <a:custGeom>
                <a:rect b="b" l="l" r="r" t="t"/>
                <a:pathLst>
                  <a:path extrusionOk="0" h="562" w="794">
                    <a:moveTo>
                      <a:pt x="417" y="0"/>
                    </a:moveTo>
                    <a:cubicBezTo>
                      <a:pt x="197" y="0"/>
                      <a:pt x="0" y="299"/>
                      <a:pt x="233" y="493"/>
                    </a:cubicBezTo>
                    <a:cubicBezTo>
                      <a:pt x="290" y="541"/>
                      <a:pt x="351" y="561"/>
                      <a:pt x="410" y="561"/>
                    </a:cubicBezTo>
                    <a:cubicBezTo>
                      <a:pt x="617" y="561"/>
                      <a:pt x="794" y="307"/>
                      <a:pt x="615" y="98"/>
                    </a:cubicBezTo>
                    <a:cubicBezTo>
                      <a:pt x="555" y="29"/>
                      <a:pt x="48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3" name="Google Shape;1753;p26"/>
              <p:cNvSpPr/>
              <p:nvPr/>
            </p:nvSpPr>
            <p:spPr>
              <a:xfrm>
                <a:off x="11728543" y="1299216"/>
                <a:ext cx="45710" cy="32436"/>
              </a:xfrm>
              <a:custGeom>
                <a:rect b="b" l="l" r="r" t="t"/>
                <a:pathLst>
                  <a:path extrusionOk="0" h="562" w="792">
                    <a:moveTo>
                      <a:pt x="409" y="1"/>
                    </a:moveTo>
                    <a:cubicBezTo>
                      <a:pt x="192" y="1"/>
                      <a:pt x="1" y="295"/>
                      <a:pt x="232" y="488"/>
                    </a:cubicBezTo>
                    <a:cubicBezTo>
                      <a:pt x="289" y="539"/>
                      <a:pt x="352" y="561"/>
                      <a:pt x="412" y="561"/>
                    </a:cubicBezTo>
                    <a:cubicBezTo>
                      <a:pt x="618" y="561"/>
                      <a:pt x="792" y="303"/>
                      <a:pt x="614" y="106"/>
                    </a:cubicBezTo>
                    <a:cubicBezTo>
                      <a:pt x="552" y="31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4" name="Google Shape;1754;p26"/>
              <p:cNvSpPr/>
              <p:nvPr/>
            </p:nvSpPr>
            <p:spPr>
              <a:xfrm>
                <a:off x="12802218" y="2564335"/>
                <a:ext cx="45883" cy="32436"/>
              </a:xfrm>
              <a:custGeom>
                <a:rect b="b" l="l" r="r" t="t"/>
                <a:pathLst>
                  <a:path extrusionOk="0" h="562" w="795">
                    <a:moveTo>
                      <a:pt x="413" y="0"/>
                    </a:moveTo>
                    <a:cubicBezTo>
                      <a:pt x="194" y="0"/>
                      <a:pt x="0" y="291"/>
                      <a:pt x="233" y="495"/>
                    </a:cubicBezTo>
                    <a:cubicBezTo>
                      <a:pt x="288" y="541"/>
                      <a:pt x="348" y="561"/>
                      <a:pt x="405" y="561"/>
                    </a:cubicBezTo>
                    <a:cubicBezTo>
                      <a:pt x="614" y="561"/>
                      <a:pt x="794" y="299"/>
                      <a:pt x="615" y="100"/>
                    </a:cubicBezTo>
                    <a:cubicBezTo>
                      <a:pt x="553" y="29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5" name="Google Shape;1755;p26"/>
              <p:cNvSpPr/>
              <p:nvPr/>
            </p:nvSpPr>
            <p:spPr>
              <a:xfrm>
                <a:off x="12698677" y="2459640"/>
                <a:ext cx="46057" cy="32436"/>
              </a:xfrm>
              <a:custGeom>
                <a:rect b="b" l="l" r="r" t="t"/>
                <a:pathLst>
                  <a:path extrusionOk="0" h="562" w="798">
                    <a:moveTo>
                      <a:pt x="396" y="1"/>
                    </a:moveTo>
                    <a:cubicBezTo>
                      <a:pt x="181" y="1"/>
                      <a:pt x="1" y="263"/>
                      <a:pt x="180" y="462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1" y="562"/>
                      <a:pt x="797" y="271"/>
                      <a:pt x="575" y="67"/>
                    </a:cubicBezTo>
                    <a:cubicBezTo>
                      <a:pt x="517" y="21"/>
                      <a:pt x="455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6" name="Google Shape;1756;p26"/>
              <p:cNvSpPr/>
              <p:nvPr/>
            </p:nvSpPr>
            <p:spPr>
              <a:xfrm>
                <a:off x="12591269" y="2352520"/>
                <a:ext cx="45364" cy="32090"/>
              </a:xfrm>
              <a:custGeom>
                <a:rect b="b" l="l" r="r" t="t"/>
                <a:pathLst>
                  <a:path extrusionOk="0" h="556" w="786">
                    <a:moveTo>
                      <a:pt x="391" y="1"/>
                    </a:moveTo>
                    <a:cubicBezTo>
                      <a:pt x="178" y="1"/>
                      <a:pt x="0" y="277"/>
                      <a:pt x="195" y="472"/>
                    </a:cubicBezTo>
                    <a:cubicBezTo>
                      <a:pt x="254" y="531"/>
                      <a:pt x="321" y="556"/>
                      <a:pt x="385" y="556"/>
                    </a:cubicBezTo>
                    <a:cubicBezTo>
                      <a:pt x="598" y="556"/>
                      <a:pt x="785" y="285"/>
                      <a:pt x="590" y="90"/>
                    </a:cubicBezTo>
                    <a:cubicBezTo>
                      <a:pt x="527" y="27"/>
                      <a:pt x="457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7" name="Google Shape;1757;p26"/>
              <p:cNvSpPr/>
              <p:nvPr/>
            </p:nvSpPr>
            <p:spPr>
              <a:xfrm>
                <a:off x="12483284" y="2245343"/>
                <a:ext cx="45826" cy="32494"/>
              </a:xfrm>
              <a:custGeom>
                <a:rect b="b" l="l" r="r" t="t"/>
                <a:pathLst>
                  <a:path extrusionOk="0" h="563" w="794">
                    <a:moveTo>
                      <a:pt x="412" y="1"/>
                    </a:moveTo>
                    <a:cubicBezTo>
                      <a:pt x="194" y="1"/>
                      <a:pt x="0" y="292"/>
                      <a:pt x="232" y="495"/>
                    </a:cubicBezTo>
                    <a:cubicBezTo>
                      <a:pt x="287" y="542"/>
                      <a:pt x="347" y="562"/>
                      <a:pt x="405" y="562"/>
                    </a:cubicBezTo>
                    <a:cubicBezTo>
                      <a:pt x="614" y="562"/>
                      <a:pt x="794" y="300"/>
                      <a:pt x="614" y="101"/>
                    </a:cubicBezTo>
                    <a:cubicBezTo>
                      <a:pt x="553" y="30"/>
                      <a:pt x="481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8" name="Google Shape;1758;p26"/>
              <p:cNvSpPr/>
              <p:nvPr/>
            </p:nvSpPr>
            <p:spPr>
              <a:xfrm>
                <a:off x="12384937" y="2140128"/>
                <a:ext cx="32378" cy="31686"/>
              </a:xfrm>
              <a:custGeom>
                <a:rect b="b" l="l" r="r" t="t"/>
                <a:pathLst>
                  <a:path extrusionOk="0" h="549" w="561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4" y="548"/>
                      <a:pt x="561" y="434"/>
                      <a:pt x="561" y="281"/>
                    </a:cubicBezTo>
                    <a:cubicBezTo>
                      <a:pt x="561" y="128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9" name="Google Shape;1759;p26"/>
              <p:cNvSpPr/>
              <p:nvPr/>
            </p:nvSpPr>
            <p:spPr>
              <a:xfrm>
                <a:off x="12270777" y="2032662"/>
                <a:ext cx="45249" cy="32436"/>
              </a:xfrm>
              <a:custGeom>
                <a:rect b="b" l="l" r="r" t="t"/>
                <a:pathLst>
                  <a:path extrusionOk="0" h="562" w="784">
                    <a:moveTo>
                      <a:pt x="406" y="0"/>
                    </a:moveTo>
                    <a:cubicBezTo>
                      <a:pt x="186" y="0"/>
                      <a:pt x="0" y="295"/>
                      <a:pt x="222" y="488"/>
                    </a:cubicBezTo>
                    <a:cubicBezTo>
                      <a:pt x="282" y="539"/>
                      <a:pt x="346" y="561"/>
                      <a:pt x="407" y="561"/>
                    </a:cubicBezTo>
                    <a:cubicBezTo>
                      <a:pt x="615" y="561"/>
                      <a:pt x="784" y="303"/>
                      <a:pt x="616" y="106"/>
                    </a:cubicBezTo>
                    <a:cubicBezTo>
                      <a:pt x="551" y="31"/>
                      <a:pt x="477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0" name="Google Shape;1760;p26"/>
              <p:cNvSpPr/>
              <p:nvPr/>
            </p:nvSpPr>
            <p:spPr>
              <a:xfrm>
                <a:off x="12164292" y="1926408"/>
                <a:ext cx="45883" cy="32436"/>
              </a:xfrm>
              <a:custGeom>
                <a:rect b="b" l="l" r="r" t="t"/>
                <a:pathLst>
                  <a:path extrusionOk="0" h="562" w="795">
                    <a:moveTo>
                      <a:pt x="413" y="1"/>
                    </a:moveTo>
                    <a:cubicBezTo>
                      <a:pt x="195" y="1"/>
                      <a:pt x="1" y="292"/>
                      <a:pt x="233" y="495"/>
                    </a:cubicBezTo>
                    <a:cubicBezTo>
                      <a:pt x="288" y="542"/>
                      <a:pt x="348" y="562"/>
                      <a:pt x="406" y="562"/>
                    </a:cubicBezTo>
                    <a:cubicBezTo>
                      <a:pt x="614" y="562"/>
                      <a:pt x="794" y="300"/>
                      <a:pt x="615" y="100"/>
                    </a:cubicBezTo>
                    <a:cubicBezTo>
                      <a:pt x="554" y="30"/>
                      <a:pt x="482" y="1"/>
                      <a:pt x="4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1" name="Google Shape;1761;p26"/>
              <p:cNvSpPr/>
              <p:nvPr/>
            </p:nvSpPr>
            <p:spPr>
              <a:xfrm>
                <a:off x="12058385" y="1820270"/>
                <a:ext cx="45249" cy="32436"/>
              </a:xfrm>
              <a:custGeom>
                <a:rect b="b" l="l" r="r" t="t"/>
                <a:pathLst>
                  <a:path extrusionOk="0" h="562" w="784">
                    <a:moveTo>
                      <a:pt x="406" y="1"/>
                    </a:moveTo>
                    <a:cubicBezTo>
                      <a:pt x="186" y="1"/>
                      <a:pt x="0" y="295"/>
                      <a:pt x="222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2" name="Google Shape;1762;p26"/>
              <p:cNvSpPr/>
              <p:nvPr/>
            </p:nvSpPr>
            <p:spPr>
              <a:xfrm>
                <a:off x="11955075" y="1715516"/>
                <a:ext cx="45133" cy="32436"/>
              </a:xfrm>
              <a:custGeom>
                <a:rect b="b" l="l" r="r" t="t"/>
                <a:pathLst>
                  <a:path extrusionOk="0" h="562" w="782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2" y="561"/>
                      <a:pt x="381" y="561"/>
                    </a:cubicBezTo>
                    <a:cubicBezTo>
                      <a:pt x="595" y="561"/>
                      <a:pt x="78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3" name="Google Shape;1763;p26"/>
              <p:cNvSpPr/>
              <p:nvPr/>
            </p:nvSpPr>
            <p:spPr>
              <a:xfrm>
                <a:off x="11845358" y="1607473"/>
                <a:ext cx="45826" cy="32494"/>
              </a:xfrm>
              <a:custGeom>
                <a:rect b="b" l="l" r="r" t="t"/>
                <a:pathLst>
                  <a:path extrusionOk="0" h="563" w="794">
                    <a:moveTo>
                      <a:pt x="413" y="0"/>
                    </a:moveTo>
                    <a:cubicBezTo>
                      <a:pt x="194" y="0"/>
                      <a:pt x="1" y="292"/>
                      <a:pt x="233" y="495"/>
                    </a:cubicBezTo>
                    <a:cubicBezTo>
                      <a:pt x="289" y="543"/>
                      <a:pt x="350" y="563"/>
                      <a:pt x="409" y="563"/>
                    </a:cubicBezTo>
                    <a:cubicBezTo>
                      <a:pt x="616" y="563"/>
                      <a:pt x="793" y="308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4" name="Google Shape;1764;p26"/>
              <p:cNvSpPr/>
              <p:nvPr/>
            </p:nvSpPr>
            <p:spPr>
              <a:xfrm>
                <a:off x="11739393" y="1501335"/>
                <a:ext cx="45306" cy="32378"/>
              </a:xfrm>
              <a:custGeom>
                <a:rect b="b" l="l" r="r" t="t"/>
                <a:pathLst>
                  <a:path extrusionOk="0" h="561" w="785">
                    <a:moveTo>
                      <a:pt x="407" y="0"/>
                    </a:moveTo>
                    <a:cubicBezTo>
                      <a:pt x="187" y="0"/>
                      <a:pt x="1" y="295"/>
                      <a:pt x="222" y="487"/>
                    </a:cubicBezTo>
                    <a:cubicBezTo>
                      <a:pt x="280" y="539"/>
                      <a:pt x="342" y="561"/>
                      <a:pt x="402" y="561"/>
                    </a:cubicBezTo>
                    <a:cubicBezTo>
                      <a:pt x="609" y="561"/>
                      <a:pt x="785" y="303"/>
                      <a:pt x="617" y="105"/>
                    </a:cubicBezTo>
                    <a:cubicBezTo>
                      <a:pt x="552" y="31"/>
                      <a:pt x="478" y="0"/>
                      <a:pt x="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5" name="Google Shape;1765;p26"/>
              <p:cNvSpPr/>
              <p:nvPr/>
            </p:nvSpPr>
            <p:spPr>
              <a:xfrm>
                <a:off x="11636083" y="1396582"/>
                <a:ext cx="45306" cy="32724"/>
              </a:xfrm>
              <a:custGeom>
                <a:rect b="b" l="l" r="r" t="t"/>
                <a:pathLst>
                  <a:path extrusionOk="0" h="567" w="785">
                    <a:moveTo>
                      <a:pt x="381" y="1"/>
                    </a:moveTo>
                    <a:cubicBezTo>
                      <a:pt x="175" y="1"/>
                      <a:pt x="1" y="261"/>
                      <a:pt x="179" y="469"/>
                    </a:cubicBezTo>
                    <a:cubicBezTo>
                      <a:pt x="239" y="538"/>
                      <a:pt x="308" y="567"/>
                      <a:pt x="376" y="567"/>
                    </a:cubicBezTo>
                    <a:cubicBezTo>
                      <a:pt x="592" y="567"/>
                      <a:pt x="784" y="268"/>
                      <a:pt x="561" y="74"/>
                    </a:cubicBezTo>
                    <a:cubicBezTo>
                      <a:pt x="503" y="22"/>
                      <a:pt x="441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6" name="Google Shape;1766;p26"/>
              <p:cNvSpPr/>
              <p:nvPr/>
            </p:nvSpPr>
            <p:spPr>
              <a:xfrm>
                <a:off x="12709065" y="2661182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7" name="Google Shape;1767;p26"/>
              <p:cNvSpPr/>
              <p:nvPr/>
            </p:nvSpPr>
            <p:spPr>
              <a:xfrm>
                <a:off x="12603216" y="2554639"/>
                <a:ext cx="42709" cy="32205"/>
              </a:xfrm>
              <a:custGeom>
                <a:rect b="b" l="l" r="r" t="t"/>
                <a:pathLst>
                  <a:path extrusionOk="0" h="558" w="740">
                    <a:moveTo>
                      <a:pt x="370" y="0"/>
                    </a:moveTo>
                    <a:cubicBezTo>
                      <a:pt x="115" y="0"/>
                      <a:pt x="1" y="306"/>
                      <a:pt x="179" y="472"/>
                    </a:cubicBezTo>
                    <a:cubicBezTo>
                      <a:pt x="230" y="529"/>
                      <a:pt x="300" y="557"/>
                      <a:pt x="370" y="557"/>
                    </a:cubicBezTo>
                    <a:cubicBezTo>
                      <a:pt x="440" y="557"/>
                      <a:pt x="510" y="529"/>
                      <a:pt x="561" y="472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8" name="Google Shape;1768;p26"/>
              <p:cNvSpPr/>
              <p:nvPr/>
            </p:nvSpPr>
            <p:spPr>
              <a:xfrm>
                <a:off x="12496674" y="2448789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69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9" name="Google Shape;1769;p26"/>
              <p:cNvSpPr/>
              <p:nvPr/>
            </p:nvSpPr>
            <p:spPr>
              <a:xfrm>
                <a:off x="12390824" y="2342247"/>
                <a:ext cx="41959" cy="31628"/>
              </a:xfrm>
              <a:custGeom>
                <a:rect b="b" l="l" r="r" t="t"/>
                <a:pathLst>
                  <a:path extrusionOk="0" h="548" w="727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6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1770;p26"/>
              <p:cNvSpPr/>
              <p:nvPr/>
            </p:nvSpPr>
            <p:spPr>
              <a:xfrm>
                <a:off x="12289419" y="2235704"/>
                <a:ext cx="31628" cy="32378"/>
              </a:xfrm>
              <a:custGeom>
                <a:rect b="b" l="l" r="r" t="t"/>
                <a:pathLst>
                  <a:path extrusionOk="0" h="561" w="548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48" y="433"/>
                      <a:pt x="548" y="280"/>
                    </a:cubicBezTo>
                    <a:cubicBezTo>
                      <a:pt x="548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1" name="Google Shape;1771;p26"/>
              <p:cNvSpPr/>
              <p:nvPr/>
            </p:nvSpPr>
            <p:spPr>
              <a:xfrm>
                <a:off x="12182126" y="2129855"/>
                <a:ext cx="41613" cy="32898"/>
              </a:xfrm>
              <a:custGeom>
                <a:rect b="b" l="l" r="r" t="t"/>
                <a:pathLst>
                  <a:path extrusionOk="0" h="570" w="721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62" y="541"/>
                      <a:pt x="233" y="570"/>
                      <a:pt x="301" y="570"/>
                    </a:cubicBezTo>
                    <a:cubicBezTo>
                      <a:pt x="521" y="570"/>
                      <a:pt x="720" y="271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p26"/>
              <p:cNvSpPr/>
              <p:nvPr/>
            </p:nvSpPr>
            <p:spPr>
              <a:xfrm>
                <a:off x="12075526" y="2023485"/>
                <a:ext cx="38438" cy="31282"/>
              </a:xfrm>
              <a:custGeom>
                <a:rect b="b" l="l" r="r" t="t"/>
                <a:pathLst>
                  <a:path extrusionOk="0" h="542" w="666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3" y="520"/>
                      <a:pt x="227" y="542"/>
                      <a:pt x="288" y="542"/>
                    </a:cubicBezTo>
                    <a:cubicBezTo>
                      <a:pt x="497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3" name="Google Shape;1773;p26"/>
              <p:cNvSpPr/>
              <p:nvPr/>
            </p:nvSpPr>
            <p:spPr>
              <a:xfrm>
                <a:off x="11968984" y="1916943"/>
                <a:ext cx="42074" cy="33128"/>
              </a:xfrm>
              <a:custGeom>
                <a:rect b="b" l="l" r="r" t="t"/>
                <a:pathLst>
                  <a:path extrusionOk="0" h="574" w="729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2"/>
                      <a:pt x="250" y="573"/>
                      <a:pt x="320" y="573"/>
                    </a:cubicBezTo>
                    <a:cubicBezTo>
                      <a:pt x="537" y="573"/>
                      <a:pt x="728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4" name="Google Shape;1774;p26"/>
              <p:cNvSpPr/>
              <p:nvPr/>
            </p:nvSpPr>
            <p:spPr>
              <a:xfrm>
                <a:off x="11859325" y="1811382"/>
                <a:ext cx="42305" cy="30704"/>
              </a:xfrm>
              <a:custGeom>
                <a:rect b="b" l="l" r="r" t="t"/>
                <a:pathLst>
                  <a:path extrusionOk="0" h="532" w="733">
                    <a:moveTo>
                      <a:pt x="382" y="0"/>
                    </a:moveTo>
                    <a:cubicBezTo>
                      <a:pt x="172" y="0"/>
                      <a:pt x="0" y="255"/>
                      <a:pt x="169" y="463"/>
                    </a:cubicBezTo>
                    <a:cubicBezTo>
                      <a:pt x="225" y="511"/>
                      <a:pt x="286" y="532"/>
                      <a:pt x="345" y="532"/>
                    </a:cubicBezTo>
                    <a:cubicBezTo>
                      <a:pt x="553" y="532"/>
                      <a:pt x="732" y="277"/>
                      <a:pt x="564" y="69"/>
                    </a:cubicBezTo>
                    <a:cubicBezTo>
                      <a:pt x="505" y="21"/>
                      <a:pt x="442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5" name="Google Shape;1775;p26"/>
              <p:cNvSpPr/>
              <p:nvPr/>
            </p:nvSpPr>
            <p:spPr>
              <a:xfrm>
                <a:off x="11749897" y="1703396"/>
                <a:ext cx="45653" cy="32436"/>
              </a:xfrm>
              <a:custGeom>
                <a:rect b="b" l="l" r="r" t="t"/>
                <a:pathLst>
                  <a:path extrusionOk="0" h="562" w="791">
                    <a:moveTo>
                      <a:pt x="409" y="1"/>
                    </a:moveTo>
                    <a:cubicBezTo>
                      <a:pt x="191" y="1"/>
                      <a:pt x="0" y="295"/>
                      <a:pt x="231" y="488"/>
                    </a:cubicBezTo>
                    <a:cubicBezTo>
                      <a:pt x="289" y="540"/>
                      <a:pt x="351" y="562"/>
                      <a:pt x="411" y="562"/>
                    </a:cubicBezTo>
                    <a:cubicBezTo>
                      <a:pt x="617" y="562"/>
                      <a:pt x="791" y="303"/>
                      <a:pt x="613" y="106"/>
                    </a:cubicBezTo>
                    <a:cubicBezTo>
                      <a:pt x="551" y="32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6" name="Google Shape;1776;p26"/>
              <p:cNvSpPr/>
              <p:nvPr/>
            </p:nvSpPr>
            <p:spPr>
              <a:xfrm>
                <a:off x="11646414" y="1598701"/>
                <a:ext cx="45826" cy="32724"/>
              </a:xfrm>
              <a:custGeom>
                <a:rect b="b" l="l" r="r" t="t"/>
                <a:pathLst>
                  <a:path extrusionOk="0" h="567" w="794">
                    <a:moveTo>
                      <a:pt x="381" y="0"/>
                    </a:moveTo>
                    <a:cubicBezTo>
                      <a:pt x="175" y="0"/>
                      <a:pt x="0" y="261"/>
                      <a:pt x="178" y="468"/>
                    </a:cubicBezTo>
                    <a:cubicBezTo>
                      <a:pt x="238" y="538"/>
                      <a:pt x="308" y="566"/>
                      <a:pt x="377" y="566"/>
                    </a:cubicBezTo>
                    <a:cubicBezTo>
                      <a:pt x="596" y="566"/>
                      <a:pt x="793" y="268"/>
                      <a:pt x="560" y="74"/>
                    </a:cubicBezTo>
                    <a:cubicBezTo>
                      <a:pt x="503" y="22"/>
                      <a:pt x="440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7" name="Google Shape;1777;p26"/>
              <p:cNvSpPr/>
              <p:nvPr/>
            </p:nvSpPr>
            <p:spPr>
              <a:xfrm>
                <a:off x="11537217" y="1490715"/>
                <a:ext cx="45422" cy="32436"/>
              </a:xfrm>
              <a:custGeom>
                <a:rect b="b" l="l" r="r" t="t"/>
                <a:pathLst>
                  <a:path extrusionOk="0" h="562" w="787">
                    <a:moveTo>
                      <a:pt x="414" y="0"/>
                    </a:moveTo>
                    <a:cubicBezTo>
                      <a:pt x="192" y="0"/>
                      <a:pt x="0" y="299"/>
                      <a:pt x="224" y="493"/>
                    </a:cubicBezTo>
                    <a:cubicBezTo>
                      <a:pt x="283" y="541"/>
                      <a:pt x="345" y="561"/>
                      <a:pt x="405" y="561"/>
                    </a:cubicBezTo>
                    <a:cubicBezTo>
                      <a:pt x="616" y="561"/>
                      <a:pt x="787" y="307"/>
                      <a:pt x="618" y="98"/>
                    </a:cubicBezTo>
                    <a:cubicBezTo>
                      <a:pt x="555" y="29"/>
                      <a:pt x="483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8" name="Google Shape;1778;p26"/>
              <p:cNvSpPr/>
              <p:nvPr/>
            </p:nvSpPr>
            <p:spPr>
              <a:xfrm>
                <a:off x="12617183" y="2757624"/>
                <a:ext cx="38958" cy="31339"/>
              </a:xfrm>
              <a:custGeom>
                <a:rect b="b" l="l" r="r" t="t"/>
                <a:pathLst>
                  <a:path extrusionOk="0" h="543" w="675">
                    <a:moveTo>
                      <a:pt x="295" y="1"/>
                    </a:moveTo>
                    <a:cubicBezTo>
                      <a:pt x="235" y="1"/>
                      <a:pt x="173" y="23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4"/>
                      <a:pt x="236" y="542"/>
                      <a:pt x="306" y="542"/>
                    </a:cubicBezTo>
                    <a:cubicBezTo>
                      <a:pt x="376" y="542"/>
                      <a:pt x="446" y="514"/>
                      <a:pt x="497" y="456"/>
                    </a:cubicBezTo>
                    <a:cubicBezTo>
                      <a:pt x="675" y="259"/>
                      <a:pt x="501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9" name="Google Shape;1779;p26"/>
              <p:cNvSpPr/>
              <p:nvPr/>
            </p:nvSpPr>
            <p:spPr>
              <a:xfrm>
                <a:off x="12511333" y="2649235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13" y="1"/>
                    </a:moveTo>
                    <a:cubicBezTo>
                      <a:pt x="242" y="1"/>
                      <a:pt x="168" y="31"/>
                      <a:pt x="103" y="106"/>
                    </a:cubicBezTo>
                    <a:cubicBezTo>
                      <a:pt x="1" y="208"/>
                      <a:pt x="1" y="386"/>
                      <a:pt x="103" y="488"/>
                    </a:cubicBezTo>
                    <a:cubicBezTo>
                      <a:pt x="160" y="545"/>
                      <a:pt x="230" y="574"/>
                      <a:pt x="300" y="574"/>
                    </a:cubicBezTo>
                    <a:cubicBezTo>
                      <a:pt x="370" y="574"/>
                      <a:pt x="440" y="545"/>
                      <a:pt x="497" y="488"/>
                    </a:cubicBezTo>
                    <a:cubicBezTo>
                      <a:pt x="719" y="295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0" name="Google Shape;1780;p26"/>
              <p:cNvSpPr/>
              <p:nvPr/>
            </p:nvSpPr>
            <p:spPr>
              <a:xfrm>
                <a:off x="12404791" y="2544828"/>
                <a:ext cx="39015" cy="31166"/>
              </a:xfrm>
              <a:custGeom>
                <a:rect b="b" l="l" r="r" t="t"/>
                <a:pathLst>
                  <a:path extrusionOk="0" h="540" w="676">
                    <a:moveTo>
                      <a:pt x="291" y="0"/>
                    </a:moveTo>
                    <a:cubicBezTo>
                      <a:pt x="233" y="0"/>
                      <a:pt x="171" y="21"/>
                      <a:pt x="115" y="69"/>
                    </a:cubicBezTo>
                    <a:cubicBezTo>
                      <a:pt x="1" y="183"/>
                      <a:pt x="1" y="349"/>
                      <a:pt x="115" y="463"/>
                    </a:cubicBezTo>
                    <a:cubicBezTo>
                      <a:pt x="166" y="514"/>
                      <a:pt x="236" y="540"/>
                      <a:pt x="306" y="540"/>
                    </a:cubicBezTo>
                    <a:cubicBezTo>
                      <a:pt x="376" y="540"/>
                      <a:pt x="446" y="514"/>
                      <a:pt x="497" y="463"/>
                    </a:cubicBezTo>
                    <a:cubicBezTo>
                      <a:pt x="676" y="255"/>
                      <a:pt x="499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1" name="Google Shape;1781;p26"/>
              <p:cNvSpPr/>
              <p:nvPr/>
            </p:nvSpPr>
            <p:spPr>
              <a:xfrm>
                <a:off x="12298249" y="2436842"/>
                <a:ext cx="42190" cy="33128"/>
              </a:xfrm>
              <a:custGeom>
                <a:rect b="b" l="l" r="r" t="t"/>
                <a:pathLst>
                  <a:path extrusionOk="0" h="574" w="731">
                    <a:moveTo>
                      <a:pt x="320" y="1"/>
                    </a:moveTo>
                    <a:cubicBezTo>
                      <a:pt x="250" y="1"/>
                      <a:pt x="177" y="31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7" y="574"/>
                    </a:cubicBezTo>
                    <a:cubicBezTo>
                      <a:pt x="379" y="574"/>
                      <a:pt x="452" y="545"/>
                      <a:pt x="510" y="488"/>
                    </a:cubicBezTo>
                    <a:cubicBezTo>
                      <a:pt x="731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1782;p26"/>
              <p:cNvSpPr/>
              <p:nvPr/>
            </p:nvSpPr>
            <p:spPr>
              <a:xfrm>
                <a:off x="12192399" y="2330588"/>
                <a:ext cx="41555" cy="33013"/>
              </a:xfrm>
              <a:custGeom>
                <a:rect b="b" l="l" r="r" t="t"/>
                <a:pathLst>
                  <a:path extrusionOk="0" h="572" w="720">
                    <a:moveTo>
                      <a:pt x="310" y="1"/>
                    </a:moveTo>
                    <a:cubicBezTo>
                      <a:pt x="240" y="1"/>
                      <a:pt x="167" y="30"/>
                      <a:pt x="102" y="101"/>
                    </a:cubicBezTo>
                    <a:cubicBezTo>
                      <a:pt x="1" y="202"/>
                      <a:pt x="1" y="381"/>
                      <a:pt x="102" y="495"/>
                    </a:cubicBezTo>
                    <a:cubicBezTo>
                      <a:pt x="160" y="546"/>
                      <a:pt x="230" y="572"/>
                      <a:pt x="300" y="572"/>
                    </a:cubicBezTo>
                    <a:cubicBezTo>
                      <a:pt x="370" y="572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3" name="Google Shape;1783;p26"/>
              <p:cNvSpPr/>
              <p:nvPr/>
            </p:nvSpPr>
            <p:spPr>
              <a:xfrm>
                <a:off x="12082163" y="2225373"/>
                <a:ext cx="42709" cy="31686"/>
              </a:xfrm>
              <a:custGeom>
                <a:rect b="b" l="l" r="r" t="t"/>
                <a:pathLst>
                  <a:path extrusionOk="0" h="549" w="740">
                    <a:moveTo>
                      <a:pt x="370" y="1"/>
                    </a:moveTo>
                    <a:cubicBezTo>
                      <a:pt x="128" y="1"/>
                      <a:pt x="1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4" name="Google Shape;1784;p26"/>
              <p:cNvSpPr/>
              <p:nvPr/>
            </p:nvSpPr>
            <p:spPr>
              <a:xfrm>
                <a:off x="11973139" y="2117907"/>
                <a:ext cx="45249" cy="32436"/>
              </a:xfrm>
              <a:custGeom>
                <a:rect b="b" l="l" r="r" t="t"/>
                <a:pathLst>
                  <a:path extrusionOk="0" h="562" w="784">
                    <a:moveTo>
                      <a:pt x="406" y="1"/>
                    </a:moveTo>
                    <a:cubicBezTo>
                      <a:pt x="186" y="1"/>
                      <a:pt x="0" y="295"/>
                      <a:pt x="221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5" name="Google Shape;1785;p26"/>
              <p:cNvSpPr/>
              <p:nvPr/>
            </p:nvSpPr>
            <p:spPr>
              <a:xfrm>
                <a:off x="11869598" y="2013501"/>
                <a:ext cx="45479" cy="32378"/>
              </a:xfrm>
              <a:custGeom>
                <a:rect b="b" l="l" r="r" t="t"/>
                <a:pathLst>
                  <a:path extrusionOk="0" h="561" w="788">
                    <a:moveTo>
                      <a:pt x="387" y="0"/>
                    </a:moveTo>
                    <a:cubicBezTo>
                      <a:pt x="180" y="0"/>
                      <a:pt x="1" y="255"/>
                      <a:pt x="169" y="463"/>
                    </a:cubicBezTo>
                    <a:cubicBezTo>
                      <a:pt x="232" y="532"/>
                      <a:pt x="304" y="561"/>
                      <a:pt x="373" y="561"/>
                    </a:cubicBezTo>
                    <a:cubicBezTo>
                      <a:pt x="595" y="561"/>
                      <a:pt x="787" y="263"/>
                      <a:pt x="564" y="68"/>
                    </a:cubicBezTo>
                    <a:cubicBezTo>
                      <a:pt x="508" y="20"/>
                      <a:pt x="446" y="0"/>
                      <a:pt x="3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6" name="Google Shape;1786;p26"/>
              <p:cNvSpPr/>
              <p:nvPr/>
            </p:nvSpPr>
            <p:spPr>
              <a:xfrm>
                <a:off x="11763287" y="1907362"/>
                <a:ext cx="45710" cy="32090"/>
              </a:xfrm>
              <a:custGeom>
                <a:rect b="b" l="l" r="r" t="t"/>
                <a:pathLst>
                  <a:path extrusionOk="0" h="556" w="792">
                    <a:moveTo>
                      <a:pt x="380" y="0"/>
                    </a:moveTo>
                    <a:cubicBezTo>
                      <a:pt x="174" y="0"/>
                      <a:pt x="0" y="258"/>
                      <a:pt x="178" y="456"/>
                    </a:cubicBezTo>
                    <a:cubicBezTo>
                      <a:pt x="239" y="526"/>
                      <a:pt x="311" y="555"/>
                      <a:pt x="380" y="555"/>
                    </a:cubicBezTo>
                    <a:cubicBezTo>
                      <a:pt x="598" y="555"/>
                      <a:pt x="791" y="267"/>
                      <a:pt x="560" y="74"/>
                    </a:cubicBezTo>
                    <a:cubicBezTo>
                      <a:pt x="502" y="22"/>
                      <a:pt x="440" y="0"/>
                      <a:pt x="3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7" name="Google Shape;1787;p26"/>
              <p:cNvSpPr/>
              <p:nvPr/>
            </p:nvSpPr>
            <p:spPr>
              <a:xfrm>
                <a:off x="11657264" y="1800762"/>
                <a:ext cx="45306" cy="32436"/>
              </a:xfrm>
              <a:custGeom>
                <a:rect b="b" l="l" r="r" t="t"/>
                <a:pathLst>
                  <a:path extrusionOk="0" h="562" w="785">
                    <a:moveTo>
                      <a:pt x="378" y="1"/>
                    </a:moveTo>
                    <a:cubicBezTo>
                      <a:pt x="169" y="1"/>
                      <a:pt x="1" y="259"/>
                      <a:pt x="168" y="456"/>
                    </a:cubicBezTo>
                    <a:cubicBezTo>
                      <a:pt x="230" y="531"/>
                      <a:pt x="303" y="561"/>
                      <a:pt x="373" y="561"/>
                    </a:cubicBezTo>
                    <a:cubicBezTo>
                      <a:pt x="591" y="561"/>
                      <a:pt x="784" y="267"/>
                      <a:pt x="563" y="74"/>
                    </a:cubicBezTo>
                    <a:cubicBezTo>
                      <a:pt x="503" y="23"/>
                      <a:pt x="438" y="1"/>
                      <a:pt x="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8" name="Google Shape;1788;p26"/>
              <p:cNvSpPr/>
              <p:nvPr/>
            </p:nvSpPr>
            <p:spPr>
              <a:xfrm>
                <a:off x="11547721" y="1692719"/>
                <a:ext cx="42132" cy="33013"/>
              </a:xfrm>
              <a:custGeom>
                <a:rect b="b" l="l" r="r" t="t"/>
                <a:pathLst>
                  <a:path extrusionOk="0" h="572" w="730">
                    <a:moveTo>
                      <a:pt x="413" y="0"/>
                    </a:moveTo>
                    <a:cubicBezTo>
                      <a:pt x="194" y="0"/>
                      <a:pt x="0" y="292"/>
                      <a:pt x="233" y="495"/>
                    </a:cubicBezTo>
                    <a:cubicBezTo>
                      <a:pt x="284" y="546"/>
                      <a:pt x="354" y="571"/>
                      <a:pt x="424" y="571"/>
                    </a:cubicBezTo>
                    <a:cubicBezTo>
                      <a:pt x="494" y="571"/>
                      <a:pt x="564" y="546"/>
                      <a:pt x="615" y="495"/>
                    </a:cubicBezTo>
                    <a:cubicBezTo>
                      <a:pt x="729" y="380"/>
                      <a:pt x="729" y="215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9" name="Google Shape;1789;p26"/>
              <p:cNvSpPr/>
              <p:nvPr/>
            </p:nvSpPr>
            <p:spPr>
              <a:xfrm>
                <a:off x="11444295" y="1588370"/>
                <a:ext cx="38958" cy="31339"/>
              </a:xfrm>
              <a:custGeom>
                <a:rect b="b" l="l" r="r" t="t"/>
                <a:pathLst>
                  <a:path extrusionOk="0" h="543" w="675">
                    <a:moveTo>
                      <a:pt x="380" y="1"/>
                    </a:moveTo>
                    <a:cubicBezTo>
                      <a:pt x="175" y="1"/>
                      <a:pt x="1" y="259"/>
                      <a:pt x="178" y="456"/>
                    </a:cubicBezTo>
                    <a:cubicBezTo>
                      <a:pt x="229" y="514"/>
                      <a:pt x="299" y="542"/>
                      <a:pt x="369" y="542"/>
                    </a:cubicBezTo>
                    <a:cubicBezTo>
                      <a:pt x="439" y="542"/>
                      <a:pt x="509" y="514"/>
                      <a:pt x="560" y="456"/>
                    </a:cubicBezTo>
                    <a:cubicBezTo>
                      <a:pt x="675" y="355"/>
                      <a:pt x="675" y="176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0" name="Google Shape;1790;p26"/>
              <p:cNvSpPr/>
              <p:nvPr/>
            </p:nvSpPr>
            <p:spPr>
              <a:xfrm>
                <a:off x="12514912" y="2851353"/>
                <a:ext cx="42074" cy="33128"/>
              </a:xfrm>
              <a:custGeom>
                <a:rect b="b" l="l" r="r" t="t"/>
                <a:pathLst>
                  <a:path extrusionOk="0" h="574" w="729">
                    <a:moveTo>
                      <a:pt x="409" y="0"/>
                    </a:moveTo>
                    <a:cubicBezTo>
                      <a:pt x="192" y="0"/>
                      <a:pt x="1" y="295"/>
                      <a:pt x="232" y="488"/>
                    </a:cubicBezTo>
                    <a:cubicBezTo>
                      <a:pt x="283" y="545"/>
                      <a:pt x="353" y="574"/>
                      <a:pt x="423" y="574"/>
                    </a:cubicBezTo>
                    <a:cubicBezTo>
                      <a:pt x="493" y="574"/>
                      <a:pt x="563" y="545"/>
                      <a:pt x="614" y="488"/>
                    </a:cubicBezTo>
                    <a:cubicBezTo>
                      <a:pt x="728" y="386"/>
                      <a:pt x="728" y="207"/>
                      <a:pt x="614" y="106"/>
                    </a:cubicBezTo>
                    <a:cubicBezTo>
                      <a:pt x="552" y="31"/>
                      <a:pt x="479" y="0"/>
                      <a:pt x="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1" name="Google Shape;1791;p26"/>
              <p:cNvSpPr/>
              <p:nvPr/>
            </p:nvSpPr>
            <p:spPr>
              <a:xfrm>
                <a:off x="12411371" y="2746889"/>
                <a:ext cx="39015" cy="31224"/>
              </a:xfrm>
              <a:custGeom>
                <a:rect b="b" l="l" r="r" t="t"/>
                <a:pathLst>
                  <a:path extrusionOk="0" h="541" w="676">
                    <a:moveTo>
                      <a:pt x="385" y="1"/>
                    </a:moveTo>
                    <a:cubicBezTo>
                      <a:pt x="178" y="1"/>
                      <a:pt x="1" y="256"/>
                      <a:pt x="179" y="464"/>
                    </a:cubicBezTo>
                    <a:cubicBezTo>
                      <a:pt x="230" y="515"/>
                      <a:pt x="300" y="540"/>
                      <a:pt x="370" y="540"/>
                    </a:cubicBezTo>
                    <a:cubicBezTo>
                      <a:pt x="440" y="540"/>
                      <a:pt x="510" y="515"/>
                      <a:pt x="561" y="464"/>
                    </a:cubicBezTo>
                    <a:cubicBezTo>
                      <a:pt x="676" y="349"/>
                      <a:pt x="676" y="184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2" name="Google Shape;1792;p26"/>
              <p:cNvSpPr/>
              <p:nvPr/>
            </p:nvSpPr>
            <p:spPr>
              <a:xfrm>
                <a:off x="12309273" y="2638961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12" y="0"/>
                    </a:moveTo>
                    <a:cubicBezTo>
                      <a:pt x="242" y="0"/>
                      <a:pt x="167" y="31"/>
                      <a:pt x="102" y="106"/>
                    </a:cubicBezTo>
                    <a:cubicBezTo>
                      <a:pt x="0" y="207"/>
                      <a:pt x="0" y="386"/>
                      <a:pt x="102" y="488"/>
                    </a:cubicBezTo>
                    <a:cubicBezTo>
                      <a:pt x="159" y="545"/>
                      <a:pt x="229" y="574"/>
                      <a:pt x="299" y="574"/>
                    </a:cubicBezTo>
                    <a:cubicBezTo>
                      <a:pt x="369" y="574"/>
                      <a:pt x="439" y="545"/>
                      <a:pt x="497" y="488"/>
                    </a:cubicBezTo>
                    <a:cubicBezTo>
                      <a:pt x="718" y="295"/>
                      <a:pt x="532" y="0"/>
                      <a:pt x="3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3" name="Google Shape;1793;p26"/>
              <p:cNvSpPr/>
              <p:nvPr/>
            </p:nvSpPr>
            <p:spPr>
              <a:xfrm>
                <a:off x="12202673" y="2533515"/>
                <a:ext cx="42190" cy="33417"/>
              </a:xfrm>
              <a:custGeom>
                <a:rect b="b" l="l" r="r" t="t"/>
                <a:pathLst>
                  <a:path extrusionOk="0" h="579" w="731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81"/>
                    </a:cubicBezTo>
                    <a:cubicBezTo>
                      <a:pt x="176" y="550"/>
                      <a:pt x="246" y="579"/>
                      <a:pt x="314" y="579"/>
                    </a:cubicBezTo>
                    <a:cubicBezTo>
                      <a:pt x="534" y="579"/>
                      <a:pt x="731" y="281"/>
                      <a:pt x="497" y="86"/>
                    </a:cubicBezTo>
                    <a:cubicBezTo>
                      <a:pt x="447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4" name="Google Shape;1794;p26"/>
              <p:cNvSpPr/>
              <p:nvPr/>
            </p:nvSpPr>
            <p:spPr>
              <a:xfrm>
                <a:off x="12096881" y="2427492"/>
                <a:ext cx="38438" cy="31166"/>
              </a:xfrm>
              <a:custGeom>
                <a:rect b="b" l="l" r="r" t="t"/>
                <a:pathLst>
                  <a:path extrusionOk="0" h="540" w="666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58" y="519"/>
                      <a:pt x="220" y="540"/>
                      <a:pt x="279" y="540"/>
                    </a:cubicBezTo>
                    <a:cubicBezTo>
                      <a:pt x="486" y="540"/>
                      <a:pt x="665" y="285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5" name="Google Shape;1795;p26"/>
              <p:cNvSpPr/>
              <p:nvPr/>
            </p:nvSpPr>
            <p:spPr>
              <a:xfrm>
                <a:off x="11990281" y="2321123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3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6" name="Google Shape;1796;p26"/>
              <p:cNvSpPr/>
              <p:nvPr/>
            </p:nvSpPr>
            <p:spPr>
              <a:xfrm>
                <a:off x="11883739" y="2215100"/>
                <a:ext cx="42190" cy="32898"/>
              </a:xfrm>
              <a:custGeom>
                <a:rect b="b" l="l" r="r" t="t"/>
                <a:pathLst>
                  <a:path extrusionOk="0" h="570" w="731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5" y="541"/>
                      <a:pt x="246" y="570"/>
                      <a:pt x="314" y="570"/>
                    </a:cubicBezTo>
                    <a:cubicBezTo>
                      <a:pt x="533" y="570"/>
                      <a:pt x="730" y="271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7" name="Google Shape;1797;p26"/>
              <p:cNvSpPr/>
              <p:nvPr/>
            </p:nvSpPr>
            <p:spPr>
              <a:xfrm>
                <a:off x="11777889" y="2108731"/>
                <a:ext cx="38438" cy="31282"/>
              </a:xfrm>
              <a:custGeom>
                <a:rect b="b" l="l" r="r" t="t"/>
                <a:pathLst>
                  <a:path extrusionOk="0" h="542" w="666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7"/>
                      <a:pt x="103" y="468"/>
                    </a:cubicBezTo>
                    <a:cubicBezTo>
                      <a:pt x="160" y="520"/>
                      <a:pt x="223" y="542"/>
                      <a:pt x="283" y="542"/>
                    </a:cubicBezTo>
                    <a:cubicBezTo>
                      <a:pt x="489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8" name="Google Shape;1798;p26"/>
              <p:cNvSpPr/>
              <p:nvPr/>
            </p:nvSpPr>
            <p:spPr>
              <a:xfrm>
                <a:off x="11671347" y="2002188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3"/>
                      <a:pt x="249" y="573"/>
                      <a:pt x="318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9" name="Google Shape;1799;p26"/>
              <p:cNvSpPr/>
              <p:nvPr/>
            </p:nvSpPr>
            <p:spPr>
              <a:xfrm>
                <a:off x="11564805" y="1896165"/>
                <a:ext cx="39015" cy="31166"/>
              </a:xfrm>
              <a:custGeom>
                <a:rect b="b" l="l" r="r" t="t"/>
                <a:pathLst>
                  <a:path extrusionOk="0" h="540" w="676">
                    <a:moveTo>
                      <a:pt x="306" y="0"/>
                    </a:moveTo>
                    <a:cubicBezTo>
                      <a:pt x="236" y="0"/>
                      <a:pt x="166" y="26"/>
                      <a:pt x="115" y="77"/>
                    </a:cubicBezTo>
                    <a:cubicBezTo>
                      <a:pt x="0" y="191"/>
                      <a:pt x="0" y="357"/>
                      <a:pt x="115" y="471"/>
                    </a:cubicBezTo>
                    <a:cubicBezTo>
                      <a:pt x="171" y="519"/>
                      <a:pt x="232" y="540"/>
                      <a:pt x="291" y="540"/>
                    </a:cubicBezTo>
                    <a:cubicBezTo>
                      <a:pt x="498" y="540"/>
                      <a:pt x="675" y="285"/>
                      <a:pt x="497" y="77"/>
                    </a:cubicBezTo>
                    <a:cubicBezTo>
                      <a:pt x="446" y="26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0" name="Google Shape;1800;p26"/>
              <p:cNvSpPr/>
              <p:nvPr/>
            </p:nvSpPr>
            <p:spPr>
              <a:xfrm>
                <a:off x="11458955" y="1789796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1" name="Google Shape;1801;p26"/>
              <p:cNvSpPr/>
              <p:nvPr/>
            </p:nvSpPr>
            <p:spPr>
              <a:xfrm>
                <a:off x="11352413" y="1683196"/>
                <a:ext cx="39073" cy="31686"/>
              </a:xfrm>
              <a:custGeom>
                <a:rect b="b" l="l" r="r" t="t"/>
                <a:pathLst>
                  <a:path extrusionOk="0" h="549" w="677">
                    <a:moveTo>
                      <a:pt x="306" y="1"/>
                    </a:moveTo>
                    <a:cubicBezTo>
                      <a:pt x="236" y="1"/>
                      <a:pt x="166" y="29"/>
                      <a:pt x="115" y="87"/>
                    </a:cubicBezTo>
                    <a:cubicBezTo>
                      <a:pt x="0" y="189"/>
                      <a:pt x="0" y="367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6" y="286"/>
                      <a:pt x="497" y="87"/>
                    </a:cubicBezTo>
                    <a:cubicBezTo>
                      <a:pt x="446" y="29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2" name="Google Shape;1802;p26"/>
              <p:cNvSpPr/>
              <p:nvPr/>
            </p:nvSpPr>
            <p:spPr>
              <a:xfrm>
                <a:off x="12426088" y="2949008"/>
                <a:ext cx="38496" cy="31224"/>
              </a:xfrm>
              <a:custGeom>
                <a:rect b="b" l="l" r="r" t="t"/>
                <a:pathLst>
                  <a:path extrusionOk="0" h="541" w="667">
                    <a:moveTo>
                      <a:pt x="284" y="1"/>
                    </a:moveTo>
                    <a:cubicBezTo>
                      <a:pt x="225" y="1"/>
                      <a:pt x="162" y="21"/>
                      <a:pt x="103" y="69"/>
                    </a:cubicBezTo>
                    <a:cubicBezTo>
                      <a:pt x="1" y="183"/>
                      <a:pt x="1" y="349"/>
                      <a:pt x="103" y="464"/>
                    </a:cubicBezTo>
                    <a:cubicBezTo>
                      <a:pt x="160" y="515"/>
                      <a:pt x="230" y="540"/>
                      <a:pt x="300" y="540"/>
                    </a:cubicBezTo>
                    <a:cubicBezTo>
                      <a:pt x="370" y="540"/>
                      <a:pt x="440" y="515"/>
                      <a:pt x="497" y="464"/>
                    </a:cubicBezTo>
                    <a:cubicBezTo>
                      <a:pt x="666" y="255"/>
                      <a:pt x="495" y="1"/>
                      <a:pt x="2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3" name="Google Shape;1803;p26"/>
              <p:cNvSpPr/>
              <p:nvPr/>
            </p:nvSpPr>
            <p:spPr>
              <a:xfrm>
                <a:off x="12319546" y="2841080"/>
                <a:ext cx="42074" cy="33128"/>
              </a:xfrm>
              <a:custGeom>
                <a:rect b="b" l="l" r="r" t="t"/>
                <a:pathLst>
                  <a:path extrusionOk="0" h="574" w="729">
                    <a:moveTo>
                      <a:pt x="320" y="0"/>
                    </a:moveTo>
                    <a:cubicBezTo>
                      <a:pt x="250" y="0"/>
                      <a:pt x="177" y="31"/>
                      <a:pt x="115" y="105"/>
                    </a:cubicBezTo>
                    <a:cubicBezTo>
                      <a:pt x="0" y="207"/>
                      <a:pt x="0" y="385"/>
                      <a:pt x="115" y="487"/>
                    </a:cubicBezTo>
                    <a:cubicBezTo>
                      <a:pt x="166" y="545"/>
                      <a:pt x="236" y="573"/>
                      <a:pt x="306" y="573"/>
                    </a:cubicBezTo>
                    <a:cubicBezTo>
                      <a:pt x="376" y="573"/>
                      <a:pt x="446" y="545"/>
                      <a:pt x="497" y="487"/>
                    </a:cubicBezTo>
                    <a:cubicBezTo>
                      <a:pt x="728" y="295"/>
                      <a:pt x="537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4" name="Google Shape;1804;p26"/>
              <p:cNvSpPr/>
              <p:nvPr/>
            </p:nvSpPr>
            <p:spPr>
              <a:xfrm>
                <a:off x="12213004" y="2736327"/>
                <a:ext cx="39131" cy="31282"/>
              </a:xfrm>
              <a:custGeom>
                <a:rect b="b" l="l" r="r" t="t"/>
                <a:pathLst>
                  <a:path extrusionOk="0" h="542" w="678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7" y="542"/>
                    </a:cubicBezTo>
                    <a:cubicBezTo>
                      <a:pt x="379" y="542"/>
                      <a:pt x="452" y="513"/>
                      <a:pt x="509" y="456"/>
                    </a:cubicBezTo>
                    <a:cubicBezTo>
                      <a:pt x="677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5" name="Google Shape;1805;p26"/>
              <p:cNvSpPr/>
              <p:nvPr/>
            </p:nvSpPr>
            <p:spPr>
              <a:xfrm>
                <a:off x="12107154" y="2630073"/>
                <a:ext cx="38438" cy="31166"/>
              </a:xfrm>
              <a:custGeom>
                <a:rect b="b" l="l" r="r" t="t"/>
                <a:pathLst>
                  <a:path extrusionOk="0" h="540" w="666">
                    <a:moveTo>
                      <a:pt x="284" y="0"/>
                    </a:moveTo>
                    <a:cubicBezTo>
                      <a:pt x="224" y="0"/>
                      <a:pt x="161" y="21"/>
                      <a:pt x="102" y="69"/>
                    </a:cubicBezTo>
                    <a:cubicBezTo>
                      <a:pt x="1" y="183"/>
                      <a:pt x="1" y="349"/>
                      <a:pt x="102" y="463"/>
                    </a:cubicBezTo>
                    <a:cubicBezTo>
                      <a:pt x="160" y="514"/>
                      <a:pt x="230" y="540"/>
                      <a:pt x="300" y="540"/>
                    </a:cubicBezTo>
                    <a:cubicBezTo>
                      <a:pt x="370" y="540"/>
                      <a:pt x="440" y="514"/>
                      <a:pt x="497" y="463"/>
                    </a:cubicBezTo>
                    <a:cubicBezTo>
                      <a:pt x="666" y="255"/>
                      <a:pt x="494" y="0"/>
                      <a:pt x="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6" name="Google Shape;1806;p26"/>
              <p:cNvSpPr/>
              <p:nvPr/>
            </p:nvSpPr>
            <p:spPr>
              <a:xfrm>
                <a:off x="12000612" y="2522088"/>
                <a:ext cx="42017" cy="33128"/>
              </a:xfrm>
              <a:custGeom>
                <a:rect b="b" l="l" r="r" t="t"/>
                <a:pathLst>
                  <a:path extrusionOk="0" h="574" w="728">
                    <a:moveTo>
                      <a:pt x="320" y="1"/>
                    </a:moveTo>
                    <a:cubicBezTo>
                      <a:pt x="250" y="1"/>
                      <a:pt x="177" y="32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6" y="574"/>
                    </a:cubicBezTo>
                    <a:cubicBezTo>
                      <a:pt x="376" y="574"/>
                      <a:pt x="446" y="545"/>
                      <a:pt x="497" y="488"/>
                    </a:cubicBezTo>
                    <a:cubicBezTo>
                      <a:pt x="728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7" name="Google Shape;1807;p26"/>
              <p:cNvSpPr/>
              <p:nvPr/>
            </p:nvSpPr>
            <p:spPr>
              <a:xfrm>
                <a:off x="11894012" y="2417392"/>
                <a:ext cx="39131" cy="31455"/>
              </a:xfrm>
              <a:custGeom>
                <a:rect b="b" l="l" r="r" t="t"/>
                <a:pathLst>
                  <a:path extrusionOk="0" h="545" w="678">
                    <a:moveTo>
                      <a:pt x="295" y="0"/>
                    </a:moveTo>
                    <a:cubicBezTo>
                      <a:pt x="235" y="0"/>
                      <a:pt x="173" y="22"/>
                      <a:pt x="115" y="74"/>
                    </a:cubicBezTo>
                    <a:cubicBezTo>
                      <a:pt x="1" y="176"/>
                      <a:pt x="1" y="354"/>
                      <a:pt x="115" y="468"/>
                    </a:cubicBezTo>
                    <a:cubicBezTo>
                      <a:pt x="166" y="519"/>
                      <a:pt x="236" y="545"/>
                      <a:pt x="308" y="545"/>
                    </a:cubicBezTo>
                    <a:cubicBezTo>
                      <a:pt x="380" y="545"/>
                      <a:pt x="453" y="519"/>
                      <a:pt x="510" y="468"/>
                    </a:cubicBezTo>
                    <a:cubicBezTo>
                      <a:pt x="678" y="261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8" name="Google Shape;1808;p26"/>
              <p:cNvSpPr/>
              <p:nvPr/>
            </p:nvSpPr>
            <p:spPr>
              <a:xfrm>
                <a:off x="11788220" y="2310561"/>
                <a:ext cx="33128" cy="32147"/>
              </a:xfrm>
              <a:custGeom>
                <a:rect b="b" l="l" r="r" t="t"/>
                <a:pathLst>
                  <a:path extrusionOk="0" h="557" w="574">
                    <a:moveTo>
                      <a:pt x="300" y="1"/>
                    </a:moveTo>
                    <a:cubicBezTo>
                      <a:pt x="234" y="1"/>
                      <a:pt x="168" y="25"/>
                      <a:pt x="115" y="78"/>
                    </a:cubicBezTo>
                    <a:cubicBezTo>
                      <a:pt x="0" y="193"/>
                      <a:pt x="0" y="358"/>
                      <a:pt x="115" y="473"/>
                    </a:cubicBezTo>
                    <a:cubicBezTo>
                      <a:pt x="169" y="531"/>
                      <a:pt x="236" y="557"/>
                      <a:pt x="302" y="557"/>
                    </a:cubicBezTo>
                    <a:cubicBezTo>
                      <a:pt x="440" y="557"/>
                      <a:pt x="573" y="445"/>
                      <a:pt x="573" y="282"/>
                    </a:cubicBezTo>
                    <a:cubicBezTo>
                      <a:pt x="573" y="109"/>
                      <a:pt x="438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9" name="Google Shape;1809;p26"/>
              <p:cNvSpPr/>
              <p:nvPr/>
            </p:nvSpPr>
            <p:spPr>
              <a:xfrm>
                <a:off x="11681620" y="2204423"/>
                <a:ext cx="33879" cy="31743"/>
              </a:xfrm>
              <a:custGeom>
                <a:rect b="b" l="l" r="r" t="t"/>
                <a:pathLst>
                  <a:path extrusionOk="0" h="550" w="587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7" y="43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0" name="Google Shape;1810;p26"/>
              <p:cNvSpPr/>
              <p:nvPr/>
            </p:nvSpPr>
            <p:spPr>
              <a:xfrm>
                <a:off x="11575828" y="2097823"/>
                <a:ext cx="33128" cy="32147"/>
              </a:xfrm>
              <a:custGeom>
                <a:rect b="b" l="l" r="r" t="t"/>
                <a:pathLst>
                  <a:path extrusionOk="0" h="557" w="574">
                    <a:moveTo>
                      <a:pt x="298" y="1"/>
                    </a:moveTo>
                    <a:cubicBezTo>
                      <a:pt x="230" y="1"/>
                      <a:pt x="160" y="27"/>
                      <a:pt x="102" y="84"/>
                    </a:cubicBezTo>
                    <a:cubicBezTo>
                      <a:pt x="0" y="199"/>
                      <a:pt x="0" y="365"/>
                      <a:pt x="102" y="479"/>
                    </a:cubicBezTo>
                    <a:cubicBezTo>
                      <a:pt x="159" y="532"/>
                      <a:pt x="228" y="557"/>
                      <a:pt x="296" y="557"/>
                    </a:cubicBezTo>
                    <a:cubicBezTo>
                      <a:pt x="438" y="557"/>
                      <a:pt x="573" y="448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1" name="Google Shape;1811;p26"/>
              <p:cNvSpPr/>
              <p:nvPr/>
            </p:nvSpPr>
            <p:spPr>
              <a:xfrm>
                <a:off x="11470729" y="1991684"/>
                <a:ext cx="31628" cy="31686"/>
              </a:xfrm>
              <a:custGeom>
                <a:rect b="b" l="l" r="r" t="t"/>
                <a:pathLst>
                  <a:path extrusionOk="0" h="549" w="548">
                    <a:moveTo>
                      <a:pt x="281" y="1"/>
                    </a:moveTo>
                    <a:cubicBezTo>
                      <a:pt x="128" y="1"/>
                      <a:pt x="0" y="128"/>
                      <a:pt x="0" y="281"/>
                    </a:cubicBezTo>
                    <a:cubicBezTo>
                      <a:pt x="0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2" name="Google Shape;1812;p26"/>
              <p:cNvSpPr/>
              <p:nvPr/>
            </p:nvSpPr>
            <p:spPr>
              <a:xfrm>
                <a:off x="11355991" y="1884218"/>
                <a:ext cx="42017" cy="33128"/>
              </a:xfrm>
              <a:custGeom>
                <a:rect b="b" l="l" r="r" t="t"/>
                <a:pathLst>
                  <a:path extrusionOk="0" h="574" w="728">
                    <a:moveTo>
                      <a:pt x="408" y="0"/>
                    </a:moveTo>
                    <a:cubicBezTo>
                      <a:pt x="191" y="0"/>
                      <a:pt x="0" y="295"/>
                      <a:pt x="231" y="487"/>
                    </a:cubicBezTo>
                    <a:cubicBezTo>
                      <a:pt x="282" y="545"/>
                      <a:pt x="352" y="573"/>
                      <a:pt x="422" y="573"/>
                    </a:cubicBezTo>
                    <a:cubicBezTo>
                      <a:pt x="492" y="573"/>
                      <a:pt x="562" y="545"/>
                      <a:pt x="613" y="487"/>
                    </a:cubicBezTo>
                    <a:cubicBezTo>
                      <a:pt x="728" y="386"/>
                      <a:pt x="728" y="207"/>
                      <a:pt x="613" y="105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3" name="Google Shape;1813;p26"/>
              <p:cNvSpPr/>
              <p:nvPr/>
            </p:nvSpPr>
            <p:spPr>
              <a:xfrm>
                <a:off x="11249911" y="1777964"/>
                <a:ext cx="41555" cy="33013"/>
              </a:xfrm>
              <a:custGeom>
                <a:rect b="b" l="l" r="r" t="t"/>
                <a:pathLst>
                  <a:path extrusionOk="0" h="572" w="720">
                    <a:moveTo>
                      <a:pt x="410" y="0"/>
                    </a:moveTo>
                    <a:cubicBezTo>
                      <a:pt x="189" y="0"/>
                      <a:pt x="0" y="292"/>
                      <a:pt x="223" y="495"/>
                    </a:cubicBezTo>
                    <a:cubicBezTo>
                      <a:pt x="280" y="546"/>
                      <a:pt x="350" y="571"/>
                      <a:pt x="420" y="571"/>
                    </a:cubicBezTo>
                    <a:cubicBezTo>
                      <a:pt x="490" y="571"/>
                      <a:pt x="560" y="546"/>
                      <a:pt x="618" y="495"/>
                    </a:cubicBezTo>
                    <a:cubicBezTo>
                      <a:pt x="719" y="380"/>
                      <a:pt x="719" y="215"/>
                      <a:pt x="618" y="100"/>
                    </a:cubicBezTo>
                    <a:cubicBezTo>
                      <a:pt x="553" y="30"/>
                      <a:pt x="480" y="0"/>
                      <a:pt x="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4" name="Google Shape;1814;p26"/>
              <p:cNvSpPr/>
              <p:nvPr/>
            </p:nvSpPr>
            <p:spPr>
              <a:xfrm>
                <a:off x="12332012" y="3044065"/>
                <a:ext cx="31686" cy="31686"/>
              </a:xfrm>
              <a:custGeom>
                <a:rect b="b" l="l" r="r" t="t"/>
                <a:pathLst>
                  <a:path extrusionOk="0" h="549" w="549">
                    <a:moveTo>
                      <a:pt x="268" y="1"/>
                    </a:moveTo>
                    <a:cubicBezTo>
                      <a:pt x="116" y="1"/>
                      <a:pt x="1" y="128"/>
                      <a:pt x="1" y="281"/>
                    </a:cubicBezTo>
                    <a:cubicBezTo>
                      <a:pt x="1" y="434"/>
                      <a:pt x="116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5" name="Google Shape;1815;p26"/>
              <p:cNvSpPr/>
              <p:nvPr/>
            </p:nvSpPr>
            <p:spPr>
              <a:xfrm>
                <a:off x="12224027" y="2938446"/>
                <a:ext cx="38380" cy="31282"/>
              </a:xfrm>
              <a:custGeom>
                <a:rect b="b" l="l" r="r" t="t"/>
                <a:pathLst>
                  <a:path extrusionOk="0" h="542" w="665">
                    <a:moveTo>
                      <a:pt x="287" y="0"/>
                    </a:moveTo>
                    <a:cubicBezTo>
                      <a:pt x="226" y="0"/>
                      <a:pt x="162" y="22"/>
                      <a:pt x="102" y="74"/>
                    </a:cubicBezTo>
                    <a:cubicBezTo>
                      <a:pt x="0" y="175"/>
                      <a:pt x="0" y="354"/>
                      <a:pt x="102" y="456"/>
                    </a:cubicBezTo>
                    <a:cubicBezTo>
                      <a:pt x="159" y="513"/>
                      <a:pt x="229" y="542"/>
                      <a:pt x="299" y="542"/>
                    </a:cubicBezTo>
                    <a:cubicBezTo>
                      <a:pt x="369" y="542"/>
                      <a:pt x="439" y="513"/>
                      <a:pt x="497" y="456"/>
                    </a:cubicBezTo>
                    <a:cubicBezTo>
                      <a:pt x="664" y="258"/>
                      <a:pt x="496" y="0"/>
                      <a:pt x="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6" name="Google Shape;1816;p26"/>
              <p:cNvSpPr/>
              <p:nvPr/>
            </p:nvSpPr>
            <p:spPr>
              <a:xfrm>
                <a:off x="12117427" y="2832134"/>
                <a:ext cx="39015" cy="31224"/>
              </a:xfrm>
              <a:custGeom>
                <a:rect b="b" l="l" r="r" t="t"/>
                <a:pathLst>
                  <a:path extrusionOk="0" h="541" w="676">
                    <a:moveTo>
                      <a:pt x="292" y="1"/>
                    </a:moveTo>
                    <a:cubicBezTo>
                      <a:pt x="233" y="1"/>
                      <a:pt x="172" y="21"/>
                      <a:pt x="115" y="69"/>
                    </a:cubicBezTo>
                    <a:cubicBezTo>
                      <a:pt x="1" y="184"/>
                      <a:pt x="1" y="349"/>
                      <a:pt x="115" y="464"/>
                    </a:cubicBezTo>
                    <a:cubicBezTo>
                      <a:pt x="166" y="515"/>
                      <a:pt x="236" y="540"/>
                      <a:pt x="306" y="540"/>
                    </a:cubicBezTo>
                    <a:cubicBezTo>
                      <a:pt x="376" y="540"/>
                      <a:pt x="446" y="515"/>
                      <a:pt x="497" y="464"/>
                    </a:cubicBezTo>
                    <a:cubicBezTo>
                      <a:pt x="676" y="256"/>
                      <a:pt x="499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7" name="Google Shape;1817;p26"/>
              <p:cNvSpPr/>
              <p:nvPr/>
            </p:nvSpPr>
            <p:spPr>
              <a:xfrm>
                <a:off x="12011635" y="2724207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07" y="1"/>
                    </a:moveTo>
                    <a:cubicBezTo>
                      <a:pt x="237" y="1"/>
                      <a:pt x="164" y="31"/>
                      <a:pt x="102" y="106"/>
                    </a:cubicBezTo>
                    <a:cubicBezTo>
                      <a:pt x="0" y="208"/>
                      <a:pt x="0" y="386"/>
                      <a:pt x="102" y="488"/>
                    </a:cubicBezTo>
                    <a:cubicBezTo>
                      <a:pt x="153" y="545"/>
                      <a:pt x="223" y="574"/>
                      <a:pt x="295" y="574"/>
                    </a:cubicBezTo>
                    <a:cubicBezTo>
                      <a:pt x="366" y="574"/>
                      <a:pt x="439" y="545"/>
                      <a:pt x="497" y="488"/>
                    </a:cubicBezTo>
                    <a:cubicBezTo>
                      <a:pt x="718" y="295"/>
                      <a:pt x="525" y="1"/>
                      <a:pt x="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8" name="Google Shape;1818;p26"/>
              <p:cNvSpPr/>
              <p:nvPr/>
            </p:nvSpPr>
            <p:spPr>
              <a:xfrm>
                <a:off x="11905036" y="2619453"/>
                <a:ext cx="38438" cy="31512"/>
              </a:xfrm>
              <a:custGeom>
                <a:rect b="b" l="l" r="r" t="t"/>
                <a:pathLst>
                  <a:path extrusionOk="0" h="546" w="666">
                    <a:moveTo>
                      <a:pt x="287" y="1"/>
                    </a:moveTo>
                    <a:cubicBezTo>
                      <a:pt x="227" y="1"/>
                      <a:pt x="163" y="23"/>
                      <a:pt x="103" y="74"/>
                    </a:cubicBezTo>
                    <a:cubicBezTo>
                      <a:pt x="1" y="176"/>
                      <a:pt x="1" y="354"/>
                      <a:pt x="103" y="469"/>
                    </a:cubicBezTo>
                    <a:cubicBezTo>
                      <a:pt x="160" y="520"/>
                      <a:pt x="230" y="545"/>
                      <a:pt x="300" y="545"/>
                    </a:cubicBezTo>
                    <a:cubicBezTo>
                      <a:pt x="370" y="545"/>
                      <a:pt x="440" y="520"/>
                      <a:pt x="497" y="469"/>
                    </a:cubicBezTo>
                    <a:cubicBezTo>
                      <a:pt x="665" y="262"/>
                      <a:pt x="496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9" name="Google Shape;1819;p26"/>
              <p:cNvSpPr/>
              <p:nvPr/>
            </p:nvSpPr>
            <p:spPr>
              <a:xfrm>
                <a:off x="11798493" y="2511526"/>
                <a:ext cx="42190" cy="32898"/>
              </a:xfrm>
              <a:custGeom>
                <a:rect b="b" l="l" r="r" t="t"/>
                <a:pathLst>
                  <a:path extrusionOk="0" h="570" w="731">
                    <a:moveTo>
                      <a:pt x="314" y="0"/>
                    </a:moveTo>
                    <a:cubicBezTo>
                      <a:pt x="246" y="0"/>
                      <a:pt x="175" y="29"/>
                      <a:pt x="115" y="98"/>
                    </a:cubicBezTo>
                    <a:cubicBezTo>
                      <a:pt x="0" y="213"/>
                      <a:pt x="0" y="378"/>
                      <a:pt x="115" y="493"/>
                    </a:cubicBezTo>
                    <a:cubicBezTo>
                      <a:pt x="166" y="544"/>
                      <a:pt x="236" y="569"/>
                      <a:pt x="306" y="569"/>
                    </a:cubicBezTo>
                    <a:cubicBezTo>
                      <a:pt x="376" y="569"/>
                      <a:pt x="446" y="544"/>
                      <a:pt x="497" y="493"/>
                    </a:cubicBezTo>
                    <a:cubicBezTo>
                      <a:pt x="730" y="298"/>
                      <a:pt x="533" y="0"/>
                      <a:pt x="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0" name="Google Shape;1820;p26"/>
              <p:cNvSpPr/>
              <p:nvPr/>
            </p:nvSpPr>
            <p:spPr>
              <a:xfrm>
                <a:off x="11692644" y="2407061"/>
                <a:ext cx="38438" cy="31339"/>
              </a:xfrm>
              <a:custGeom>
                <a:rect b="b" l="l" r="r" t="t"/>
                <a:pathLst>
                  <a:path extrusionOk="0" h="543" w="666">
                    <a:moveTo>
                      <a:pt x="283" y="1"/>
                    </a:moveTo>
                    <a:cubicBezTo>
                      <a:pt x="223" y="1"/>
                      <a:pt x="160" y="23"/>
                      <a:pt x="103" y="74"/>
                    </a:cubicBezTo>
                    <a:cubicBezTo>
                      <a:pt x="1" y="176"/>
                      <a:pt x="1" y="355"/>
                      <a:pt x="103" y="456"/>
                    </a:cubicBezTo>
                    <a:cubicBezTo>
                      <a:pt x="154" y="514"/>
                      <a:pt x="224" y="542"/>
                      <a:pt x="295" y="542"/>
                    </a:cubicBezTo>
                    <a:cubicBezTo>
                      <a:pt x="367" y="542"/>
                      <a:pt x="440" y="514"/>
                      <a:pt x="497" y="456"/>
                    </a:cubicBezTo>
                    <a:cubicBezTo>
                      <a:pt x="665" y="259"/>
                      <a:pt x="489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1" name="Google Shape;1821;p26"/>
              <p:cNvSpPr/>
              <p:nvPr/>
            </p:nvSpPr>
            <p:spPr>
              <a:xfrm>
                <a:off x="11586102" y="2300346"/>
                <a:ext cx="39073" cy="31108"/>
              </a:xfrm>
              <a:custGeom>
                <a:rect b="b" l="l" r="r" t="t"/>
                <a:pathLst>
                  <a:path extrusionOk="0" h="539" w="677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0" y="519"/>
                      <a:pt x="230" y="539"/>
                      <a:pt x="288" y="539"/>
                    </a:cubicBezTo>
                    <a:cubicBezTo>
                      <a:pt x="497" y="539"/>
                      <a:pt x="677" y="277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2" name="Google Shape;1822;p26"/>
              <p:cNvSpPr/>
              <p:nvPr/>
            </p:nvSpPr>
            <p:spPr>
              <a:xfrm>
                <a:off x="11481002" y="2193803"/>
                <a:ext cx="32378" cy="31628"/>
              </a:xfrm>
              <a:custGeom>
                <a:rect b="b" l="l" r="r" t="t"/>
                <a:pathLst>
                  <a:path extrusionOk="0" h="548" w="561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48"/>
                      <a:pt x="281" y="548"/>
                    </a:cubicBezTo>
                    <a:cubicBezTo>
                      <a:pt x="434" y="548"/>
                      <a:pt x="561" y="433"/>
                      <a:pt x="561" y="280"/>
                    </a:cubicBezTo>
                    <a:cubicBezTo>
                      <a:pt x="561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p26"/>
              <p:cNvSpPr/>
              <p:nvPr/>
            </p:nvSpPr>
            <p:spPr>
              <a:xfrm>
                <a:off x="11375210" y="2087203"/>
                <a:ext cx="31628" cy="32436"/>
              </a:xfrm>
              <a:custGeom>
                <a:rect b="b" l="l" r="r" t="t"/>
                <a:pathLst>
                  <a:path extrusionOk="0" h="562" w="548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61"/>
                      <a:pt x="280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4" name="Google Shape;1824;p26"/>
              <p:cNvSpPr/>
              <p:nvPr/>
            </p:nvSpPr>
            <p:spPr>
              <a:xfrm>
                <a:off x="11263474" y="1981411"/>
                <a:ext cx="42709" cy="31628"/>
              </a:xfrm>
              <a:custGeom>
                <a:rect b="b" l="l" r="r" t="t"/>
                <a:pathLst>
                  <a:path extrusionOk="0" h="548" w="740">
                    <a:moveTo>
                      <a:pt x="370" y="0"/>
                    </a:moveTo>
                    <a:cubicBezTo>
                      <a:pt x="128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5" name="Google Shape;1825;p26"/>
              <p:cNvSpPr/>
              <p:nvPr/>
            </p:nvSpPr>
            <p:spPr>
              <a:xfrm>
                <a:off x="11156932" y="1874868"/>
                <a:ext cx="42651" cy="32205"/>
              </a:xfrm>
              <a:custGeom>
                <a:rect b="b" l="l" r="r" t="t"/>
                <a:pathLst>
                  <a:path extrusionOk="0" h="558" w="739">
                    <a:moveTo>
                      <a:pt x="369" y="0"/>
                    </a:moveTo>
                    <a:cubicBezTo>
                      <a:pt x="128" y="0"/>
                      <a:pt x="0" y="293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6" name="Google Shape;1826;p26"/>
              <p:cNvSpPr/>
              <p:nvPr/>
            </p:nvSpPr>
            <p:spPr>
              <a:xfrm>
                <a:off x="12235743" y="3139641"/>
                <a:ext cx="31686" cy="32378"/>
              </a:xfrm>
              <a:custGeom>
                <a:rect b="b" l="l" r="r" t="t"/>
                <a:pathLst>
                  <a:path extrusionOk="0" h="561" w="549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0"/>
                      <a:pt x="281" y="560"/>
                    </a:cubicBezTo>
                    <a:cubicBezTo>
                      <a:pt x="434" y="560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7" name="Google Shape;1827;p26"/>
              <p:cNvSpPr/>
              <p:nvPr/>
            </p:nvSpPr>
            <p:spPr>
              <a:xfrm>
                <a:off x="12124065" y="3033792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3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8" name="Google Shape;1828;p26"/>
              <p:cNvSpPr/>
              <p:nvPr/>
            </p:nvSpPr>
            <p:spPr>
              <a:xfrm>
                <a:off x="12021909" y="2926326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13" y="0"/>
                    </a:moveTo>
                    <a:cubicBezTo>
                      <a:pt x="242" y="0"/>
                      <a:pt x="167" y="31"/>
                      <a:pt x="102" y="105"/>
                    </a:cubicBezTo>
                    <a:cubicBezTo>
                      <a:pt x="0" y="207"/>
                      <a:pt x="0" y="385"/>
                      <a:pt x="102" y="487"/>
                    </a:cubicBezTo>
                    <a:cubicBezTo>
                      <a:pt x="160" y="545"/>
                      <a:pt x="230" y="573"/>
                      <a:pt x="300" y="573"/>
                    </a:cubicBezTo>
                    <a:cubicBezTo>
                      <a:pt x="370" y="573"/>
                      <a:pt x="440" y="545"/>
                      <a:pt x="497" y="487"/>
                    </a:cubicBezTo>
                    <a:cubicBezTo>
                      <a:pt x="719" y="295"/>
                      <a:pt x="53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9" name="Google Shape;1829;p26"/>
              <p:cNvSpPr/>
              <p:nvPr/>
            </p:nvSpPr>
            <p:spPr>
              <a:xfrm>
                <a:off x="11915367" y="2820995"/>
                <a:ext cx="33821" cy="31743"/>
              </a:xfrm>
              <a:custGeom>
                <a:rect b="b" l="l" r="r" t="t"/>
                <a:pathLst>
                  <a:path extrusionOk="0" h="550" w="586">
                    <a:moveTo>
                      <a:pt x="305" y="0"/>
                    </a:moveTo>
                    <a:cubicBezTo>
                      <a:pt x="237" y="0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7" y="550"/>
                      <a:pt x="305" y="550"/>
                    </a:cubicBezTo>
                    <a:cubicBezTo>
                      <a:pt x="446" y="550"/>
                      <a:pt x="586" y="438"/>
                      <a:pt x="586" y="275"/>
                    </a:cubicBezTo>
                    <a:cubicBezTo>
                      <a:pt x="586" y="112"/>
                      <a:pt x="446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0" name="Google Shape;1830;p26"/>
              <p:cNvSpPr/>
              <p:nvPr/>
            </p:nvSpPr>
            <p:spPr>
              <a:xfrm>
                <a:off x="11809517" y="2714741"/>
                <a:ext cx="33128" cy="31801"/>
              </a:xfrm>
              <a:custGeom>
                <a:rect b="b" l="l" r="r" t="t"/>
                <a:pathLst>
                  <a:path extrusionOk="0" h="551" w="574">
                    <a:moveTo>
                      <a:pt x="298" y="1"/>
                    </a:moveTo>
                    <a:cubicBezTo>
                      <a:pt x="230" y="1"/>
                      <a:pt x="160" y="25"/>
                      <a:pt x="102" y="79"/>
                    </a:cubicBezTo>
                    <a:cubicBezTo>
                      <a:pt x="0" y="193"/>
                      <a:pt x="0" y="359"/>
                      <a:pt x="102" y="473"/>
                    </a:cubicBezTo>
                    <a:cubicBezTo>
                      <a:pt x="160" y="527"/>
                      <a:pt x="229" y="551"/>
                      <a:pt x="296" y="551"/>
                    </a:cubicBezTo>
                    <a:cubicBezTo>
                      <a:pt x="439" y="551"/>
                      <a:pt x="573" y="443"/>
                      <a:pt x="573" y="270"/>
                    </a:cubicBezTo>
                    <a:cubicBezTo>
                      <a:pt x="573" y="106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1" name="Google Shape;1831;p26"/>
              <p:cNvSpPr/>
              <p:nvPr/>
            </p:nvSpPr>
            <p:spPr>
              <a:xfrm>
                <a:off x="11702975" y="2608603"/>
                <a:ext cx="33128" cy="31743"/>
              </a:xfrm>
              <a:custGeom>
                <a:rect b="b" l="l" r="r" t="t"/>
                <a:pathLst>
                  <a:path extrusionOk="0" h="550" w="574">
                    <a:moveTo>
                      <a:pt x="302" y="1"/>
                    </a:moveTo>
                    <a:cubicBezTo>
                      <a:pt x="236" y="1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6" y="550"/>
                      <a:pt x="302" y="550"/>
                    </a:cubicBezTo>
                    <a:cubicBezTo>
                      <a:pt x="440" y="550"/>
                      <a:pt x="573" y="438"/>
                      <a:pt x="573" y="275"/>
                    </a:cubicBezTo>
                    <a:cubicBezTo>
                      <a:pt x="573" y="112"/>
                      <a:pt x="440" y="1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2" name="Google Shape;1832;p26"/>
              <p:cNvSpPr/>
              <p:nvPr/>
            </p:nvSpPr>
            <p:spPr>
              <a:xfrm>
                <a:off x="11596375" y="2502061"/>
                <a:ext cx="33879" cy="32090"/>
              </a:xfrm>
              <a:custGeom>
                <a:rect b="b" l="l" r="r" t="t"/>
                <a:pathLst>
                  <a:path extrusionOk="0" h="556" w="587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8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3" name="Google Shape;1833;p26"/>
              <p:cNvSpPr/>
              <p:nvPr/>
            </p:nvSpPr>
            <p:spPr>
              <a:xfrm>
                <a:off x="11489833" y="2395807"/>
                <a:ext cx="33879" cy="32147"/>
              </a:xfrm>
              <a:custGeom>
                <a:rect b="b" l="l" r="r" t="t"/>
                <a:pathLst>
                  <a:path extrusionOk="0" h="557" w="587">
                    <a:moveTo>
                      <a:pt x="309" y="1"/>
                    </a:moveTo>
                    <a:cubicBezTo>
                      <a:pt x="241" y="1"/>
                      <a:pt x="172" y="25"/>
                      <a:pt x="115" y="78"/>
                    </a:cubicBezTo>
                    <a:cubicBezTo>
                      <a:pt x="0" y="193"/>
                      <a:pt x="0" y="359"/>
                      <a:pt x="115" y="473"/>
                    </a:cubicBezTo>
                    <a:cubicBezTo>
                      <a:pt x="173" y="531"/>
                      <a:pt x="243" y="557"/>
                      <a:pt x="311" y="557"/>
                    </a:cubicBezTo>
                    <a:cubicBezTo>
                      <a:pt x="453" y="557"/>
                      <a:pt x="586" y="446"/>
                      <a:pt x="586" y="282"/>
                    </a:cubicBezTo>
                    <a:cubicBezTo>
                      <a:pt x="586" y="109"/>
                      <a:pt x="451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4" name="Google Shape;1834;p26"/>
              <p:cNvSpPr/>
              <p:nvPr/>
            </p:nvSpPr>
            <p:spPr>
              <a:xfrm>
                <a:off x="11277441" y="2183068"/>
                <a:ext cx="33879" cy="32147"/>
              </a:xfrm>
              <a:custGeom>
                <a:rect b="b" l="l" r="r" t="t"/>
                <a:pathLst>
                  <a:path extrusionOk="0" h="557" w="587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5" name="Google Shape;1835;p26"/>
              <p:cNvSpPr/>
              <p:nvPr/>
            </p:nvSpPr>
            <p:spPr>
              <a:xfrm>
                <a:off x="11171591" y="2077103"/>
                <a:ext cx="33128" cy="31916"/>
              </a:xfrm>
              <a:custGeom>
                <a:rect b="b" l="l" r="r" t="t"/>
                <a:pathLst>
                  <a:path extrusionOk="0" h="553" w="574">
                    <a:moveTo>
                      <a:pt x="304" y="1"/>
                    </a:moveTo>
                    <a:cubicBezTo>
                      <a:pt x="234" y="1"/>
                      <a:pt x="162" y="27"/>
                      <a:pt x="103" y="87"/>
                    </a:cubicBezTo>
                    <a:cubicBezTo>
                      <a:pt x="1" y="189"/>
                      <a:pt x="1" y="367"/>
                      <a:pt x="103" y="469"/>
                    </a:cubicBezTo>
                    <a:cubicBezTo>
                      <a:pt x="161" y="527"/>
                      <a:pt x="231" y="552"/>
                      <a:pt x="299" y="552"/>
                    </a:cubicBezTo>
                    <a:cubicBezTo>
                      <a:pt x="440" y="552"/>
                      <a:pt x="574" y="441"/>
                      <a:pt x="574" y="278"/>
                    </a:cubicBezTo>
                    <a:cubicBezTo>
                      <a:pt x="574" y="108"/>
                      <a:pt x="44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6" name="Google Shape;1836;p26"/>
              <p:cNvSpPr/>
              <p:nvPr/>
            </p:nvSpPr>
            <p:spPr>
              <a:xfrm>
                <a:off x="11058354" y="1969464"/>
                <a:ext cx="45653" cy="32436"/>
              </a:xfrm>
              <a:custGeom>
                <a:rect b="b" l="l" r="r" t="t"/>
                <a:pathLst>
                  <a:path extrusionOk="0" h="562" w="791">
                    <a:moveTo>
                      <a:pt x="408" y="0"/>
                    </a:moveTo>
                    <a:cubicBezTo>
                      <a:pt x="191" y="0"/>
                      <a:pt x="0" y="295"/>
                      <a:pt x="231" y="488"/>
                    </a:cubicBezTo>
                    <a:cubicBezTo>
                      <a:pt x="289" y="539"/>
                      <a:pt x="351" y="561"/>
                      <a:pt x="411" y="561"/>
                    </a:cubicBezTo>
                    <a:cubicBezTo>
                      <a:pt x="617" y="561"/>
                      <a:pt x="791" y="303"/>
                      <a:pt x="613" y="106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7" name="Google Shape;1837;p26"/>
              <p:cNvSpPr/>
              <p:nvPr/>
            </p:nvSpPr>
            <p:spPr>
              <a:xfrm>
                <a:off x="12140225" y="3235910"/>
                <a:ext cx="31686" cy="31628"/>
              </a:xfrm>
              <a:custGeom>
                <a:rect b="b" l="l" r="r" t="t"/>
                <a:pathLst>
                  <a:path extrusionOk="0" h="548" w="549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21" y="548"/>
                      <a:pt x="548" y="420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8" name="Google Shape;1838;p26"/>
              <p:cNvSpPr/>
              <p:nvPr/>
            </p:nvSpPr>
            <p:spPr>
              <a:xfrm>
                <a:off x="12033683" y="3129310"/>
                <a:ext cx="31628" cy="31686"/>
              </a:xfrm>
              <a:custGeom>
                <a:rect b="b" l="l" r="r" t="t"/>
                <a:pathLst>
                  <a:path extrusionOk="0" h="549" w="548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48"/>
                      <a:pt x="280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Google Shape;1839;p26"/>
              <p:cNvSpPr/>
              <p:nvPr/>
            </p:nvSpPr>
            <p:spPr>
              <a:xfrm>
                <a:off x="11926390" y="3023691"/>
                <a:ext cx="38380" cy="31282"/>
              </a:xfrm>
              <a:custGeom>
                <a:rect b="b" l="l" r="r" t="t"/>
                <a:pathLst>
                  <a:path extrusionOk="0" h="542" w="665">
                    <a:moveTo>
                      <a:pt x="282" y="0"/>
                    </a:moveTo>
                    <a:cubicBezTo>
                      <a:pt x="222" y="0"/>
                      <a:pt x="159" y="22"/>
                      <a:pt x="102" y="74"/>
                    </a:cubicBezTo>
                    <a:cubicBezTo>
                      <a:pt x="0" y="176"/>
                      <a:pt x="0" y="354"/>
                      <a:pt x="102" y="456"/>
                    </a:cubicBezTo>
                    <a:cubicBezTo>
                      <a:pt x="153" y="513"/>
                      <a:pt x="223" y="542"/>
                      <a:pt x="295" y="542"/>
                    </a:cubicBezTo>
                    <a:cubicBezTo>
                      <a:pt x="366" y="542"/>
                      <a:pt x="439" y="513"/>
                      <a:pt x="497" y="456"/>
                    </a:cubicBezTo>
                    <a:cubicBezTo>
                      <a:pt x="664" y="258"/>
                      <a:pt x="488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0" name="Google Shape;1840;p26"/>
              <p:cNvSpPr/>
              <p:nvPr/>
            </p:nvSpPr>
            <p:spPr>
              <a:xfrm>
                <a:off x="11819790" y="2915591"/>
                <a:ext cx="41555" cy="33013"/>
              </a:xfrm>
              <a:custGeom>
                <a:rect b="b" l="l" r="r" t="t"/>
                <a:pathLst>
                  <a:path extrusionOk="0" h="572" w="720">
                    <a:moveTo>
                      <a:pt x="310" y="1"/>
                    </a:moveTo>
                    <a:cubicBezTo>
                      <a:pt x="240" y="1"/>
                      <a:pt x="167" y="30"/>
                      <a:pt x="103" y="100"/>
                    </a:cubicBezTo>
                    <a:cubicBezTo>
                      <a:pt x="1" y="215"/>
                      <a:pt x="1" y="380"/>
                      <a:pt x="103" y="495"/>
                    </a:cubicBezTo>
                    <a:cubicBezTo>
                      <a:pt x="160" y="546"/>
                      <a:pt x="230" y="571"/>
                      <a:pt x="300" y="571"/>
                    </a:cubicBezTo>
                    <a:cubicBezTo>
                      <a:pt x="370" y="571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1" name="Google Shape;1841;p26"/>
              <p:cNvSpPr/>
              <p:nvPr/>
            </p:nvSpPr>
            <p:spPr>
              <a:xfrm>
                <a:off x="11713248" y="2811299"/>
                <a:ext cx="38958" cy="31282"/>
              </a:xfrm>
              <a:custGeom>
                <a:rect b="b" l="l" r="r" t="t"/>
                <a:pathLst>
                  <a:path extrusionOk="0" h="542" w="675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6" y="542"/>
                    </a:cubicBezTo>
                    <a:cubicBezTo>
                      <a:pt x="376" y="542"/>
                      <a:pt x="446" y="513"/>
                      <a:pt x="497" y="456"/>
                    </a:cubicBezTo>
                    <a:cubicBezTo>
                      <a:pt x="675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2" name="Google Shape;1842;p26"/>
              <p:cNvSpPr/>
              <p:nvPr/>
            </p:nvSpPr>
            <p:spPr>
              <a:xfrm>
                <a:off x="11603647" y="2704699"/>
                <a:ext cx="42190" cy="30589"/>
              </a:xfrm>
              <a:custGeom>
                <a:rect b="b" l="l" r="r" t="t"/>
                <a:pathLst>
                  <a:path extrusionOk="0" h="530" w="731">
                    <a:moveTo>
                      <a:pt x="377" y="1"/>
                    </a:moveTo>
                    <a:cubicBezTo>
                      <a:pt x="168" y="1"/>
                      <a:pt x="0" y="259"/>
                      <a:pt x="168" y="456"/>
                    </a:cubicBezTo>
                    <a:cubicBezTo>
                      <a:pt x="225" y="508"/>
                      <a:pt x="288" y="530"/>
                      <a:pt x="348" y="530"/>
                    </a:cubicBezTo>
                    <a:cubicBezTo>
                      <a:pt x="554" y="530"/>
                      <a:pt x="730" y="272"/>
                      <a:pt x="562" y="74"/>
                    </a:cubicBezTo>
                    <a:cubicBezTo>
                      <a:pt x="502" y="23"/>
                      <a:pt x="438" y="1"/>
                      <a:pt x="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3" name="Google Shape;1843;p26"/>
              <p:cNvSpPr/>
              <p:nvPr/>
            </p:nvSpPr>
            <p:spPr>
              <a:xfrm>
                <a:off x="11497163" y="2598445"/>
                <a:ext cx="45249" cy="32551"/>
              </a:xfrm>
              <a:custGeom>
                <a:rect b="b" l="l" r="r" t="t"/>
                <a:pathLst>
                  <a:path extrusionOk="0" h="564" w="784">
                    <a:moveTo>
                      <a:pt x="385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79" y="563"/>
                    </a:cubicBezTo>
                    <a:cubicBezTo>
                      <a:pt x="595" y="563"/>
                      <a:pt x="784" y="272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4" name="Google Shape;1844;p26"/>
              <p:cNvSpPr/>
              <p:nvPr/>
            </p:nvSpPr>
            <p:spPr>
              <a:xfrm>
                <a:off x="11396507" y="2491441"/>
                <a:ext cx="31628" cy="31628"/>
              </a:xfrm>
              <a:custGeom>
                <a:rect b="b" l="l" r="r" t="t"/>
                <a:pathLst>
                  <a:path extrusionOk="0" h="548" w="548">
                    <a:moveTo>
                      <a:pt x="268" y="0"/>
                    </a:moveTo>
                    <a:cubicBezTo>
                      <a:pt x="115" y="0"/>
                      <a:pt x="0" y="128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1" y="548"/>
                      <a:pt x="548" y="433"/>
                      <a:pt x="548" y="280"/>
                    </a:cubicBezTo>
                    <a:cubicBezTo>
                      <a:pt x="548" y="128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p26"/>
              <p:cNvSpPr/>
              <p:nvPr/>
            </p:nvSpPr>
            <p:spPr>
              <a:xfrm>
                <a:off x="11289907" y="2385591"/>
                <a:ext cx="31686" cy="31686"/>
              </a:xfrm>
              <a:custGeom>
                <a:rect b="b" l="l" r="r" t="t"/>
                <a:pathLst>
                  <a:path extrusionOk="0" h="549" w="549">
                    <a:moveTo>
                      <a:pt x="268" y="1"/>
                    </a:moveTo>
                    <a:cubicBezTo>
                      <a:pt x="128" y="1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9" y="421"/>
                      <a:pt x="549" y="268"/>
                    </a:cubicBezTo>
                    <a:cubicBezTo>
                      <a:pt x="549" y="115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Google Shape;1846;p26"/>
              <p:cNvSpPr/>
              <p:nvPr/>
            </p:nvSpPr>
            <p:spPr>
              <a:xfrm>
                <a:off x="11178171" y="2279568"/>
                <a:ext cx="45826" cy="32494"/>
              </a:xfrm>
              <a:custGeom>
                <a:rect b="b" l="l" r="r" t="t"/>
                <a:pathLst>
                  <a:path extrusionOk="0" h="563" w="794">
                    <a:moveTo>
                      <a:pt x="389" y="1"/>
                    </a:moveTo>
                    <a:cubicBezTo>
                      <a:pt x="180" y="1"/>
                      <a:pt x="0" y="263"/>
                      <a:pt x="180" y="463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0" y="562"/>
                      <a:pt x="794" y="271"/>
                      <a:pt x="562" y="68"/>
                    </a:cubicBezTo>
                    <a:cubicBezTo>
                      <a:pt x="507" y="21"/>
                      <a:pt x="447" y="1"/>
                      <a:pt x="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7" name="Google Shape;1847;p26"/>
              <p:cNvSpPr/>
              <p:nvPr/>
            </p:nvSpPr>
            <p:spPr>
              <a:xfrm>
                <a:off x="11071686" y="2172506"/>
                <a:ext cx="42651" cy="32205"/>
              </a:xfrm>
              <a:custGeom>
                <a:rect b="b" l="l" r="r" t="t"/>
                <a:pathLst>
                  <a:path extrusionOk="0" h="558" w="739">
                    <a:moveTo>
                      <a:pt x="369" y="0"/>
                    </a:moveTo>
                    <a:cubicBezTo>
                      <a:pt x="127" y="0"/>
                      <a:pt x="0" y="306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306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8" name="Google Shape;1848;p26"/>
              <p:cNvSpPr/>
              <p:nvPr/>
            </p:nvSpPr>
            <p:spPr>
              <a:xfrm>
                <a:off x="10965837" y="2066656"/>
                <a:ext cx="42709" cy="31628"/>
              </a:xfrm>
              <a:custGeom>
                <a:rect b="b" l="l" r="r" t="t"/>
                <a:pathLst>
                  <a:path extrusionOk="0" h="548" w="74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3" y="548"/>
                    </a:cubicBezTo>
                    <a:cubicBezTo>
                      <a:pt x="433" y="548"/>
                      <a:pt x="504" y="523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9" name="Google Shape;1849;p26"/>
              <p:cNvSpPr/>
              <p:nvPr/>
            </p:nvSpPr>
            <p:spPr>
              <a:xfrm>
                <a:off x="12044706" y="3331429"/>
                <a:ext cx="31628" cy="31686"/>
              </a:xfrm>
              <a:custGeom>
                <a:rect b="b" l="l" r="r" t="t"/>
                <a:pathLst>
                  <a:path extrusionOk="0" h="549" w="548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0" y="548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Google Shape;1850;p26"/>
              <p:cNvSpPr/>
              <p:nvPr/>
            </p:nvSpPr>
            <p:spPr>
              <a:xfrm>
                <a:off x="11938106" y="3224887"/>
                <a:ext cx="31686" cy="32378"/>
              </a:xfrm>
              <a:custGeom>
                <a:rect b="b" l="l" r="r" t="t"/>
                <a:pathLst>
                  <a:path extrusionOk="0" h="561" w="549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1"/>
                      <a:pt x="281" y="561"/>
                    </a:cubicBezTo>
                    <a:cubicBezTo>
                      <a:pt x="434" y="561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1" name="Google Shape;1851;p26"/>
              <p:cNvSpPr/>
              <p:nvPr/>
            </p:nvSpPr>
            <p:spPr>
              <a:xfrm>
                <a:off x="11826428" y="3119037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70" y="1"/>
                    </a:moveTo>
                    <a:cubicBezTo>
                      <a:pt x="115" y="1"/>
                      <a:pt x="0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2" name="Google Shape;1852;p26"/>
              <p:cNvSpPr/>
              <p:nvPr/>
            </p:nvSpPr>
            <p:spPr>
              <a:xfrm>
                <a:off x="11719885" y="3012495"/>
                <a:ext cx="42651" cy="31628"/>
              </a:xfrm>
              <a:custGeom>
                <a:rect b="b" l="l" r="r" t="t"/>
                <a:pathLst>
                  <a:path extrusionOk="0" h="548" w="739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3" name="Google Shape;1853;p26"/>
              <p:cNvSpPr/>
              <p:nvPr/>
            </p:nvSpPr>
            <p:spPr>
              <a:xfrm>
                <a:off x="11614036" y="2905894"/>
                <a:ext cx="42651" cy="32263"/>
              </a:xfrm>
              <a:custGeom>
                <a:rect b="b" l="l" r="r" t="t"/>
                <a:pathLst>
                  <a:path extrusionOk="0" h="559" w="739">
                    <a:moveTo>
                      <a:pt x="370" y="1"/>
                    </a:moveTo>
                    <a:cubicBezTo>
                      <a:pt x="115" y="1"/>
                      <a:pt x="0" y="307"/>
                      <a:pt x="179" y="472"/>
                    </a:cubicBezTo>
                    <a:cubicBezTo>
                      <a:pt x="230" y="529"/>
                      <a:pt x="300" y="558"/>
                      <a:pt x="370" y="558"/>
                    </a:cubicBezTo>
                    <a:cubicBezTo>
                      <a:pt x="440" y="558"/>
                      <a:pt x="510" y="529"/>
                      <a:pt x="561" y="472"/>
                    </a:cubicBezTo>
                    <a:cubicBezTo>
                      <a:pt x="739" y="307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4" name="Google Shape;1854;p26"/>
              <p:cNvSpPr/>
              <p:nvPr/>
            </p:nvSpPr>
            <p:spPr>
              <a:xfrm>
                <a:off x="11507494" y="2800102"/>
                <a:ext cx="42651" cy="31628"/>
              </a:xfrm>
              <a:custGeom>
                <a:rect b="b" l="l" r="r" t="t"/>
                <a:pathLst>
                  <a:path extrusionOk="0" h="548" w="739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29" y="522"/>
                      <a:pt x="299" y="548"/>
                      <a:pt x="369" y="548"/>
                    </a:cubicBezTo>
                    <a:cubicBezTo>
                      <a:pt x="439" y="548"/>
                      <a:pt x="509" y="522"/>
                      <a:pt x="560" y="471"/>
                    </a:cubicBezTo>
                    <a:cubicBezTo>
                      <a:pt x="739" y="293"/>
                      <a:pt x="611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5" name="Google Shape;1855;p26"/>
              <p:cNvSpPr/>
              <p:nvPr/>
            </p:nvSpPr>
            <p:spPr>
              <a:xfrm>
                <a:off x="11405338" y="2693848"/>
                <a:ext cx="33128" cy="31743"/>
              </a:xfrm>
              <a:custGeom>
                <a:rect b="b" l="l" r="r" t="t"/>
                <a:pathLst>
                  <a:path extrusionOk="0" h="550" w="574">
                    <a:moveTo>
                      <a:pt x="298" y="1"/>
                    </a:moveTo>
                    <a:cubicBezTo>
                      <a:pt x="230" y="1"/>
                      <a:pt x="160" y="26"/>
                      <a:pt x="102" y="84"/>
                    </a:cubicBezTo>
                    <a:cubicBezTo>
                      <a:pt x="0" y="186"/>
                      <a:pt x="0" y="364"/>
                      <a:pt x="102" y="466"/>
                    </a:cubicBezTo>
                    <a:cubicBezTo>
                      <a:pt x="160" y="524"/>
                      <a:pt x="230" y="550"/>
                      <a:pt x="298" y="550"/>
                    </a:cubicBezTo>
                    <a:cubicBezTo>
                      <a:pt x="440" y="550"/>
                      <a:pt x="573" y="439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p26"/>
              <p:cNvSpPr/>
              <p:nvPr/>
            </p:nvSpPr>
            <p:spPr>
              <a:xfrm>
                <a:off x="11300238" y="2587710"/>
                <a:ext cx="32378" cy="31628"/>
              </a:xfrm>
              <a:custGeom>
                <a:rect b="b" l="l" r="r" t="t"/>
                <a:pathLst>
                  <a:path extrusionOk="0" h="548" w="561">
                    <a:moveTo>
                      <a:pt x="280" y="0"/>
                    </a:moveTo>
                    <a:cubicBezTo>
                      <a:pt x="128" y="0"/>
                      <a:pt x="0" y="115"/>
                      <a:pt x="0" y="268"/>
                    </a:cubicBezTo>
                    <a:cubicBezTo>
                      <a:pt x="0" y="421"/>
                      <a:pt x="128" y="548"/>
                      <a:pt x="280" y="548"/>
                    </a:cubicBezTo>
                    <a:cubicBezTo>
                      <a:pt x="433" y="548"/>
                      <a:pt x="561" y="421"/>
                      <a:pt x="561" y="268"/>
                    </a:cubicBezTo>
                    <a:cubicBezTo>
                      <a:pt x="561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7" name="Google Shape;1857;p26"/>
              <p:cNvSpPr/>
              <p:nvPr/>
            </p:nvSpPr>
            <p:spPr>
              <a:xfrm>
                <a:off x="10976110" y="2269237"/>
                <a:ext cx="45883" cy="32436"/>
              </a:xfrm>
              <a:custGeom>
                <a:rect b="b" l="l" r="r" t="t"/>
                <a:pathLst>
                  <a:path extrusionOk="0" h="562" w="795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8" name="Google Shape;1858;p26"/>
              <p:cNvSpPr/>
              <p:nvPr/>
            </p:nvSpPr>
            <p:spPr>
              <a:xfrm>
                <a:off x="10870203" y="2163099"/>
                <a:ext cx="45306" cy="32090"/>
              </a:xfrm>
              <a:custGeom>
                <a:rect b="b" l="l" r="r" t="t"/>
                <a:pathLst>
                  <a:path extrusionOk="0" h="556" w="785">
                    <a:moveTo>
                      <a:pt x="377" y="0"/>
                    </a:moveTo>
                    <a:cubicBezTo>
                      <a:pt x="169" y="0"/>
                      <a:pt x="0" y="259"/>
                      <a:pt x="168" y="456"/>
                    </a:cubicBezTo>
                    <a:cubicBezTo>
                      <a:pt x="229" y="527"/>
                      <a:pt x="301" y="556"/>
                      <a:pt x="370" y="556"/>
                    </a:cubicBezTo>
                    <a:cubicBezTo>
                      <a:pt x="589" y="556"/>
                      <a:pt x="785" y="267"/>
                      <a:pt x="562" y="74"/>
                    </a:cubicBezTo>
                    <a:cubicBezTo>
                      <a:pt x="502" y="22"/>
                      <a:pt x="438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9" name="Google Shape;1859;p26"/>
              <p:cNvSpPr/>
              <p:nvPr/>
            </p:nvSpPr>
            <p:spPr>
              <a:xfrm>
                <a:off x="11388103" y="2289468"/>
                <a:ext cx="33879" cy="32147"/>
              </a:xfrm>
              <a:custGeom>
                <a:rect b="b" l="l" r="r" t="t"/>
                <a:pathLst>
                  <a:path extrusionOk="0" h="557" w="587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p26"/>
              <p:cNvSpPr/>
              <p:nvPr/>
            </p:nvSpPr>
            <p:spPr>
              <a:xfrm>
                <a:off x="11075785" y="2385224"/>
                <a:ext cx="45883" cy="32436"/>
              </a:xfrm>
              <a:custGeom>
                <a:rect b="b" l="l" r="r" t="t"/>
                <a:pathLst>
                  <a:path extrusionOk="0" h="562" w="795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1" name="Google Shape;1861;p26"/>
              <p:cNvSpPr/>
              <p:nvPr/>
            </p:nvSpPr>
            <p:spPr>
              <a:xfrm>
                <a:off x="11165223" y="2491049"/>
                <a:ext cx="45883" cy="32436"/>
              </a:xfrm>
              <a:custGeom>
                <a:rect b="b" l="l" r="r" t="t"/>
                <a:pathLst>
                  <a:path extrusionOk="0" h="562" w="795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2" name="Google Shape;1862;p26"/>
            <p:cNvGrpSpPr/>
            <p:nvPr/>
          </p:nvGrpSpPr>
          <p:grpSpPr>
            <a:xfrm>
              <a:off x="7367700" y="4611888"/>
              <a:ext cx="1141800" cy="1140010"/>
              <a:chOff x="7592425" y="3757088"/>
              <a:chExt cx="1141800" cy="1140010"/>
            </a:xfrm>
          </p:grpSpPr>
          <p:sp>
            <p:nvSpPr>
              <p:cNvPr id="1863" name="Google Shape;1863;p26"/>
              <p:cNvSpPr/>
              <p:nvPr/>
            </p:nvSpPr>
            <p:spPr>
              <a:xfrm>
                <a:off x="7593067" y="3757098"/>
                <a:ext cx="1140600" cy="1140000"/>
              </a:xfrm>
              <a:prstGeom prst="donut">
                <a:avLst>
                  <a:gd fmla="val 25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864" name="Google Shape;1864;p26"/>
              <p:cNvPicPr preferRelativeResize="0"/>
              <p:nvPr/>
            </p:nvPicPr>
            <p:blipFill rotWithShape="1">
              <a:blip r:embed="rId2">
                <a:alphaModFix amt="27000"/>
              </a:blip>
              <a:srcRect b="5570" l="0" r="0" t="5588"/>
              <a:stretch/>
            </p:blipFill>
            <p:spPr>
              <a:xfrm>
                <a:off x="7592425" y="3757088"/>
                <a:ext cx="1141800" cy="1140000"/>
              </a:xfrm>
              <a:prstGeom prst="donut">
                <a:avLst>
                  <a:gd fmla="val 25000" name="adj"/>
                </a:avLst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6_1">
    <p:bg>
      <p:bgPr>
        <a:solidFill>
          <a:schemeClr val="lt1"/>
        </a:solidFill>
      </p:bgPr>
    </p:bg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6" name="Google Shape;1866;p27"/>
          <p:cNvGrpSpPr/>
          <p:nvPr/>
        </p:nvGrpSpPr>
        <p:grpSpPr>
          <a:xfrm>
            <a:off x="730381" y="368151"/>
            <a:ext cx="556496" cy="577157"/>
            <a:chOff x="730381" y="368151"/>
            <a:chExt cx="556496" cy="577157"/>
          </a:xfrm>
        </p:grpSpPr>
        <p:grpSp>
          <p:nvGrpSpPr>
            <p:cNvPr id="1867" name="Google Shape;1867;p27"/>
            <p:cNvGrpSpPr/>
            <p:nvPr/>
          </p:nvGrpSpPr>
          <p:grpSpPr>
            <a:xfrm>
              <a:off x="866596" y="368151"/>
              <a:ext cx="420281" cy="420272"/>
              <a:chOff x="866596" y="368151"/>
              <a:chExt cx="420281" cy="420272"/>
            </a:xfrm>
          </p:grpSpPr>
          <p:sp>
            <p:nvSpPr>
              <p:cNvPr id="1868" name="Google Shape;1868;p27"/>
              <p:cNvSpPr/>
              <p:nvPr/>
            </p:nvSpPr>
            <p:spPr>
              <a:xfrm flipH="1">
                <a:off x="866596" y="368151"/>
                <a:ext cx="420281" cy="420272"/>
              </a:xfrm>
              <a:custGeom>
                <a:rect b="b" l="l" r="r" t="t"/>
                <a:pathLst>
                  <a:path extrusionOk="0" h="3821" w="3821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869" name="Google Shape;1869;p27"/>
              <p:cNvPicPr preferRelativeResize="0"/>
              <p:nvPr/>
            </p:nvPicPr>
            <p:blipFill rotWithShape="1">
              <a:blip r:embed="rId2">
                <a:alphaModFix/>
              </a:blip>
              <a:srcRect b="336" l="0" r="0" t="327"/>
              <a:stretch/>
            </p:blipFill>
            <p:spPr>
              <a:xfrm rot="10800000">
                <a:off x="871517" y="368357"/>
                <a:ext cx="411000" cy="410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70" name="Google Shape;1870;p27"/>
            <p:cNvGrpSpPr/>
            <p:nvPr/>
          </p:nvGrpSpPr>
          <p:grpSpPr>
            <a:xfrm rot="-5400000">
              <a:off x="661361" y="509989"/>
              <a:ext cx="504340" cy="366300"/>
              <a:chOff x="8079872" y="1013424"/>
              <a:chExt cx="692014" cy="502606"/>
            </a:xfrm>
          </p:grpSpPr>
          <p:sp>
            <p:nvSpPr>
              <p:cNvPr id="1871" name="Google Shape;1871;p27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rect b="b" l="l" r="r" t="t"/>
                <a:pathLst>
                  <a:path extrusionOk="0" h="8405" w="8405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2" name="Google Shape;1872;p27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rect b="b" l="l" r="r" t="t"/>
                <a:pathLst>
                  <a:path extrusionOk="0" h="5260" w="526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3" name="Google Shape;1873;p27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rect b="b" l="l" r="r" t="t"/>
                <a:pathLst>
                  <a:path extrusionOk="0" h="10328" w="10315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4" name="Google Shape;1874;p27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rect b="b" l="l" r="r" t="t"/>
                <a:pathLst>
                  <a:path extrusionOk="0" h="5668" w="568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5" name="Google Shape;1875;p27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rect b="b" l="l" r="r" t="t"/>
                <a:pathLst>
                  <a:path extrusionOk="0" h="8583" w="8583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6" name="Google Shape;1876;p27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rect b="b" l="l" r="r" t="t"/>
                <a:pathLst>
                  <a:path extrusionOk="0" h="9933" w="9933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7" name="Google Shape;1877;p27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rect b="b" l="l" r="r" t="t"/>
                <a:pathLst>
                  <a:path extrusionOk="0" h="9857" w="9857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78" name="Google Shape;1878;p27"/>
          <p:cNvGrpSpPr/>
          <p:nvPr/>
        </p:nvGrpSpPr>
        <p:grpSpPr>
          <a:xfrm>
            <a:off x="6859414" y="-435573"/>
            <a:ext cx="3074085" cy="1781928"/>
            <a:chOff x="6859414" y="-435573"/>
            <a:chExt cx="3074085" cy="1781928"/>
          </a:xfrm>
        </p:grpSpPr>
        <p:grpSp>
          <p:nvGrpSpPr>
            <p:cNvPr id="1879" name="Google Shape;1879;p27"/>
            <p:cNvGrpSpPr/>
            <p:nvPr/>
          </p:nvGrpSpPr>
          <p:grpSpPr>
            <a:xfrm rot="5400000">
              <a:off x="6968422" y="22871"/>
              <a:ext cx="1781928" cy="865040"/>
              <a:chOff x="-968809" y="1851892"/>
              <a:chExt cx="5540822" cy="2689800"/>
            </a:xfrm>
          </p:grpSpPr>
          <p:sp>
            <p:nvSpPr>
              <p:cNvPr id="1880" name="Google Shape;1880;p27"/>
              <p:cNvSpPr/>
              <p:nvPr/>
            </p:nvSpPr>
            <p:spPr>
              <a:xfrm>
                <a:off x="-968809" y="1852329"/>
                <a:ext cx="5540822" cy="2688915"/>
              </a:xfrm>
              <a:custGeom>
                <a:rect b="b" l="l" r="r" t="t"/>
                <a:pathLst>
                  <a:path extrusionOk="0" h="20572" w="42391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881" name="Google Shape;1881;p27"/>
              <p:cNvPicPr preferRelativeResize="0"/>
              <p:nvPr/>
            </p:nvPicPr>
            <p:blipFill rotWithShape="1">
              <a:blip r:embed="rId2">
                <a:alphaModFix/>
              </a:blip>
              <a:srcRect b="11525" l="-50457" r="329" t="15805"/>
              <a:stretch/>
            </p:blipFill>
            <p:spPr>
              <a:xfrm flipH="1" rot="10800000">
                <a:off x="-961895" y="1851892"/>
                <a:ext cx="5525700" cy="26898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882" name="Google Shape;1882;p27"/>
            <p:cNvGrpSpPr/>
            <p:nvPr/>
          </p:nvGrpSpPr>
          <p:grpSpPr>
            <a:xfrm>
              <a:off x="7860617" y="876300"/>
              <a:ext cx="2072882" cy="245500"/>
              <a:chOff x="4880092" y="876300"/>
              <a:chExt cx="2072882" cy="245500"/>
            </a:xfrm>
          </p:grpSpPr>
          <p:sp>
            <p:nvSpPr>
              <p:cNvPr id="1883" name="Google Shape;1883;p27"/>
              <p:cNvSpPr/>
              <p:nvPr/>
            </p:nvSpPr>
            <p:spPr>
              <a:xfrm>
                <a:off x="4880092" y="876300"/>
                <a:ext cx="2072700" cy="2454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884" name="Google Shape;1884;p27"/>
              <p:cNvPicPr preferRelativeResize="0"/>
              <p:nvPr/>
            </p:nvPicPr>
            <p:blipFill rotWithShape="1">
              <a:blip r:embed="rId3">
                <a:alphaModFix amt="16000"/>
              </a:blip>
              <a:srcRect b="47027" l="960" r="0" t="44866"/>
              <a:stretch/>
            </p:blipFill>
            <p:spPr>
              <a:xfrm flipH="1">
                <a:off x="4880274" y="876400"/>
                <a:ext cx="2072700" cy="2454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885" name="Google Shape;1885;p27"/>
            <p:cNvGrpSpPr/>
            <p:nvPr/>
          </p:nvGrpSpPr>
          <p:grpSpPr>
            <a:xfrm>
              <a:off x="6859414" y="154275"/>
              <a:ext cx="775777" cy="851095"/>
              <a:chOff x="6771473" y="57820"/>
              <a:chExt cx="863702" cy="947557"/>
            </a:xfrm>
          </p:grpSpPr>
          <p:sp>
            <p:nvSpPr>
              <p:cNvPr id="1886" name="Google Shape;1886;p27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rect b="b" l="l" r="r" t="t"/>
                <a:pathLst>
                  <a:path extrusionOk="0" h="20579" w="22577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887" name="Google Shape;1887;p27"/>
              <p:cNvPicPr preferRelativeResize="0"/>
              <p:nvPr/>
            </p:nvPicPr>
            <p:blipFill rotWithShape="1">
              <a:blip r:embed="rId4">
                <a:alphaModFix/>
              </a:blip>
              <a:srcRect b="377" l="0" r="0" t="376"/>
              <a:stretch/>
            </p:blipFill>
            <p:spPr>
              <a:xfrm flipH="1" rot="-5400000">
                <a:off x="6771173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88" name="Google Shape;1888;p27"/>
            <p:cNvGrpSpPr/>
            <p:nvPr/>
          </p:nvGrpSpPr>
          <p:grpSpPr>
            <a:xfrm>
              <a:off x="7136647" y="717424"/>
              <a:ext cx="692014" cy="502606"/>
              <a:chOff x="8079872" y="1013424"/>
              <a:chExt cx="692014" cy="502606"/>
            </a:xfrm>
          </p:grpSpPr>
          <p:sp>
            <p:nvSpPr>
              <p:cNvPr id="1889" name="Google Shape;1889;p27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rect b="b" l="l" r="r" t="t"/>
                <a:pathLst>
                  <a:path extrusionOk="0" h="8405" w="8405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0" name="Google Shape;1890;p27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rect b="b" l="l" r="r" t="t"/>
                <a:pathLst>
                  <a:path extrusionOk="0" h="5260" w="526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Google Shape;1891;p27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rect b="b" l="l" r="r" t="t"/>
                <a:pathLst>
                  <a:path extrusionOk="0" h="10328" w="10315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p27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rect b="b" l="l" r="r" t="t"/>
                <a:pathLst>
                  <a:path extrusionOk="0" h="5668" w="568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p27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rect b="b" l="l" r="r" t="t"/>
                <a:pathLst>
                  <a:path extrusionOk="0" h="8583" w="8583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p27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rect b="b" l="l" r="r" t="t"/>
                <a:pathLst>
                  <a:path extrusionOk="0" h="9933" w="9933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p27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rect b="b" l="l" r="r" t="t"/>
                <a:pathLst>
                  <a:path extrusionOk="0" h="9857" w="9857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96" name="Google Shape;1896;p27"/>
          <p:cNvGrpSpPr/>
          <p:nvPr/>
        </p:nvGrpSpPr>
        <p:grpSpPr>
          <a:xfrm>
            <a:off x="5874116" y="4491339"/>
            <a:ext cx="1326936" cy="1389752"/>
            <a:chOff x="4490629" y="4622475"/>
            <a:chExt cx="1012541" cy="1060475"/>
          </a:xfrm>
        </p:grpSpPr>
        <p:sp>
          <p:nvSpPr>
            <p:cNvPr id="1897" name="Google Shape;1897;p27"/>
            <p:cNvSpPr/>
            <p:nvPr/>
          </p:nvSpPr>
          <p:spPr>
            <a:xfrm>
              <a:off x="4491100" y="4622475"/>
              <a:ext cx="1008000" cy="1054800"/>
            </a:xfrm>
            <a:prstGeom prst="blockArc">
              <a:avLst>
                <a:gd fmla="val 10800000" name="adj1"/>
                <a:gd fmla="val 21551508" name="adj2"/>
                <a:gd fmla="val 18243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98" name="Google Shape;1898;p27"/>
            <p:cNvPicPr preferRelativeResize="0"/>
            <p:nvPr/>
          </p:nvPicPr>
          <p:blipFill rotWithShape="1">
            <a:blip r:embed="rId3">
              <a:alphaModFix amt="35000"/>
            </a:blip>
            <a:srcRect b="6831" l="0" r="0" t="2564"/>
            <a:stretch/>
          </p:blipFill>
          <p:spPr>
            <a:xfrm rot="-3058">
              <a:off x="4491100" y="4623800"/>
              <a:ext cx="1011600" cy="1058700"/>
            </a:xfrm>
            <a:prstGeom prst="blockArc">
              <a:avLst>
                <a:gd fmla="val 10800000" name="adj1"/>
                <a:gd fmla="val 21521183" name="adj2"/>
                <a:gd fmla="val 17830" name="adj3"/>
              </a:avLst>
            </a:prstGeom>
            <a:noFill/>
            <a:ln>
              <a:noFill/>
            </a:ln>
          </p:spPr>
        </p:pic>
      </p:grpSp>
      <p:grpSp>
        <p:nvGrpSpPr>
          <p:cNvPr id="1899" name="Google Shape;1899;p27"/>
          <p:cNvGrpSpPr/>
          <p:nvPr/>
        </p:nvGrpSpPr>
        <p:grpSpPr>
          <a:xfrm>
            <a:off x="6971459" y="3986997"/>
            <a:ext cx="308401" cy="504350"/>
            <a:chOff x="6971459" y="3986997"/>
            <a:chExt cx="308401" cy="504350"/>
          </a:xfrm>
        </p:grpSpPr>
        <p:sp>
          <p:nvSpPr>
            <p:cNvPr id="1900" name="Google Shape;1900;p27"/>
            <p:cNvSpPr/>
            <p:nvPr/>
          </p:nvSpPr>
          <p:spPr>
            <a:xfrm rot="10800000">
              <a:off x="6971459" y="4379734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cap="flat" cmpd="sng" w="9525">
              <a:solidFill>
                <a:srgbClr val="FDC0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27"/>
            <p:cNvSpPr/>
            <p:nvPr/>
          </p:nvSpPr>
          <p:spPr>
            <a:xfrm rot="10800000">
              <a:off x="6971459" y="4182938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cap="flat" cmpd="sng" w="9525">
              <a:solidFill>
                <a:srgbClr val="FDC0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27"/>
            <p:cNvSpPr/>
            <p:nvPr/>
          </p:nvSpPr>
          <p:spPr>
            <a:xfrm rot="10800000">
              <a:off x="6971459" y="3986997"/>
              <a:ext cx="111610" cy="110759"/>
            </a:xfrm>
            <a:custGeom>
              <a:rect b="b" l="l" r="r" t="t"/>
              <a:pathLst>
                <a:path extrusionOk="0" h="1555" w="1567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cap="flat" cmpd="sng" w="9525">
              <a:solidFill>
                <a:srgbClr val="FDC0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27"/>
            <p:cNvSpPr/>
            <p:nvPr/>
          </p:nvSpPr>
          <p:spPr>
            <a:xfrm rot="10800000">
              <a:off x="7168250" y="4379734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cap="flat" cmpd="sng" w="9525">
              <a:solidFill>
                <a:srgbClr val="FDC0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27"/>
            <p:cNvSpPr/>
            <p:nvPr/>
          </p:nvSpPr>
          <p:spPr>
            <a:xfrm rot="10800000">
              <a:off x="7168250" y="4182938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cap="flat" cmpd="sng" w="9525">
              <a:solidFill>
                <a:srgbClr val="FDC0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27"/>
            <p:cNvSpPr/>
            <p:nvPr/>
          </p:nvSpPr>
          <p:spPr>
            <a:xfrm rot="10800000">
              <a:off x="7168250" y="3986997"/>
              <a:ext cx="111610" cy="110759"/>
            </a:xfrm>
            <a:custGeom>
              <a:rect b="b" l="l" r="r" t="t"/>
              <a:pathLst>
                <a:path extrusionOk="0" h="1555" w="1567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cap="flat" cmpd="sng" w="9525">
              <a:solidFill>
                <a:srgbClr val="FDC0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6" name="Google Shape;1906;p27"/>
          <p:cNvGrpSpPr/>
          <p:nvPr/>
        </p:nvGrpSpPr>
        <p:grpSpPr>
          <a:xfrm rot="-5400000">
            <a:off x="5081848" y="3953752"/>
            <a:ext cx="261567" cy="570005"/>
            <a:chOff x="5273525" y="899922"/>
            <a:chExt cx="396675" cy="864430"/>
          </a:xfrm>
        </p:grpSpPr>
        <p:sp>
          <p:nvSpPr>
            <p:cNvPr id="1907" name="Google Shape;1907;p27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rect b="b" l="l" r="r" t="t"/>
              <a:pathLst>
                <a:path extrusionOk="0" h="2471" w="2484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27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rect b="b" l="l" r="r" t="t"/>
              <a:pathLst>
                <a:path extrusionOk="0" h="2472" w="2472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27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rect b="b" l="l" r="r" t="t"/>
              <a:pathLst>
                <a:path extrusionOk="0" h="2471" w="2471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0" name="Google Shape;1910;p27"/>
          <p:cNvSpPr/>
          <p:nvPr/>
        </p:nvSpPr>
        <p:spPr>
          <a:xfrm>
            <a:off x="7071852" y="1417475"/>
            <a:ext cx="351373" cy="338396"/>
          </a:xfrm>
          <a:custGeom>
            <a:rect b="b" l="l" r="r" t="t"/>
            <a:pathLst>
              <a:path extrusionOk="0" h="12178" w="12645">
                <a:moveTo>
                  <a:pt x="6558" y="323"/>
                </a:moveTo>
                <a:cubicBezTo>
                  <a:pt x="9741" y="323"/>
                  <a:pt x="12326" y="2908"/>
                  <a:pt x="12326" y="6091"/>
                </a:cubicBezTo>
                <a:cubicBezTo>
                  <a:pt x="12326" y="8422"/>
                  <a:pt x="10925" y="10523"/>
                  <a:pt x="8773" y="11414"/>
                </a:cubicBezTo>
                <a:cubicBezTo>
                  <a:pt x="8058" y="11714"/>
                  <a:pt x="7307" y="11860"/>
                  <a:pt x="6561" y="11860"/>
                </a:cubicBezTo>
                <a:cubicBezTo>
                  <a:pt x="5063" y="11860"/>
                  <a:pt x="3589" y="11271"/>
                  <a:pt x="2483" y="10166"/>
                </a:cubicBezTo>
                <a:cubicBezTo>
                  <a:pt x="828" y="8523"/>
                  <a:pt x="344" y="6040"/>
                  <a:pt x="1235" y="3888"/>
                </a:cubicBezTo>
                <a:cubicBezTo>
                  <a:pt x="2127" y="1724"/>
                  <a:pt x="4228" y="323"/>
                  <a:pt x="6558" y="323"/>
                </a:cubicBezTo>
                <a:close/>
                <a:moveTo>
                  <a:pt x="6561" y="0"/>
                </a:moveTo>
                <a:cubicBezTo>
                  <a:pt x="4977" y="0"/>
                  <a:pt x="3421" y="620"/>
                  <a:pt x="2254" y="1787"/>
                </a:cubicBezTo>
                <a:cubicBezTo>
                  <a:pt x="522" y="3532"/>
                  <a:pt x="0" y="6142"/>
                  <a:pt x="942" y="8422"/>
                </a:cubicBezTo>
                <a:cubicBezTo>
                  <a:pt x="1885" y="10701"/>
                  <a:pt x="4100" y="12178"/>
                  <a:pt x="6558" y="12178"/>
                </a:cubicBezTo>
                <a:cubicBezTo>
                  <a:pt x="9919" y="12178"/>
                  <a:pt x="12644" y="9453"/>
                  <a:pt x="12644" y="6091"/>
                </a:cubicBezTo>
                <a:cubicBezTo>
                  <a:pt x="12644" y="3621"/>
                  <a:pt x="11167" y="1405"/>
                  <a:pt x="8888" y="463"/>
                </a:cubicBezTo>
                <a:cubicBezTo>
                  <a:pt x="8134" y="152"/>
                  <a:pt x="7344" y="0"/>
                  <a:pt x="6561" y="0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1" name="Google Shape;1911;p27"/>
          <p:cNvGrpSpPr/>
          <p:nvPr/>
        </p:nvGrpSpPr>
        <p:grpSpPr>
          <a:xfrm>
            <a:off x="7279849" y="1482999"/>
            <a:ext cx="272896" cy="272877"/>
            <a:chOff x="7279849" y="1482999"/>
            <a:chExt cx="272896" cy="272877"/>
          </a:xfrm>
        </p:grpSpPr>
        <p:sp>
          <p:nvSpPr>
            <p:cNvPr id="1912" name="Google Shape;1912;p27"/>
            <p:cNvSpPr/>
            <p:nvPr/>
          </p:nvSpPr>
          <p:spPr>
            <a:xfrm>
              <a:off x="7279849" y="1482999"/>
              <a:ext cx="272896" cy="272877"/>
            </a:xfrm>
            <a:custGeom>
              <a:rect b="b" l="l" r="r" t="t"/>
              <a:pathLst>
                <a:path extrusionOk="0" h="3821" w="3821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13" name="Google Shape;1913;p27"/>
            <p:cNvPicPr preferRelativeResize="0"/>
            <p:nvPr/>
          </p:nvPicPr>
          <p:blipFill rotWithShape="1">
            <a:blip r:embed="rId2">
              <a:alphaModFix/>
            </a:blip>
            <a:srcRect b="336" l="0" r="0" t="327"/>
            <a:stretch/>
          </p:blipFill>
          <p:spPr>
            <a:xfrm flipH="1" rot="10800000">
              <a:off x="7282806" y="1483392"/>
              <a:ext cx="267000" cy="2664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5342850" y="2703275"/>
            <a:ext cx="28878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000" u="sng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4"/>
          <p:cNvSpPr txBox="1"/>
          <p:nvPr>
            <p:ph idx="2" type="title"/>
          </p:nvPr>
        </p:nvSpPr>
        <p:spPr>
          <a:xfrm>
            <a:off x="5342851" y="1227425"/>
            <a:ext cx="2887800" cy="1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1" sz="10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84" name="Google Shape;84;p4"/>
          <p:cNvSpPr txBox="1"/>
          <p:nvPr>
            <p:ph idx="1" type="subTitle"/>
          </p:nvPr>
        </p:nvSpPr>
        <p:spPr>
          <a:xfrm>
            <a:off x="5342850" y="3283375"/>
            <a:ext cx="28878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5" name="Google Shape;85;p4"/>
          <p:cNvGrpSpPr/>
          <p:nvPr/>
        </p:nvGrpSpPr>
        <p:grpSpPr>
          <a:xfrm>
            <a:off x="7139900" y="-547862"/>
            <a:ext cx="1243772" cy="1140022"/>
            <a:chOff x="7139900" y="-547862"/>
            <a:chExt cx="1243772" cy="1140022"/>
          </a:xfrm>
        </p:grpSpPr>
        <p:grpSp>
          <p:nvGrpSpPr>
            <p:cNvPr id="86" name="Google Shape;86;p4"/>
            <p:cNvGrpSpPr/>
            <p:nvPr/>
          </p:nvGrpSpPr>
          <p:grpSpPr>
            <a:xfrm>
              <a:off x="7139900" y="-547862"/>
              <a:ext cx="1141800" cy="1140010"/>
              <a:chOff x="7592425" y="3757088"/>
              <a:chExt cx="1141800" cy="1140010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7593067" y="3757098"/>
                <a:ext cx="1140600" cy="1140000"/>
              </a:xfrm>
              <a:prstGeom prst="donut">
                <a:avLst>
                  <a:gd fmla="val 25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8" name="Google Shape;88;p4"/>
              <p:cNvPicPr preferRelativeResize="0"/>
              <p:nvPr/>
            </p:nvPicPr>
            <p:blipFill rotWithShape="1">
              <a:blip r:embed="rId2">
                <a:alphaModFix amt="27000"/>
              </a:blip>
              <a:srcRect b="5570" l="0" r="0" t="5588"/>
              <a:stretch/>
            </p:blipFill>
            <p:spPr>
              <a:xfrm>
                <a:off x="7592425" y="3757088"/>
                <a:ext cx="1141800" cy="1140000"/>
              </a:xfrm>
              <a:prstGeom prst="donut">
                <a:avLst>
                  <a:gd fmla="val 25000" name="adj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89" name="Google Shape;89;p4"/>
            <p:cNvGrpSpPr/>
            <p:nvPr/>
          </p:nvGrpSpPr>
          <p:grpSpPr>
            <a:xfrm>
              <a:off x="8075272" y="87809"/>
              <a:ext cx="308400" cy="504351"/>
              <a:chOff x="7559072" y="3707309"/>
              <a:chExt cx="308400" cy="504351"/>
            </a:xfrm>
          </p:grpSpPr>
          <p:sp>
            <p:nvSpPr>
              <p:cNvPr id="90" name="Google Shape;90;p4"/>
              <p:cNvSpPr/>
              <p:nvPr/>
            </p:nvSpPr>
            <p:spPr>
              <a:xfrm rot="10800000">
                <a:off x="7559072" y="4100047"/>
                <a:ext cx="111610" cy="111613"/>
              </a:xfrm>
              <a:custGeom>
                <a:rect b="b" l="l" r="r" t="t"/>
                <a:pathLst>
                  <a:path extrusionOk="0" h="1567" w="1567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 rot="10800000">
                <a:off x="7559072" y="3903251"/>
                <a:ext cx="111610" cy="111613"/>
              </a:xfrm>
              <a:custGeom>
                <a:rect b="b" l="l" r="r" t="t"/>
                <a:pathLst>
                  <a:path extrusionOk="0" h="1567" w="1567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 rot="10800000">
                <a:off x="7559072" y="3707309"/>
                <a:ext cx="111610" cy="110759"/>
              </a:xfrm>
              <a:custGeom>
                <a:rect b="b" l="l" r="r" t="t"/>
                <a:pathLst>
                  <a:path extrusionOk="0" h="1555" w="1567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 rot="10800000">
                <a:off x="7755862" y="4100047"/>
                <a:ext cx="111610" cy="111613"/>
              </a:xfrm>
              <a:custGeom>
                <a:rect b="b" l="l" r="r" t="t"/>
                <a:pathLst>
                  <a:path extrusionOk="0" h="1567" w="1567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 rot="10800000">
                <a:off x="7755862" y="3903251"/>
                <a:ext cx="111610" cy="111613"/>
              </a:xfrm>
              <a:custGeom>
                <a:rect b="b" l="l" r="r" t="t"/>
                <a:pathLst>
                  <a:path extrusionOk="0" h="1567" w="1567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 rot="10800000">
                <a:off x="7755862" y="3707309"/>
                <a:ext cx="111610" cy="110759"/>
              </a:xfrm>
              <a:custGeom>
                <a:rect b="b" l="l" r="r" t="t"/>
                <a:pathLst>
                  <a:path extrusionOk="0" h="1555" w="1567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6" name="Google Shape;96;p4"/>
          <p:cNvGrpSpPr/>
          <p:nvPr/>
        </p:nvGrpSpPr>
        <p:grpSpPr>
          <a:xfrm>
            <a:off x="8481425" y="2495709"/>
            <a:ext cx="396675" cy="864430"/>
            <a:chOff x="5273525" y="899922"/>
            <a:chExt cx="396675" cy="864430"/>
          </a:xfrm>
        </p:grpSpPr>
        <p:sp>
          <p:nvSpPr>
            <p:cNvPr id="97" name="Google Shape;97;p4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rect b="b" l="l" r="r" t="t"/>
              <a:pathLst>
                <a:path extrusionOk="0" h="2471" w="2484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rect b="b" l="l" r="r" t="t"/>
              <a:pathLst>
                <a:path extrusionOk="0" h="2472" w="2472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rect b="b" l="l" r="r" t="t"/>
              <a:pathLst>
                <a:path extrusionOk="0" h="2471" w="2471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4"/>
          <p:cNvGrpSpPr/>
          <p:nvPr/>
        </p:nvGrpSpPr>
        <p:grpSpPr>
          <a:xfrm>
            <a:off x="7140437" y="4367125"/>
            <a:ext cx="262848" cy="809600"/>
            <a:chOff x="7629100" y="4367113"/>
            <a:chExt cx="159350" cy="809600"/>
          </a:xfrm>
        </p:grpSpPr>
        <p:cxnSp>
          <p:nvCxnSpPr>
            <p:cNvPr id="101" name="Google Shape;101;p4"/>
            <p:cNvCxnSpPr/>
            <p:nvPr/>
          </p:nvCxnSpPr>
          <p:spPr>
            <a:xfrm>
              <a:off x="7788450" y="4462713"/>
              <a:ext cx="0" cy="71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4"/>
            <p:cNvCxnSpPr/>
            <p:nvPr/>
          </p:nvCxnSpPr>
          <p:spPr>
            <a:xfrm>
              <a:off x="7629100" y="4367113"/>
              <a:ext cx="0" cy="71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_1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>
            <p:ph idx="1" type="subTitle"/>
          </p:nvPr>
        </p:nvSpPr>
        <p:spPr>
          <a:xfrm>
            <a:off x="718124" y="1907500"/>
            <a:ext cx="22839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/>
        </p:txBody>
      </p:sp>
      <p:sp>
        <p:nvSpPr>
          <p:cNvPr id="105" name="Google Shape;105;p5"/>
          <p:cNvSpPr txBox="1"/>
          <p:nvPr>
            <p:ph idx="2" type="subTitle"/>
          </p:nvPr>
        </p:nvSpPr>
        <p:spPr>
          <a:xfrm>
            <a:off x="718125" y="2295137"/>
            <a:ext cx="22839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"/>
          <p:cNvSpPr txBox="1"/>
          <p:nvPr>
            <p:ph idx="3" type="subTitle"/>
          </p:nvPr>
        </p:nvSpPr>
        <p:spPr>
          <a:xfrm>
            <a:off x="3311250" y="1907500"/>
            <a:ext cx="22839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/>
        </p:txBody>
      </p:sp>
      <p:sp>
        <p:nvSpPr>
          <p:cNvPr id="107" name="Google Shape;107;p5"/>
          <p:cNvSpPr txBox="1"/>
          <p:nvPr>
            <p:ph idx="4" type="subTitle"/>
          </p:nvPr>
        </p:nvSpPr>
        <p:spPr>
          <a:xfrm>
            <a:off x="3311250" y="2295137"/>
            <a:ext cx="22839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"/>
          <p:cNvSpPr txBox="1"/>
          <p:nvPr>
            <p:ph idx="5" type="subTitle"/>
          </p:nvPr>
        </p:nvSpPr>
        <p:spPr>
          <a:xfrm>
            <a:off x="718224" y="3733750"/>
            <a:ext cx="22839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/>
        </p:txBody>
      </p:sp>
      <p:sp>
        <p:nvSpPr>
          <p:cNvPr id="109" name="Google Shape;109;p5"/>
          <p:cNvSpPr txBox="1"/>
          <p:nvPr>
            <p:ph idx="6" type="subTitle"/>
          </p:nvPr>
        </p:nvSpPr>
        <p:spPr>
          <a:xfrm>
            <a:off x="718225" y="4121400"/>
            <a:ext cx="22839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"/>
          <p:cNvSpPr txBox="1"/>
          <p:nvPr>
            <p:ph idx="7" type="subTitle"/>
          </p:nvPr>
        </p:nvSpPr>
        <p:spPr>
          <a:xfrm>
            <a:off x="5904374" y="1907500"/>
            <a:ext cx="22839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/>
        </p:txBody>
      </p:sp>
      <p:sp>
        <p:nvSpPr>
          <p:cNvPr id="111" name="Google Shape;111;p5"/>
          <p:cNvSpPr txBox="1"/>
          <p:nvPr>
            <p:ph idx="8" type="subTitle"/>
          </p:nvPr>
        </p:nvSpPr>
        <p:spPr>
          <a:xfrm>
            <a:off x="5904375" y="2295137"/>
            <a:ext cx="22839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"/>
          <p:cNvSpPr txBox="1"/>
          <p:nvPr>
            <p:ph idx="9" type="subTitle"/>
          </p:nvPr>
        </p:nvSpPr>
        <p:spPr>
          <a:xfrm>
            <a:off x="3311250" y="3733750"/>
            <a:ext cx="22839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/>
        </p:txBody>
      </p:sp>
      <p:sp>
        <p:nvSpPr>
          <p:cNvPr id="113" name="Google Shape;113;p5"/>
          <p:cNvSpPr txBox="1"/>
          <p:nvPr>
            <p:ph idx="13" type="subTitle"/>
          </p:nvPr>
        </p:nvSpPr>
        <p:spPr>
          <a:xfrm>
            <a:off x="3311250" y="4121400"/>
            <a:ext cx="22839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"/>
          <p:cNvSpPr txBox="1"/>
          <p:nvPr>
            <p:ph idx="14" type="subTitle"/>
          </p:nvPr>
        </p:nvSpPr>
        <p:spPr>
          <a:xfrm>
            <a:off x="5904275" y="3733750"/>
            <a:ext cx="22839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/>
        </p:txBody>
      </p:sp>
      <p:sp>
        <p:nvSpPr>
          <p:cNvPr id="115" name="Google Shape;115;p5"/>
          <p:cNvSpPr txBox="1"/>
          <p:nvPr>
            <p:ph idx="15" type="subTitle"/>
          </p:nvPr>
        </p:nvSpPr>
        <p:spPr>
          <a:xfrm>
            <a:off x="5904275" y="4121400"/>
            <a:ext cx="22839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"/>
          <p:cNvSpPr txBox="1"/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117" name="Google Shape;117;p5"/>
          <p:cNvGrpSpPr/>
          <p:nvPr/>
        </p:nvGrpSpPr>
        <p:grpSpPr>
          <a:xfrm>
            <a:off x="7050500" y="-419215"/>
            <a:ext cx="1380283" cy="1051472"/>
            <a:chOff x="818600" y="-419215"/>
            <a:chExt cx="1380283" cy="1051472"/>
          </a:xfrm>
        </p:grpSpPr>
        <p:sp>
          <p:nvSpPr>
            <p:cNvPr id="118" name="Google Shape;118;p5"/>
            <p:cNvSpPr/>
            <p:nvPr/>
          </p:nvSpPr>
          <p:spPr>
            <a:xfrm flipH="1">
              <a:off x="979030" y="-419215"/>
              <a:ext cx="1051501" cy="1051472"/>
            </a:xfrm>
            <a:custGeom>
              <a:rect b="b" l="l" r="r" t="t"/>
              <a:pathLst>
                <a:path extrusionOk="0" h="3821" w="3821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9" name="Google Shape;119;p5"/>
            <p:cNvGrpSpPr/>
            <p:nvPr/>
          </p:nvGrpSpPr>
          <p:grpSpPr>
            <a:xfrm rot="5400000">
              <a:off x="1601573" y="34947"/>
              <a:ext cx="692014" cy="502606"/>
              <a:chOff x="8079872" y="1013424"/>
              <a:chExt cx="692014" cy="502606"/>
            </a:xfrm>
          </p:grpSpPr>
          <p:sp>
            <p:nvSpPr>
              <p:cNvPr id="120" name="Google Shape;120;p5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rect b="b" l="l" r="r" t="t"/>
                <a:pathLst>
                  <a:path extrusionOk="0" h="8405" w="8405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rect b="b" l="l" r="r" t="t"/>
                <a:pathLst>
                  <a:path extrusionOk="0" h="5260" w="526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rect b="b" l="l" r="r" t="t"/>
                <a:pathLst>
                  <a:path extrusionOk="0" h="10328" w="10315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rect b="b" l="l" r="r" t="t"/>
                <a:pathLst>
                  <a:path extrusionOk="0" h="5668" w="568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rect b="b" l="l" r="r" t="t"/>
                <a:pathLst>
                  <a:path extrusionOk="0" h="8583" w="8583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rect b="b" l="l" r="r" t="t"/>
                <a:pathLst>
                  <a:path extrusionOk="0" h="9933" w="9933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rect b="b" l="l" r="r" t="t"/>
                <a:pathLst>
                  <a:path extrusionOk="0" h="9857" w="9857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127;p5"/>
            <p:cNvGrpSpPr/>
            <p:nvPr/>
          </p:nvGrpSpPr>
          <p:grpSpPr>
            <a:xfrm>
              <a:off x="818600" y="-386866"/>
              <a:ext cx="396675" cy="864430"/>
              <a:chOff x="5273525" y="899922"/>
              <a:chExt cx="396675" cy="864430"/>
            </a:xfrm>
          </p:grpSpPr>
          <p:sp>
            <p:nvSpPr>
              <p:cNvPr id="128" name="Google Shape;128;p5"/>
              <p:cNvSpPr/>
              <p:nvPr/>
            </p:nvSpPr>
            <p:spPr>
              <a:xfrm rot="8099893">
                <a:off x="5331322" y="1426205"/>
                <a:ext cx="281164" cy="279702"/>
              </a:xfrm>
              <a:custGeom>
                <a:rect b="b" l="l" r="r" t="t"/>
                <a:pathLst>
                  <a:path extrusionOk="0" h="2471" w="2484">
                    <a:moveTo>
                      <a:pt x="2483" y="1"/>
                    </a:moveTo>
                    <a:lnTo>
                      <a:pt x="0" y="230"/>
                    </a:lnTo>
                    <a:lnTo>
                      <a:pt x="2242" y="2471"/>
                    </a:lnTo>
                    <a:lnTo>
                      <a:pt x="24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 rot="8099893">
                <a:off x="5331478" y="1192229"/>
                <a:ext cx="279806" cy="279815"/>
              </a:xfrm>
              <a:custGeom>
                <a:rect b="b" l="l" r="r" t="t"/>
                <a:pathLst>
                  <a:path extrusionOk="0" h="2472" w="2472">
                    <a:moveTo>
                      <a:pt x="2471" y="1"/>
                    </a:moveTo>
                    <a:lnTo>
                      <a:pt x="1" y="230"/>
                    </a:lnTo>
                    <a:lnTo>
                      <a:pt x="2229" y="2471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 rot="8099893">
                <a:off x="5331532" y="957847"/>
                <a:ext cx="279693" cy="279702"/>
              </a:xfrm>
              <a:custGeom>
                <a:rect b="b" l="l" r="r" t="t"/>
                <a:pathLst>
                  <a:path extrusionOk="0" h="2471" w="2471">
                    <a:moveTo>
                      <a:pt x="2471" y="0"/>
                    </a:moveTo>
                    <a:lnTo>
                      <a:pt x="0" y="229"/>
                    </a:lnTo>
                    <a:lnTo>
                      <a:pt x="2229" y="2471"/>
                    </a:lnTo>
                    <a:lnTo>
                      <a:pt x="24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1421700" y="531600"/>
            <a:ext cx="6300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6"/>
          <p:cNvSpPr/>
          <p:nvPr/>
        </p:nvSpPr>
        <p:spPr>
          <a:xfrm flipH="1" rot="-5400000">
            <a:off x="410713" y="-291732"/>
            <a:ext cx="1120800" cy="11208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6"/>
          <p:cNvGrpSpPr/>
          <p:nvPr/>
        </p:nvGrpSpPr>
        <p:grpSpPr>
          <a:xfrm rot="-5400000">
            <a:off x="508697" y="473109"/>
            <a:ext cx="308400" cy="504351"/>
            <a:chOff x="7559072" y="3707309"/>
            <a:chExt cx="308400" cy="504351"/>
          </a:xfrm>
        </p:grpSpPr>
        <p:sp>
          <p:nvSpPr>
            <p:cNvPr id="135" name="Google Shape;135;p6"/>
            <p:cNvSpPr/>
            <p:nvPr/>
          </p:nvSpPr>
          <p:spPr>
            <a:xfrm rot="10800000">
              <a:off x="7559072" y="4100047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 rot="10800000">
              <a:off x="7559072" y="3903251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 rot="10800000">
              <a:off x="7559072" y="3707309"/>
              <a:ext cx="111610" cy="110759"/>
            </a:xfrm>
            <a:custGeom>
              <a:rect b="b" l="l" r="r" t="t"/>
              <a:pathLst>
                <a:path extrusionOk="0" h="1555" w="1567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 rot="10800000">
              <a:off x="7755862" y="4100047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 rot="10800000">
              <a:off x="7755862" y="3903251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 rot="10800000">
              <a:off x="7755862" y="3707309"/>
              <a:ext cx="111610" cy="110759"/>
            </a:xfrm>
            <a:custGeom>
              <a:rect b="b" l="l" r="r" t="t"/>
              <a:pathLst>
                <a:path extrusionOk="0" h="1555" w="1567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6"/>
          <p:cNvSpPr/>
          <p:nvPr/>
        </p:nvSpPr>
        <p:spPr>
          <a:xfrm flipH="1" rot="10800000">
            <a:off x="8298512" y="-72476"/>
            <a:ext cx="899103" cy="892870"/>
          </a:xfrm>
          <a:custGeom>
            <a:rect b="b" l="l" r="r" t="t"/>
            <a:pathLst>
              <a:path extrusionOk="0" h="10888" w="10964">
                <a:moveTo>
                  <a:pt x="10963" y="0"/>
                </a:moveTo>
                <a:cubicBezTo>
                  <a:pt x="4915" y="0"/>
                  <a:pt x="0" y="4877"/>
                  <a:pt x="0" y="10887"/>
                </a:cubicBezTo>
                <a:lnTo>
                  <a:pt x="10963" y="10887"/>
                </a:lnTo>
                <a:lnTo>
                  <a:pt x="109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2">
            <a:alphaModFix amt="42000"/>
          </a:blip>
          <a:srcRect b="357" l="0" r="0" t="347"/>
          <a:stretch/>
        </p:blipFill>
        <p:spPr>
          <a:xfrm flipH="1" rot="10800000">
            <a:off x="8298530" y="-933404"/>
            <a:ext cx="1756200" cy="1753800"/>
          </a:xfrm>
          <a:prstGeom prst="pie">
            <a:avLst>
              <a:gd fmla="val 10744305" name="adj1"/>
              <a:gd fmla="val 16200000" name="adj2"/>
            </a:avLst>
          </a:prstGeom>
          <a:noFill/>
          <a:ln>
            <a:noFill/>
          </a:ln>
        </p:spPr>
      </p:pic>
      <p:sp>
        <p:nvSpPr>
          <p:cNvPr id="143" name="Google Shape;143;p6"/>
          <p:cNvSpPr/>
          <p:nvPr/>
        </p:nvSpPr>
        <p:spPr>
          <a:xfrm flipH="1" rot="-2699903">
            <a:off x="8004676" y="206103"/>
            <a:ext cx="650920" cy="650983"/>
          </a:xfrm>
          <a:custGeom>
            <a:rect b="b" l="l" r="r" t="t"/>
            <a:pathLst>
              <a:path extrusionOk="0" h="10417" w="10416">
                <a:moveTo>
                  <a:pt x="9346" y="166"/>
                </a:moveTo>
                <a:lnTo>
                  <a:pt x="10250" y="204"/>
                </a:lnTo>
                <a:lnTo>
                  <a:pt x="10136" y="3668"/>
                </a:lnTo>
                <a:lnTo>
                  <a:pt x="7003" y="3782"/>
                </a:lnTo>
                <a:lnTo>
                  <a:pt x="6902" y="6902"/>
                </a:lnTo>
                <a:lnTo>
                  <a:pt x="3769" y="7017"/>
                </a:lnTo>
                <a:lnTo>
                  <a:pt x="3667" y="10136"/>
                </a:lnTo>
                <a:lnTo>
                  <a:pt x="191" y="10251"/>
                </a:lnTo>
                <a:lnTo>
                  <a:pt x="166" y="9347"/>
                </a:lnTo>
                <a:lnTo>
                  <a:pt x="2789" y="9258"/>
                </a:lnTo>
                <a:lnTo>
                  <a:pt x="2891" y="6138"/>
                </a:lnTo>
                <a:lnTo>
                  <a:pt x="6023" y="6023"/>
                </a:lnTo>
                <a:lnTo>
                  <a:pt x="6125" y="2904"/>
                </a:lnTo>
                <a:lnTo>
                  <a:pt x="9257" y="2789"/>
                </a:lnTo>
                <a:lnTo>
                  <a:pt x="9346" y="166"/>
                </a:lnTo>
                <a:close/>
                <a:moveTo>
                  <a:pt x="9194" y="1"/>
                </a:moveTo>
                <a:lnTo>
                  <a:pt x="9104" y="2636"/>
                </a:lnTo>
                <a:lnTo>
                  <a:pt x="5972" y="2751"/>
                </a:lnTo>
                <a:lnTo>
                  <a:pt x="5870" y="5871"/>
                </a:lnTo>
                <a:lnTo>
                  <a:pt x="2738" y="5985"/>
                </a:lnTo>
                <a:lnTo>
                  <a:pt x="2636" y="9105"/>
                </a:lnTo>
                <a:lnTo>
                  <a:pt x="0" y="9194"/>
                </a:lnTo>
                <a:lnTo>
                  <a:pt x="38" y="10416"/>
                </a:lnTo>
                <a:lnTo>
                  <a:pt x="3820" y="10289"/>
                </a:lnTo>
                <a:lnTo>
                  <a:pt x="3922" y="7169"/>
                </a:lnTo>
                <a:lnTo>
                  <a:pt x="7054" y="7055"/>
                </a:lnTo>
                <a:lnTo>
                  <a:pt x="7156" y="3935"/>
                </a:lnTo>
                <a:lnTo>
                  <a:pt x="10289" y="3821"/>
                </a:lnTo>
                <a:lnTo>
                  <a:pt x="10416" y="51"/>
                </a:lnTo>
                <a:lnTo>
                  <a:pt x="9194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718125" y="530350"/>
            <a:ext cx="5667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subTitle"/>
          </p:nvPr>
        </p:nvSpPr>
        <p:spPr>
          <a:xfrm>
            <a:off x="4638363" y="2703175"/>
            <a:ext cx="28929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/>
        </p:txBody>
      </p:sp>
      <p:sp>
        <p:nvSpPr>
          <p:cNvPr id="147" name="Google Shape;147;p7"/>
          <p:cNvSpPr txBox="1"/>
          <p:nvPr>
            <p:ph idx="2" type="subTitle"/>
          </p:nvPr>
        </p:nvSpPr>
        <p:spPr>
          <a:xfrm>
            <a:off x="4638363" y="3128147"/>
            <a:ext cx="2892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7"/>
          <p:cNvSpPr txBox="1"/>
          <p:nvPr>
            <p:ph idx="3" type="subTitle"/>
          </p:nvPr>
        </p:nvSpPr>
        <p:spPr>
          <a:xfrm>
            <a:off x="718113" y="2703175"/>
            <a:ext cx="28929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/>
        </p:txBody>
      </p:sp>
      <p:sp>
        <p:nvSpPr>
          <p:cNvPr id="149" name="Google Shape;149;p7"/>
          <p:cNvSpPr txBox="1"/>
          <p:nvPr>
            <p:ph idx="4" type="subTitle"/>
          </p:nvPr>
        </p:nvSpPr>
        <p:spPr>
          <a:xfrm>
            <a:off x="718113" y="3128147"/>
            <a:ext cx="2892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0" name="Google Shape;150;p7"/>
          <p:cNvGrpSpPr/>
          <p:nvPr/>
        </p:nvGrpSpPr>
        <p:grpSpPr>
          <a:xfrm>
            <a:off x="7309122" y="-210060"/>
            <a:ext cx="1053260" cy="955068"/>
            <a:chOff x="7309122" y="-210060"/>
            <a:chExt cx="1053260" cy="955068"/>
          </a:xfrm>
        </p:grpSpPr>
        <p:grpSp>
          <p:nvGrpSpPr>
            <p:cNvPr id="151" name="Google Shape;151;p7"/>
            <p:cNvGrpSpPr/>
            <p:nvPr/>
          </p:nvGrpSpPr>
          <p:grpSpPr>
            <a:xfrm flipH="1">
              <a:off x="7531275" y="-210060"/>
              <a:ext cx="831107" cy="831048"/>
              <a:chOff x="7107732" y="887225"/>
              <a:chExt cx="1066479" cy="1066403"/>
            </a:xfrm>
          </p:grpSpPr>
          <p:sp>
            <p:nvSpPr>
              <p:cNvPr id="152" name="Google Shape;152;p7"/>
              <p:cNvSpPr/>
              <p:nvPr/>
            </p:nvSpPr>
            <p:spPr>
              <a:xfrm>
                <a:off x="7107732" y="887225"/>
                <a:ext cx="1066479" cy="1066403"/>
              </a:xfrm>
              <a:custGeom>
                <a:rect b="b" l="l" r="r" t="t"/>
                <a:pathLst>
                  <a:path extrusionOk="0" h="3821" w="3821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3" name="Google Shape;153;p7"/>
              <p:cNvPicPr preferRelativeResize="0"/>
              <p:nvPr/>
            </p:nvPicPr>
            <p:blipFill rotWithShape="1">
              <a:blip r:embed="rId2">
                <a:alphaModFix amt="26000"/>
              </a:blip>
              <a:srcRect b="415" l="0" r="0" t="405"/>
              <a:stretch/>
            </p:blipFill>
            <p:spPr>
              <a:xfrm flipH="1" rot="10800000">
                <a:off x="7119122" y="899926"/>
                <a:ext cx="1043700" cy="10410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4" name="Google Shape;154;p7"/>
            <p:cNvGrpSpPr/>
            <p:nvPr/>
          </p:nvGrpSpPr>
          <p:grpSpPr>
            <a:xfrm flipH="1" rot="5400000">
              <a:off x="7904724" y="309689"/>
              <a:ext cx="504340" cy="366300"/>
              <a:chOff x="8079872" y="1013424"/>
              <a:chExt cx="692014" cy="502606"/>
            </a:xfrm>
          </p:grpSpPr>
          <p:sp>
            <p:nvSpPr>
              <p:cNvPr id="155" name="Google Shape;155;p7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rect b="b" l="l" r="r" t="t"/>
                <a:pathLst>
                  <a:path extrusionOk="0" h="8405" w="8405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rect b="b" l="l" r="r" t="t"/>
                <a:pathLst>
                  <a:path extrusionOk="0" h="5260" w="526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rect b="b" l="l" r="r" t="t"/>
                <a:pathLst>
                  <a:path extrusionOk="0" h="10328" w="10315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rect b="b" l="l" r="r" t="t"/>
                <a:pathLst>
                  <a:path extrusionOk="0" h="5668" w="568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rect b="b" l="l" r="r" t="t"/>
                <a:pathLst>
                  <a:path extrusionOk="0" h="8583" w="8583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rect b="b" l="l" r="r" t="t"/>
                <a:pathLst>
                  <a:path extrusionOk="0" h="9933" w="9933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rect b="b" l="l" r="r" t="t"/>
                <a:pathLst>
                  <a:path extrusionOk="0" h="9857" w="9857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" name="Google Shape;162;p7"/>
            <p:cNvGrpSpPr/>
            <p:nvPr/>
          </p:nvGrpSpPr>
          <p:grpSpPr>
            <a:xfrm rot="-5400000">
              <a:off x="7407097" y="159"/>
              <a:ext cx="308400" cy="504351"/>
              <a:chOff x="7559072" y="3707309"/>
              <a:chExt cx="308400" cy="504351"/>
            </a:xfrm>
          </p:grpSpPr>
          <p:sp>
            <p:nvSpPr>
              <p:cNvPr id="163" name="Google Shape;163;p7"/>
              <p:cNvSpPr/>
              <p:nvPr/>
            </p:nvSpPr>
            <p:spPr>
              <a:xfrm rot="10800000">
                <a:off x="7559072" y="4100047"/>
                <a:ext cx="111610" cy="111613"/>
              </a:xfrm>
              <a:custGeom>
                <a:rect b="b" l="l" r="r" t="t"/>
                <a:pathLst>
                  <a:path extrusionOk="0" h="1567" w="1567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 rot="10800000">
                <a:off x="7559072" y="3903251"/>
                <a:ext cx="111610" cy="111613"/>
              </a:xfrm>
              <a:custGeom>
                <a:rect b="b" l="l" r="r" t="t"/>
                <a:pathLst>
                  <a:path extrusionOk="0" h="1567" w="1567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 rot="10800000">
                <a:off x="7559072" y="3707309"/>
                <a:ext cx="111610" cy="110759"/>
              </a:xfrm>
              <a:custGeom>
                <a:rect b="b" l="l" r="r" t="t"/>
                <a:pathLst>
                  <a:path extrusionOk="0" h="1555" w="1567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 rot="10800000">
                <a:off x="7755862" y="4100047"/>
                <a:ext cx="111610" cy="111613"/>
              </a:xfrm>
              <a:custGeom>
                <a:rect b="b" l="l" r="r" t="t"/>
                <a:pathLst>
                  <a:path extrusionOk="0" h="1567" w="1567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 rot="10800000">
                <a:off x="7755862" y="3903251"/>
                <a:ext cx="111610" cy="111613"/>
              </a:xfrm>
              <a:custGeom>
                <a:rect b="b" l="l" r="r" t="t"/>
                <a:pathLst>
                  <a:path extrusionOk="0" h="1567" w="1567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 rot="10800000">
                <a:off x="7755862" y="3707309"/>
                <a:ext cx="111610" cy="110759"/>
              </a:xfrm>
              <a:custGeom>
                <a:rect b="b" l="l" r="r" t="t"/>
                <a:pathLst>
                  <a:path extrusionOk="0" h="1555" w="1567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9" name="Google Shape;169;p7"/>
          <p:cNvGrpSpPr/>
          <p:nvPr/>
        </p:nvGrpSpPr>
        <p:grpSpPr>
          <a:xfrm>
            <a:off x="8340050" y="1177759"/>
            <a:ext cx="396675" cy="864430"/>
            <a:chOff x="5273525" y="899922"/>
            <a:chExt cx="396675" cy="864430"/>
          </a:xfrm>
        </p:grpSpPr>
        <p:sp>
          <p:nvSpPr>
            <p:cNvPr id="170" name="Google Shape;170;p7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rect b="b" l="l" r="r" t="t"/>
              <a:pathLst>
                <a:path extrusionOk="0" h="2471" w="2484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rect b="b" l="l" r="r" t="t"/>
              <a:pathLst>
                <a:path extrusionOk="0" h="2472" w="2472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rect b="b" l="l" r="r" t="t"/>
              <a:pathLst>
                <a:path extrusionOk="0" h="2471" w="2471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7"/>
          <p:cNvGrpSpPr/>
          <p:nvPr/>
        </p:nvGrpSpPr>
        <p:grpSpPr>
          <a:xfrm>
            <a:off x="6386017" y="4505475"/>
            <a:ext cx="2072707" cy="245400"/>
            <a:chOff x="4882617" y="3573600"/>
            <a:chExt cx="2072707" cy="245400"/>
          </a:xfrm>
        </p:grpSpPr>
        <p:sp>
          <p:nvSpPr>
            <p:cNvPr id="174" name="Google Shape;174;p7"/>
            <p:cNvSpPr/>
            <p:nvPr/>
          </p:nvSpPr>
          <p:spPr>
            <a:xfrm>
              <a:off x="4882617" y="3573600"/>
              <a:ext cx="2072700" cy="245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7"/>
            <p:cNvPicPr preferRelativeResize="0"/>
            <p:nvPr/>
          </p:nvPicPr>
          <p:blipFill rotWithShape="1">
            <a:blip r:embed="rId3">
              <a:alphaModFix/>
            </a:blip>
            <a:srcRect b="44119" l="0" r="0" t="44120"/>
            <a:stretch/>
          </p:blipFill>
          <p:spPr>
            <a:xfrm flipH="1">
              <a:off x="4882624" y="3573600"/>
              <a:ext cx="2072700" cy="2454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</p:grpSp>
      <p:grpSp>
        <p:nvGrpSpPr>
          <p:cNvPr id="176" name="Google Shape;176;p7"/>
          <p:cNvGrpSpPr/>
          <p:nvPr/>
        </p:nvGrpSpPr>
        <p:grpSpPr>
          <a:xfrm>
            <a:off x="4466137" y="4340874"/>
            <a:ext cx="211722" cy="410001"/>
            <a:chOff x="1343737" y="3863274"/>
            <a:chExt cx="211722" cy="410001"/>
          </a:xfrm>
        </p:grpSpPr>
        <p:sp>
          <p:nvSpPr>
            <p:cNvPr id="177" name="Google Shape;177;p7"/>
            <p:cNvSpPr/>
            <p:nvPr/>
          </p:nvSpPr>
          <p:spPr>
            <a:xfrm rot="-2700000">
              <a:off x="1375043" y="4092859"/>
              <a:ext cx="149462" cy="149462"/>
            </a:xfrm>
            <a:custGeom>
              <a:rect b="b" l="l" r="r" t="t"/>
              <a:pathLst>
                <a:path extrusionOk="0" h="3923" w="3923">
                  <a:moveTo>
                    <a:pt x="153" y="0"/>
                  </a:moveTo>
                  <a:lnTo>
                    <a:pt x="0" y="3922"/>
                  </a:lnTo>
                  <a:lnTo>
                    <a:pt x="3922" y="3757"/>
                  </a:lnTo>
                  <a:lnTo>
                    <a:pt x="3897" y="3069"/>
                  </a:lnTo>
                  <a:lnTo>
                    <a:pt x="726" y="3196"/>
                  </a:lnTo>
                  <a:lnTo>
                    <a:pt x="853" y="2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 rot="-2700000">
              <a:off x="1375088" y="3993544"/>
              <a:ext cx="148967" cy="149462"/>
            </a:xfrm>
            <a:custGeom>
              <a:rect b="b" l="l" r="r" t="t"/>
              <a:pathLst>
                <a:path extrusionOk="0" h="3923" w="3910">
                  <a:moveTo>
                    <a:pt x="153" y="1"/>
                  </a:moveTo>
                  <a:lnTo>
                    <a:pt x="1" y="3923"/>
                  </a:lnTo>
                  <a:lnTo>
                    <a:pt x="3910" y="3757"/>
                  </a:lnTo>
                  <a:lnTo>
                    <a:pt x="3884" y="3070"/>
                  </a:lnTo>
                  <a:lnTo>
                    <a:pt x="726" y="3197"/>
                  </a:lnTo>
                  <a:lnTo>
                    <a:pt x="854" y="26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 rot="-2700000">
              <a:off x="1374692" y="3894229"/>
              <a:ext cx="149462" cy="149462"/>
            </a:xfrm>
            <a:custGeom>
              <a:rect b="b" l="l" r="r" t="t"/>
              <a:pathLst>
                <a:path extrusionOk="0" h="3923" w="3923">
                  <a:moveTo>
                    <a:pt x="166" y="1"/>
                  </a:moveTo>
                  <a:lnTo>
                    <a:pt x="0" y="3922"/>
                  </a:lnTo>
                  <a:lnTo>
                    <a:pt x="3922" y="3770"/>
                  </a:lnTo>
                  <a:lnTo>
                    <a:pt x="3897" y="3069"/>
                  </a:lnTo>
                  <a:lnTo>
                    <a:pt x="726" y="3197"/>
                  </a:lnTo>
                  <a:lnTo>
                    <a:pt x="853" y="39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>
            <p:ph idx="1" type="subTitle"/>
          </p:nvPr>
        </p:nvSpPr>
        <p:spPr>
          <a:xfrm>
            <a:off x="4963088" y="1698675"/>
            <a:ext cx="2255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/>
        </p:txBody>
      </p:sp>
      <p:sp>
        <p:nvSpPr>
          <p:cNvPr id="182" name="Google Shape;182;p8"/>
          <p:cNvSpPr txBox="1"/>
          <p:nvPr>
            <p:ph idx="2" type="subTitle"/>
          </p:nvPr>
        </p:nvSpPr>
        <p:spPr>
          <a:xfrm>
            <a:off x="4963088" y="2133760"/>
            <a:ext cx="22551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8"/>
          <p:cNvSpPr txBox="1"/>
          <p:nvPr>
            <p:ph idx="3" type="subTitle"/>
          </p:nvPr>
        </p:nvSpPr>
        <p:spPr>
          <a:xfrm>
            <a:off x="4963088" y="3490115"/>
            <a:ext cx="2255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/>
        </p:txBody>
      </p:sp>
      <p:sp>
        <p:nvSpPr>
          <p:cNvPr id="184" name="Google Shape;184;p8"/>
          <p:cNvSpPr txBox="1"/>
          <p:nvPr>
            <p:ph idx="4" type="subTitle"/>
          </p:nvPr>
        </p:nvSpPr>
        <p:spPr>
          <a:xfrm>
            <a:off x="4963088" y="3925175"/>
            <a:ext cx="22551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8"/>
          <p:cNvSpPr txBox="1"/>
          <p:nvPr>
            <p:ph idx="5" type="subTitle"/>
          </p:nvPr>
        </p:nvSpPr>
        <p:spPr>
          <a:xfrm>
            <a:off x="1580624" y="1698675"/>
            <a:ext cx="2255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/>
        </p:txBody>
      </p:sp>
      <p:sp>
        <p:nvSpPr>
          <p:cNvPr id="186" name="Google Shape;186;p8"/>
          <p:cNvSpPr txBox="1"/>
          <p:nvPr>
            <p:ph idx="6" type="subTitle"/>
          </p:nvPr>
        </p:nvSpPr>
        <p:spPr>
          <a:xfrm>
            <a:off x="1580624" y="2133760"/>
            <a:ext cx="22551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7" type="subTitle"/>
          </p:nvPr>
        </p:nvSpPr>
        <p:spPr>
          <a:xfrm>
            <a:off x="1580624" y="3490116"/>
            <a:ext cx="2255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/>
        </p:txBody>
      </p:sp>
      <p:sp>
        <p:nvSpPr>
          <p:cNvPr id="188" name="Google Shape;188;p8"/>
          <p:cNvSpPr txBox="1"/>
          <p:nvPr>
            <p:ph idx="8" type="subTitle"/>
          </p:nvPr>
        </p:nvSpPr>
        <p:spPr>
          <a:xfrm>
            <a:off x="1580624" y="3925176"/>
            <a:ext cx="22551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8"/>
          <p:cNvSpPr txBox="1"/>
          <p:nvPr>
            <p:ph type="title"/>
          </p:nvPr>
        </p:nvSpPr>
        <p:spPr>
          <a:xfrm>
            <a:off x="718225" y="531600"/>
            <a:ext cx="5377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190" name="Google Shape;190;p8"/>
          <p:cNvGrpSpPr/>
          <p:nvPr/>
        </p:nvGrpSpPr>
        <p:grpSpPr>
          <a:xfrm>
            <a:off x="5920416" y="-1620839"/>
            <a:ext cx="3005821" cy="2798785"/>
            <a:chOff x="5920416" y="-1620839"/>
            <a:chExt cx="3005821" cy="2798785"/>
          </a:xfrm>
        </p:grpSpPr>
        <p:grpSp>
          <p:nvGrpSpPr>
            <p:cNvPr id="191" name="Google Shape;191;p8"/>
            <p:cNvGrpSpPr/>
            <p:nvPr/>
          </p:nvGrpSpPr>
          <p:grpSpPr>
            <a:xfrm flipH="1">
              <a:off x="6115157" y="-1620839"/>
              <a:ext cx="2811080" cy="2798785"/>
              <a:chOff x="10870203" y="1012775"/>
              <a:chExt cx="2360665" cy="2350340"/>
            </a:xfrm>
          </p:grpSpPr>
          <p:sp>
            <p:nvSpPr>
              <p:cNvPr id="192" name="Google Shape;192;p8"/>
              <p:cNvSpPr/>
              <p:nvPr/>
            </p:nvSpPr>
            <p:spPr>
              <a:xfrm>
                <a:off x="13191853" y="2182953"/>
                <a:ext cx="39015" cy="31282"/>
              </a:xfrm>
              <a:custGeom>
                <a:rect b="b" l="l" r="r" t="t"/>
                <a:pathLst>
                  <a:path extrusionOk="0" h="542" w="676">
                    <a:moveTo>
                      <a:pt x="296" y="0"/>
                    </a:moveTo>
                    <a:cubicBezTo>
                      <a:pt x="236" y="0"/>
                      <a:pt x="173" y="22"/>
                      <a:pt x="116" y="74"/>
                    </a:cubicBezTo>
                    <a:cubicBezTo>
                      <a:pt x="1" y="176"/>
                      <a:pt x="1" y="354"/>
                      <a:pt x="116" y="456"/>
                    </a:cubicBezTo>
                    <a:cubicBezTo>
                      <a:pt x="167" y="513"/>
                      <a:pt x="237" y="542"/>
                      <a:pt x="307" y="542"/>
                    </a:cubicBezTo>
                    <a:cubicBezTo>
                      <a:pt x="377" y="542"/>
                      <a:pt x="447" y="513"/>
                      <a:pt x="498" y="456"/>
                    </a:cubicBezTo>
                    <a:cubicBezTo>
                      <a:pt x="675" y="258"/>
                      <a:pt x="501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13086061" y="2074852"/>
                <a:ext cx="41555" cy="33013"/>
              </a:xfrm>
              <a:custGeom>
                <a:rect b="b" l="l" r="r" t="t"/>
                <a:pathLst>
                  <a:path extrusionOk="0" h="572" w="720">
                    <a:moveTo>
                      <a:pt x="304" y="1"/>
                    </a:moveTo>
                    <a:cubicBezTo>
                      <a:pt x="235" y="1"/>
                      <a:pt x="163" y="30"/>
                      <a:pt x="102" y="100"/>
                    </a:cubicBezTo>
                    <a:cubicBezTo>
                      <a:pt x="0" y="215"/>
                      <a:pt x="0" y="381"/>
                      <a:pt x="102" y="495"/>
                    </a:cubicBezTo>
                    <a:cubicBezTo>
                      <a:pt x="153" y="546"/>
                      <a:pt x="223" y="572"/>
                      <a:pt x="295" y="572"/>
                    </a:cubicBezTo>
                    <a:cubicBezTo>
                      <a:pt x="366" y="572"/>
                      <a:pt x="440" y="546"/>
                      <a:pt x="497" y="495"/>
                    </a:cubicBezTo>
                    <a:cubicBezTo>
                      <a:pt x="719" y="292"/>
                      <a:pt x="523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12980962" y="1969637"/>
                <a:ext cx="31686" cy="31686"/>
              </a:xfrm>
              <a:custGeom>
                <a:rect b="b" l="l" r="r" t="t"/>
                <a:pathLst>
                  <a:path extrusionOk="0" h="549" w="549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12874419" y="1863845"/>
                <a:ext cx="32378" cy="31628"/>
              </a:xfrm>
              <a:custGeom>
                <a:rect b="b" l="l" r="r" t="t"/>
                <a:pathLst>
                  <a:path extrusionOk="0" h="548" w="561">
                    <a:moveTo>
                      <a:pt x="280" y="0"/>
                    </a:moveTo>
                    <a:cubicBezTo>
                      <a:pt x="128" y="0"/>
                      <a:pt x="0" y="115"/>
                      <a:pt x="0" y="267"/>
                    </a:cubicBezTo>
                    <a:cubicBezTo>
                      <a:pt x="0" y="420"/>
                      <a:pt x="128" y="548"/>
                      <a:pt x="280" y="548"/>
                    </a:cubicBezTo>
                    <a:cubicBezTo>
                      <a:pt x="433" y="548"/>
                      <a:pt x="560" y="420"/>
                      <a:pt x="560" y="267"/>
                    </a:cubicBezTo>
                    <a:cubicBezTo>
                      <a:pt x="560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>
                <a:off x="12768570" y="1757245"/>
                <a:ext cx="31686" cy="31686"/>
              </a:xfrm>
              <a:custGeom>
                <a:rect b="b" l="l" r="r" t="t"/>
                <a:pathLst>
                  <a:path extrusionOk="0" h="549" w="549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12662028" y="1650702"/>
                <a:ext cx="31628" cy="31628"/>
              </a:xfrm>
              <a:custGeom>
                <a:rect b="b" l="l" r="r" t="t"/>
                <a:pathLst>
                  <a:path extrusionOk="0" h="548" w="548">
                    <a:moveTo>
                      <a:pt x="280" y="0"/>
                    </a:moveTo>
                    <a:cubicBezTo>
                      <a:pt x="128" y="0"/>
                      <a:pt x="0" y="128"/>
                      <a:pt x="0" y="280"/>
                    </a:cubicBezTo>
                    <a:cubicBezTo>
                      <a:pt x="0" y="433"/>
                      <a:pt x="128" y="548"/>
                      <a:pt x="280" y="548"/>
                    </a:cubicBezTo>
                    <a:cubicBezTo>
                      <a:pt x="433" y="548"/>
                      <a:pt x="548" y="433"/>
                      <a:pt x="548" y="280"/>
                    </a:cubicBezTo>
                    <a:cubicBezTo>
                      <a:pt x="548" y="128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12553985" y="1544333"/>
                <a:ext cx="39073" cy="31628"/>
              </a:xfrm>
              <a:custGeom>
                <a:rect b="b" l="l" r="r" t="t"/>
                <a:pathLst>
                  <a:path extrusionOk="0" h="548" w="677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7" y="286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12448135" y="1438310"/>
                <a:ext cx="41555" cy="33013"/>
              </a:xfrm>
              <a:custGeom>
                <a:rect b="b" l="l" r="r" t="t"/>
                <a:pathLst>
                  <a:path extrusionOk="0" h="572" w="720">
                    <a:moveTo>
                      <a:pt x="300" y="0"/>
                    </a:moveTo>
                    <a:cubicBezTo>
                      <a:pt x="230" y="0"/>
                      <a:pt x="160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67" y="542"/>
                      <a:pt x="240" y="571"/>
                      <a:pt x="310" y="571"/>
                    </a:cubicBezTo>
                    <a:cubicBezTo>
                      <a:pt x="531" y="571"/>
                      <a:pt x="720" y="280"/>
                      <a:pt x="497" y="77"/>
                    </a:cubicBezTo>
                    <a:cubicBezTo>
                      <a:pt x="440" y="26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12341593" y="1331941"/>
                <a:ext cx="38958" cy="31282"/>
              </a:xfrm>
              <a:custGeom>
                <a:rect b="b" l="l" r="r" t="t"/>
                <a:pathLst>
                  <a:path extrusionOk="0" h="542" w="675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68"/>
                    </a:cubicBezTo>
                    <a:cubicBezTo>
                      <a:pt x="172" y="520"/>
                      <a:pt x="235" y="542"/>
                      <a:pt x="295" y="542"/>
                    </a:cubicBezTo>
                    <a:cubicBezTo>
                      <a:pt x="501" y="542"/>
                      <a:pt x="675" y="283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12235743" y="1225918"/>
                <a:ext cx="38554" cy="31108"/>
              </a:xfrm>
              <a:custGeom>
                <a:rect b="b" l="l" r="r" t="t"/>
                <a:pathLst>
                  <a:path extrusionOk="0" h="539" w="668">
                    <a:moveTo>
                      <a:pt x="295" y="0"/>
                    </a:moveTo>
                    <a:cubicBezTo>
                      <a:pt x="224" y="0"/>
                      <a:pt x="154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58" y="518"/>
                      <a:pt x="218" y="538"/>
                      <a:pt x="276" y="538"/>
                    </a:cubicBezTo>
                    <a:cubicBezTo>
                      <a:pt x="485" y="538"/>
                      <a:pt x="667" y="276"/>
                      <a:pt x="497" y="77"/>
                    </a:cubicBezTo>
                    <a:cubicBezTo>
                      <a:pt x="440" y="26"/>
                      <a:pt x="367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12125507" y="1120068"/>
                <a:ext cx="41959" cy="31686"/>
              </a:xfrm>
              <a:custGeom>
                <a:rect b="b" l="l" r="r" t="t"/>
                <a:pathLst>
                  <a:path extrusionOk="0" h="549" w="727">
                    <a:moveTo>
                      <a:pt x="370" y="1"/>
                    </a:moveTo>
                    <a:cubicBezTo>
                      <a:pt x="128" y="1"/>
                      <a:pt x="1" y="294"/>
                      <a:pt x="166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7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12018965" y="1012775"/>
                <a:ext cx="42709" cy="32205"/>
              </a:xfrm>
              <a:custGeom>
                <a:rect b="b" l="l" r="r" t="t"/>
                <a:pathLst>
                  <a:path extrusionOk="0" h="558" w="740">
                    <a:moveTo>
                      <a:pt x="370" y="1"/>
                    </a:moveTo>
                    <a:cubicBezTo>
                      <a:pt x="128" y="1"/>
                      <a:pt x="0" y="306"/>
                      <a:pt x="179" y="472"/>
                    </a:cubicBezTo>
                    <a:cubicBezTo>
                      <a:pt x="230" y="529"/>
                      <a:pt x="300" y="558"/>
                      <a:pt x="371" y="558"/>
                    </a:cubicBezTo>
                    <a:cubicBezTo>
                      <a:pt x="443" y="558"/>
                      <a:pt x="516" y="529"/>
                      <a:pt x="574" y="472"/>
                    </a:cubicBezTo>
                    <a:cubicBezTo>
                      <a:pt x="739" y="306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13092640" y="2278298"/>
                <a:ext cx="42709" cy="31686"/>
              </a:xfrm>
              <a:custGeom>
                <a:rect b="b" l="l" r="r" t="t"/>
                <a:pathLst>
                  <a:path extrusionOk="0" h="549" w="740">
                    <a:moveTo>
                      <a:pt x="370" y="1"/>
                    </a:moveTo>
                    <a:cubicBezTo>
                      <a:pt x="116" y="1"/>
                      <a:pt x="1" y="294"/>
                      <a:pt x="167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40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12989792" y="2170486"/>
                <a:ext cx="42190" cy="32898"/>
              </a:xfrm>
              <a:custGeom>
                <a:rect b="b" l="l" r="r" t="t"/>
                <a:pathLst>
                  <a:path extrusionOk="0" h="570" w="731">
                    <a:moveTo>
                      <a:pt x="313" y="1"/>
                    </a:moveTo>
                    <a:cubicBezTo>
                      <a:pt x="245" y="1"/>
                      <a:pt x="175" y="29"/>
                      <a:pt x="115" y="99"/>
                    </a:cubicBezTo>
                    <a:cubicBezTo>
                      <a:pt x="0" y="213"/>
                      <a:pt x="0" y="379"/>
                      <a:pt x="115" y="493"/>
                    </a:cubicBezTo>
                    <a:cubicBezTo>
                      <a:pt x="166" y="544"/>
                      <a:pt x="236" y="570"/>
                      <a:pt x="306" y="570"/>
                    </a:cubicBezTo>
                    <a:cubicBezTo>
                      <a:pt x="376" y="570"/>
                      <a:pt x="446" y="544"/>
                      <a:pt x="497" y="493"/>
                    </a:cubicBezTo>
                    <a:cubicBezTo>
                      <a:pt x="730" y="299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12885443" y="2065156"/>
                <a:ext cx="31628" cy="32436"/>
              </a:xfrm>
              <a:custGeom>
                <a:rect b="b" l="l" r="r" t="t"/>
                <a:pathLst>
                  <a:path extrusionOk="0" h="562" w="548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61"/>
                      <a:pt x="268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12778843" y="1959364"/>
                <a:ext cx="31686" cy="31628"/>
              </a:xfrm>
              <a:custGeom>
                <a:rect b="b" l="l" r="r" t="t"/>
                <a:pathLst>
                  <a:path extrusionOk="0" h="548" w="549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34" y="548"/>
                      <a:pt x="548" y="421"/>
                      <a:pt x="548" y="268"/>
                    </a:cubicBezTo>
                    <a:cubicBezTo>
                      <a:pt x="548" y="11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12673051" y="1852821"/>
                <a:ext cx="31628" cy="31628"/>
              </a:xfrm>
              <a:custGeom>
                <a:rect b="b" l="l" r="r" t="t"/>
                <a:pathLst>
                  <a:path extrusionOk="0" h="548" w="548">
                    <a:moveTo>
                      <a:pt x="268" y="0"/>
                    </a:moveTo>
                    <a:cubicBezTo>
                      <a:pt x="115" y="0"/>
                      <a:pt x="0" y="127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0" y="548"/>
                      <a:pt x="548" y="433"/>
                      <a:pt x="548" y="280"/>
                    </a:cubicBezTo>
                    <a:cubicBezTo>
                      <a:pt x="548" y="127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>
                <a:off x="12566451" y="1746971"/>
                <a:ext cx="31686" cy="31628"/>
              </a:xfrm>
              <a:custGeom>
                <a:rect b="b" l="l" r="r" t="t"/>
                <a:pathLst>
                  <a:path extrusionOk="0" h="548" w="549">
                    <a:moveTo>
                      <a:pt x="268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12459909" y="1640429"/>
                <a:ext cx="32378" cy="31628"/>
              </a:xfrm>
              <a:custGeom>
                <a:rect b="b" l="l" r="r" t="t"/>
                <a:pathLst>
                  <a:path extrusionOk="0" h="548" w="561">
                    <a:moveTo>
                      <a:pt x="281" y="0"/>
                    </a:moveTo>
                    <a:cubicBezTo>
                      <a:pt x="128" y="0"/>
                      <a:pt x="1" y="127"/>
                      <a:pt x="1" y="280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33" y="548"/>
                      <a:pt x="561" y="420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12351866" y="1534175"/>
                <a:ext cx="33879" cy="31743"/>
              </a:xfrm>
              <a:custGeom>
                <a:rect b="b" l="l" r="r" t="t"/>
                <a:pathLst>
                  <a:path extrusionOk="0" h="550" w="587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12246074" y="1427633"/>
                <a:ext cx="33128" cy="32090"/>
              </a:xfrm>
              <a:custGeom>
                <a:rect b="b" l="l" r="r" t="t"/>
                <a:pathLst>
                  <a:path extrusionOk="0" h="556" w="574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78"/>
                    </a:cubicBezTo>
                    <a:cubicBezTo>
                      <a:pt x="159" y="531"/>
                      <a:pt x="228" y="556"/>
                      <a:pt x="296" y="556"/>
                    </a:cubicBezTo>
                    <a:cubicBezTo>
                      <a:pt x="438" y="556"/>
                      <a:pt x="573" y="447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12139475" y="1321783"/>
                <a:ext cx="33879" cy="32147"/>
              </a:xfrm>
              <a:custGeom>
                <a:rect b="b" l="l" r="r" t="t"/>
                <a:pathLst>
                  <a:path extrusionOk="0" h="557" w="587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9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12033683" y="1215240"/>
                <a:ext cx="33128" cy="31743"/>
              </a:xfrm>
              <a:custGeom>
                <a:rect b="b" l="l" r="r" t="t"/>
                <a:pathLst>
                  <a:path extrusionOk="0" h="550" w="574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66"/>
                    </a:cubicBezTo>
                    <a:cubicBezTo>
                      <a:pt x="160" y="523"/>
                      <a:pt x="230" y="549"/>
                      <a:pt x="298" y="549"/>
                    </a:cubicBezTo>
                    <a:cubicBezTo>
                      <a:pt x="440" y="549"/>
                      <a:pt x="573" y="438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11923447" y="1109044"/>
                <a:ext cx="41901" cy="31686"/>
              </a:xfrm>
              <a:custGeom>
                <a:rect b="b" l="l" r="r" t="t"/>
                <a:pathLst>
                  <a:path extrusionOk="0" h="549" w="726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69" y="548"/>
                    </a:cubicBezTo>
                    <a:cubicBezTo>
                      <a:pt x="439" y="548"/>
                      <a:pt x="509" y="523"/>
                      <a:pt x="560" y="472"/>
                    </a:cubicBezTo>
                    <a:cubicBezTo>
                      <a:pt x="726" y="294"/>
                      <a:pt x="611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13000816" y="2374394"/>
                <a:ext cx="38496" cy="31108"/>
              </a:xfrm>
              <a:custGeom>
                <a:rect b="b" l="l" r="r" t="t"/>
                <a:pathLst>
                  <a:path extrusionOk="0" h="539" w="667">
                    <a:moveTo>
                      <a:pt x="275" y="1"/>
                    </a:moveTo>
                    <a:cubicBezTo>
                      <a:pt x="217" y="1"/>
                      <a:pt x="157" y="21"/>
                      <a:pt x="102" y="67"/>
                    </a:cubicBezTo>
                    <a:cubicBezTo>
                      <a:pt x="0" y="182"/>
                      <a:pt x="0" y="348"/>
                      <a:pt x="102" y="462"/>
                    </a:cubicBezTo>
                    <a:cubicBezTo>
                      <a:pt x="153" y="513"/>
                      <a:pt x="223" y="539"/>
                      <a:pt x="295" y="539"/>
                    </a:cubicBezTo>
                    <a:cubicBezTo>
                      <a:pt x="366" y="539"/>
                      <a:pt x="440" y="513"/>
                      <a:pt x="497" y="462"/>
                    </a:cubicBezTo>
                    <a:cubicBezTo>
                      <a:pt x="667" y="263"/>
                      <a:pt x="484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12894216" y="2268198"/>
                <a:ext cx="38438" cy="31282"/>
              </a:xfrm>
              <a:custGeom>
                <a:rect b="b" l="l" r="r" t="t"/>
                <a:pathLst>
                  <a:path extrusionOk="0" h="542" w="666">
                    <a:moveTo>
                      <a:pt x="288" y="0"/>
                    </a:moveTo>
                    <a:cubicBezTo>
                      <a:pt x="227" y="0"/>
                      <a:pt x="163" y="22"/>
                      <a:pt x="103" y="74"/>
                    </a:cubicBezTo>
                    <a:cubicBezTo>
                      <a:pt x="1" y="176"/>
                      <a:pt x="1" y="354"/>
                      <a:pt x="103" y="456"/>
                    </a:cubicBezTo>
                    <a:cubicBezTo>
                      <a:pt x="160" y="513"/>
                      <a:pt x="230" y="542"/>
                      <a:pt x="300" y="542"/>
                    </a:cubicBezTo>
                    <a:cubicBezTo>
                      <a:pt x="370" y="542"/>
                      <a:pt x="440" y="513"/>
                      <a:pt x="498" y="456"/>
                    </a:cubicBezTo>
                    <a:cubicBezTo>
                      <a:pt x="665" y="259"/>
                      <a:pt x="497" y="0"/>
                      <a:pt x="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12787674" y="2160097"/>
                <a:ext cx="42132" cy="33013"/>
              </a:xfrm>
              <a:custGeom>
                <a:rect b="b" l="l" r="r" t="t"/>
                <a:pathLst>
                  <a:path extrusionOk="0" h="572" w="730">
                    <a:moveTo>
                      <a:pt x="317" y="1"/>
                    </a:moveTo>
                    <a:cubicBezTo>
                      <a:pt x="248" y="1"/>
                      <a:pt x="176" y="30"/>
                      <a:pt x="115" y="100"/>
                    </a:cubicBezTo>
                    <a:cubicBezTo>
                      <a:pt x="1" y="215"/>
                      <a:pt x="1" y="381"/>
                      <a:pt x="115" y="495"/>
                    </a:cubicBezTo>
                    <a:cubicBezTo>
                      <a:pt x="166" y="546"/>
                      <a:pt x="236" y="572"/>
                      <a:pt x="306" y="572"/>
                    </a:cubicBezTo>
                    <a:cubicBezTo>
                      <a:pt x="376" y="572"/>
                      <a:pt x="446" y="546"/>
                      <a:pt x="497" y="495"/>
                    </a:cubicBezTo>
                    <a:cubicBezTo>
                      <a:pt x="729" y="292"/>
                      <a:pt x="535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2683325" y="2054882"/>
                <a:ext cx="31628" cy="31686"/>
              </a:xfrm>
              <a:custGeom>
                <a:rect b="b" l="l" r="r" t="t"/>
                <a:pathLst>
                  <a:path extrusionOk="0" h="549" w="548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12576782" y="1949090"/>
                <a:ext cx="31628" cy="31628"/>
              </a:xfrm>
              <a:custGeom>
                <a:rect b="b" l="l" r="r" t="t"/>
                <a:pathLst>
                  <a:path extrusionOk="0" h="548" w="548">
                    <a:moveTo>
                      <a:pt x="280" y="0"/>
                    </a:moveTo>
                    <a:cubicBezTo>
                      <a:pt x="127" y="0"/>
                      <a:pt x="0" y="115"/>
                      <a:pt x="0" y="268"/>
                    </a:cubicBezTo>
                    <a:cubicBezTo>
                      <a:pt x="0" y="420"/>
                      <a:pt x="127" y="548"/>
                      <a:pt x="280" y="548"/>
                    </a:cubicBezTo>
                    <a:cubicBezTo>
                      <a:pt x="433" y="548"/>
                      <a:pt x="548" y="420"/>
                      <a:pt x="548" y="268"/>
                    </a:cubicBezTo>
                    <a:cubicBezTo>
                      <a:pt x="548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12470933" y="1842490"/>
                <a:ext cx="31686" cy="31686"/>
              </a:xfrm>
              <a:custGeom>
                <a:rect b="b" l="l" r="r" t="t"/>
                <a:pathLst>
                  <a:path extrusionOk="0" h="549" w="549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2357696" y="1735948"/>
                <a:ext cx="45191" cy="32090"/>
              </a:xfrm>
              <a:custGeom>
                <a:rect b="b" l="l" r="r" t="t"/>
                <a:pathLst>
                  <a:path extrusionOk="0" h="556" w="783">
                    <a:moveTo>
                      <a:pt x="395" y="0"/>
                    </a:moveTo>
                    <a:cubicBezTo>
                      <a:pt x="183" y="0"/>
                      <a:pt x="1" y="277"/>
                      <a:pt x="205" y="472"/>
                    </a:cubicBezTo>
                    <a:cubicBezTo>
                      <a:pt x="265" y="531"/>
                      <a:pt x="331" y="556"/>
                      <a:pt x="394" y="556"/>
                    </a:cubicBezTo>
                    <a:cubicBezTo>
                      <a:pt x="603" y="556"/>
                      <a:pt x="783" y="285"/>
                      <a:pt x="587" y="90"/>
                    </a:cubicBezTo>
                    <a:cubicBezTo>
                      <a:pt x="527" y="27"/>
                      <a:pt x="460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12252712" y="1630271"/>
                <a:ext cx="45710" cy="32436"/>
              </a:xfrm>
              <a:custGeom>
                <a:rect b="b" l="l" r="r" t="t"/>
                <a:pathLst>
                  <a:path extrusionOk="0" h="562" w="792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3" y="561"/>
                      <a:pt x="383" y="561"/>
                    </a:cubicBezTo>
                    <a:cubicBezTo>
                      <a:pt x="600" y="561"/>
                      <a:pt x="79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12146112" y="1524017"/>
                <a:ext cx="45941" cy="32551"/>
              </a:xfrm>
              <a:custGeom>
                <a:rect b="b" l="l" r="r" t="t"/>
                <a:pathLst>
                  <a:path extrusionOk="0" h="564" w="796">
                    <a:moveTo>
                      <a:pt x="390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81" y="563"/>
                    </a:cubicBezTo>
                    <a:cubicBezTo>
                      <a:pt x="600" y="563"/>
                      <a:pt x="796" y="272"/>
                      <a:pt x="573" y="69"/>
                    </a:cubicBezTo>
                    <a:cubicBezTo>
                      <a:pt x="514" y="21"/>
                      <a:pt x="451" y="1"/>
                      <a:pt x="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12040262" y="1417013"/>
                <a:ext cx="42709" cy="32205"/>
              </a:xfrm>
              <a:custGeom>
                <a:rect b="b" l="l" r="r" t="t"/>
                <a:pathLst>
                  <a:path extrusionOk="0" h="558" w="740">
                    <a:moveTo>
                      <a:pt x="370" y="0"/>
                    </a:moveTo>
                    <a:cubicBezTo>
                      <a:pt x="115" y="0"/>
                      <a:pt x="1" y="306"/>
                      <a:pt x="166" y="471"/>
                    </a:cubicBezTo>
                    <a:cubicBezTo>
                      <a:pt x="224" y="529"/>
                      <a:pt x="294" y="557"/>
                      <a:pt x="364" y="557"/>
                    </a:cubicBezTo>
                    <a:cubicBezTo>
                      <a:pt x="434" y="557"/>
                      <a:pt x="504" y="529"/>
                      <a:pt x="561" y="471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11933720" y="1311163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3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11827178" y="1204621"/>
                <a:ext cx="42651" cy="31628"/>
              </a:xfrm>
              <a:custGeom>
                <a:rect b="b" l="l" r="r" t="t"/>
                <a:pathLst>
                  <a:path extrusionOk="0" h="548" w="739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12900853" y="2469394"/>
                <a:ext cx="42709" cy="32205"/>
              </a:xfrm>
              <a:custGeom>
                <a:rect b="b" l="l" r="r" t="t"/>
                <a:pathLst>
                  <a:path extrusionOk="0" h="558" w="740">
                    <a:moveTo>
                      <a:pt x="370" y="0"/>
                    </a:moveTo>
                    <a:cubicBezTo>
                      <a:pt x="128" y="0"/>
                      <a:pt x="1" y="306"/>
                      <a:pt x="179" y="471"/>
                    </a:cubicBezTo>
                    <a:cubicBezTo>
                      <a:pt x="230" y="529"/>
                      <a:pt x="300" y="557"/>
                      <a:pt x="371" y="557"/>
                    </a:cubicBezTo>
                    <a:cubicBezTo>
                      <a:pt x="443" y="557"/>
                      <a:pt x="516" y="529"/>
                      <a:pt x="574" y="471"/>
                    </a:cubicBezTo>
                    <a:cubicBezTo>
                      <a:pt x="739" y="306"/>
                      <a:pt x="62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12794311" y="2363544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70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12688461" y="2257001"/>
                <a:ext cx="42709" cy="31628"/>
              </a:xfrm>
              <a:custGeom>
                <a:rect b="b" l="l" r="r" t="t"/>
                <a:pathLst>
                  <a:path extrusionOk="0" h="548" w="740">
                    <a:moveTo>
                      <a:pt x="370" y="0"/>
                    </a:moveTo>
                    <a:cubicBezTo>
                      <a:pt x="115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12587056" y="2150459"/>
                <a:ext cx="32378" cy="32378"/>
              </a:xfrm>
              <a:custGeom>
                <a:rect b="b" l="l" r="r" t="t"/>
                <a:pathLst>
                  <a:path extrusionOk="0" h="561" w="561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61" y="433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12481206" y="2044609"/>
                <a:ext cx="31686" cy="31628"/>
              </a:xfrm>
              <a:custGeom>
                <a:rect b="b" l="l" r="r" t="t"/>
                <a:pathLst>
                  <a:path extrusionOk="0" h="548" w="549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>
                <a:off x="12373163" y="1938182"/>
                <a:ext cx="33879" cy="31916"/>
              </a:xfrm>
              <a:custGeom>
                <a:rect b="b" l="l" r="r" t="t"/>
                <a:pathLst>
                  <a:path extrusionOk="0" h="553" w="587">
                    <a:moveTo>
                      <a:pt x="311" y="1"/>
                    </a:moveTo>
                    <a:cubicBezTo>
                      <a:pt x="242" y="1"/>
                      <a:pt x="171" y="28"/>
                      <a:pt x="116" y="87"/>
                    </a:cubicBezTo>
                    <a:cubicBezTo>
                      <a:pt x="1" y="189"/>
                      <a:pt x="1" y="367"/>
                      <a:pt x="116" y="469"/>
                    </a:cubicBezTo>
                    <a:cubicBezTo>
                      <a:pt x="169" y="527"/>
                      <a:pt x="238" y="553"/>
                      <a:pt x="306" y="553"/>
                    </a:cubicBezTo>
                    <a:cubicBezTo>
                      <a:pt x="447" y="553"/>
                      <a:pt x="587" y="442"/>
                      <a:pt x="587" y="278"/>
                    </a:cubicBezTo>
                    <a:cubicBezTo>
                      <a:pt x="587" y="108"/>
                      <a:pt x="45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12266621" y="1831813"/>
                <a:ext cx="33879" cy="31743"/>
              </a:xfrm>
              <a:custGeom>
                <a:rect b="b" l="l" r="r" t="t"/>
                <a:pathLst>
                  <a:path extrusionOk="0" h="550" w="587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12160829" y="1725617"/>
                <a:ext cx="33128" cy="31801"/>
              </a:xfrm>
              <a:custGeom>
                <a:rect b="b" l="l" r="r" t="t"/>
                <a:pathLst>
                  <a:path extrusionOk="0" h="551" w="574">
                    <a:moveTo>
                      <a:pt x="300" y="0"/>
                    </a:moveTo>
                    <a:cubicBezTo>
                      <a:pt x="234" y="0"/>
                      <a:pt x="168" y="24"/>
                      <a:pt x="115" y="78"/>
                    </a:cubicBezTo>
                    <a:cubicBezTo>
                      <a:pt x="0" y="192"/>
                      <a:pt x="0" y="358"/>
                      <a:pt x="115" y="472"/>
                    </a:cubicBezTo>
                    <a:cubicBezTo>
                      <a:pt x="168" y="526"/>
                      <a:pt x="235" y="550"/>
                      <a:pt x="301" y="550"/>
                    </a:cubicBezTo>
                    <a:cubicBezTo>
                      <a:pt x="439" y="550"/>
                      <a:pt x="573" y="445"/>
                      <a:pt x="573" y="281"/>
                    </a:cubicBezTo>
                    <a:cubicBezTo>
                      <a:pt x="573" y="108"/>
                      <a:pt x="438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12054229" y="1619420"/>
                <a:ext cx="33879" cy="31743"/>
              </a:xfrm>
              <a:custGeom>
                <a:rect b="b" l="l" r="r" t="t"/>
                <a:pathLst>
                  <a:path extrusionOk="0" h="550" w="587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6" y="438"/>
                      <a:pt x="586" y="275"/>
                    </a:cubicBezTo>
                    <a:cubicBezTo>
                      <a:pt x="586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11944628" y="1513455"/>
                <a:ext cx="45422" cy="32724"/>
              </a:xfrm>
              <a:custGeom>
                <a:rect b="b" l="l" r="r" t="t"/>
                <a:pathLst>
                  <a:path extrusionOk="0" h="567" w="787">
                    <a:moveTo>
                      <a:pt x="378" y="0"/>
                    </a:moveTo>
                    <a:cubicBezTo>
                      <a:pt x="169" y="0"/>
                      <a:pt x="0" y="261"/>
                      <a:pt x="168" y="468"/>
                    </a:cubicBezTo>
                    <a:cubicBezTo>
                      <a:pt x="228" y="538"/>
                      <a:pt x="298" y="566"/>
                      <a:pt x="367" y="566"/>
                    </a:cubicBezTo>
                    <a:cubicBezTo>
                      <a:pt x="587" y="566"/>
                      <a:pt x="786" y="268"/>
                      <a:pt x="563" y="74"/>
                    </a:cubicBezTo>
                    <a:cubicBezTo>
                      <a:pt x="503" y="22"/>
                      <a:pt x="439" y="0"/>
                      <a:pt x="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11835027" y="1405470"/>
                <a:ext cx="45826" cy="32436"/>
              </a:xfrm>
              <a:custGeom>
                <a:rect b="b" l="l" r="r" t="t"/>
                <a:pathLst>
                  <a:path extrusionOk="0" h="562" w="794">
                    <a:moveTo>
                      <a:pt x="417" y="0"/>
                    </a:moveTo>
                    <a:cubicBezTo>
                      <a:pt x="197" y="0"/>
                      <a:pt x="0" y="299"/>
                      <a:pt x="233" y="493"/>
                    </a:cubicBezTo>
                    <a:cubicBezTo>
                      <a:pt x="290" y="541"/>
                      <a:pt x="351" y="561"/>
                      <a:pt x="410" y="561"/>
                    </a:cubicBezTo>
                    <a:cubicBezTo>
                      <a:pt x="617" y="561"/>
                      <a:pt x="794" y="307"/>
                      <a:pt x="615" y="98"/>
                    </a:cubicBezTo>
                    <a:cubicBezTo>
                      <a:pt x="555" y="29"/>
                      <a:pt x="48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11728543" y="1299216"/>
                <a:ext cx="45710" cy="32436"/>
              </a:xfrm>
              <a:custGeom>
                <a:rect b="b" l="l" r="r" t="t"/>
                <a:pathLst>
                  <a:path extrusionOk="0" h="562" w="792">
                    <a:moveTo>
                      <a:pt x="409" y="1"/>
                    </a:moveTo>
                    <a:cubicBezTo>
                      <a:pt x="192" y="1"/>
                      <a:pt x="1" y="295"/>
                      <a:pt x="232" y="488"/>
                    </a:cubicBezTo>
                    <a:cubicBezTo>
                      <a:pt x="289" y="539"/>
                      <a:pt x="352" y="561"/>
                      <a:pt x="412" y="561"/>
                    </a:cubicBezTo>
                    <a:cubicBezTo>
                      <a:pt x="618" y="561"/>
                      <a:pt x="792" y="303"/>
                      <a:pt x="614" y="106"/>
                    </a:cubicBezTo>
                    <a:cubicBezTo>
                      <a:pt x="552" y="31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12802218" y="2564335"/>
                <a:ext cx="45883" cy="32436"/>
              </a:xfrm>
              <a:custGeom>
                <a:rect b="b" l="l" r="r" t="t"/>
                <a:pathLst>
                  <a:path extrusionOk="0" h="562" w="795">
                    <a:moveTo>
                      <a:pt x="413" y="0"/>
                    </a:moveTo>
                    <a:cubicBezTo>
                      <a:pt x="194" y="0"/>
                      <a:pt x="0" y="291"/>
                      <a:pt x="233" y="495"/>
                    </a:cubicBezTo>
                    <a:cubicBezTo>
                      <a:pt x="288" y="541"/>
                      <a:pt x="348" y="561"/>
                      <a:pt x="405" y="561"/>
                    </a:cubicBezTo>
                    <a:cubicBezTo>
                      <a:pt x="614" y="561"/>
                      <a:pt x="794" y="299"/>
                      <a:pt x="615" y="100"/>
                    </a:cubicBezTo>
                    <a:cubicBezTo>
                      <a:pt x="553" y="29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12698677" y="2459640"/>
                <a:ext cx="46057" cy="32436"/>
              </a:xfrm>
              <a:custGeom>
                <a:rect b="b" l="l" r="r" t="t"/>
                <a:pathLst>
                  <a:path extrusionOk="0" h="562" w="798">
                    <a:moveTo>
                      <a:pt x="396" y="1"/>
                    </a:moveTo>
                    <a:cubicBezTo>
                      <a:pt x="181" y="1"/>
                      <a:pt x="1" y="263"/>
                      <a:pt x="180" y="462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1" y="562"/>
                      <a:pt x="797" y="271"/>
                      <a:pt x="575" y="67"/>
                    </a:cubicBezTo>
                    <a:cubicBezTo>
                      <a:pt x="517" y="21"/>
                      <a:pt x="455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12591269" y="2352520"/>
                <a:ext cx="45364" cy="32090"/>
              </a:xfrm>
              <a:custGeom>
                <a:rect b="b" l="l" r="r" t="t"/>
                <a:pathLst>
                  <a:path extrusionOk="0" h="556" w="786">
                    <a:moveTo>
                      <a:pt x="391" y="1"/>
                    </a:moveTo>
                    <a:cubicBezTo>
                      <a:pt x="178" y="1"/>
                      <a:pt x="0" y="277"/>
                      <a:pt x="195" y="472"/>
                    </a:cubicBezTo>
                    <a:cubicBezTo>
                      <a:pt x="254" y="531"/>
                      <a:pt x="321" y="556"/>
                      <a:pt x="385" y="556"/>
                    </a:cubicBezTo>
                    <a:cubicBezTo>
                      <a:pt x="598" y="556"/>
                      <a:pt x="785" y="285"/>
                      <a:pt x="590" y="90"/>
                    </a:cubicBezTo>
                    <a:cubicBezTo>
                      <a:pt x="527" y="27"/>
                      <a:pt x="457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12483284" y="2245343"/>
                <a:ext cx="45826" cy="32494"/>
              </a:xfrm>
              <a:custGeom>
                <a:rect b="b" l="l" r="r" t="t"/>
                <a:pathLst>
                  <a:path extrusionOk="0" h="563" w="794">
                    <a:moveTo>
                      <a:pt x="412" y="1"/>
                    </a:moveTo>
                    <a:cubicBezTo>
                      <a:pt x="194" y="1"/>
                      <a:pt x="0" y="292"/>
                      <a:pt x="232" y="495"/>
                    </a:cubicBezTo>
                    <a:cubicBezTo>
                      <a:pt x="287" y="542"/>
                      <a:pt x="347" y="562"/>
                      <a:pt x="405" y="562"/>
                    </a:cubicBezTo>
                    <a:cubicBezTo>
                      <a:pt x="614" y="562"/>
                      <a:pt x="794" y="300"/>
                      <a:pt x="614" y="101"/>
                    </a:cubicBezTo>
                    <a:cubicBezTo>
                      <a:pt x="553" y="30"/>
                      <a:pt x="481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8"/>
              <p:cNvSpPr/>
              <p:nvPr/>
            </p:nvSpPr>
            <p:spPr>
              <a:xfrm>
                <a:off x="12384937" y="2140128"/>
                <a:ext cx="32378" cy="31686"/>
              </a:xfrm>
              <a:custGeom>
                <a:rect b="b" l="l" r="r" t="t"/>
                <a:pathLst>
                  <a:path extrusionOk="0" h="549" w="561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4" y="548"/>
                      <a:pt x="561" y="434"/>
                      <a:pt x="561" y="281"/>
                    </a:cubicBezTo>
                    <a:cubicBezTo>
                      <a:pt x="561" y="128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12270777" y="2032662"/>
                <a:ext cx="45249" cy="32436"/>
              </a:xfrm>
              <a:custGeom>
                <a:rect b="b" l="l" r="r" t="t"/>
                <a:pathLst>
                  <a:path extrusionOk="0" h="562" w="784">
                    <a:moveTo>
                      <a:pt x="406" y="0"/>
                    </a:moveTo>
                    <a:cubicBezTo>
                      <a:pt x="186" y="0"/>
                      <a:pt x="0" y="295"/>
                      <a:pt x="222" y="488"/>
                    </a:cubicBezTo>
                    <a:cubicBezTo>
                      <a:pt x="282" y="539"/>
                      <a:pt x="346" y="561"/>
                      <a:pt x="407" y="561"/>
                    </a:cubicBezTo>
                    <a:cubicBezTo>
                      <a:pt x="615" y="561"/>
                      <a:pt x="784" y="303"/>
                      <a:pt x="616" y="106"/>
                    </a:cubicBezTo>
                    <a:cubicBezTo>
                      <a:pt x="551" y="31"/>
                      <a:pt x="477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12164292" y="1926408"/>
                <a:ext cx="45883" cy="32436"/>
              </a:xfrm>
              <a:custGeom>
                <a:rect b="b" l="l" r="r" t="t"/>
                <a:pathLst>
                  <a:path extrusionOk="0" h="562" w="795">
                    <a:moveTo>
                      <a:pt x="413" y="1"/>
                    </a:moveTo>
                    <a:cubicBezTo>
                      <a:pt x="195" y="1"/>
                      <a:pt x="1" y="292"/>
                      <a:pt x="233" y="495"/>
                    </a:cubicBezTo>
                    <a:cubicBezTo>
                      <a:pt x="288" y="542"/>
                      <a:pt x="348" y="562"/>
                      <a:pt x="406" y="562"/>
                    </a:cubicBezTo>
                    <a:cubicBezTo>
                      <a:pt x="614" y="562"/>
                      <a:pt x="794" y="300"/>
                      <a:pt x="615" y="100"/>
                    </a:cubicBezTo>
                    <a:cubicBezTo>
                      <a:pt x="554" y="30"/>
                      <a:pt x="482" y="1"/>
                      <a:pt x="4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8"/>
              <p:cNvSpPr/>
              <p:nvPr/>
            </p:nvSpPr>
            <p:spPr>
              <a:xfrm>
                <a:off x="12058385" y="1820270"/>
                <a:ext cx="45249" cy="32436"/>
              </a:xfrm>
              <a:custGeom>
                <a:rect b="b" l="l" r="r" t="t"/>
                <a:pathLst>
                  <a:path extrusionOk="0" h="562" w="784">
                    <a:moveTo>
                      <a:pt x="406" y="1"/>
                    </a:moveTo>
                    <a:cubicBezTo>
                      <a:pt x="186" y="1"/>
                      <a:pt x="0" y="295"/>
                      <a:pt x="222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11955075" y="1715516"/>
                <a:ext cx="45133" cy="32436"/>
              </a:xfrm>
              <a:custGeom>
                <a:rect b="b" l="l" r="r" t="t"/>
                <a:pathLst>
                  <a:path extrusionOk="0" h="562" w="782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2" y="561"/>
                      <a:pt x="381" y="561"/>
                    </a:cubicBezTo>
                    <a:cubicBezTo>
                      <a:pt x="595" y="561"/>
                      <a:pt x="78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8"/>
              <p:cNvSpPr/>
              <p:nvPr/>
            </p:nvSpPr>
            <p:spPr>
              <a:xfrm>
                <a:off x="11845358" y="1607473"/>
                <a:ext cx="45826" cy="32494"/>
              </a:xfrm>
              <a:custGeom>
                <a:rect b="b" l="l" r="r" t="t"/>
                <a:pathLst>
                  <a:path extrusionOk="0" h="563" w="794">
                    <a:moveTo>
                      <a:pt x="413" y="0"/>
                    </a:moveTo>
                    <a:cubicBezTo>
                      <a:pt x="194" y="0"/>
                      <a:pt x="1" y="292"/>
                      <a:pt x="233" y="495"/>
                    </a:cubicBezTo>
                    <a:cubicBezTo>
                      <a:pt x="289" y="543"/>
                      <a:pt x="350" y="563"/>
                      <a:pt x="409" y="563"/>
                    </a:cubicBezTo>
                    <a:cubicBezTo>
                      <a:pt x="616" y="563"/>
                      <a:pt x="793" y="308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8"/>
              <p:cNvSpPr/>
              <p:nvPr/>
            </p:nvSpPr>
            <p:spPr>
              <a:xfrm>
                <a:off x="11739393" y="1501335"/>
                <a:ext cx="45306" cy="32378"/>
              </a:xfrm>
              <a:custGeom>
                <a:rect b="b" l="l" r="r" t="t"/>
                <a:pathLst>
                  <a:path extrusionOk="0" h="561" w="785">
                    <a:moveTo>
                      <a:pt x="407" y="0"/>
                    </a:moveTo>
                    <a:cubicBezTo>
                      <a:pt x="187" y="0"/>
                      <a:pt x="1" y="295"/>
                      <a:pt x="222" y="487"/>
                    </a:cubicBezTo>
                    <a:cubicBezTo>
                      <a:pt x="280" y="539"/>
                      <a:pt x="342" y="561"/>
                      <a:pt x="402" y="561"/>
                    </a:cubicBezTo>
                    <a:cubicBezTo>
                      <a:pt x="609" y="561"/>
                      <a:pt x="785" y="303"/>
                      <a:pt x="617" y="105"/>
                    </a:cubicBezTo>
                    <a:cubicBezTo>
                      <a:pt x="552" y="31"/>
                      <a:pt x="478" y="0"/>
                      <a:pt x="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8"/>
              <p:cNvSpPr/>
              <p:nvPr/>
            </p:nvSpPr>
            <p:spPr>
              <a:xfrm>
                <a:off x="11636083" y="1396582"/>
                <a:ext cx="45306" cy="32724"/>
              </a:xfrm>
              <a:custGeom>
                <a:rect b="b" l="l" r="r" t="t"/>
                <a:pathLst>
                  <a:path extrusionOk="0" h="567" w="785">
                    <a:moveTo>
                      <a:pt x="381" y="1"/>
                    </a:moveTo>
                    <a:cubicBezTo>
                      <a:pt x="175" y="1"/>
                      <a:pt x="1" y="261"/>
                      <a:pt x="179" y="469"/>
                    </a:cubicBezTo>
                    <a:cubicBezTo>
                      <a:pt x="239" y="538"/>
                      <a:pt x="308" y="567"/>
                      <a:pt x="376" y="567"/>
                    </a:cubicBezTo>
                    <a:cubicBezTo>
                      <a:pt x="592" y="567"/>
                      <a:pt x="784" y="268"/>
                      <a:pt x="561" y="74"/>
                    </a:cubicBezTo>
                    <a:cubicBezTo>
                      <a:pt x="503" y="22"/>
                      <a:pt x="441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8"/>
              <p:cNvSpPr/>
              <p:nvPr/>
            </p:nvSpPr>
            <p:spPr>
              <a:xfrm>
                <a:off x="12709065" y="2661182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8"/>
              <p:cNvSpPr/>
              <p:nvPr/>
            </p:nvSpPr>
            <p:spPr>
              <a:xfrm>
                <a:off x="12603216" y="2554639"/>
                <a:ext cx="42709" cy="32205"/>
              </a:xfrm>
              <a:custGeom>
                <a:rect b="b" l="l" r="r" t="t"/>
                <a:pathLst>
                  <a:path extrusionOk="0" h="558" w="740">
                    <a:moveTo>
                      <a:pt x="370" y="0"/>
                    </a:moveTo>
                    <a:cubicBezTo>
                      <a:pt x="115" y="0"/>
                      <a:pt x="1" y="306"/>
                      <a:pt x="179" y="472"/>
                    </a:cubicBezTo>
                    <a:cubicBezTo>
                      <a:pt x="230" y="529"/>
                      <a:pt x="300" y="557"/>
                      <a:pt x="370" y="557"/>
                    </a:cubicBezTo>
                    <a:cubicBezTo>
                      <a:pt x="440" y="557"/>
                      <a:pt x="510" y="529"/>
                      <a:pt x="561" y="472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8"/>
              <p:cNvSpPr/>
              <p:nvPr/>
            </p:nvSpPr>
            <p:spPr>
              <a:xfrm>
                <a:off x="12496674" y="2448789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69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8"/>
              <p:cNvSpPr/>
              <p:nvPr/>
            </p:nvSpPr>
            <p:spPr>
              <a:xfrm>
                <a:off x="12390824" y="2342247"/>
                <a:ext cx="41959" cy="31628"/>
              </a:xfrm>
              <a:custGeom>
                <a:rect b="b" l="l" r="r" t="t"/>
                <a:pathLst>
                  <a:path extrusionOk="0" h="548" w="727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6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8"/>
              <p:cNvSpPr/>
              <p:nvPr/>
            </p:nvSpPr>
            <p:spPr>
              <a:xfrm>
                <a:off x="12289419" y="2235704"/>
                <a:ext cx="31628" cy="32378"/>
              </a:xfrm>
              <a:custGeom>
                <a:rect b="b" l="l" r="r" t="t"/>
                <a:pathLst>
                  <a:path extrusionOk="0" h="561" w="548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48" y="433"/>
                      <a:pt x="548" y="280"/>
                    </a:cubicBezTo>
                    <a:cubicBezTo>
                      <a:pt x="548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8"/>
              <p:cNvSpPr/>
              <p:nvPr/>
            </p:nvSpPr>
            <p:spPr>
              <a:xfrm>
                <a:off x="12182126" y="2129855"/>
                <a:ext cx="41613" cy="32898"/>
              </a:xfrm>
              <a:custGeom>
                <a:rect b="b" l="l" r="r" t="t"/>
                <a:pathLst>
                  <a:path extrusionOk="0" h="570" w="721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62" y="541"/>
                      <a:pt x="233" y="570"/>
                      <a:pt x="301" y="570"/>
                    </a:cubicBezTo>
                    <a:cubicBezTo>
                      <a:pt x="521" y="570"/>
                      <a:pt x="720" y="271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12075526" y="2023485"/>
                <a:ext cx="38438" cy="31282"/>
              </a:xfrm>
              <a:custGeom>
                <a:rect b="b" l="l" r="r" t="t"/>
                <a:pathLst>
                  <a:path extrusionOk="0" h="542" w="666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3" y="520"/>
                      <a:pt x="227" y="542"/>
                      <a:pt x="288" y="542"/>
                    </a:cubicBezTo>
                    <a:cubicBezTo>
                      <a:pt x="497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>
                <a:off x="11968984" y="1916943"/>
                <a:ext cx="42074" cy="33128"/>
              </a:xfrm>
              <a:custGeom>
                <a:rect b="b" l="l" r="r" t="t"/>
                <a:pathLst>
                  <a:path extrusionOk="0" h="574" w="729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2"/>
                      <a:pt x="250" y="573"/>
                      <a:pt x="320" y="573"/>
                    </a:cubicBezTo>
                    <a:cubicBezTo>
                      <a:pt x="537" y="573"/>
                      <a:pt x="728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8"/>
              <p:cNvSpPr/>
              <p:nvPr/>
            </p:nvSpPr>
            <p:spPr>
              <a:xfrm>
                <a:off x="11859325" y="1811382"/>
                <a:ext cx="42305" cy="30704"/>
              </a:xfrm>
              <a:custGeom>
                <a:rect b="b" l="l" r="r" t="t"/>
                <a:pathLst>
                  <a:path extrusionOk="0" h="532" w="733">
                    <a:moveTo>
                      <a:pt x="382" y="0"/>
                    </a:moveTo>
                    <a:cubicBezTo>
                      <a:pt x="172" y="0"/>
                      <a:pt x="0" y="255"/>
                      <a:pt x="169" y="463"/>
                    </a:cubicBezTo>
                    <a:cubicBezTo>
                      <a:pt x="225" y="511"/>
                      <a:pt x="286" y="532"/>
                      <a:pt x="345" y="532"/>
                    </a:cubicBezTo>
                    <a:cubicBezTo>
                      <a:pt x="553" y="532"/>
                      <a:pt x="732" y="277"/>
                      <a:pt x="564" y="69"/>
                    </a:cubicBezTo>
                    <a:cubicBezTo>
                      <a:pt x="505" y="21"/>
                      <a:pt x="442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11749897" y="1703396"/>
                <a:ext cx="45653" cy="32436"/>
              </a:xfrm>
              <a:custGeom>
                <a:rect b="b" l="l" r="r" t="t"/>
                <a:pathLst>
                  <a:path extrusionOk="0" h="562" w="791">
                    <a:moveTo>
                      <a:pt x="409" y="1"/>
                    </a:moveTo>
                    <a:cubicBezTo>
                      <a:pt x="191" y="1"/>
                      <a:pt x="0" y="295"/>
                      <a:pt x="231" y="488"/>
                    </a:cubicBezTo>
                    <a:cubicBezTo>
                      <a:pt x="289" y="540"/>
                      <a:pt x="351" y="562"/>
                      <a:pt x="411" y="562"/>
                    </a:cubicBezTo>
                    <a:cubicBezTo>
                      <a:pt x="617" y="562"/>
                      <a:pt x="791" y="303"/>
                      <a:pt x="613" y="106"/>
                    </a:cubicBezTo>
                    <a:cubicBezTo>
                      <a:pt x="551" y="32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>
                <a:off x="11646414" y="1598701"/>
                <a:ext cx="45826" cy="32724"/>
              </a:xfrm>
              <a:custGeom>
                <a:rect b="b" l="l" r="r" t="t"/>
                <a:pathLst>
                  <a:path extrusionOk="0" h="567" w="794">
                    <a:moveTo>
                      <a:pt x="381" y="0"/>
                    </a:moveTo>
                    <a:cubicBezTo>
                      <a:pt x="175" y="0"/>
                      <a:pt x="0" y="261"/>
                      <a:pt x="178" y="468"/>
                    </a:cubicBezTo>
                    <a:cubicBezTo>
                      <a:pt x="238" y="538"/>
                      <a:pt x="308" y="566"/>
                      <a:pt x="377" y="566"/>
                    </a:cubicBezTo>
                    <a:cubicBezTo>
                      <a:pt x="596" y="566"/>
                      <a:pt x="793" y="268"/>
                      <a:pt x="560" y="74"/>
                    </a:cubicBezTo>
                    <a:cubicBezTo>
                      <a:pt x="503" y="22"/>
                      <a:pt x="440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8"/>
              <p:cNvSpPr/>
              <p:nvPr/>
            </p:nvSpPr>
            <p:spPr>
              <a:xfrm>
                <a:off x="11537217" y="1490715"/>
                <a:ext cx="45422" cy="32436"/>
              </a:xfrm>
              <a:custGeom>
                <a:rect b="b" l="l" r="r" t="t"/>
                <a:pathLst>
                  <a:path extrusionOk="0" h="562" w="787">
                    <a:moveTo>
                      <a:pt x="414" y="0"/>
                    </a:moveTo>
                    <a:cubicBezTo>
                      <a:pt x="192" y="0"/>
                      <a:pt x="0" y="299"/>
                      <a:pt x="224" y="493"/>
                    </a:cubicBezTo>
                    <a:cubicBezTo>
                      <a:pt x="283" y="541"/>
                      <a:pt x="345" y="561"/>
                      <a:pt x="405" y="561"/>
                    </a:cubicBezTo>
                    <a:cubicBezTo>
                      <a:pt x="616" y="561"/>
                      <a:pt x="787" y="307"/>
                      <a:pt x="618" y="98"/>
                    </a:cubicBezTo>
                    <a:cubicBezTo>
                      <a:pt x="555" y="29"/>
                      <a:pt x="483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8"/>
              <p:cNvSpPr/>
              <p:nvPr/>
            </p:nvSpPr>
            <p:spPr>
              <a:xfrm>
                <a:off x="12617183" y="2757624"/>
                <a:ext cx="38958" cy="31339"/>
              </a:xfrm>
              <a:custGeom>
                <a:rect b="b" l="l" r="r" t="t"/>
                <a:pathLst>
                  <a:path extrusionOk="0" h="543" w="675">
                    <a:moveTo>
                      <a:pt x="295" y="1"/>
                    </a:moveTo>
                    <a:cubicBezTo>
                      <a:pt x="235" y="1"/>
                      <a:pt x="173" y="23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4"/>
                      <a:pt x="236" y="542"/>
                      <a:pt x="306" y="542"/>
                    </a:cubicBezTo>
                    <a:cubicBezTo>
                      <a:pt x="376" y="542"/>
                      <a:pt x="446" y="514"/>
                      <a:pt x="497" y="456"/>
                    </a:cubicBezTo>
                    <a:cubicBezTo>
                      <a:pt x="675" y="259"/>
                      <a:pt x="501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8"/>
              <p:cNvSpPr/>
              <p:nvPr/>
            </p:nvSpPr>
            <p:spPr>
              <a:xfrm>
                <a:off x="12511333" y="2649235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13" y="1"/>
                    </a:moveTo>
                    <a:cubicBezTo>
                      <a:pt x="242" y="1"/>
                      <a:pt x="168" y="31"/>
                      <a:pt x="103" y="106"/>
                    </a:cubicBezTo>
                    <a:cubicBezTo>
                      <a:pt x="1" y="208"/>
                      <a:pt x="1" y="386"/>
                      <a:pt x="103" y="488"/>
                    </a:cubicBezTo>
                    <a:cubicBezTo>
                      <a:pt x="160" y="545"/>
                      <a:pt x="230" y="574"/>
                      <a:pt x="300" y="574"/>
                    </a:cubicBezTo>
                    <a:cubicBezTo>
                      <a:pt x="370" y="574"/>
                      <a:pt x="440" y="545"/>
                      <a:pt x="497" y="488"/>
                    </a:cubicBezTo>
                    <a:cubicBezTo>
                      <a:pt x="719" y="295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8"/>
              <p:cNvSpPr/>
              <p:nvPr/>
            </p:nvSpPr>
            <p:spPr>
              <a:xfrm>
                <a:off x="12404791" y="2544828"/>
                <a:ext cx="39015" cy="31166"/>
              </a:xfrm>
              <a:custGeom>
                <a:rect b="b" l="l" r="r" t="t"/>
                <a:pathLst>
                  <a:path extrusionOk="0" h="540" w="676">
                    <a:moveTo>
                      <a:pt x="291" y="0"/>
                    </a:moveTo>
                    <a:cubicBezTo>
                      <a:pt x="233" y="0"/>
                      <a:pt x="171" y="21"/>
                      <a:pt x="115" y="69"/>
                    </a:cubicBezTo>
                    <a:cubicBezTo>
                      <a:pt x="1" y="183"/>
                      <a:pt x="1" y="349"/>
                      <a:pt x="115" y="463"/>
                    </a:cubicBezTo>
                    <a:cubicBezTo>
                      <a:pt x="166" y="514"/>
                      <a:pt x="236" y="540"/>
                      <a:pt x="306" y="540"/>
                    </a:cubicBezTo>
                    <a:cubicBezTo>
                      <a:pt x="376" y="540"/>
                      <a:pt x="446" y="514"/>
                      <a:pt x="497" y="463"/>
                    </a:cubicBezTo>
                    <a:cubicBezTo>
                      <a:pt x="676" y="255"/>
                      <a:pt x="499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8"/>
              <p:cNvSpPr/>
              <p:nvPr/>
            </p:nvSpPr>
            <p:spPr>
              <a:xfrm>
                <a:off x="12298249" y="2436842"/>
                <a:ext cx="42190" cy="33128"/>
              </a:xfrm>
              <a:custGeom>
                <a:rect b="b" l="l" r="r" t="t"/>
                <a:pathLst>
                  <a:path extrusionOk="0" h="574" w="731">
                    <a:moveTo>
                      <a:pt x="320" y="1"/>
                    </a:moveTo>
                    <a:cubicBezTo>
                      <a:pt x="250" y="1"/>
                      <a:pt x="177" y="31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7" y="574"/>
                    </a:cubicBezTo>
                    <a:cubicBezTo>
                      <a:pt x="379" y="574"/>
                      <a:pt x="452" y="545"/>
                      <a:pt x="510" y="488"/>
                    </a:cubicBezTo>
                    <a:cubicBezTo>
                      <a:pt x="731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8"/>
              <p:cNvSpPr/>
              <p:nvPr/>
            </p:nvSpPr>
            <p:spPr>
              <a:xfrm>
                <a:off x="12192399" y="2330588"/>
                <a:ext cx="41555" cy="33013"/>
              </a:xfrm>
              <a:custGeom>
                <a:rect b="b" l="l" r="r" t="t"/>
                <a:pathLst>
                  <a:path extrusionOk="0" h="572" w="720">
                    <a:moveTo>
                      <a:pt x="310" y="1"/>
                    </a:moveTo>
                    <a:cubicBezTo>
                      <a:pt x="240" y="1"/>
                      <a:pt x="167" y="30"/>
                      <a:pt x="102" y="101"/>
                    </a:cubicBezTo>
                    <a:cubicBezTo>
                      <a:pt x="1" y="202"/>
                      <a:pt x="1" y="381"/>
                      <a:pt x="102" y="495"/>
                    </a:cubicBezTo>
                    <a:cubicBezTo>
                      <a:pt x="160" y="546"/>
                      <a:pt x="230" y="572"/>
                      <a:pt x="300" y="572"/>
                    </a:cubicBezTo>
                    <a:cubicBezTo>
                      <a:pt x="370" y="572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8"/>
              <p:cNvSpPr/>
              <p:nvPr/>
            </p:nvSpPr>
            <p:spPr>
              <a:xfrm>
                <a:off x="12082163" y="2225373"/>
                <a:ext cx="42709" cy="31686"/>
              </a:xfrm>
              <a:custGeom>
                <a:rect b="b" l="l" r="r" t="t"/>
                <a:pathLst>
                  <a:path extrusionOk="0" h="549" w="740">
                    <a:moveTo>
                      <a:pt x="370" y="1"/>
                    </a:moveTo>
                    <a:cubicBezTo>
                      <a:pt x="128" y="1"/>
                      <a:pt x="1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8"/>
              <p:cNvSpPr/>
              <p:nvPr/>
            </p:nvSpPr>
            <p:spPr>
              <a:xfrm>
                <a:off x="11973139" y="2117907"/>
                <a:ext cx="45249" cy="32436"/>
              </a:xfrm>
              <a:custGeom>
                <a:rect b="b" l="l" r="r" t="t"/>
                <a:pathLst>
                  <a:path extrusionOk="0" h="562" w="784">
                    <a:moveTo>
                      <a:pt x="406" y="1"/>
                    </a:moveTo>
                    <a:cubicBezTo>
                      <a:pt x="186" y="1"/>
                      <a:pt x="0" y="295"/>
                      <a:pt x="221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8"/>
              <p:cNvSpPr/>
              <p:nvPr/>
            </p:nvSpPr>
            <p:spPr>
              <a:xfrm>
                <a:off x="11869598" y="2013501"/>
                <a:ext cx="45479" cy="32378"/>
              </a:xfrm>
              <a:custGeom>
                <a:rect b="b" l="l" r="r" t="t"/>
                <a:pathLst>
                  <a:path extrusionOk="0" h="561" w="788">
                    <a:moveTo>
                      <a:pt x="387" y="0"/>
                    </a:moveTo>
                    <a:cubicBezTo>
                      <a:pt x="180" y="0"/>
                      <a:pt x="1" y="255"/>
                      <a:pt x="169" y="463"/>
                    </a:cubicBezTo>
                    <a:cubicBezTo>
                      <a:pt x="232" y="532"/>
                      <a:pt x="304" y="561"/>
                      <a:pt x="373" y="561"/>
                    </a:cubicBezTo>
                    <a:cubicBezTo>
                      <a:pt x="595" y="561"/>
                      <a:pt x="787" y="263"/>
                      <a:pt x="564" y="68"/>
                    </a:cubicBezTo>
                    <a:cubicBezTo>
                      <a:pt x="508" y="20"/>
                      <a:pt x="446" y="0"/>
                      <a:pt x="3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8"/>
              <p:cNvSpPr/>
              <p:nvPr/>
            </p:nvSpPr>
            <p:spPr>
              <a:xfrm>
                <a:off x="11763287" y="1907362"/>
                <a:ext cx="45710" cy="32090"/>
              </a:xfrm>
              <a:custGeom>
                <a:rect b="b" l="l" r="r" t="t"/>
                <a:pathLst>
                  <a:path extrusionOk="0" h="556" w="792">
                    <a:moveTo>
                      <a:pt x="380" y="0"/>
                    </a:moveTo>
                    <a:cubicBezTo>
                      <a:pt x="174" y="0"/>
                      <a:pt x="0" y="258"/>
                      <a:pt x="178" y="456"/>
                    </a:cubicBezTo>
                    <a:cubicBezTo>
                      <a:pt x="239" y="526"/>
                      <a:pt x="311" y="555"/>
                      <a:pt x="380" y="555"/>
                    </a:cubicBezTo>
                    <a:cubicBezTo>
                      <a:pt x="598" y="555"/>
                      <a:pt x="791" y="267"/>
                      <a:pt x="560" y="74"/>
                    </a:cubicBezTo>
                    <a:cubicBezTo>
                      <a:pt x="502" y="22"/>
                      <a:pt x="440" y="0"/>
                      <a:pt x="3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11657264" y="1800762"/>
                <a:ext cx="45306" cy="32436"/>
              </a:xfrm>
              <a:custGeom>
                <a:rect b="b" l="l" r="r" t="t"/>
                <a:pathLst>
                  <a:path extrusionOk="0" h="562" w="785">
                    <a:moveTo>
                      <a:pt x="378" y="1"/>
                    </a:moveTo>
                    <a:cubicBezTo>
                      <a:pt x="169" y="1"/>
                      <a:pt x="1" y="259"/>
                      <a:pt x="168" y="456"/>
                    </a:cubicBezTo>
                    <a:cubicBezTo>
                      <a:pt x="230" y="531"/>
                      <a:pt x="303" y="561"/>
                      <a:pt x="373" y="561"/>
                    </a:cubicBezTo>
                    <a:cubicBezTo>
                      <a:pt x="591" y="561"/>
                      <a:pt x="784" y="267"/>
                      <a:pt x="563" y="74"/>
                    </a:cubicBezTo>
                    <a:cubicBezTo>
                      <a:pt x="503" y="23"/>
                      <a:pt x="438" y="1"/>
                      <a:pt x="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8"/>
              <p:cNvSpPr/>
              <p:nvPr/>
            </p:nvSpPr>
            <p:spPr>
              <a:xfrm>
                <a:off x="11547721" y="1692719"/>
                <a:ext cx="42132" cy="33013"/>
              </a:xfrm>
              <a:custGeom>
                <a:rect b="b" l="l" r="r" t="t"/>
                <a:pathLst>
                  <a:path extrusionOk="0" h="572" w="730">
                    <a:moveTo>
                      <a:pt x="413" y="0"/>
                    </a:moveTo>
                    <a:cubicBezTo>
                      <a:pt x="194" y="0"/>
                      <a:pt x="0" y="292"/>
                      <a:pt x="233" y="495"/>
                    </a:cubicBezTo>
                    <a:cubicBezTo>
                      <a:pt x="284" y="546"/>
                      <a:pt x="354" y="571"/>
                      <a:pt x="424" y="571"/>
                    </a:cubicBezTo>
                    <a:cubicBezTo>
                      <a:pt x="494" y="571"/>
                      <a:pt x="564" y="546"/>
                      <a:pt x="615" y="495"/>
                    </a:cubicBezTo>
                    <a:cubicBezTo>
                      <a:pt x="729" y="380"/>
                      <a:pt x="729" y="215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8"/>
              <p:cNvSpPr/>
              <p:nvPr/>
            </p:nvSpPr>
            <p:spPr>
              <a:xfrm>
                <a:off x="11444295" y="1588370"/>
                <a:ext cx="38958" cy="31339"/>
              </a:xfrm>
              <a:custGeom>
                <a:rect b="b" l="l" r="r" t="t"/>
                <a:pathLst>
                  <a:path extrusionOk="0" h="543" w="675">
                    <a:moveTo>
                      <a:pt x="380" y="1"/>
                    </a:moveTo>
                    <a:cubicBezTo>
                      <a:pt x="175" y="1"/>
                      <a:pt x="1" y="259"/>
                      <a:pt x="178" y="456"/>
                    </a:cubicBezTo>
                    <a:cubicBezTo>
                      <a:pt x="229" y="514"/>
                      <a:pt x="299" y="542"/>
                      <a:pt x="369" y="542"/>
                    </a:cubicBezTo>
                    <a:cubicBezTo>
                      <a:pt x="439" y="542"/>
                      <a:pt x="509" y="514"/>
                      <a:pt x="560" y="456"/>
                    </a:cubicBezTo>
                    <a:cubicBezTo>
                      <a:pt x="675" y="355"/>
                      <a:pt x="675" y="176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12514912" y="2851353"/>
                <a:ext cx="42074" cy="33128"/>
              </a:xfrm>
              <a:custGeom>
                <a:rect b="b" l="l" r="r" t="t"/>
                <a:pathLst>
                  <a:path extrusionOk="0" h="574" w="729">
                    <a:moveTo>
                      <a:pt x="409" y="0"/>
                    </a:moveTo>
                    <a:cubicBezTo>
                      <a:pt x="192" y="0"/>
                      <a:pt x="1" y="295"/>
                      <a:pt x="232" y="488"/>
                    </a:cubicBezTo>
                    <a:cubicBezTo>
                      <a:pt x="283" y="545"/>
                      <a:pt x="353" y="574"/>
                      <a:pt x="423" y="574"/>
                    </a:cubicBezTo>
                    <a:cubicBezTo>
                      <a:pt x="493" y="574"/>
                      <a:pt x="563" y="545"/>
                      <a:pt x="614" y="488"/>
                    </a:cubicBezTo>
                    <a:cubicBezTo>
                      <a:pt x="728" y="386"/>
                      <a:pt x="728" y="207"/>
                      <a:pt x="614" y="106"/>
                    </a:cubicBezTo>
                    <a:cubicBezTo>
                      <a:pt x="552" y="31"/>
                      <a:pt x="479" y="0"/>
                      <a:pt x="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8"/>
              <p:cNvSpPr/>
              <p:nvPr/>
            </p:nvSpPr>
            <p:spPr>
              <a:xfrm>
                <a:off x="12411371" y="2746889"/>
                <a:ext cx="39015" cy="31224"/>
              </a:xfrm>
              <a:custGeom>
                <a:rect b="b" l="l" r="r" t="t"/>
                <a:pathLst>
                  <a:path extrusionOk="0" h="541" w="676">
                    <a:moveTo>
                      <a:pt x="385" y="1"/>
                    </a:moveTo>
                    <a:cubicBezTo>
                      <a:pt x="178" y="1"/>
                      <a:pt x="1" y="256"/>
                      <a:pt x="179" y="464"/>
                    </a:cubicBezTo>
                    <a:cubicBezTo>
                      <a:pt x="230" y="515"/>
                      <a:pt x="300" y="540"/>
                      <a:pt x="370" y="540"/>
                    </a:cubicBezTo>
                    <a:cubicBezTo>
                      <a:pt x="440" y="540"/>
                      <a:pt x="510" y="515"/>
                      <a:pt x="561" y="464"/>
                    </a:cubicBezTo>
                    <a:cubicBezTo>
                      <a:pt x="676" y="349"/>
                      <a:pt x="676" y="184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8"/>
              <p:cNvSpPr/>
              <p:nvPr/>
            </p:nvSpPr>
            <p:spPr>
              <a:xfrm>
                <a:off x="12309273" y="2638961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12" y="0"/>
                    </a:moveTo>
                    <a:cubicBezTo>
                      <a:pt x="242" y="0"/>
                      <a:pt x="167" y="31"/>
                      <a:pt x="102" y="106"/>
                    </a:cubicBezTo>
                    <a:cubicBezTo>
                      <a:pt x="0" y="207"/>
                      <a:pt x="0" y="386"/>
                      <a:pt x="102" y="488"/>
                    </a:cubicBezTo>
                    <a:cubicBezTo>
                      <a:pt x="159" y="545"/>
                      <a:pt x="229" y="574"/>
                      <a:pt x="299" y="574"/>
                    </a:cubicBezTo>
                    <a:cubicBezTo>
                      <a:pt x="369" y="574"/>
                      <a:pt x="439" y="545"/>
                      <a:pt x="497" y="488"/>
                    </a:cubicBezTo>
                    <a:cubicBezTo>
                      <a:pt x="718" y="295"/>
                      <a:pt x="532" y="0"/>
                      <a:pt x="3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12202673" y="2533515"/>
                <a:ext cx="42190" cy="33417"/>
              </a:xfrm>
              <a:custGeom>
                <a:rect b="b" l="l" r="r" t="t"/>
                <a:pathLst>
                  <a:path extrusionOk="0" h="579" w="731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81"/>
                    </a:cubicBezTo>
                    <a:cubicBezTo>
                      <a:pt x="176" y="550"/>
                      <a:pt x="246" y="579"/>
                      <a:pt x="314" y="579"/>
                    </a:cubicBezTo>
                    <a:cubicBezTo>
                      <a:pt x="534" y="579"/>
                      <a:pt x="731" y="281"/>
                      <a:pt x="497" y="86"/>
                    </a:cubicBezTo>
                    <a:cubicBezTo>
                      <a:pt x="447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12096881" y="2427492"/>
                <a:ext cx="38438" cy="31166"/>
              </a:xfrm>
              <a:custGeom>
                <a:rect b="b" l="l" r="r" t="t"/>
                <a:pathLst>
                  <a:path extrusionOk="0" h="540" w="666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58" y="519"/>
                      <a:pt x="220" y="540"/>
                      <a:pt x="279" y="540"/>
                    </a:cubicBezTo>
                    <a:cubicBezTo>
                      <a:pt x="486" y="540"/>
                      <a:pt x="665" y="285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8"/>
              <p:cNvSpPr/>
              <p:nvPr/>
            </p:nvSpPr>
            <p:spPr>
              <a:xfrm>
                <a:off x="11990281" y="2321123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3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8"/>
              <p:cNvSpPr/>
              <p:nvPr/>
            </p:nvSpPr>
            <p:spPr>
              <a:xfrm>
                <a:off x="11883739" y="2215100"/>
                <a:ext cx="42190" cy="32898"/>
              </a:xfrm>
              <a:custGeom>
                <a:rect b="b" l="l" r="r" t="t"/>
                <a:pathLst>
                  <a:path extrusionOk="0" h="570" w="731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5" y="541"/>
                      <a:pt x="246" y="570"/>
                      <a:pt x="314" y="570"/>
                    </a:cubicBezTo>
                    <a:cubicBezTo>
                      <a:pt x="533" y="570"/>
                      <a:pt x="730" y="271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8"/>
              <p:cNvSpPr/>
              <p:nvPr/>
            </p:nvSpPr>
            <p:spPr>
              <a:xfrm>
                <a:off x="11777889" y="2108731"/>
                <a:ext cx="38438" cy="31282"/>
              </a:xfrm>
              <a:custGeom>
                <a:rect b="b" l="l" r="r" t="t"/>
                <a:pathLst>
                  <a:path extrusionOk="0" h="542" w="666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7"/>
                      <a:pt x="103" y="468"/>
                    </a:cubicBezTo>
                    <a:cubicBezTo>
                      <a:pt x="160" y="520"/>
                      <a:pt x="223" y="542"/>
                      <a:pt x="283" y="542"/>
                    </a:cubicBezTo>
                    <a:cubicBezTo>
                      <a:pt x="489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11671347" y="2002188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3"/>
                      <a:pt x="249" y="573"/>
                      <a:pt x="318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11564805" y="1896165"/>
                <a:ext cx="39015" cy="31166"/>
              </a:xfrm>
              <a:custGeom>
                <a:rect b="b" l="l" r="r" t="t"/>
                <a:pathLst>
                  <a:path extrusionOk="0" h="540" w="676">
                    <a:moveTo>
                      <a:pt x="306" y="0"/>
                    </a:moveTo>
                    <a:cubicBezTo>
                      <a:pt x="236" y="0"/>
                      <a:pt x="166" y="26"/>
                      <a:pt x="115" y="77"/>
                    </a:cubicBezTo>
                    <a:cubicBezTo>
                      <a:pt x="0" y="191"/>
                      <a:pt x="0" y="357"/>
                      <a:pt x="115" y="471"/>
                    </a:cubicBezTo>
                    <a:cubicBezTo>
                      <a:pt x="171" y="519"/>
                      <a:pt x="232" y="540"/>
                      <a:pt x="291" y="540"/>
                    </a:cubicBezTo>
                    <a:cubicBezTo>
                      <a:pt x="498" y="540"/>
                      <a:pt x="675" y="285"/>
                      <a:pt x="497" y="77"/>
                    </a:cubicBezTo>
                    <a:cubicBezTo>
                      <a:pt x="446" y="26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11458955" y="1789796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11352413" y="1683196"/>
                <a:ext cx="39073" cy="31686"/>
              </a:xfrm>
              <a:custGeom>
                <a:rect b="b" l="l" r="r" t="t"/>
                <a:pathLst>
                  <a:path extrusionOk="0" h="549" w="677">
                    <a:moveTo>
                      <a:pt x="306" y="1"/>
                    </a:moveTo>
                    <a:cubicBezTo>
                      <a:pt x="236" y="1"/>
                      <a:pt x="166" y="29"/>
                      <a:pt x="115" y="87"/>
                    </a:cubicBezTo>
                    <a:cubicBezTo>
                      <a:pt x="0" y="189"/>
                      <a:pt x="0" y="367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6" y="286"/>
                      <a:pt x="497" y="87"/>
                    </a:cubicBezTo>
                    <a:cubicBezTo>
                      <a:pt x="446" y="29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12426088" y="2949008"/>
                <a:ext cx="38496" cy="31224"/>
              </a:xfrm>
              <a:custGeom>
                <a:rect b="b" l="l" r="r" t="t"/>
                <a:pathLst>
                  <a:path extrusionOk="0" h="541" w="667">
                    <a:moveTo>
                      <a:pt x="284" y="1"/>
                    </a:moveTo>
                    <a:cubicBezTo>
                      <a:pt x="225" y="1"/>
                      <a:pt x="162" y="21"/>
                      <a:pt x="103" y="69"/>
                    </a:cubicBezTo>
                    <a:cubicBezTo>
                      <a:pt x="1" y="183"/>
                      <a:pt x="1" y="349"/>
                      <a:pt x="103" y="464"/>
                    </a:cubicBezTo>
                    <a:cubicBezTo>
                      <a:pt x="160" y="515"/>
                      <a:pt x="230" y="540"/>
                      <a:pt x="300" y="540"/>
                    </a:cubicBezTo>
                    <a:cubicBezTo>
                      <a:pt x="370" y="540"/>
                      <a:pt x="440" y="515"/>
                      <a:pt x="497" y="464"/>
                    </a:cubicBezTo>
                    <a:cubicBezTo>
                      <a:pt x="666" y="255"/>
                      <a:pt x="495" y="1"/>
                      <a:pt x="2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12319546" y="2841080"/>
                <a:ext cx="42074" cy="33128"/>
              </a:xfrm>
              <a:custGeom>
                <a:rect b="b" l="l" r="r" t="t"/>
                <a:pathLst>
                  <a:path extrusionOk="0" h="574" w="729">
                    <a:moveTo>
                      <a:pt x="320" y="0"/>
                    </a:moveTo>
                    <a:cubicBezTo>
                      <a:pt x="250" y="0"/>
                      <a:pt x="177" y="31"/>
                      <a:pt x="115" y="105"/>
                    </a:cubicBezTo>
                    <a:cubicBezTo>
                      <a:pt x="0" y="207"/>
                      <a:pt x="0" y="385"/>
                      <a:pt x="115" y="487"/>
                    </a:cubicBezTo>
                    <a:cubicBezTo>
                      <a:pt x="166" y="545"/>
                      <a:pt x="236" y="573"/>
                      <a:pt x="306" y="573"/>
                    </a:cubicBezTo>
                    <a:cubicBezTo>
                      <a:pt x="376" y="573"/>
                      <a:pt x="446" y="545"/>
                      <a:pt x="497" y="487"/>
                    </a:cubicBezTo>
                    <a:cubicBezTo>
                      <a:pt x="728" y="295"/>
                      <a:pt x="537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12213004" y="2736327"/>
                <a:ext cx="39131" cy="31282"/>
              </a:xfrm>
              <a:custGeom>
                <a:rect b="b" l="l" r="r" t="t"/>
                <a:pathLst>
                  <a:path extrusionOk="0" h="542" w="678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7" y="542"/>
                    </a:cubicBezTo>
                    <a:cubicBezTo>
                      <a:pt x="379" y="542"/>
                      <a:pt x="452" y="513"/>
                      <a:pt x="509" y="456"/>
                    </a:cubicBezTo>
                    <a:cubicBezTo>
                      <a:pt x="677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8"/>
              <p:cNvSpPr/>
              <p:nvPr/>
            </p:nvSpPr>
            <p:spPr>
              <a:xfrm>
                <a:off x="12107154" y="2630073"/>
                <a:ext cx="38438" cy="31166"/>
              </a:xfrm>
              <a:custGeom>
                <a:rect b="b" l="l" r="r" t="t"/>
                <a:pathLst>
                  <a:path extrusionOk="0" h="540" w="666">
                    <a:moveTo>
                      <a:pt x="284" y="0"/>
                    </a:moveTo>
                    <a:cubicBezTo>
                      <a:pt x="224" y="0"/>
                      <a:pt x="161" y="21"/>
                      <a:pt x="102" y="69"/>
                    </a:cubicBezTo>
                    <a:cubicBezTo>
                      <a:pt x="1" y="183"/>
                      <a:pt x="1" y="349"/>
                      <a:pt x="102" y="463"/>
                    </a:cubicBezTo>
                    <a:cubicBezTo>
                      <a:pt x="160" y="514"/>
                      <a:pt x="230" y="540"/>
                      <a:pt x="300" y="540"/>
                    </a:cubicBezTo>
                    <a:cubicBezTo>
                      <a:pt x="370" y="540"/>
                      <a:pt x="440" y="514"/>
                      <a:pt x="497" y="463"/>
                    </a:cubicBezTo>
                    <a:cubicBezTo>
                      <a:pt x="666" y="255"/>
                      <a:pt x="494" y="0"/>
                      <a:pt x="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12000612" y="2522088"/>
                <a:ext cx="42017" cy="33128"/>
              </a:xfrm>
              <a:custGeom>
                <a:rect b="b" l="l" r="r" t="t"/>
                <a:pathLst>
                  <a:path extrusionOk="0" h="574" w="728">
                    <a:moveTo>
                      <a:pt x="320" y="1"/>
                    </a:moveTo>
                    <a:cubicBezTo>
                      <a:pt x="250" y="1"/>
                      <a:pt x="177" y="32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6" y="574"/>
                    </a:cubicBezTo>
                    <a:cubicBezTo>
                      <a:pt x="376" y="574"/>
                      <a:pt x="446" y="545"/>
                      <a:pt x="497" y="488"/>
                    </a:cubicBezTo>
                    <a:cubicBezTo>
                      <a:pt x="728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11894012" y="2417392"/>
                <a:ext cx="39131" cy="31455"/>
              </a:xfrm>
              <a:custGeom>
                <a:rect b="b" l="l" r="r" t="t"/>
                <a:pathLst>
                  <a:path extrusionOk="0" h="545" w="678">
                    <a:moveTo>
                      <a:pt x="295" y="0"/>
                    </a:moveTo>
                    <a:cubicBezTo>
                      <a:pt x="235" y="0"/>
                      <a:pt x="173" y="22"/>
                      <a:pt x="115" y="74"/>
                    </a:cubicBezTo>
                    <a:cubicBezTo>
                      <a:pt x="1" y="176"/>
                      <a:pt x="1" y="354"/>
                      <a:pt x="115" y="468"/>
                    </a:cubicBezTo>
                    <a:cubicBezTo>
                      <a:pt x="166" y="519"/>
                      <a:pt x="236" y="545"/>
                      <a:pt x="308" y="545"/>
                    </a:cubicBezTo>
                    <a:cubicBezTo>
                      <a:pt x="380" y="545"/>
                      <a:pt x="453" y="519"/>
                      <a:pt x="510" y="468"/>
                    </a:cubicBezTo>
                    <a:cubicBezTo>
                      <a:pt x="678" y="261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11788220" y="2310561"/>
                <a:ext cx="33128" cy="32147"/>
              </a:xfrm>
              <a:custGeom>
                <a:rect b="b" l="l" r="r" t="t"/>
                <a:pathLst>
                  <a:path extrusionOk="0" h="557" w="574">
                    <a:moveTo>
                      <a:pt x="300" y="1"/>
                    </a:moveTo>
                    <a:cubicBezTo>
                      <a:pt x="234" y="1"/>
                      <a:pt x="168" y="25"/>
                      <a:pt x="115" y="78"/>
                    </a:cubicBezTo>
                    <a:cubicBezTo>
                      <a:pt x="0" y="193"/>
                      <a:pt x="0" y="358"/>
                      <a:pt x="115" y="473"/>
                    </a:cubicBezTo>
                    <a:cubicBezTo>
                      <a:pt x="169" y="531"/>
                      <a:pt x="236" y="557"/>
                      <a:pt x="302" y="557"/>
                    </a:cubicBezTo>
                    <a:cubicBezTo>
                      <a:pt x="440" y="557"/>
                      <a:pt x="573" y="445"/>
                      <a:pt x="573" y="282"/>
                    </a:cubicBezTo>
                    <a:cubicBezTo>
                      <a:pt x="573" y="109"/>
                      <a:pt x="438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11681620" y="2204423"/>
                <a:ext cx="33879" cy="31743"/>
              </a:xfrm>
              <a:custGeom>
                <a:rect b="b" l="l" r="r" t="t"/>
                <a:pathLst>
                  <a:path extrusionOk="0" h="550" w="587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7" y="43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11575828" y="2097823"/>
                <a:ext cx="33128" cy="32147"/>
              </a:xfrm>
              <a:custGeom>
                <a:rect b="b" l="l" r="r" t="t"/>
                <a:pathLst>
                  <a:path extrusionOk="0" h="557" w="574">
                    <a:moveTo>
                      <a:pt x="298" y="1"/>
                    </a:moveTo>
                    <a:cubicBezTo>
                      <a:pt x="230" y="1"/>
                      <a:pt x="160" y="27"/>
                      <a:pt x="102" y="84"/>
                    </a:cubicBezTo>
                    <a:cubicBezTo>
                      <a:pt x="0" y="199"/>
                      <a:pt x="0" y="365"/>
                      <a:pt x="102" y="479"/>
                    </a:cubicBezTo>
                    <a:cubicBezTo>
                      <a:pt x="159" y="532"/>
                      <a:pt x="228" y="557"/>
                      <a:pt x="296" y="557"/>
                    </a:cubicBezTo>
                    <a:cubicBezTo>
                      <a:pt x="438" y="557"/>
                      <a:pt x="573" y="448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11470729" y="1991684"/>
                <a:ext cx="31628" cy="31686"/>
              </a:xfrm>
              <a:custGeom>
                <a:rect b="b" l="l" r="r" t="t"/>
                <a:pathLst>
                  <a:path extrusionOk="0" h="549" w="548">
                    <a:moveTo>
                      <a:pt x="281" y="1"/>
                    </a:moveTo>
                    <a:cubicBezTo>
                      <a:pt x="128" y="1"/>
                      <a:pt x="0" y="128"/>
                      <a:pt x="0" y="281"/>
                    </a:cubicBezTo>
                    <a:cubicBezTo>
                      <a:pt x="0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11355991" y="1884218"/>
                <a:ext cx="42017" cy="33128"/>
              </a:xfrm>
              <a:custGeom>
                <a:rect b="b" l="l" r="r" t="t"/>
                <a:pathLst>
                  <a:path extrusionOk="0" h="574" w="728">
                    <a:moveTo>
                      <a:pt x="408" y="0"/>
                    </a:moveTo>
                    <a:cubicBezTo>
                      <a:pt x="191" y="0"/>
                      <a:pt x="0" y="295"/>
                      <a:pt x="231" y="487"/>
                    </a:cubicBezTo>
                    <a:cubicBezTo>
                      <a:pt x="282" y="545"/>
                      <a:pt x="352" y="573"/>
                      <a:pt x="422" y="573"/>
                    </a:cubicBezTo>
                    <a:cubicBezTo>
                      <a:pt x="492" y="573"/>
                      <a:pt x="562" y="545"/>
                      <a:pt x="613" y="487"/>
                    </a:cubicBezTo>
                    <a:cubicBezTo>
                      <a:pt x="728" y="386"/>
                      <a:pt x="728" y="207"/>
                      <a:pt x="613" y="105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11249911" y="1777964"/>
                <a:ext cx="41555" cy="33013"/>
              </a:xfrm>
              <a:custGeom>
                <a:rect b="b" l="l" r="r" t="t"/>
                <a:pathLst>
                  <a:path extrusionOk="0" h="572" w="720">
                    <a:moveTo>
                      <a:pt x="410" y="0"/>
                    </a:moveTo>
                    <a:cubicBezTo>
                      <a:pt x="189" y="0"/>
                      <a:pt x="0" y="292"/>
                      <a:pt x="223" y="495"/>
                    </a:cubicBezTo>
                    <a:cubicBezTo>
                      <a:pt x="280" y="546"/>
                      <a:pt x="350" y="571"/>
                      <a:pt x="420" y="571"/>
                    </a:cubicBezTo>
                    <a:cubicBezTo>
                      <a:pt x="490" y="571"/>
                      <a:pt x="560" y="546"/>
                      <a:pt x="618" y="495"/>
                    </a:cubicBezTo>
                    <a:cubicBezTo>
                      <a:pt x="719" y="380"/>
                      <a:pt x="719" y="215"/>
                      <a:pt x="618" y="100"/>
                    </a:cubicBezTo>
                    <a:cubicBezTo>
                      <a:pt x="553" y="30"/>
                      <a:pt x="480" y="0"/>
                      <a:pt x="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12332012" y="3044065"/>
                <a:ext cx="31686" cy="31686"/>
              </a:xfrm>
              <a:custGeom>
                <a:rect b="b" l="l" r="r" t="t"/>
                <a:pathLst>
                  <a:path extrusionOk="0" h="549" w="549">
                    <a:moveTo>
                      <a:pt x="268" y="1"/>
                    </a:moveTo>
                    <a:cubicBezTo>
                      <a:pt x="116" y="1"/>
                      <a:pt x="1" y="128"/>
                      <a:pt x="1" y="281"/>
                    </a:cubicBezTo>
                    <a:cubicBezTo>
                      <a:pt x="1" y="434"/>
                      <a:pt x="116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12224027" y="2938446"/>
                <a:ext cx="38380" cy="31282"/>
              </a:xfrm>
              <a:custGeom>
                <a:rect b="b" l="l" r="r" t="t"/>
                <a:pathLst>
                  <a:path extrusionOk="0" h="542" w="665">
                    <a:moveTo>
                      <a:pt x="287" y="0"/>
                    </a:moveTo>
                    <a:cubicBezTo>
                      <a:pt x="226" y="0"/>
                      <a:pt x="162" y="22"/>
                      <a:pt x="102" y="74"/>
                    </a:cubicBezTo>
                    <a:cubicBezTo>
                      <a:pt x="0" y="175"/>
                      <a:pt x="0" y="354"/>
                      <a:pt x="102" y="456"/>
                    </a:cubicBezTo>
                    <a:cubicBezTo>
                      <a:pt x="159" y="513"/>
                      <a:pt x="229" y="542"/>
                      <a:pt x="299" y="542"/>
                    </a:cubicBezTo>
                    <a:cubicBezTo>
                      <a:pt x="369" y="542"/>
                      <a:pt x="439" y="513"/>
                      <a:pt x="497" y="456"/>
                    </a:cubicBezTo>
                    <a:cubicBezTo>
                      <a:pt x="664" y="258"/>
                      <a:pt x="496" y="0"/>
                      <a:pt x="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12117427" y="2832134"/>
                <a:ext cx="39015" cy="31224"/>
              </a:xfrm>
              <a:custGeom>
                <a:rect b="b" l="l" r="r" t="t"/>
                <a:pathLst>
                  <a:path extrusionOk="0" h="541" w="676">
                    <a:moveTo>
                      <a:pt x="292" y="1"/>
                    </a:moveTo>
                    <a:cubicBezTo>
                      <a:pt x="233" y="1"/>
                      <a:pt x="172" y="21"/>
                      <a:pt x="115" y="69"/>
                    </a:cubicBezTo>
                    <a:cubicBezTo>
                      <a:pt x="1" y="184"/>
                      <a:pt x="1" y="349"/>
                      <a:pt x="115" y="464"/>
                    </a:cubicBezTo>
                    <a:cubicBezTo>
                      <a:pt x="166" y="515"/>
                      <a:pt x="236" y="540"/>
                      <a:pt x="306" y="540"/>
                    </a:cubicBezTo>
                    <a:cubicBezTo>
                      <a:pt x="376" y="540"/>
                      <a:pt x="446" y="515"/>
                      <a:pt x="497" y="464"/>
                    </a:cubicBezTo>
                    <a:cubicBezTo>
                      <a:pt x="676" y="256"/>
                      <a:pt x="499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8"/>
              <p:cNvSpPr/>
              <p:nvPr/>
            </p:nvSpPr>
            <p:spPr>
              <a:xfrm>
                <a:off x="12011635" y="2724207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07" y="1"/>
                    </a:moveTo>
                    <a:cubicBezTo>
                      <a:pt x="237" y="1"/>
                      <a:pt x="164" y="31"/>
                      <a:pt x="102" y="106"/>
                    </a:cubicBezTo>
                    <a:cubicBezTo>
                      <a:pt x="0" y="208"/>
                      <a:pt x="0" y="386"/>
                      <a:pt x="102" y="488"/>
                    </a:cubicBezTo>
                    <a:cubicBezTo>
                      <a:pt x="153" y="545"/>
                      <a:pt x="223" y="574"/>
                      <a:pt x="295" y="574"/>
                    </a:cubicBezTo>
                    <a:cubicBezTo>
                      <a:pt x="366" y="574"/>
                      <a:pt x="439" y="545"/>
                      <a:pt x="497" y="488"/>
                    </a:cubicBezTo>
                    <a:cubicBezTo>
                      <a:pt x="718" y="295"/>
                      <a:pt x="525" y="1"/>
                      <a:pt x="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>
                <a:off x="11905036" y="2619453"/>
                <a:ext cx="38438" cy="31512"/>
              </a:xfrm>
              <a:custGeom>
                <a:rect b="b" l="l" r="r" t="t"/>
                <a:pathLst>
                  <a:path extrusionOk="0" h="546" w="666">
                    <a:moveTo>
                      <a:pt x="287" y="1"/>
                    </a:moveTo>
                    <a:cubicBezTo>
                      <a:pt x="227" y="1"/>
                      <a:pt x="163" y="23"/>
                      <a:pt x="103" y="74"/>
                    </a:cubicBezTo>
                    <a:cubicBezTo>
                      <a:pt x="1" y="176"/>
                      <a:pt x="1" y="354"/>
                      <a:pt x="103" y="469"/>
                    </a:cubicBezTo>
                    <a:cubicBezTo>
                      <a:pt x="160" y="520"/>
                      <a:pt x="230" y="545"/>
                      <a:pt x="300" y="545"/>
                    </a:cubicBezTo>
                    <a:cubicBezTo>
                      <a:pt x="370" y="545"/>
                      <a:pt x="440" y="520"/>
                      <a:pt x="497" y="469"/>
                    </a:cubicBezTo>
                    <a:cubicBezTo>
                      <a:pt x="665" y="262"/>
                      <a:pt x="496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11798493" y="2511526"/>
                <a:ext cx="42190" cy="32898"/>
              </a:xfrm>
              <a:custGeom>
                <a:rect b="b" l="l" r="r" t="t"/>
                <a:pathLst>
                  <a:path extrusionOk="0" h="570" w="731">
                    <a:moveTo>
                      <a:pt x="314" y="0"/>
                    </a:moveTo>
                    <a:cubicBezTo>
                      <a:pt x="246" y="0"/>
                      <a:pt x="175" y="29"/>
                      <a:pt x="115" y="98"/>
                    </a:cubicBezTo>
                    <a:cubicBezTo>
                      <a:pt x="0" y="213"/>
                      <a:pt x="0" y="378"/>
                      <a:pt x="115" y="493"/>
                    </a:cubicBezTo>
                    <a:cubicBezTo>
                      <a:pt x="166" y="544"/>
                      <a:pt x="236" y="569"/>
                      <a:pt x="306" y="569"/>
                    </a:cubicBezTo>
                    <a:cubicBezTo>
                      <a:pt x="376" y="569"/>
                      <a:pt x="446" y="544"/>
                      <a:pt x="497" y="493"/>
                    </a:cubicBezTo>
                    <a:cubicBezTo>
                      <a:pt x="730" y="298"/>
                      <a:pt x="533" y="0"/>
                      <a:pt x="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11692644" y="2407061"/>
                <a:ext cx="38438" cy="31339"/>
              </a:xfrm>
              <a:custGeom>
                <a:rect b="b" l="l" r="r" t="t"/>
                <a:pathLst>
                  <a:path extrusionOk="0" h="543" w="666">
                    <a:moveTo>
                      <a:pt x="283" y="1"/>
                    </a:moveTo>
                    <a:cubicBezTo>
                      <a:pt x="223" y="1"/>
                      <a:pt x="160" y="23"/>
                      <a:pt x="103" y="74"/>
                    </a:cubicBezTo>
                    <a:cubicBezTo>
                      <a:pt x="1" y="176"/>
                      <a:pt x="1" y="355"/>
                      <a:pt x="103" y="456"/>
                    </a:cubicBezTo>
                    <a:cubicBezTo>
                      <a:pt x="154" y="514"/>
                      <a:pt x="224" y="542"/>
                      <a:pt x="295" y="542"/>
                    </a:cubicBezTo>
                    <a:cubicBezTo>
                      <a:pt x="367" y="542"/>
                      <a:pt x="440" y="514"/>
                      <a:pt x="497" y="456"/>
                    </a:cubicBezTo>
                    <a:cubicBezTo>
                      <a:pt x="665" y="259"/>
                      <a:pt x="489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11586102" y="2300346"/>
                <a:ext cx="39073" cy="31108"/>
              </a:xfrm>
              <a:custGeom>
                <a:rect b="b" l="l" r="r" t="t"/>
                <a:pathLst>
                  <a:path extrusionOk="0" h="539" w="677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0" y="519"/>
                      <a:pt x="230" y="539"/>
                      <a:pt x="288" y="539"/>
                    </a:cubicBezTo>
                    <a:cubicBezTo>
                      <a:pt x="497" y="539"/>
                      <a:pt x="677" y="277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11481002" y="2193803"/>
                <a:ext cx="32378" cy="31628"/>
              </a:xfrm>
              <a:custGeom>
                <a:rect b="b" l="l" r="r" t="t"/>
                <a:pathLst>
                  <a:path extrusionOk="0" h="548" w="561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48"/>
                      <a:pt x="281" y="548"/>
                    </a:cubicBezTo>
                    <a:cubicBezTo>
                      <a:pt x="434" y="548"/>
                      <a:pt x="561" y="433"/>
                      <a:pt x="561" y="280"/>
                    </a:cubicBezTo>
                    <a:cubicBezTo>
                      <a:pt x="561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11375210" y="2087203"/>
                <a:ext cx="31628" cy="32436"/>
              </a:xfrm>
              <a:custGeom>
                <a:rect b="b" l="l" r="r" t="t"/>
                <a:pathLst>
                  <a:path extrusionOk="0" h="562" w="548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61"/>
                      <a:pt x="280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11263474" y="1981411"/>
                <a:ext cx="42709" cy="31628"/>
              </a:xfrm>
              <a:custGeom>
                <a:rect b="b" l="l" r="r" t="t"/>
                <a:pathLst>
                  <a:path extrusionOk="0" h="548" w="740">
                    <a:moveTo>
                      <a:pt x="370" y="0"/>
                    </a:moveTo>
                    <a:cubicBezTo>
                      <a:pt x="128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11156932" y="1874868"/>
                <a:ext cx="42651" cy="32205"/>
              </a:xfrm>
              <a:custGeom>
                <a:rect b="b" l="l" r="r" t="t"/>
                <a:pathLst>
                  <a:path extrusionOk="0" h="558" w="739">
                    <a:moveTo>
                      <a:pt x="369" y="0"/>
                    </a:moveTo>
                    <a:cubicBezTo>
                      <a:pt x="128" y="0"/>
                      <a:pt x="0" y="293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12235743" y="3139641"/>
                <a:ext cx="31686" cy="32378"/>
              </a:xfrm>
              <a:custGeom>
                <a:rect b="b" l="l" r="r" t="t"/>
                <a:pathLst>
                  <a:path extrusionOk="0" h="561" w="549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0"/>
                      <a:pt x="281" y="560"/>
                    </a:cubicBezTo>
                    <a:cubicBezTo>
                      <a:pt x="434" y="560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12124065" y="3033792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3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12021909" y="2926326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13" y="0"/>
                    </a:moveTo>
                    <a:cubicBezTo>
                      <a:pt x="242" y="0"/>
                      <a:pt x="167" y="31"/>
                      <a:pt x="102" y="105"/>
                    </a:cubicBezTo>
                    <a:cubicBezTo>
                      <a:pt x="0" y="207"/>
                      <a:pt x="0" y="385"/>
                      <a:pt x="102" y="487"/>
                    </a:cubicBezTo>
                    <a:cubicBezTo>
                      <a:pt x="160" y="545"/>
                      <a:pt x="230" y="573"/>
                      <a:pt x="300" y="573"/>
                    </a:cubicBezTo>
                    <a:cubicBezTo>
                      <a:pt x="370" y="573"/>
                      <a:pt x="440" y="545"/>
                      <a:pt x="497" y="487"/>
                    </a:cubicBezTo>
                    <a:cubicBezTo>
                      <a:pt x="719" y="295"/>
                      <a:pt x="53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11915367" y="2820995"/>
                <a:ext cx="33821" cy="31743"/>
              </a:xfrm>
              <a:custGeom>
                <a:rect b="b" l="l" r="r" t="t"/>
                <a:pathLst>
                  <a:path extrusionOk="0" h="550" w="586">
                    <a:moveTo>
                      <a:pt x="305" y="0"/>
                    </a:moveTo>
                    <a:cubicBezTo>
                      <a:pt x="237" y="0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7" y="550"/>
                      <a:pt x="305" y="550"/>
                    </a:cubicBezTo>
                    <a:cubicBezTo>
                      <a:pt x="446" y="550"/>
                      <a:pt x="586" y="438"/>
                      <a:pt x="586" y="275"/>
                    </a:cubicBezTo>
                    <a:cubicBezTo>
                      <a:pt x="586" y="112"/>
                      <a:pt x="446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11809517" y="2714741"/>
                <a:ext cx="33128" cy="31801"/>
              </a:xfrm>
              <a:custGeom>
                <a:rect b="b" l="l" r="r" t="t"/>
                <a:pathLst>
                  <a:path extrusionOk="0" h="551" w="574">
                    <a:moveTo>
                      <a:pt x="298" y="1"/>
                    </a:moveTo>
                    <a:cubicBezTo>
                      <a:pt x="230" y="1"/>
                      <a:pt x="160" y="25"/>
                      <a:pt x="102" y="79"/>
                    </a:cubicBezTo>
                    <a:cubicBezTo>
                      <a:pt x="0" y="193"/>
                      <a:pt x="0" y="359"/>
                      <a:pt x="102" y="473"/>
                    </a:cubicBezTo>
                    <a:cubicBezTo>
                      <a:pt x="160" y="527"/>
                      <a:pt x="229" y="551"/>
                      <a:pt x="296" y="551"/>
                    </a:cubicBezTo>
                    <a:cubicBezTo>
                      <a:pt x="439" y="551"/>
                      <a:pt x="573" y="443"/>
                      <a:pt x="573" y="270"/>
                    </a:cubicBezTo>
                    <a:cubicBezTo>
                      <a:pt x="573" y="106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11702975" y="2608603"/>
                <a:ext cx="33128" cy="31743"/>
              </a:xfrm>
              <a:custGeom>
                <a:rect b="b" l="l" r="r" t="t"/>
                <a:pathLst>
                  <a:path extrusionOk="0" h="550" w="574">
                    <a:moveTo>
                      <a:pt x="302" y="1"/>
                    </a:moveTo>
                    <a:cubicBezTo>
                      <a:pt x="236" y="1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6" y="550"/>
                      <a:pt x="302" y="550"/>
                    </a:cubicBezTo>
                    <a:cubicBezTo>
                      <a:pt x="440" y="550"/>
                      <a:pt x="573" y="438"/>
                      <a:pt x="573" y="275"/>
                    </a:cubicBezTo>
                    <a:cubicBezTo>
                      <a:pt x="573" y="112"/>
                      <a:pt x="440" y="1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11596375" y="2502061"/>
                <a:ext cx="33879" cy="32090"/>
              </a:xfrm>
              <a:custGeom>
                <a:rect b="b" l="l" r="r" t="t"/>
                <a:pathLst>
                  <a:path extrusionOk="0" h="556" w="587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8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11489833" y="2395807"/>
                <a:ext cx="33879" cy="32147"/>
              </a:xfrm>
              <a:custGeom>
                <a:rect b="b" l="l" r="r" t="t"/>
                <a:pathLst>
                  <a:path extrusionOk="0" h="557" w="587">
                    <a:moveTo>
                      <a:pt x="309" y="1"/>
                    </a:moveTo>
                    <a:cubicBezTo>
                      <a:pt x="241" y="1"/>
                      <a:pt x="172" y="25"/>
                      <a:pt x="115" y="78"/>
                    </a:cubicBezTo>
                    <a:cubicBezTo>
                      <a:pt x="0" y="193"/>
                      <a:pt x="0" y="359"/>
                      <a:pt x="115" y="473"/>
                    </a:cubicBezTo>
                    <a:cubicBezTo>
                      <a:pt x="173" y="531"/>
                      <a:pt x="243" y="557"/>
                      <a:pt x="311" y="557"/>
                    </a:cubicBezTo>
                    <a:cubicBezTo>
                      <a:pt x="453" y="557"/>
                      <a:pt x="586" y="446"/>
                      <a:pt x="586" y="282"/>
                    </a:cubicBezTo>
                    <a:cubicBezTo>
                      <a:pt x="586" y="109"/>
                      <a:pt x="451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11277441" y="2183068"/>
                <a:ext cx="33879" cy="32147"/>
              </a:xfrm>
              <a:custGeom>
                <a:rect b="b" l="l" r="r" t="t"/>
                <a:pathLst>
                  <a:path extrusionOk="0" h="557" w="587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11171591" y="2077103"/>
                <a:ext cx="33128" cy="31916"/>
              </a:xfrm>
              <a:custGeom>
                <a:rect b="b" l="l" r="r" t="t"/>
                <a:pathLst>
                  <a:path extrusionOk="0" h="553" w="574">
                    <a:moveTo>
                      <a:pt x="304" y="1"/>
                    </a:moveTo>
                    <a:cubicBezTo>
                      <a:pt x="234" y="1"/>
                      <a:pt x="162" y="27"/>
                      <a:pt x="103" y="87"/>
                    </a:cubicBezTo>
                    <a:cubicBezTo>
                      <a:pt x="1" y="189"/>
                      <a:pt x="1" y="367"/>
                      <a:pt x="103" y="469"/>
                    </a:cubicBezTo>
                    <a:cubicBezTo>
                      <a:pt x="161" y="527"/>
                      <a:pt x="231" y="552"/>
                      <a:pt x="299" y="552"/>
                    </a:cubicBezTo>
                    <a:cubicBezTo>
                      <a:pt x="440" y="552"/>
                      <a:pt x="574" y="441"/>
                      <a:pt x="574" y="278"/>
                    </a:cubicBezTo>
                    <a:cubicBezTo>
                      <a:pt x="574" y="108"/>
                      <a:pt x="44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11058354" y="1969464"/>
                <a:ext cx="45653" cy="32436"/>
              </a:xfrm>
              <a:custGeom>
                <a:rect b="b" l="l" r="r" t="t"/>
                <a:pathLst>
                  <a:path extrusionOk="0" h="562" w="791">
                    <a:moveTo>
                      <a:pt x="408" y="0"/>
                    </a:moveTo>
                    <a:cubicBezTo>
                      <a:pt x="191" y="0"/>
                      <a:pt x="0" y="295"/>
                      <a:pt x="231" y="488"/>
                    </a:cubicBezTo>
                    <a:cubicBezTo>
                      <a:pt x="289" y="539"/>
                      <a:pt x="351" y="561"/>
                      <a:pt x="411" y="561"/>
                    </a:cubicBezTo>
                    <a:cubicBezTo>
                      <a:pt x="617" y="561"/>
                      <a:pt x="791" y="303"/>
                      <a:pt x="613" y="106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12140225" y="3235910"/>
                <a:ext cx="31686" cy="31628"/>
              </a:xfrm>
              <a:custGeom>
                <a:rect b="b" l="l" r="r" t="t"/>
                <a:pathLst>
                  <a:path extrusionOk="0" h="548" w="549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21" y="548"/>
                      <a:pt x="548" y="420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12033683" y="3129310"/>
                <a:ext cx="31628" cy="31686"/>
              </a:xfrm>
              <a:custGeom>
                <a:rect b="b" l="l" r="r" t="t"/>
                <a:pathLst>
                  <a:path extrusionOk="0" h="549" w="548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48"/>
                      <a:pt x="280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11926390" y="3023691"/>
                <a:ext cx="38380" cy="31282"/>
              </a:xfrm>
              <a:custGeom>
                <a:rect b="b" l="l" r="r" t="t"/>
                <a:pathLst>
                  <a:path extrusionOk="0" h="542" w="665">
                    <a:moveTo>
                      <a:pt x="282" y="0"/>
                    </a:moveTo>
                    <a:cubicBezTo>
                      <a:pt x="222" y="0"/>
                      <a:pt x="159" y="22"/>
                      <a:pt x="102" y="74"/>
                    </a:cubicBezTo>
                    <a:cubicBezTo>
                      <a:pt x="0" y="176"/>
                      <a:pt x="0" y="354"/>
                      <a:pt x="102" y="456"/>
                    </a:cubicBezTo>
                    <a:cubicBezTo>
                      <a:pt x="153" y="513"/>
                      <a:pt x="223" y="542"/>
                      <a:pt x="295" y="542"/>
                    </a:cubicBezTo>
                    <a:cubicBezTo>
                      <a:pt x="366" y="542"/>
                      <a:pt x="439" y="513"/>
                      <a:pt x="497" y="456"/>
                    </a:cubicBezTo>
                    <a:cubicBezTo>
                      <a:pt x="664" y="258"/>
                      <a:pt x="488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11819790" y="2915591"/>
                <a:ext cx="41555" cy="33013"/>
              </a:xfrm>
              <a:custGeom>
                <a:rect b="b" l="l" r="r" t="t"/>
                <a:pathLst>
                  <a:path extrusionOk="0" h="572" w="720">
                    <a:moveTo>
                      <a:pt x="310" y="1"/>
                    </a:moveTo>
                    <a:cubicBezTo>
                      <a:pt x="240" y="1"/>
                      <a:pt x="167" y="30"/>
                      <a:pt x="103" y="100"/>
                    </a:cubicBezTo>
                    <a:cubicBezTo>
                      <a:pt x="1" y="215"/>
                      <a:pt x="1" y="380"/>
                      <a:pt x="103" y="495"/>
                    </a:cubicBezTo>
                    <a:cubicBezTo>
                      <a:pt x="160" y="546"/>
                      <a:pt x="230" y="571"/>
                      <a:pt x="300" y="571"/>
                    </a:cubicBezTo>
                    <a:cubicBezTo>
                      <a:pt x="370" y="571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11713248" y="2811299"/>
                <a:ext cx="38958" cy="31282"/>
              </a:xfrm>
              <a:custGeom>
                <a:rect b="b" l="l" r="r" t="t"/>
                <a:pathLst>
                  <a:path extrusionOk="0" h="542" w="675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6" y="542"/>
                    </a:cubicBezTo>
                    <a:cubicBezTo>
                      <a:pt x="376" y="542"/>
                      <a:pt x="446" y="513"/>
                      <a:pt x="497" y="456"/>
                    </a:cubicBezTo>
                    <a:cubicBezTo>
                      <a:pt x="675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11603647" y="2704699"/>
                <a:ext cx="42190" cy="30589"/>
              </a:xfrm>
              <a:custGeom>
                <a:rect b="b" l="l" r="r" t="t"/>
                <a:pathLst>
                  <a:path extrusionOk="0" h="530" w="731">
                    <a:moveTo>
                      <a:pt x="377" y="1"/>
                    </a:moveTo>
                    <a:cubicBezTo>
                      <a:pt x="168" y="1"/>
                      <a:pt x="0" y="259"/>
                      <a:pt x="168" y="456"/>
                    </a:cubicBezTo>
                    <a:cubicBezTo>
                      <a:pt x="225" y="508"/>
                      <a:pt x="288" y="530"/>
                      <a:pt x="348" y="530"/>
                    </a:cubicBezTo>
                    <a:cubicBezTo>
                      <a:pt x="554" y="530"/>
                      <a:pt x="730" y="272"/>
                      <a:pt x="562" y="74"/>
                    </a:cubicBezTo>
                    <a:cubicBezTo>
                      <a:pt x="502" y="23"/>
                      <a:pt x="438" y="1"/>
                      <a:pt x="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11497163" y="2598445"/>
                <a:ext cx="45249" cy="32551"/>
              </a:xfrm>
              <a:custGeom>
                <a:rect b="b" l="l" r="r" t="t"/>
                <a:pathLst>
                  <a:path extrusionOk="0" h="564" w="784">
                    <a:moveTo>
                      <a:pt x="385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79" y="563"/>
                    </a:cubicBezTo>
                    <a:cubicBezTo>
                      <a:pt x="595" y="563"/>
                      <a:pt x="784" y="272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11396507" y="2491441"/>
                <a:ext cx="31628" cy="31628"/>
              </a:xfrm>
              <a:custGeom>
                <a:rect b="b" l="l" r="r" t="t"/>
                <a:pathLst>
                  <a:path extrusionOk="0" h="548" w="548">
                    <a:moveTo>
                      <a:pt x="268" y="0"/>
                    </a:moveTo>
                    <a:cubicBezTo>
                      <a:pt x="115" y="0"/>
                      <a:pt x="0" y="128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1" y="548"/>
                      <a:pt x="548" y="433"/>
                      <a:pt x="548" y="280"/>
                    </a:cubicBezTo>
                    <a:cubicBezTo>
                      <a:pt x="548" y="128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11289907" y="2385591"/>
                <a:ext cx="31686" cy="31686"/>
              </a:xfrm>
              <a:custGeom>
                <a:rect b="b" l="l" r="r" t="t"/>
                <a:pathLst>
                  <a:path extrusionOk="0" h="549" w="549">
                    <a:moveTo>
                      <a:pt x="268" y="1"/>
                    </a:moveTo>
                    <a:cubicBezTo>
                      <a:pt x="128" y="1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9" y="421"/>
                      <a:pt x="549" y="268"/>
                    </a:cubicBezTo>
                    <a:cubicBezTo>
                      <a:pt x="549" y="115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11178171" y="2279568"/>
                <a:ext cx="45826" cy="32494"/>
              </a:xfrm>
              <a:custGeom>
                <a:rect b="b" l="l" r="r" t="t"/>
                <a:pathLst>
                  <a:path extrusionOk="0" h="563" w="794">
                    <a:moveTo>
                      <a:pt x="389" y="1"/>
                    </a:moveTo>
                    <a:cubicBezTo>
                      <a:pt x="180" y="1"/>
                      <a:pt x="0" y="263"/>
                      <a:pt x="180" y="463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0" y="562"/>
                      <a:pt x="794" y="271"/>
                      <a:pt x="562" y="68"/>
                    </a:cubicBezTo>
                    <a:cubicBezTo>
                      <a:pt x="507" y="21"/>
                      <a:pt x="447" y="1"/>
                      <a:pt x="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11071686" y="2172506"/>
                <a:ext cx="42651" cy="32205"/>
              </a:xfrm>
              <a:custGeom>
                <a:rect b="b" l="l" r="r" t="t"/>
                <a:pathLst>
                  <a:path extrusionOk="0" h="558" w="739">
                    <a:moveTo>
                      <a:pt x="369" y="0"/>
                    </a:moveTo>
                    <a:cubicBezTo>
                      <a:pt x="127" y="0"/>
                      <a:pt x="0" y="306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306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10965837" y="2066656"/>
                <a:ext cx="42709" cy="31628"/>
              </a:xfrm>
              <a:custGeom>
                <a:rect b="b" l="l" r="r" t="t"/>
                <a:pathLst>
                  <a:path extrusionOk="0" h="548" w="74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3" y="548"/>
                    </a:cubicBezTo>
                    <a:cubicBezTo>
                      <a:pt x="433" y="548"/>
                      <a:pt x="504" y="523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12044706" y="3331429"/>
                <a:ext cx="31628" cy="31686"/>
              </a:xfrm>
              <a:custGeom>
                <a:rect b="b" l="l" r="r" t="t"/>
                <a:pathLst>
                  <a:path extrusionOk="0" h="549" w="548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0" y="548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11938106" y="3224887"/>
                <a:ext cx="31686" cy="32378"/>
              </a:xfrm>
              <a:custGeom>
                <a:rect b="b" l="l" r="r" t="t"/>
                <a:pathLst>
                  <a:path extrusionOk="0" h="561" w="549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1"/>
                      <a:pt x="281" y="561"/>
                    </a:cubicBezTo>
                    <a:cubicBezTo>
                      <a:pt x="434" y="561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8"/>
              <p:cNvSpPr/>
              <p:nvPr/>
            </p:nvSpPr>
            <p:spPr>
              <a:xfrm>
                <a:off x="11826428" y="3119037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70" y="1"/>
                    </a:moveTo>
                    <a:cubicBezTo>
                      <a:pt x="115" y="1"/>
                      <a:pt x="0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>
                <a:off x="11719885" y="3012495"/>
                <a:ext cx="42651" cy="31628"/>
              </a:xfrm>
              <a:custGeom>
                <a:rect b="b" l="l" r="r" t="t"/>
                <a:pathLst>
                  <a:path extrusionOk="0" h="548" w="739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>
                <a:off x="11614036" y="2905894"/>
                <a:ext cx="42651" cy="32263"/>
              </a:xfrm>
              <a:custGeom>
                <a:rect b="b" l="l" r="r" t="t"/>
                <a:pathLst>
                  <a:path extrusionOk="0" h="559" w="739">
                    <a:moveTo>
                      <a:pt x="370" y="1"/>
                    </a:moveTo>
                    <a:cubicBezTo>
                      <a:pt x="115" y="1"/>
                      <a:pt x="0" y="307"/>
                      <a:pt x="179" y="472"/>
                    </a:cubicBezTo>
                    <a:cubicBezTo>
                      <a:pt x="230" y="529"/>
                      <a:pt x="300" y="558"/>
                      <a:pt x="370" y="558"/>
                    </a:cubicBezTo>
                    <a:cubicBezTo>
                      <a:pt x="440" y="558"/>
                      <a:pt x="510" y="529"/>
                      <a:pt x="561" y="472"/>
                    </a:cubicBezTo>
                    <a:cubicBezTo>
                      <a:pt x="739" y="307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8"/>
              <p:cNvSpPr/>
              <p:nvPr/>
            </p:nvSpPr>
            <p:spPr>
              <a:xfrm>
                <a:off x="11507494" y="2800102"/>
                <a:ext cx="42651" cy="31628"/>
              </a:xfrm>
              <a:custGeom>
                <a:rect b="b" l="l" r="r" t="t"/>
                <a:pathLst>
                  <a:path extrusionOk="0" h="548" w="739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29" y="522"/>
                      <a:pt x="299" y="548"/>
                      <a:pt x="369" y="548"/>
                    </a:cubicBezTo>
                    <a:cubicBezTo>
                      <a:pt x="439" y="548"/>
                      <a:pt x="509" y="522"/>
                      <a:pt x="560" y="471"/>
                    </a:cubicBezTo>
                    <a:cubicBezTo>
                      <a:pt x="739" y="293"/>
                      <a:pt x="611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11405338" y="2693848"/>
                <a:ext cx="33128" cy="31743"/>
              </a:xfrm>
              <a:custGeom>
                <a:rect b="b" l="l" r="r" t="t"/>
                <a:pathLst>
                  <a:path extrusionOk="0" h="550" w="574">
                    <a:moveTo>
                      <a:pt x="298" y="1"/>
                    </a:moveTo>
                    <a:cubicBezTo>
                      <a:pt x="230" y="1"/>
                      <a:pt x="160" y="26"/>
                      <a:pt x="102" y="84"/>
                    </a:cubicBezTo>
                    <a:cubicBezTo>
                      <a:pt x="0" y="186"/>
                      <a:pt x="0" y="364"/>
                      <a:pt x="102" y="466"/>
                    </a:cubicBezTo>
                    <a:cubicBezTo>
                      <a:pt x="160" y="524"/>
                      <a:pt x="230" y="550"/>
                      <a:pt x="298" y="550"/>
                    </a:cubicBezTo>
                    <a:cubicBezTo>
                      <a:pt x="440" y="550"/>
                      <a:pt x="573" y="439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11300238" y="2587710"/>
                <a:ext cx="32378" cy="31628"/>
              </a:xfrm>
              <a:custGeom>
                <a:rect b="b" l="l" r="r" t="t"/>
                <a:pathLst>
                  <a:path extrusionOk="0" h="548" w="561">
                    <a:moveTo>
                      <a:pt x="280" y="0"/>
                    </a:moveTo>
                    <a:cubicBezTo>
                      <a:pt x="128" y="0"/>
                      <a:pt x="0" y="115"/>
                      <a:pt x="0" y="268"/>
                    </a:cubicBezTo>
                    <a:cubicBezTo>
                      <a:pt x="0" y="421"/>
                      <a:pt x="128" y="548"/>
                      <a:pt x="280" y="548"/>
                    </a:cubicBezTo>
                    <a:cubicBezTo>
                      <a:pt x="433" y="548"/>
                      <a:pt x="561" y="421"/>
                      <a:pt x="561" y="268"/>
                    </a:cubicBezTo>
                    <a:cubicBezTo>
                      <a:pt x="561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10976110" y="2269237"/>
                <a:ext cx="45883" cy="32436"/>
              </a:xfrm>
              <a:custGeom>
                <a:rect b="b" l="l" r="r" t="t"/>
                <a:pathLst>
                  <a:path extrusionOk="0" h="562" w="795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10870203" y="2163099"/>
                <a:ext cx="45306" cy="32090"/>
              </a:xfrm>
              <a:custGeom>
                <a:rect b="b" l="l" r="r" t="t"/>
                <a:pathLst>
                  <a:path extrusionOk="0" h="556" w="785">
                    <a:moveTo>
                      <a:pt x="377" y="0"/>
                    </a:moveTo>
                    <a:cubicBezTo>
                      <a:pt x="169" y="0"/>
                      <a:pt x="0" y="259"/>
                      <a:pt x="168" y="456"/>
                    </a:cubicBezTo>
                    <a:cubicBezTo>
                      <a:pt x="229" y="527"/>
                      <a:pt x="301" y="556"/>
                      <a:pt x="370" y="556"/>
                    </a:cubicBezTo>
                    <a:cubicBezTo>
                      <a:pt x="589" y="556"/>
                      <a:pt x="785" y="267"/>
                      <a:pt x="562" y="74"/>
                    </a:cubicBezTo>
                    <a:cubicBezTo>
                      <a:pt x="502" y="22"/>
                      <a:pt x="438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11388103" y="2289468"/>
                <a:ext cx="33879" cy="32147"/>
              </a:xfrm>
              <a:custGeom>
                <a:rect b="b" l="l" r="r" t="t"/>
                <a:pathLst>
                  <a:path extrusionOk="0" h="557" w="587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11075785" y="2385224"/>
                <a:ext cx="45883" cy="32436"/>
              </a:xfrm>
              <a:custGeom>
                <a:rect b="b" l="l" r="r" t="t"/>
                <a:pathLst>
                  <a:path extrusionOk="0" h="562" w="795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11165223" y="2491049"/>
                <a:ext cx="45883" cy="32436"/>
              </a:xfrm>
              <a:custGeom>
                <a:rect b="b" l="l" r="r" t="t"/>
                <a:pathLst>
                  <a:path extrusionOk="0" h="562" w="795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8" name="Google Shape;348;p8"/>
            <p:cNvGrpSpPr/>
            <p:nvPr/>
          </p:nvGrpSpPr>
          <p:grpSpPr>
            <a:xfrm rot="10800000">
              <a:off x="5920416" y="-712011"/>
              <a:ext cx="1326936" cy="1389752"/>
              <a:chOff x="4490629" y="4622475"/>
              <a:chExt cx="1012541" cy="1060475"/>
            </a:xfrm>
          </p:grpSpPr>
          <p:sp>
            <p:nvSpPr>
              <p:cNvPr id="349" name="Google Shape;349;p8"/>
              <p:cNvSpPr/>
              <p:nvPr/>
            </p:nvSpPr>
            <p:spPr>
              <a:xfrm>
                <a:off x="4491100" y="4622475"/>
                <a:ext cx="1008000" cy="1054800"/>
              </a:xfrm>
              <a:prstGeom prst="blockArc">
                <a:avLst>
                  <a:gd fmla="val 10800000" name="adj1"/>
                  <a:gd fmla="val 21551508" name="adj2"/>
                  <a:gd fmla="val 18243" name="adj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0" name="Google Shape;350;p8"/>
              <p:cNvPicPr preferRelativeResize="0"/>
              <p:nvPr/>
            </p:nvPicPr>
            <p:blipFill rotWithShape="1">
              <a:blip r:embed="rId2">
                <a:alphaModFix amt="35000"/>
              </a:blip>
              <a:srcRect b="6831" l="0" r="0" t="2564"/>
              <a:stretch/>
            </p:blipFill>
            <p:spPr>
              <a:xfrm rot="-3058">
                <a:off x="4491100" y="4623800"/>
                <a:ext cx="1011600" cy="1058700"/>
              </a:xfrm>
              <a:prstGeom prst="blockArc">
                <a:avLst>
                  <a:gd fmla="val 10800000" name="adj1"/>
                  <a:gd fmla="val 21521183" name="adj2"/>
                  <a:gd fmla="val 17830" name="adj3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351" name="Google Shape;351;p8"/>
            <p:cNvGrpSpPr/>
            <p:nvPr/>
          </p:nvGrpSpPr>
          <p:grpSpPr>
            <a:xfrm>
              <a:off x="6945871" y="321463"/>
              <a:ext cx="420281" cy="420272"/>
              <a:chOff x="866596" y="368151"/>
              <a:chExt cx="420281" cy="420272"/>
            </a:xfrm>
          </p:grpSpPr>
          <p:sp>
            <p:nvSpPr>
              <p:cNvPr id="352" name="Google Shape;352;p8"/>
              <p:cNvSpPr/>
              <p:nvPr/>
            </p:nvSpPr>
            <p:spPr>
              <a:xfrm flipH="1">
                <a:off x="866596" y="368151"/>
                <a:ext cx="420281" cy="420272"/>
              </a:xfrm>
              <a:custGeom>
                <a:rect b="b" l="l" r="r" t="t"/>
                <a:pathLst>
                  <a:path extrusionOk="0" h="3821" w="3821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3" name="Google Shape;353;p8"/>
              <p:cNvPicPr preferRelativeResize="0"/>
              <p:nvPr/>
            </p:nvPicPr>
            <p:blipFill rotWithShape="1">
              <a:blip r:embed="rId3">
                <a:alphaModFix/>
              </a:blip>
              <a:srcRect b="336" l="0" r="0" t="327"/>
              <a:stretch/>
            </p:blipFill>
            <p:spPr>
              <a:xfrm rot="10800000">
                <a:off x="871517" y="368357"/>
                <a:ext cx="411000" cy="410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54" name="Google Shape;354;p8"/>
          <p:cNvGrpSpPr/>
          <p:nvPr/>
        </p:nvGrpSpPr>
        <p:grpSpPr>
          <a:xfrm>
            <a:off x="7659453" y="4427768"/>
            <a:ext cx="1183622" cy="1287195"/>
            <a:chOff x="6895078" y="2915768"/>
            <a:chExt cx="1183622" cy="1287195"/>
          </a:xfrm>
        </p:grpSpPr>
        <p:grpSp>
          <p:nvGrpSpPr>
            <p:cNvPr id="355" name="Google Shape;355;p8"/>
            <p:cNvGrpSpPr/>
            <p:nvPr/>
          </p:nvGrpSpPr>
          <p:grpSpPr>
            <a:xfrm rot="5400000">
              <a:off x="6800373" y="3010472"/>
              <a:ext cx="692014" cy="502606"/>
              <a:chOff x="8079872" y="1013424"/>
              <a:chExt cx="692014" cy="502606"/>
            </a:xfrm>
          </p:grpSpPr>
          <p:sp>
            <p:nvSpPr>
              <p:cNvPr id="356" name="Google Shape;356;p8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rect b="b" l="l" r="r" t="t"/>
                <a:pathLst>
                  <a:path extrusionOk="0" h="8405" w="8405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rect b="b" l="l" r="r" t="t"/>
                <a:pathLst>
                  <a:path extrusionOk="0" h="5260" w="526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rect b="b" l="l" r="r" t="t"/>
                <a:pathLst>
                  <a:path extrusionOk="0" h="10328" w="10315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rect b="b" l="l" r="r" t="t"/>
                <a:pathLst>
                  <a:path extrusionOk="0" h="5668" w="568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rect b="b" l="l" r="r" t="t"/>
                <a:pathLst>
                  <a:path extrusionOk="0" h="8583" w="8583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rect b="b" l="l" r="r" t="t"/>
                <a:pathLst>
                  <a:path extrusionOk="0" h="9933" w="9933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rect b="b" l="l" r="r" t="t"/>
                <a:pathLst>
                  <a:path extrusionOk="0" h="9857" w="9857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3" name="Google Shape;363;p8"/>
            <p:cNvSpPr/>
            <p:nvPr/>
          </p:nvSpPr>
          <p:spPr>
            <a:xfrm>
              <a:off x="7030800" y="3155063"/>
              <a:ext cx="1047900" cy="10479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_1_1_1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9"/>
          <p:cNvSpPr txBox="1"/>
          <p:nvPr>
            <p:ph type="title"/>
          </p:nvPr>
        </p:nvSpPr>
        <p:spPr>
          <a:xfrm>
            <a:off x="718125" y="663913"/>
            <a:ext cx="21918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1"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66" name="Google Shape;366;p9"/>
          <p:cNvSpPr txBox="1"/>
          <p:nvPr>
            <p:ph idx="1" type="subTitle"/>
          </p:nvPr>
        </p:nvSpPr>
        <p:spPr>
          <a:xfrm>
            <a:off x="718151" y="1366213"/>
            <a:ext cx="21918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9"/>
          <p:cNvSpPr txBox="1"/>
          <p:nvPr>
            <p:ph idx="2" type="title"/>
          </p:nvPr>
        </p:nvSpPr>
        <p:spPr>
          <a:xfrm>
            <a:off x="3476076" y="663913"/>
            <a:ext cx="21918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1"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68" name="Google Shape;368;p9"/>
          <p:cNvSpPr txBox="1"/>
          <p:nvPr>
            <p:ph idx="3" type="subTitle"/>
          </p:nvPr>
        </p:nvSpPr>
        <p:spPr>
          <a:xfrm>
            <a:off x="3476102" y="1366213"/>
            <a:ext cx="21918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9"/>
          <p:cNvSpPr txBox="1"/>
          <p:nvPr>
            <p:ph idx="4" type="title"/>
          </p:nvPr>
        </p:nvSpPr>
        <p:spPr>
          <a:xfrm>
            <a:off x="6234050" y="663913"/>
            <a:ext cx="21918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1"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70" name="Google Shape;370;p9"/>
          <p:cNvSpPr txBox="1"/>
          <p:nvPr>
            <p:ph idx="5" type="subTitle"/>
          </p:nvPr>
        </p:nvSpPr>
        <p:spPr>
          <a:xfrm>
            <a:off x="6234076" y="1366213"/>
            <a:ext cx="21918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1" name="Google Shape;371;p9"/>
          <p:cNvGrpSpPr/>
          <p:nvPr/>
        </p:nvGrpSpPr>
        <p:grpSpPr>
          <a:xfrm>
            <a:off x="-674247" y="-784125"/>
            <a:ext cx="2067647" cy="1453987"/>
            <a:chOff x="-674247" y="-784125"/>
            <a:chExt cx="2067647" cy="1453987"/>
          </a:xfrm>
        </p:grpSpPr>
        <p:sp>
          <p:nvSpPr>
            <p:cNvPr id="372" name="Google Shape;372;p9"/>
            <p:cNvSpPr/>
            <p:nvPr/>
          </p:nvSpPr>
          <p:spPr>
            <a:xfrm rot="10800000">
              <a:off x="-29228" y="-2173"/>
              <a:ext cx="676787" cy="672035"/>
            </a:xfrm>
            <a:custGeom>
              <a:rect b="b" l="l" r="r" t="t"/>
              <a:pathLst>
                <a:path extrusionOk="0" h="10888" w="10965">
                  <a:moveTo>
                    <a:pt x="10964" y="0"/>
                  </a:moveTo>
                  <a:cubicBezTo>
                    <a:pt x="4916" y="0"/>
                    <a:pt x="1" y="4877"/>
                    <a:pt x="1" y="10887"/>
                  </a:cubicBezTo>
                  <a:lnTo>
                    <a:pt x="10964" y="10887"/>
                  </a:lnTo>
                  <a:lnTo>
                    <a:pt x="10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3" name="Google Shape;373;p9"/>
            <p:cNvPicPr preferRelativeResize="0"/>
            <p:nvPr/>
          </p:nvPicPr>
          <p:blipFill rotWithShape="1">
            <a:blip r:embed="rId2">
              <a:alphaModFix amt="57000"/>
            </a:blip>
            <a:srcRect b="357" l="0" r="0" t="347"/>
            <a:stretch/>
          </p:blipFill>
          <p:spPr>
            <a:xfrm rot="10800000">
              <a:off x="-674247" y="-650139"/>
              <a:ext cx="1321800" cy="1320000"/>
            </a:xfrm>
            <a:prstGeom prst="pie">
              <a:avLst>
                <a:gd fmla="val 10744305" name="adj1"/>
                <a:gd fmla="val 16200000" name="adj2"/>
              </a:avLst>
            </a:prstGeom>
            <a:noFill/>
            <a:ln>
              <a:noFill/>
            </a:ln>
          </p:spPr>
        </p:pic>
        <p:sp>
          <p:nvSpPr>
            <p:cNvPr id="374" name="Google Shape;374;p9"/>
            <p:cNvSpPr/>
            <p:nvPr/>
          </p:nvSpPr>
          <p:spPr>
            <a:xfrm>
              <a:off x="272600" y="-784125"/>
              <a:ext cx="1120800" cy="11208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_1_1_1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0"/>
          <p:cNvSpPr txBox="1"/>
          <p:nvPr>
            <p:ph idx="1" type="body"/>
          </p:nvPr>
        </p:nvSpPr>
        <p:spPr>
          <a:xfrm>
            <a:off x="2154550" y="1515900"/>
            <a:ext cx="6271200" cy="25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77" name="Google Shape;377;p10"/>
          <p:cNvSpPr txBox="1"/>
          <p:nvPr>
            <p:ph type="title"/>
          </p:nvPr>
        </p:nvSpPr>
        <p:spPr>
          <a:xfrm>
            <a:off x="2154550" y="531600"/>
            <a:ext cx="6271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378" name="Google Shape;378;p10"/>
          <p:cNvGrpSpPr/>
          <p:nvPr/>
        </p:nvGrpSpPr>
        <p:grpSpPr>
          <a:xfrm>
            <a:off x="822941" y="3706843"/>
            <a:ext cx="1235220" cy="2034583"/>
            <a:chOff x="822941" y="3706843"/>
            <a:chExt cx="1235220" cy="2034583"/>
          </a:xfrm>
        </p:grpSpPr>
        <p:grpSp>
          <p:nvGrpSpPr>
            <p:cNvPr id="379" name="Google Shape;379;p10"/>
            <p:cNvGrpSpPr/>
            <p:nvPr/>
          </p:nvGrpSpPr>
          <p:grpSpPr>
            <a:xfrm>
              <a:off x="862631" y="3959520"/>
              <a:ext cx="864900" cy="1781906"/>
              <a:chOff x="308106" y="3807120"/>
              <a:chExt cx="864900" cy="1781906"/>
            </a:xfrm>
          </p:grpSpPr>
          <p:sp>
            <p:nvSpPr>
              <p:cNvPr id="380" name="Google Shape;380;p10"/>
              <p:cNvSpPr/>
              <p:nvPr/>
            </p:nvSpPr>
            <p:spPr>
              <a:xfrm flipH="1" rot="5400000">
                <a:off x="-150395" y="4265701"/>
                <a:ext cx="1781906" cy="864744"/>
              </a:xfrm>
              <a:custGeom>
                <a:rect b="b" l="l" r="r" t="t"/>
                <a:pathLst>
                  <a:path extrusionOk="0" h="20572" w="42391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81" name="Google Shape;381;p10"/>
              <p:cNvPicPr preferRelativeResize="0"/>
              <p:nvPr/>
            </p:nvPicPr>
            <p:blipFill rotWithShape="1">
              <a:blip r:embed="rId2">
                <a:alphaModFix amt="25000"/>
              </a:blip>
              <a:srcRect b="25805" l="0" r="0" t="25802"/>
              <a:stretch/>
            </p:blipFill>
            <p:spPr>
              <a:xfrm rot="-5400000">
                <a:off x="-148044" y="4265552"/>
                <a:ext cx="1777200" cy="8649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382" name="Google Shape;382;p10"/>
            <p:cNvGrpSpPr/>
            <p:nvPr/>
          </p:nvGrpSpPr>
          <p:grpSpPr>
            <a:xfrm flipH="1" rot="-5400000">
              <a:off x="728236" y="3801547"/>
              <a:ext cx="692014" cy="502606"/>
              <a:chOff x="8079872" y="1013424"/>
              <a:chExt cx="692014" cy="502606"/>
            </a:xfrm>
          </p:grpSpPr>
          <p:sp>
            <p:nvSpPr>
              <p:cNvPr id="383" name="Google Shape;383;p10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rect b="b" l="l" r="r" t="t"/>
                <a:pathLst>
                  <a:path extrusionOk="0" h="8405" w="8405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0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rect b="b" l="l" r="r" t="t"/>
                <a:pathLst>
                  <a:path extrusionOk="0" h="5260" w="526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0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rect b="b" l="l" r="r" t="t"/>
                <a:pathLst>
                  <a:path extrusionOk="0" h="10328" w="10315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0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rect b="b" l="l" r="r" t="t"/>
                <a:pathLst>
                  <a:path extrusionOk="0" h="5668" w="568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0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rect b="b" l="l" r="r" t="t"/>
                <a:pathLst>
                  <a:path extrusionOk="0" h="8583" w="8583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0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rect b="b" l="l" r="r" t="t"/>
                <a:pathLst>
                  <a:path extrusionOk="0" h="9933" w="9933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0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rect b="b" l="l" r="r" t="t"/>
                <a:pathLst>
                  <a:path extrusionOk="0" h="9857" w="9857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0" name="Google Shape;390;p10"/>
            <p:cNvGrpSpPr/>
            <p:nvPr/>
          </p:nvGrpSpPr>
          <p:grpSpPr>
            <a:xfrm>
              <a:off x="1553809" y="4454797"/>
              <a:ext cx="504351" cy="308401"/>
              <a:chOff x="6644497" y="539247"/>
              <a:chExt cx="504351" cy="308401"/>
            </a:xfrm>
          </p:grpSpPr>
          <p:sp>
            <p:nvSpPr>
              <p:cNvPr id="391" name="Google Shape;391;p10"/>
              <p:cNvSpPr/>
              <p:nvPr/>
            </p:nvSpPr>
            <p:spPr>
              <a:xfrm rot="5400000">
                <a:off x="7037236" y="736036"/>
                <a:ext cx="111610" cy="111613"/>
              </a:xfrm>
              <a:custGeom>
                <a:rect b="b" l="l" r="r" t="t"/>
                <a:pathLst>
                  <a:path extrusionOk="0" h="1567" w="1567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0"/>
              <p:cNvSpPr/>
              <p:nvPr/>
            </p:nvSpPr>
            <p:spPr>
              <a:xfrm rot="5400000">
                <a:off x="6840440" y="736036"/>
                <a:ext cx="111610" cy="111613"/>
              </a:xfrm>
              <a:custGeom>
                <a:rect b="b" l="l" r="r" t="t"/>
                <a:pathLst>
                  <a:path extrusionOk="0" h="1567" w="1567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0"/>
              <p:cNvSpPr/>
              <p:nvPr/>
            </p:nvSpPr>
            <p:spPr>
              <a:xfrm rot="5400000">
                <a:off x="6644096" y="736463"/>
                <a:ext cx="111610" cy="110759"/>
              </a:xfrm>
              <a:custGeom>
                <a:rect b="b" l="l" r="r" t="t"/>
                <a:pathLst>
                  <a:path extrusionOk="0" h="1555" w="1567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0"/>
              <p:cNvSpPr/>
              <p:nvPr/>
            </p:nvSpPr>
            <p:spPr>
              <a:xfrm rot="5400000">
                <a:off x="7037236" y="539245"/>
                <a:ext cx="111610" cy="111613"/>
              </a:xfrm>
              <a:custGeom>
                <a:rect b="b" l="l" r="r" t="t"/>
                <a:pathLst>
                  <a:path extrusionOk="0" h="1567" w="1567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0"/>
              <p:cNvSpPr/>
              <p:nvPr/>
            </p:nvSpPr>
            <p:spPr>
              <a:xfrm rot="5400000">
                <a:off x="6840440" y="539245"/>
                <a:ext cx="111610" cy="111613"/>
              </a:xfrm>
              <a:custGeom>
                <a:rect b="b" l="l" r="r" t="t"/>
                <a:pathLst>
                  <a:path extrusionOk="0" h="1567" w="1567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0"/>
              <p:cNvSpPr/>
              <p:nvPr/>
            </p:nvSpPr>
            <p:spPr>
              <a:xfrm rot="5400000">
                <a:off x="6644071" y="539672"/>
                <a:ext cx="111610" cy="110759"/>
              </a:xfrm>
              <a:custGeom>
                <a:rect b="b" l="l" r="r" t="t"/>
                <a:pathLst>
                  <a:path extrusionOk="0" h="1555" w="1567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7" name="Google Shape;397;p10"/>
          <p:cNvGrpSpPr/>
          <p:nvPr/>
        </p:nvGrpSpPr>
        <p:grpSpPr>
          <a:xfrm>
            <a:off x="253372" y="403539"/>
            <a:ext cx="739295" cy="603553"/>
            <a:chOff x="253372" y="403539"/>
            <a:chExt cx="739295" cy="603553"/>
          </a:xfrm>
        </p:grpSpPr>
        <p:grpSp>
          <p:nvGrpSpPr>
            <p:cNvPr id="398" name="Google Shape;398;p10"/>
            <p:cNvGrpSpPr/>
            <p:nvPr/>
          </p:nvGrpSpPr>
          <p:grpSpPr>
            <a:xfrm>
              <a:off x="477561" y="403539"/>
              <a:ext cx="515106" cy="562280"/>
              <a:chOff x="6771474" y="57820"/>
              <a:chExt cx="868059" cy="947557"/>
            </a:xfrm>
          </p:grpSpPr>
          <p:sp>
            <p:nvSpPr>
              <p:cNvPr id="399" name="Google Shape;399;p10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rect b="b" l="l" r="r" t="t"/>
                <a:pathLst>
                  <a:path extrusionOk="0" h="20579" w="22577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00" name="Google Shape;400;p10"/>
              <p:cNvPicPr preferRelativeResize="0"/>
              <p:nvPr/>
            </p:nvPicPr>
            <p:blipFill rotWithShape="1">
              <a:blip r:embed="rId3">
                <a:alphaModFix/>
              </a:blip>
              <a:srcRect b="377" l="0" r="0" t="376"/>
              <a:stretch/>
            </p:blipFill>
            <p:spPr>
              <a:xfrm flipH="1" rot="-5400000">
                <a:off x="6775533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1" name="Google Shape;401;p10"/>
            <p:cNvGrpSpPr/>
            <p:nvPr/>
          </p:nvGrpSpPr>
          <p:grpSpPr>
            <a:xfrm>
              <a:off x="253372" y="504486"/>
              <a:ext cx="692014" cy="502606"/>
              <a:chOff x="8079872" y="1013424"/>
              <a:chExt cx="692014" cy="502606"/>
            </a:xfrm>
          </p:grpSpPr>
          <p:sp>
            <p:nvSpPr>
              <p:cNvPr id="402" name="Google Shape;402;p10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rect b="b" l="l" r="r" t="t"/>
                <a:pathLst>
                  <a:path extrusionOk="0" h="8405" w="8405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0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rect b="b" l="l" r="r" t="t"/>
                <a:pathLst>
                  <a:path extrusionOk="0" h="5260" w="526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0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rect b="b" l="l" r="r" t="t"/>
                <a:pathLst>
                  <a:path extrusionOk="0" h="10328" w="10315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0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rect b="b" l="l" r="r" t="t"/>
                <a:pathLst>
                  <a:path extrusionOk="0" h="5668" w="568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0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rect b="b" l="l" r="r" t="t"/>
                <a:pathLst>
                  <a:path extrusionOk="0" h="8583" w="8583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0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rect b="b" l="l" r="r" t="t"/>
                <a:pathLst>
                  <a:path extrusionOk="0" h="9933" w="9933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0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rect b="b" l="l" r="r" t="t"/>
                <a:pathLst>
                  <a:path extrusionOk="0" h="9857" w="9857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09" name="Google Shape;409;p10"/>
          <p:cNvGrpSpPr/>
          <p:nvPr/>
        </p:nvGrpSpPr>
        <p:grpSpPr>
          <a:xfrm>
            <a:off x="7367700" y="3298661"/>
            <a:ext cx="2948562" cy="2798785"/>
            <a:chOff x="7367700" y="3298661"/>
            <a:chExt cx="2948562" cy="2798785"/>
          </a:xfrm>
        </p:grpSpPr>
        <p:grpSp>
          <p:nvGrpSpPr>
            <p:cNvPr id="410" name="Google Shape;410;p10"/>
            <p:cNvGrpSpPr/>
            <p:nvPr/>
          </p:nvGrpSpPr>
          <p:grpSpPr>
            <a:xfrm flipH="1">
              <a:off x="7505182" y="3298661"/>
              <a:ext cx="2811080" cy="2798785"/>
              <a:chOff x="10870203" y="1012775"/>
              <a:chExt cx="2360665" cy="2350340"/>
            </a:xfrm>
          </p:grpSpPr>
          <p:sp>
            <p:nvSpPr>
              <p:cNvPr id="411" name="Google Shape;411;p10"/>
              <p:cNvSpPr/>
              <p:nvPr/>
            </p:nvSpPr>
            <p:spPr>
              <a:xfrm>
                <a:off x="13191853" y="2182953"/>
                <a:ext cx="39015" cy="31282"/>
              </a:xfrm>
              <a:custGeom>
                <a:rect b="b" l="l" r="r" t="t"/>
                <a:pathLst>
                  <a:path extrusionOk="0" h="542" w="676">
                    <a:moveTo>
                      <a:pt x="296" y="0"/>
                    </a:moveTo>
                    <a:cubicBezTo>
                      <a:pt x="236" y="0"/>
                      <a:pt x="173" y="22"/>
                      <a:pt x="116" y="74"/>
                    </a:cubicBezTo>
                    <a:cubicBezTo>
                      <a:pt x="1" y="176"/>
                      <a:pt x="1" y="354"/>
                      <a:pt x="116" y="456"/>
                    </a:cubicBezTo>
                    <a:cubicBezTo>
                      <a:pt x="167" y="513"/>
                      <a:pt x="237" y="542"/>
                      <a:pt x="307" y="542"/>
                    </a:cubicBezTo>
                    <a:cubicBezTo>
                      <a:pt x="377" y="542"/>
                      <a:pt x="447" y="513"/>
                      <a:pt x="498" y="456"/>
                    </a:cubicBezTo>
                    <a:cubicBezTo>
                      <a:pt x="675" y="258"/>
                      <a:pt x="501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0"/>
              <p:cNvSpPr/>
              <p:nvPr/>
            </p:nvSpPr>
            <p:spPr>
              <a:xfrm>
                <a:off x="13086061" y="2074852"/>
                <a:ext cx="41555" cy="33013"/>
              </a:xfrm>
              <a:custGeom>
                <a:rect b="b" l="l" r="r" t="t"/>
                <a:pathLst>
                  <a:path extrusionOk="0" h="572" w="720">
                    <a:moveTo>
                      <a:pt x="304" y="1"/>
                    </a:moveTo>
                    <a:cubicBezTo>
                      <a:pt x="235" y="1"/>
                      <a:pt x="163" y="30"/>
                      <a:pt x="102" y="100"/>
                    </a:cubicBezTo>
                    <a:cubicBezTo>
                      <a:pt x="0" y="215"/>
                      <a:pt x="0" y="381"/>
                      <a:pt x="102" y="495"/>
                    </a:cubicBezTo>
                    <a:cubicBezTo>
                      <a:pt x="153" y="546"/>
                      <a:pt x="223" y="572"/>
                      <a:pt x="295" y="572"/>
                    </a:cubicBezTo>
                    <a:cubicBezTo>
                      <a:pt x="366" y="572"/>
                      <a:pt x="440" y="546"/>
                      <a:pt x="497" y="495"/>
                    </a:cubicBezTo>
                    <a:cubicBezTo>
                      <a:pt x="719" y="292"/>
                      <a:pt x="523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0"/>
              <p:cNvSpPr/>
              <p:nvPr/>
            </p:nvSpPr>
            <p:spPr>
              <a:xfrm>
                <a:off x="12980962" y="1969637"/>
                <a:ext cx="31686" cy="31686"/>
              </a:xfrm>
              <a:custGeom>
                <a:rect b="b" l="l" r="r" t="t"/>
                <a:pathLst>
                  <a:path extrusionOk="0" h="549" w="549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0"/>
              <p:cNvSpPr/>
              <p:nvPr/>
            </p:nvSpPr>
            <p:spPr>
              <a:xfrm>
                <a:off x="12874419" y="1863845"/>
                <a:ext cx="32378" cy="31628"/>
              </a:xfrm>
              <a:custGeom>
                <a:rect b="b" l="l" r="r" t="t"/>
                <a:pathLst>
                  <a:path extrusionOk="0" h="548" w="561">
                    <a:moveTo>
                      <a:pt x="280" y="0"/>
                    </a:moveTo>
                    <a:cubicBezTo>
                      <a:pt x="128" y="0"/>
                      <a:pt x="0" y="115"/>
                      <a:pt x="0" y="267"/>
                    </a:cubicBezTo>
                    <a:cubicBezTo>
                      <a:pt x="0" y="420"/>
                      <a:pt x="128" y="548"/>
                      <a:pt x="280" y="548"/>
                    </a:cubicBezTo>
                    <a:cubicBezTo>
                      <a:pt x="433" y="548"/>
                      <a:pt x="560" y="420"/>
                      <a:pt x="560" y="267"/>
                    </a:cubicBezTo>
                    <a:cubicBezTo>
                      <a:pt x="560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0"/>
              <p:cNvSpPr/>
              <p:nvPr/>
            </p:nvSpPr>
            <p:spPr>
              <a:xfrm>
                <a:off x="12768570" y="1757245"/>
                <a:ext cx="31686" cy="31686"/>
              </a:xfrm>
              <a:custGeom>
                <a:rect b="b" l="l" r="r" t="t"/>
                <a:pathLst>
                  <a:path extrusionOk="0" h="549" w="549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0"/>
              <p:cNvSpPr/>
              <p:nvPr/>
            </p:nvSpPr>
            <p:spPr>
              <a:xfrm>
                <a:off x="12662028" y="1650702"/>
                <a:ext cx="31628" cy="31628"/>
              </a:xfrm>
              <a:custGeom>
                <a:rect b="b" l="l" r="r" t="t"/>
                <a:pathLst>
                  <a:path extrusionOk="0" h="548" w="548">
                    <a:moveTo>
                      <a:pt x="280" y="0"/>
                    </a:moveTo>
                    <a:cubicBezTo>
                      <a:pt x="128" y="0"/>
                      <a:pt x="0" y="128"/>
                      <a:pt x="0" y="280"/>
                    </a:cubicBezTo>
                    <a:cubicBezTo>
                      <a:pt x="0" y="433"/>
                      <a:pt x="128" y="548"/>
                      <a:pt x="280" y="548"/>
                    </a:cubicBezTo>
                    <a:cubicBezTo>
                      <a:pt x="433" y="548"/>
                      <a:pt x="548" y="433"/>
                      <a:pt x="548" y="280"/>
                    </a:cubicBezTo>
                    <a:cubicBezTo>
                      <a:pt x="548" y="128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0"/>
              <p:cNvSpPr/>
              <p:nvPr/>
            </p:nvSpPr>
            <p:spPr>
              <a:xfrm>
                <a:off x="12553985" y="1544333"/>
                <a:ext cx="39073" cy="31628"/>
              </a:xfrm>
              <a:custGeom>
                <a:rect b="b" l="l" r="r" t="t"/>
                <a:pathLst>
                  <a:path extrusionOk="0" h="548" w="677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7" y="286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0"/>
              <p:cNvSpPr/>
              <p:nvPr/>
            </p:nvSpPr>
            <p:spPr>
              <a:xfrm>
                <a:off x="12448135" y="1438310"/>
                <a:ext cx="41555" cy="33013"/>
              </a:xfrm>
              <a:custGeom>
                <a:rect b="b" l="l" r="r" t="t"/>
                <a:pathLst>
                  <a:path extrusionOk="0" h="572" w="720">
                    <a:moveTo>
                      <a:pt x="300" y="0"/>
                    </a:moveTo>
                    <a:cubicBezTo>
                      <a:pt x="230" y="0"/>
                      <a:pt x="160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67" y="542"/>
                      <a:pt x="240" y="571"/>
                      <a:pt x="310" y="571"/>
                    </a:cubicBezTo>
                    <a:cubicBezTo>
                      <a:pt x="531" y="571"/>
                      <a:pt x="720" y="280"/>
                      <a:pt x="497" y="77"/>
                    </a:cubicBezTo>
                    <a:cubicBezTo>
                      <a:pt x="440" y="26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0"/>
              <p:cNvSpPr/>
              <p:nvPr/>
            </p:nvSpPr>
            <p:spPr>
              <a:xfrm>
                <a:off x="12341593" y="1331941"/>
                <a:ext cx="38958" cy="31282"/>
              </a:xfrm>
              <a:custGeom>
                <a:rect b="b" l="l" r="r" t="t"/>
                <a:pathLst>
                  <a:path extrusionOk="0" h="542" w="675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68"/>
                    </a:cubicBezTo>
                    <a:cubicBezTo>
                      <a:pt x="172" y="520"/>
                      <a:pt x="235" y="542"/>
                      <a:pt x="295" y="542"/>
                    </a:cubicBezTo>
                    <a:cubicBezTo>
                      <a:pt x="501" y="542"/>
                      <a:pt x="675" y="283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0"/>
              <p:cNvSpPr/>
              <p:nvPr/>
            </p:nvSpPr>
            <p:spPr>
              <a:xfrm>
                <a:off x="12235743" y="1225918"/>
                <a:ext cx="38554" cy="31108"/>
              </a:xfrm>
              <a:custGeom>
                <a:rect b="b" l="l" r="r" t="t"/>
                <a:pathLst>
                  <a:path extrusionOk="0" h="539" w="668">
                    <a:moveTo>
                      <a:pt x="295" y="0"/>
                    </a:moveTo>
                    <a:cubicBezTo>
                      <a:pt x="224" y="0"/>
                      <a:pt x="154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58" y="518"/>
                      <a:pt x="218" y="538"/>
                      <a:pt x="276" y="538"/>
                    </a:cubicBezTo>
                    <a:cubicBezTo>
                      <a:pt x="485" y="538"/>
                      <a:pt x="667" y="276"/>
                      <a:pt x="497" y="77"/>
                    </a:cubicBezTo>
                    <a:cubicBezTo>
                      <a:pt x="440" y="26"/>
                      <a:pt x="367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0"/>
              <p:cNvSpPr/>
              <p:nvPr/>
            </p:nvSpPr>
            <p:spPr>
              <a:xfrm>
                <a:off x="12125507" y="1120068"/>
                <a:ext cx="41959" cy="31686"/>
              </a:xfrm>
              <a:custGeom>
                <a:rect b="b" l="l" r="r" t="t"/>
                <a:pathLst>
                  <a:path extrusionOk="0" h="549" w="727">
                    <a:moveTo>
                      <a:pt x="370" y="1"/>
                    </a:moveTo>
                    <a:cubicBezTo>
                      <a:pt x="128" y="1"/>
                      <a:pt x="1" y="294"/>
                      <a:pt x="166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7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10"/>
              <p:cNvSpPr/>
              <p:nvPr/>
            </p:nvSpPr>
            <p:spPr>
              <a:xfrm>
                <a:off x="12018965" y="1012775"/>
                <a:ext cx="42709" cy="32205"/>
              </a:xfrm>
              <a:custGeom>
                <a:rect b="b" l="l" r="r" t="t"/>
                <a:pathLst>
                  <a:path extrusionOk="0" h="558" w="740">
                    <a:moveTo>
                      <a:pt x="370" y="1"/>
                    </a:moveTo>
                    <a:cubicBezTo>
                      <a:pt x="128" y="1"/>
                      <a:pt x="0" y="306"/>
                      <a:pt x="179" y="472"/>
                    </a:cubicBezTo>
                    <a:cubicBezTo>
                      <a:pt x="230" y="529"/>
                      <a:pt x="300" y="558"/>
                      <a:pt x="371" y="558"/>
                    </a:cubicBezTo>
                    <a:cubicBezTo>
                      <a:pt x="443" y="558"/>
                      <a:pt x="516" y="529"/>
                      <a:pt x="574" y="472"/>
                    </a:cubicBezTo>
                    <a:cubicBezTo>
                      <a:pt x="739" y="306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0"/>
              <p:cNvSpPr/>
              <p:nvPr/>
            </p:nvSpPr>
            <p:spPr>
              <a:xfrm>
                <a:off x="13092640" y="2278298"/>
                <a:ext cx="42709" cy="31686"/>
              </a:xfrm>
              <a:custGeom>
                <a:rect b="b" l="l" r="r" t="t"/>
                <a:pathLst>
                  <a:path extrusionOk="0" h="549" w="740">
                    <a:moveTo>
                      <a:pt x="370" y="1"/>
                    </a:moveTo>
                    <a:cubicBezTo>
                      <a:pt x="116" y="1"/>
                      <a:pt x="1" y="294"/>
                      <a:pt x="167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40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0"/>
              <p:cNvSpPr/>
              <p:nvPr/>
            </p:nvSpPr>
            <p:spPr>
              <a:xfrm>
                <a:off x="12989792" y="2170486"/>
                <a:ext cx="42190" cy="32898"/>
              </a:xfrm>
              <a:custGeom>
                <a:rect b="b" l="l" r="r" t="t"/>
                <a:pathLst>
                  <a:path extrusionOk="0" h="570" w="731">
                    <a:moveTo>
                      <a:pt x="313" y="1"/>
                    </a:moveTo>
                    <a:cubicBezTo>
                      <a:pt x="245" y="1"/>
                      <a:pt x="175" y="29"/>
                      <a:pt x="115" y="99"/>
                    </a:cubicBezTo>
                    <a:cubicBezTo>
                      <a:pt x="0" y="213"/>
                      <a:pt x="0" y="379"/>
                      <a:pt x="115" y="493"/>
                    </a:cubicBezTo>
                    <a:cubicBezTo>
                      <a:pt x="166" y="544"/>
                      <a:pt x="236" y="570"/>
                      <a:pt x="306" y="570"/>
                    </a:cubicBezTo>
                    <a:cubicBezTo>
                      <a:pt x="376" y="570"/>
                      <a:pt x="446" y="544"/>
                      <a:pt x="497" y="493"/>
                    </a:cubicBezTo>
                    <a:cubicBezTo>
                      <a:pt x="730" y="299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0"/>
              <p:cNvSpPr/>
              <p:nvPr/>
            </p:nvSpPr>
            <p:spPr>
              <a:xfrm>
                <a:off x="12885443" y="2065156"/>
                <a:ext cx="31628" cy="32436"/>
              </a:xfrm>
              <a:custGeom>
                <a:rect b="b" l="l" r="r" t="t"/>
                <a:pathLst>
                  <a:path extrusionOk="0" h="562" w="548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61"/>
                      <a:pt x="268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0"/>
              <p:cNvSpPr/>
              <p:nvPr/>
            </p:nvSpPr>
            <p:spPr>
              <a:xfrm>
                <a:off x="12778843" y="1959364"/>
                <a:ext cx="31686" cy="31628"/>
              </a:xfrm>
              <a:custGeom>
                <a:rect b="b" l="l" r="r" t="t"/>
                <a:pathLst>
                  <a:path extrusionOk="0" h="548" w="549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34" y="548"/>
                      <a:pt x="548" y="421"/>
                      <a:pt x="548" y="268"/>
                    </a:cubicBezTo>
                    <a:cubicBezTo>
                      <a:pt x="548" y="11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0"/>
              <p:cNvSpPr/>
              <p:nvPr/>
            </p:nvSpPr>
            <p:spPr>
              <a:xfrm>
                <a:off x="12673051" y="1852821"/>
                <a:ext cx="31628" cy="31628"/>
              </a:xfrm>
              <a:custGeom>
                <a:rect b="b" l="l" r="r" t="t"/>
                <a:pathLst>
                  <a:path extrusionOk="0" h="548" w="548">
                    <a:moveTo>
                      <a:pt x="268" y="0"/>
                    </a:moveTo>
                    <a:cubicBezTo>
                      <a:pt x="115" y="0"/>
                      <a:pt x="0" y="127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0" y="548"/>
                      <a:pt x="548" y="433"/>
                      <a:pt x="548" y="280"/>
                    </a:cubicBezTo>
                    <a:cubicBezTo>
                      <a:pt x="548" y="127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0"/>
              <p:cNvSpPr/>
              <p:nvPr/>
            </p:nvSpPr>
            <p:spPr>
              <a:xfrm>
                <a:off x="12566451" y="1746971"/>
                <a:ext cx="31686" cy="31628"/>
              </a:xfrm>
              <a:custGeom>
                <a:rect b="b" l="l" r="r" t="t"/>
                <a:pathLst>
                  <a:path extrusionOk="0" h="548" w="549">
                    <a:moveTo>
                      <a:pt x="268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0"/>
              <p:cNvSpPr/>
              <p:nvPr/>
            </p:nvSpPr>
            <p:spPr>
              <a:xfrm>
                <a:off x="12459909" y="1640429"/>
                <a:ext cx="32378" cy="31628"/>
              </a:xfrm>
              <a:custGeom>
                <a:rect b="b" l="l" r="r" t="t"/>
                <a:pathLst>
                  <a:path extrusionOk="0" h="548" w="561">
                    <a:moveTo>
                      <a:pt x="281" y="0"/>
                    </a:moveTo>
                    <a:cubicBezTo>
                      <a:pt x="128" y="0"/>
                      <a:pt x="1" y="127"/>
                      <a:pt x="1" y="280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33" y="548"/>
                      <a:pt x="561" y="420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0"/>
              <p:cNvSpPr/>
              <p:nvPr/>
            </p:nvSpPr>
            <p:spPr>
              <a:xfrm>
                <a:off x="12351866" y="1534175"/>
                <a:ext cx="33879" cy="31743"/>
              </a:xfrm>
              <a:custGeom>
                <a:rect b="b" l="l" r="r" t="t"/>
                <a:pathLst>
                  <a:path extrusionOk="0" h="550" w="587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0"/>
              <p:cNvSpPr/>
              <p:nvPr/>
            </p:nvSpPr>
            <p:spPr>
              <a:xfrm>
                <a:off x="12246074" y="1427633"/>
                <a:ext cx="33128" cy="32090"/>
              </a:xfrm>
              <a:custGeom>
                <a:rect b="b" l="l" r="r" t="t"/>
                <a:pathLst>
                  <a:path extrusionOk="0" h="556" w="574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78"/>
                    </a:cubicBezTo>
                    <a:cubicBezTo>
                      <a:pt x="159" y="531"/>
                      <a:pt x="228" y="556"/>
                      <a:pt x="296" y="556"/>
                    </a:cubicBezTo>
                    <a:cubicBezTo>
                      <a:pt x="438" y="556"/>
                      <a:pt x="573" y="447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0"/>
              <p:cNvSpPr/>
              <p:nvPr/>
            </p:nvSpPr>
            <p:spPr>
              <a:xfrm>
                <a:off x="12139475" y="1321783"/>
                <a:ext cx="33879" cy="32147"/>
              </a:xfrm>
              <a:custGeom>
                <a:rect b="b" l="l" r="r" t="t"/>
                <a:pathLst>
                  <a:path extrusionOk="0" h="557" w="587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9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0"/>
              <p:cNvSpPr/>
              <p:nvPr/>
            </p:nvSpPr>
            <p:spPr>
              <a:xfrm>
                <a:off x="12033683" y="1215240"/>
                <a:ext cx="33128" cy="31743"/>
              </a:xfrm>
              <a:custGeom>
                <a:rect b="b" l="l" r="r" t="t"/>
                <a:pathLst>
                  <a:path extrusionOk="0" h="550" w="574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66"/>
                    </a:cubicBezTo>
                    <a:cubicBezTo>
                      <a:pt x="160" y="523"/>
                      <a:pt x="230" y="549"/>
                      <a:pt x="298" y="549"/>
                    </a:cubicBezTo>
                    <a:cubicBezTo>
                      <a:pt x="440" y="549"/>
                      <a:pt x="573" y="438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0"/>
              <p:cNvSpPr/>
              <p:nvPr/>
            </p:nvSpPr>
            <p:spPr>
              <a:xfrm>
                <a:off x="11923447" y="1109044"/>
                <a:ext cx="41901" cy="31686"/>
              </a:xfrm>
              <a:custGeom>
                <a:rect b="b" l="l" r="r" t="t"/>
                <a:pathLst>
                  <a:path extrusionOk="0" h="549" w="726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69" y="548"/>
                    </a:cubicBezTo>
                    <a:cubicBezTo>
                      <a:pt x="439" y="548"/>
                      <a:pt x="509" y="523"/>
                      <a:pt x="560" y="472"/>
                    </a:cubicBezTo>
                    <a:cubicBezTo>
                      <a:pt x="726" y="294"/>
                      <a:pt x="611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0"/>
              <p:cNvSpPr/>
              <p:nvPr/>
            </p:nvSpPr>
            <p:spPr>
              <a:xfrm>
                <a:off x="13000816" y="2374394"/>
                <a:ext cx="38496" cy="31108"/>
              </a:xfrm>
              <a:custGeom>
                <a:rect b="b" l="l" r="r" t="t"/>
                <a:pathLst>
                  <a:path extrusionOk="0" h="539" w="667">
                    <a:moveTo>
                      <a:pt x="275" y="1"/>
                    </a:moveTo>
                    <a:cubicBezTo>
                      <a:pt x="217" y="1"/>
                      <a:pt x="157" y="21"/>
                      <a:pt x="102" y="67"/>
                    </a:cubicBezTo>
                    <a:cubicBezTo>
                      <a:pt x="0" y="182"/>
                      <a:pt x="0" y="348"/>
                      <a:pt x="102" y="462"/>
                    </a:cubicBezTo>
                    <a:cubicBezTo>
                      <a:pt x="153" y="513"/>
                      <a:pt x="223" y="539"/>
                      <a:pt x="295" y="539"/>
                    </a:cubicBezTo>
                    <a:cubicBezTo>
                      <a:pt x="366" y="539"/>
                      <a:pt x="440" y="513"/>
                      <a:pt x="497" y="462"/>
                    </a:cubicBezTo>
                    <a:cubicBezTo>
                      <a:pt x="667" y="263"/>
                      <a:pt x="484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0"/>
              <p:cNvSpPr/>
              <p:nvPr/>
            </p:nvSpPr>
            <p:spPr>
              <a:xfrm>
                <a:off x="12894216" y="2268198"/>
                <a:ext cx="38438" cy="31282"/>
              </a:xfrm>
              <a:custGeom>
                <a:rect b="b" l="l" r="r" t="t"/>
                <a:pathLst>
                  <a:path extrusionOk="0" h="542" w="666">
                    <a:moveTo>
                      <a:pt x="288" y="0"/>
                    </a:moveTo>
                    <a:cubicBezTo>
                      <a:pt x="227" y="0"/>
                      <a:pt x="163" y="22"/>
                      <a:pt x="103" y="74"/>
                    </a:cubicBezTo>
                    <a:cubicBezTo>
                      <a:pt x="1" y="176"/>
                      <a:pt x="1" y="354"/>
                      <a:pt x="103" y="456"/>
                    </a:cubicBezTo>
                    <a:cubicBezTo>
                      <a:pt x="160" y="513"/>
                      <a:pt x="230" y="542"/>
                      <a:pt x="300" y="542"/>
                    </a:cubicBezTo>
                    <a:cubicBezTo>
                      <a:pt x="370" y="542"/>
                      <a:pt x="440" y="513"/>
                      <a:pt x="498" y="456"/>
                    </a:cubicBezTo>
                    <a:cubicBezTo>
                      <a:pt x="665" y="259"/>
                      <a:pt x="497" y="0"/>
                      <a:pt x="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0"/>
              <p:cNvSpPr/>
              <p:nvPr/>
            </p:nvSpPr>
            <p:spPr>
              <a:xfrm>
                <a:off x="12787674" y="2160097"/>
                <a:ext cx="42132" cy="33013"/>
              </a:xfrm>
              <a:custGeom>
                <a:rect b="b" l="l" r="r" t="t"/>
                <a:pathLst>
                  <a:path extrusionOk="0" h="572" w="730">
                    <a:moveTo>
                      <a:pt x="317" y="1"/>
                    </a:moveTo>
                    <a:cubicBezTo>
                      <a:pt x="248" y="1"/>
                      <a:pt x="176" y="30"/>
                      <a:pt x="115" y="100"/>
                    </a:cubicBezTo>
                    <a:cubicBezTo>
                      <a:pt x="1" y="215"/>
                      <a:pt x="1" y="381"/>
                      <a:pt x="115" y="495"/>
                    </a:cubicBezTo>
                    <a:cubicBezTo>
                      <a:pt x="166" y="546"/>
                      <a:pt x="236" y="572"/>
                      <a:pt x="306" y="572"/>
                    </a:cubicBezTo>
                    <a:cubicBezTo>
                      <a:pt x="376" y="572"/>
                      <a:pt x="446" y="546"/>
                      <a:pt x="497" y="495"/>
                    </a:cubicBezTo>
                    <a:cubicBezTo>
                      <a:pt x="729" y="292"/>
                      <a:pt x="535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0"/>
              <p:cNvSpPr/>
              <p:nvPr/>
            </p:nvSpPr>
            <p:spPr>
              <a:xfrm>
                <a:off x="12683325" y="2054882"/>
                <a:ext cx="31628" cy="31686"/>
              </a:xfrm>
              <a:custGeom>
                <a:rect b="b" l="l" r="r" t="t"/>
                <a:pathLst>
                  <a:path extrusionOk="0" h="549" w="548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0"/>
              <p:cNvSpPr/>
              <p:nvPr/>
            </p:nvSpPr>
            <p:spPr>
              <a:xfrm>
                <a:off x="12576782" y="1949090"/>
                <a:ext cx="31628" cy="31628"/>
              </a:xfrm>
              <a:custGeom>
                <a:rect b="b" l="l" r="r" t="t"/>
                <a:pathLst>
                  <a:path extrusionOk="0" h="548" w="548">
                    <a:moveTo>
                      <a:pt x="280" y="0"/>
                    </a:moveTo>
                    <a:cubicBezTo>
                      <a:pt x="127" y="0"/>
                      <a:pt x="0" y="115"/>
                      <a:pt x="0" y="268"/>
                    </a:cubicBezTo>
                    <a:cubicBezTo>
                      <a:pt x="0" y="420"/>
                      <a:pt x="127" y="548"/>
                      <a:pt x="280" y="548"/>
                    </a:cubicBezTo>
                    <a:cubicBezTo>
                      <a:pt x="433" y="548"/>
                      <a:pt x="548" y="420"/>
                      <a:pt x="548" y="268"/>
                    </a:cubicBezTo>
                    <a:cubicBezTo>
                      <a:pt x="548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0"/>
              <p:cNvSpPr/>
              <p:nvPr/>
            </p:nvSpPr>
            <p:spPr>
              <a:xfrm>
                <a:off x="12470933" y="1842490"/>
                <a:ext cx="31686" cy="31686"/>
              </a:xfrm>
              <a:custGeom>
                <a:rect b="b" l="l" r="r" t="t"/>
                <a:pathLst>
                  <a:path extrusionOk="0" h="549" w="549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0"/>
              <p:cNvSpPr/>
              <p:nvPr/>
            </p:nvSpPr>
            <p:spPr>
              <a:xfrm>
                <a:off x="12357696" y="1735948"/>
                <a:ext cx="45191" cy="32090"/>
              </a:xfrm>
              <a:custGeom>
                <a:rect b="b" l="l" r="r" t="t"/>
                <a:pathLst>
                  <a:path extrusionOk="0" h="556" w="783">
                    <a:moveTo>
                      <a:pt x="395" y="0"/>
                    </a:moveTo>
                    <a:cubicBezTo>
                      <a:pt x="183" y="0"/>
                      <a:pt x="1" y="277"/>
                      <a:pt x="205" y="472"/>
                    </a:cubicBezTo>
                    <a:cubicBezTo>
                      <a:pt x="265" y="531"/>
                      <a:pt x="331" y="556"/>
                      <a:pt x="394" y="556"/>
                    </a:cubicBezTo>
                    <a:cubicBezTo>
                      <a:pt x="603" y="556"/>
                      <a:pt x="783" y="285"/>
                      <a:pt x="587" y="90"/>
                    </a:cubicBezTo>
                    <a:cubicBezTo>
                      <a:pt x="527" y="27"/>
                      <a:pt x="460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0"/>
              <p:cNvSpPr/>
              <p:nvPr/>
            </p:nvSpPr>
            <p:spPr>
              <a:xfrm>
                <a:off x="12252712" y="1630271"/>
                <a:ext cx="45710" cy="32436"/>
              </a:xfrm>
              <a:custGeom>
                <a:rect b="b" l="l" r="r" t="t"/>
                <a:pathLst>
                  <a:path extrusionOk="0" h="562" w="792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3" y="561"/>
                      <a:pt x="383" y="561"/>
                    </a:cubicBezTo>
                    <a:cubicBezTo>
                      <a:pt x="600" y="561"/>
                      <a:pt x="79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0"/>
              <p:cNvSpPr/>
              <p:nvPr/>
            </p:nvSpPr>
            <p:spPr>
              <a:xfrm>
                <a:off x="12146112" y="1524017"/>
                <a:ext cx="45941" cy="32551"/>
              </a:xfrm>
              <a:custGeom>
                <a:rect b="b" l="l" r="r" t="t"/>
                <a:pathLst>
                  <a:path extrusionOk="0" h="564" w="796">
                    <a:moveTo>
                      <a:pt x="390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81" y="563"/>
                    </a:cubicBezTo>
                    <a:cubicBezTo>
                      <a:pt x="600" y="563"/>
                      <a:pt x="796" y="272"/>
                      <a:pt x="573" y="69"/>
                    </a:cubicBezTo>
                    <a:cubicBezTo>
                      <a:pt x="514" y="21"/>
                      <a:pt x="451" y="1"/>
                      <a:pt x="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0"/>
              <p:cNvSpPr/>
              <p:nvPr/>
            </p:nvSpPr>
            <p:spPr>
              <a:xfrm>
                <a:off x="12040262" y="1417013"/>
                <a:ext cx="42709" cy="32205"/>
              </a:xfrm>
              <a:custGeom>
                <a:rect b="b" l="l" r="r" t="t"/>
                <a:pathLst>
                  <a:path extrusionOk="0" h="558" w="740">
                    <a:moveTo>
                      <a:pt x="370" y="0"/>
                    </a:moveTo>
                    <a:cubicBezTo>
                      <a:pt x="115" y="0"/>
                      <a:pt x="1" y="306"/>
                      <a:pt x="166" y="471"/>
                    </a:cubicBezTo>
                    <a:cubicBezTo>
                      <a:pt x="224" y="529"/>
                      <a:pt x="294" y="557"/>
                      <a:pt x="364" y="557"/>
                    </a:cubicBezTo>
                    <a:cubicBezTo>
                      <a:pt x="434" y="557"/>
                      <a:pt x="504" y="529"/>
                      <a:pt x="561" y="471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0"/>
              <p:cNvSpPr/>
              <p:nvPr/>
            </p:nvSpPr>
            <p:spPr>
              <a:xfrm>
                <a:off x="11933720" y="1311163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3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0"/>
              <p:cNvSpPr/>
              <p:nvPr/>
            </p:nvSpPr>
            <p:spPr>
              <a:xfrm>
                <a:off x="11827178" y="1204621"/>
                <a:ext cx="42651" cy="31628"/>
              </a:xfrm>
              <a:custGeom>
                <a:rect b="b" l="l" r="r" t="t"/>
                <a:pathLst>
                  <a:path extrusionOk="0" h="548" w="739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0"/>
              <p:cNvSpPr/>
              <p:nvPr/>
            </p:nvSpPr>
            <p:spPr>
              <a:xfrm>
                <a:off x="12900853" y="2469394"/>
                <a:ext cx="42709" cy="32205"/>
              </a:xfrm>
              <a:custGeom>
                <a:rect b="b" l="l" r="r" t="t"/>
                <a:pathLst>
                  <a:path extrusionOk="0" h="558" w="740">
                    <a:moveTo>
                      <a:pt x="370" y="0"/>
                    </a:moveTo>
                    <a:cubicBezTo>
                      <a:pt x="128" y="0"/>
                      <a:pt x="1" y="306"/>
                      <a:pt x="179" y="471"/>
                    </a:cubicBezTo>
                    <a:cubicBezTo>
                      <a:pt x="230" y="529"/>
                      <a:pt x="300" y="557"/>
                      <a:pt x="371" y="557"/>
                    </a:cubicBezTo>
                    <a:cubicBezTo>
                      <a:pt x="443" y="557"/>
                      <a:pt x="516" y="529"/>
                      <a:pt x="574" y="471"/>
                    </a:cubicBezTo>
                    <a:cubicBezTo>
                      <a:pt x="739" y="306"/>
                      <a:pt x="62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0"/>
              <p:cNvSpPr/>
              <p:nvPr/>
            </p:nvSpPr>
            <p:spPr>
              <a:xfrm>
                <a:off x="12794311" y="2363544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70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0"/>
              <p:cNvSpPr/>
              <p:nvPr/>
            </p:nvSpPr>
            <p:spPr>
              <a:xfrm>
                <a:off x="12688461" y="2257001"/>
                <a:ext cx="42709" cy="31628"/>
              </a:xfrm>
              <a:custGeom>
                <a:rect b="b" l="l" r="r" t="t"/>
                <a:pathLst>
                  <a:path extrusionOk="0" h="548" w="740">
                    <a:moveTo>
                      <a:pt x="370" y="0"/>
                    </a:moveTo>
                    <a:cubicBezTo>
                      <a:pt x="115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0"/>
              <p:cNvSpPr/>
              <p:nvPr/>
            </p:nvSpPr>
            <p:spPr>
              <a:xfrm>
                <a:off x="12587056" y="2150459"/>
                <a:ext cx="32378" cy="32378"/>
              </a:xfrm>
              <a:custGeom>
                <a:rect b="b" l="l" r="r" t="t"/>
                <a:pathLst>
                  <a:path extrusionOk="0" h="561" w="561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61" y="433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0"/>
              <p:cNvSpPr/>
              <p:nvPr/>
            </p:nvSpPr>
            <p:spPr>
              <a:xfrm>
                <a:off x="12481206" y="2044609"/>
                <a:ext cx="31686" cy="31628"/>
              </a:xfrm>
              <a:custGeom>
                <a:rect b="b" l="l" r="r" t="t"/>
                <a:pathLst>
                  <a:path extrusionOk="0" h="548" w="549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0"/>
              <p:cNvSpPr/>
              <p:nvPr/>
            </p:nvSpPr>
            <p:spPr>
              <a:xfrm>
                <a:off x="12373163" y="1938182"/>
                <a:ext cx="33879" cy="31916"/>
              </a:xfrm>
              <a:custGeom>
                <a:rect b="b" l="l" r="r" t="t"/>
                <a:pathLst>
                  <a:path extrusionOk="0" h="553" w="587">
                    <a:moveTo>
                      <a:pt x="311" y="1"/>
                    </a:moveTo>
                    <a:cubicBezTo>
                      <a:pt x="242" y="1"/>
                      <a:pt x="171" y="28"/>
                      <a:pt x="116" y="87"/>
                    </a:cubicBezTo>
                    <a:cubicBezTo>
                      <a:pt x="1" y="189"/>
                      <a:pt x="1" y="367"/>
                      <a:pt x="116" y="469"/>
                    </a:cubicBezTo>
                    <a:cubicBezTo>
                      <a:pt x="169" y="527"/>
                      <a:pt x="238" y="553"/>
                      <a:pt x="306" y="553"/>
                    </a:cubicBezTo>
                    <a:cubicBezTo>
                      <a:pt x="447" y="553"/>
                      <a:pt x="587" y="442"/>
                      <a:pt x="587" y="278"/>
                    </a:cubicBezTo>
                    <a:cubicBezTo>
                      <a:pt x="587" y="108"/>
                      <a:pt x="45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0"/>
              <p:cNvSpPr/>
              <p:nvPr/>
            </p:nvSpPr>
            <p:spPr>
              <a:xfrm>
                <a:off x="12266621" y="1831813"/>
                <a:ext cx="33879" cy="31743"/>
              </a:xfrm>
              <a:custGeom>
                <a:rect b="b" l="l" r="r" t="t"/>
                <a:pathLst>
                  <a:path extrusionOk="0" h="550" w="587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0"/>
              <p:cNvSpPr/>
              <p:nvPr/>
            </p:nvSpPr>
            <p:spPr>
              <a:xfrm>
                <a:off x="12160829" y="1725617"/>
                <a:ext cx="33128" cy="31801"/>
              </a:xfrm>
              <a:custGeom>
                <a:rect b="b" l="l" r="r" t="t"/>
                <a:pathLst>
                  <a:path extrusionOk="0" h="551" w="574">
                    <a:moveTo>
                      <a:pt x="300" y="0"/>
                    </a:moveTo>
                    <a:cubicBezTo>
                      <a:pt x="234" y="0"/>
                      <a:pt x="168" y="24"/>
                      <a:pt x="115" y="78"/>
                    </a:cubicBezTo>
                    <a:cubicBezTo>
                      <a:pt x="0" y="192"/>
                      <a:pt x="0" y="358"/>
                      <a:pt x="115" y="472"/>
                    </a:cubicBezTo>
                    <a:cubicBezTo>
                      <a:pt x="168" y="526"/>
                      <a:pt x="235" y="550"/>
                      <a:pt x="301" y="550"/>
                    </a:cubicBezTo>
                    <a:cubicBezTo>
                      <a:pt x="439" y="550"/>
                      <a:pt x="573" y="445"/>
                      <a:pt x="573" y="281"/>
                    </a:cubicBezTo>
                    <a:cubicBezTo>
                      <a:pt x="573" y="108"/>
                      <a:pt x="438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0"/>
              <p:cNvSpPr/>
              <p:nvPr/>
            </p:nvSpPr>
            <p:spPr>
              <a:xfrm>
                <a:off x="12054229" y="1619420"/>
                <a:ext cx="33879" cy="31743"/>
              </a:xfrm>
              <a:custGeom>
                <a:rect b="b" l="l" r="r" t="t"/>
                <a:pathLst>
                  <a:path extrusionOk="0" h="550" w="587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6" y="438"/>
                      <a:pt x="586" y="275"/>
                    </a:cubicBezTo>
                    <a:cubicBezTo>
                      <a:pt x="586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0"/>
              <p:cNvSpPr/>
              <p:nvPr/>
            </p:nvSpPr>
            <p:spPr>
              <a:xfrm>
                <a:off x="11944628" y="1513455"/>
                <a:ext cx="45422" cy="32724"/>
              </a:xfrm>
              <a:custGeom>
                <a:rect b="b" l="l" r="r" t="t"/>
                <a:pathLst>
                  <a:path extrusionOk="0" h="567" w="787">
                    <a:moveTo>
                      <a:pt x="378" y="0"/>
                    </a:moveTo>
                    <a:cubicBezTo>
                      <a:pt x="169" y="0"/>
                      <a:pt x="0" y="261"/>
                      <a:pt x="168" y="468"/>
                    </a:cubicBezTo>
                    <a:cubicBezTo>
                      <a:pt x="228" y="538"/>
                      <a:pt x="298" y="566"/>
                      <a:pt x="367" y="566"/>
                    </a:cubicBezTo>
                    <a:cubicBezTo>
                      <a:pt x="587" y="566"/>
                      <a:pt x="786" y="268"/>
                      <a:pt x="563" y="74"/>
                    </a:cubicBezTo>
                    <a:cubicBezTo>
                      <a:pt x="503" y="22"/>
                      <a:pt x="439" y="0"/>
                      <a:pt x="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0"/>
              <p:cNvSpPr/>
              <p:nvPr/>
            </p:nvSpPr>
            <p:spPr>
              <a:xfrm>
                <a:off x="11835027" y="1405470"/>
                <a:ext cx="45826" cy="32436"/>
              </a:xfrm>
              <a:custGeom>
                <a:rect b="b" l="l" r="r" t="t"/>
                <a:pathLst>
                  <a:path extrusionOk="0" h="562" w="794">
                    <a:moveTo>
                      <a:pt x="417" y="0"/>
                    </a:moveTo>
                    <a:cubicBezTo>
                      <a:pt x="197" y="0"/>
                      <a:pt x="0" y="299"/>
                      <a:pt x="233" y="493"/>
                    </a:cubicBezTo>
                    <a:cubicBezTo>
                      <a:pt x="290" y="541"/>
                      <a:pt x="351" y="561"/>
                      <a:pt x="410" y="561"/>
                    </a:cubicBezTo>
                    <a:cubicBezTo>
                      <a:pt x="617" y="561"/>
                      <a:pt x="794" y="307"/>
                      <a:pt x="615" y="98"/>
                    </a:cubicBezTo>
                    <a:cubicBezTo>
                      <a:pt x="555" y="29"/>
                      <a:pt x="48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10"/>
              <p:cNvSpPr/>
              <p:nvPr/>
            </p:nvSpPr>
            <p:spPr>
              <a:xfrm>
                <a:off x="11728543" y="1299216"/>
                <a:ext cx="45710" cy="32436"/>
              </a:xfrm>
              <a:custGeom>
                <a:rect b="b" l="l" r="r" t="t"/>
                <a:pathLst>
                  <a:path extrusionOk="0" h="562" w="792">
                    <a:moveTo>
                      <a:pt x="409" y="1"/>
                    </a:moveTo>
                    <a:cubicBezTo>
                      <a:pt x="192" y="1"/>
                      <a:pt x="1" y="295"/>
                      <a:pt x="232" y="488"/>
                    </a:cubicBezTo>
                    <a:cubicBezTo>
                      <a:pt x="289" y="539"/>
                      <a:pt x="352" y="561"/>
                      <a:pt x="412" y="561"/>
                    </a:cubicBezTo>
                    <a:cubicBezTo>
                      <a:pt x="618" y="561"/>
                      <a:pt x="792" y="303"/>
                      <a:pt x="614" y="106"/>
                    </a:cubicBezTo>
                    <a:cubicBezTo>
                      <a:pt x="552" y="31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0"/>
              <p:cNvSpPr/>
              <p:nvPr/>
            </p:nvSpPr>
            <p:spPr>
              <a:xfrm>
                <a:off x="12802218" y="2564335"/>
                <a:ext cx="45883" cy="32436"/>
              </a:xfrm>
              <a:custGeom>
                <a:rect b="b" l="l" r="r" t="t"/>
                <a:pathLst>
                  <a:path extrusionOk="0" h="562" w="795">
                    <a:moveTo>
                      <a:pt x="413" y="0"/>
                    </a:moveTo>
                    <a:cubicBezTo>
                      <a:pt x="194" y="0"/>
                      <a:pt x="0" y="291"/>
                      <a:pt x="233" y="495"/>
                    </a:cubicBezTo>
                    <a:cubicBezTo>
                      <a:pt x="288" y="541"/>
                      <a:pt x="348" y="561"/>
                      <a:pt x="405" y="561"/>
                    </a:cubicBezTo>
                    <a:cubicBezTo>
                      <a:pt x="614" y="561"/>
                      <a:pt x="794" y="299"/>
                      <a:pt x="615" y="100"/>
                    </a:cubicBezTo>
                    <a:cubicBezTo>
                      <a:pt x="553" y="29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0"/>
              <p:cNvSpPr/>
              <p:nvPr/>
            </p:nvSpPr>
            <p:spPr>
              <a:xfrm>
                <a:off x="12698677" y="2459640"/>
                <a:ext cx="46057" cy="32436"/>
              </a:xfrm>
              <a:custGeom>
                <a:rect b="b" l="l" r="r" t="t"/>
                <a:pathLst>
                  <a:path extrusionOk="0" h="562" w="798">
                    <a:moveTo>
                      <a:pt x="396" y="1"/>
                    </a:moveTo>
                    <a:cubicBezTo>
                      <a:pt x="181" y="1"/>
                      <a:pt x="1" y="263"/>
                      <a:pt x="180" y="462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1" y="562"/>
                      <a:pt x="797" y="271"/>
                      <a:pt x="575" y="67"/>
                    </a:cubicBezTo>
                    <a:cubicBezTo>
                      <a:pt x="517" y="21"/>
                      <a:pt x="455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0"/>
              <p:cNvSpPr/>
              <p:nvPr/>
            </p:nvSpPr>
            <p:spPr>
              <a:xfrm>
                <a:off x="12591269" y="2352520"/>
                <a:ext cx="45364" cy="32090"/>
              </a:xfrm>
              <a:custGeom>
                <a:rect b="b" l="l" r="r" t="t"/>
                <a:pathLst>
                  <a:path extrusionOk="0" h="556" w="786">
                    <a:moveTo>
                      <a:pt x="391" y="1"/>
                    </a:moveTo>
                    <a:cubicBezTo>
                      <a:pt x="178" y="1"/>
                      <a:pt x="0" y="277"/>
                      <a:pt x="195" y="472"/>
                    </a:cubicBezTo>
                    <a:cubicBezTo>
                      <a:pt x="254" y="531"/>
                      <a:pt x="321" y="556"/>
                      <a:pt x="385" y="556"/>
                    </a:cubicBezTo>
                    <a:cubicBezTo>
                      <a:pt x="598" y="556"/>
                      <a:pt x="785" y="285"/>
                      <a:pt x="590" y="90"/>
                    </a:cubicBezTo>
                    <a:cubicBezTo>
                      <a:pt x="527" y="27"/>
                      <a:pt x="457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0"/>
              <p:cNvSpPr/>
              <p:nvPr/>
            </p:nvSpPr>
            <p:spPr>
              <a:xfrm>
                <a:off x="12483284" y="2245343"/>
                <a:ext cx="45826" cy="32494"/>
              </a:xfrm>
              <a:custGeom>
                <a:rect b="b" l="l" r="r" t="t"/>
                <a:pathLst>
                  <a:path extrusionOk="0" h="563" w="794">
                    <a:moveTo>
                      <a:pt x="412" y="1"/>
                    </a:moveTo>
                    <a:cubicBezTo>
                      <a:pt x="194" y="1"/>
                      <a:pt x="0" y="292"/>
                      <a:pt x="232" y="495"/>
                    </a:cubicBezTo>
                    <a:cubicBezTo>
                      <a:pt x="287" y="542"/>
                      <a:pt x="347" y="562"/>
                      <a:pt x="405" y="562"/>
                    </a:cubicBezTo>
                    <a:cubicBezTo>
                      <a:pt x="614" y="562"/>
                      <a:pt x="794" y="300"/>
                      <a:pt x="614" y="101"/>
                    </a:cubicBezTo>
                    <a:cubicBezTo>
                      <a:pt x="553" y="30"/>
                      <a:pt x="481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0"/>
              <p:cNvSpPr/>
              <p:nvPr/>
            </p:nvSpPr>
            <p:spPr>
              <a:xfrm>
                <a:off x="12384937" y="2140128"/>
                <a:ext cx="32378" cy="31686"/>
              </a:xfrm>
              <a:custGeom>
                <a:rect b="b" l="l" r="r" t="t"/>
                <a:pathLst>
                  <a:path extrusionOk="0" h="549" w="561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4" y="548"/>
                      <a:pt x="561" y="434"/>
                      <a:pt x="561" y="281"/>
                    </a:cubicBezTo>
                    <a:cubicBezTo>
                      <a:pt x="561" y="128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0"/>
              <p:cNvSpPr/>
              <p:nvPr/>
            </p:nvSpPr>
            <p:spPr>
              <a:xfrm>
                <a:off x="12270777" y="2032662"/>
                <a:ext cx="45249" cy="32436"/>
              </a:xfrm>
              <a:custGeom>
                <a:rect b="b" l="l" r="r" t="t"/>
                <a:pathLst>
                  <a:path extrusionOk="0" h="562" w="784">
                    <a:moveTo>
                      <a:pt x="406" y="0"/>
                    </a:moveTo>
                    <a:cubicBezTo>
                      <a:pt x="186" y="0"/>
                      <a:pt x="0" y="295"/>
                      <a:pt x="222" y="488"/>
                    </a:cubicBezTo>
                    <a:cubicBezTo>
                      <a:pt x="282" y="539"/>
                      <a:pt x="346" y="561"/>
                      <a:pt x="407" y="561"/>
                    </a:cubicBezTo>
                    <a:cubicBezTo>
                      <a:pt x="615" y="561"/>
                      <a:pt x="784" y="303"/>
                      <a:pt x="616" y="106"/>
                    </a:cubicBezTo>
                    <a:cubicBezTo>
                      <a:pt x="551" y="31"/>
                      <a:pt x="477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0"/>
              <p:cNvSpPr/>
              <p:nvPr/>
            </p:nvSpPr>
            <p:spPr>
              <a:xfrm>
                <a:off x="12164292" y="1926408"/>
                <a:ext cx="45883" cy="32436"/>
              </a:xfrm>
              <a:custGeom>
                <a:rect b="b" l="l" r="r" t="t"/>
                <a:pathLst>
                  <a:path extrusionOk="0" h="562" w="795">
                    <a:moveTo>
                      <a:pt x="413" y="1"/>
                    </a:moveTo>
                    <a:cubicBezTo>
                      <a:pt x="195" y="1"/>
                      <a:pt x="1" y="292"/>
                      <a:pt x="233" y="495"/>
                    </a:cubicBezTo>
                    <a:cubicBezTo>
                      <a:pt x="288" y="542"/>
                      <a:pt x="348" y="562"/>
                      <a:pt x="406" y="562"/>
                    </a:cubicBezTo>
                    <a:cubicBezTo>
                      <a:pt x="614" y="562"/>
                      <a:pt x="794" y="300"/>
                      <a:pt x="615" y="100"/>
                    </a:cubicBezTo>
                    <a:cubicBezTo>
                      <a:pt x="554" y="30"/>
                      <a:pt x="482" y="1"/>
                      <a:pt x="4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0"/>
              <p:cNvSpPr/>
              <p:nvPr/>
            </p:nvSpPr>
            <p:spPr>
              <a:xfrm>
                <a:off x="12058385" y="1820270"/>
                <a:ext cx="45249" cy="32436"/>
              </a:xfrm>
              <a:custGeom>
                <a:rect b="b" l="l" r="r" t="t"/>
                <a:pathLst>
                  <a:path extrusionOk="0" h="562" w="784">
                    <a:moveTo>
                      <a:pt x="406" y="1"/>
                    </a:moveTo>
                    <a:cubicBezTo>
                      <a:pt x="186" y="1"/>
                      <a:pt x="0" y="295"/>
                      <a:pt x="222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0"/>
              <p:cNvSpPr/>
              <p:nvPr/>
            </p:nvSpPr>
            <p:spPr>
              <a:xfrm>
                <a:off x="11955075" y="1715516"/>
                <a:ext cx="45133" cy="32436"/>
              </a:xfrm>
              <a:custGeom>
                <a:rect b="b" l="l" r="r" t="t"/>
                <a:pathLst>
                  <a:path extrusionOk="0" h="562" w="782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2" y="561"/>
                      <a:pt x="381" y="561"/>
                    </a:cubicBezTo>
                    <a:cubicBezTo>
                      <a:pt x="595" y="561"/>
                      <a:pt x="78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0"/>
              <p:cNvSpPr/>
              <p:nvPr/>
            </p:nvSpPr>
            <p:spPr>
              <a:xfrm>
                <a:off x="11845358" y="1607473"/>
                <a:ext cx="45826" cy="32494"/>
              </a:xfrm>
              <a:custGeom>
                <a:rect b="b" l="l" r="r" t="t"/>
                <a:pathLst>
                  <a:path extrusionOk="0" h="563" w="794">
                    <a:moveTo>
                      <a:pt x="413" y="0"/>
                    </a:moveTo>
                    <a:cubicBezTo>
                      <a:pt x="194" y="0"/>
                      <a:pt x="1" y="292"/>
                      <a:pt x="233" y="495"/>
                    </a:cubicBezTo>
                    <a:cubicBezTo>
                      <a:pt x="289" y="543"/>
                      <a:pt x="350" y="563"/>
                      <a:pt x="409" y="563"/>
                    </a:cubicBezTo>
                    <a:cubicBezTo>
                      <a:pt x="616" y="563"/>
                      <a:pt x="793" y="308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0"/>
              <p:cNvSpPr/>
              <p:nvPr/>
            </p:nvSpPr>
            <p:spPr>
              <a:xfrm>
                <a:off x="11739393" y="1501335"/>
                <a:ext cx="45306" cy="32378"/>
              </a:xfrm>
              <a:custGeom>
                <a:rect b="b" l="l" r="r" t="t"/>
                <a:pathLst>
                  <a:path extrusionOk="0" h="561" w="785">
                    <a:moveTo>
                      <a:pt x="407" y="0"/>
                    </a:moveTo>
                    <a:cubicBezTo>
                      <a:pt x="187" y="0"/>
                      <a:pt x="1" y="295"/>
                      <a:pt x="222" y="487"/>
                    </a:cubicBezTo>
                    <a:cubicBezTo>
                      <a:pt x="280" y="539"/>
                      <a:pt x="342" y="561"/>
                      <a:pt x="402" y="561"/>
                    </a:cubicBezTo>
                    <a:cubicBezTo>
                      <a:pt x="609" y="561"/>
                      <a:pt x="785" y="303"/>
                      <a:pt x="617" y="105"/>
                    </a:cubicBezTo>
                    <a:cubicBezTo>
                      <a:pt x="552" y="31"/>
                      <a:pt x="478" y="0"/>
                      <a:pt x="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0"/>
              <p:cNvSpPr/>
              <p:nvPr/>
            </p:nvSpPr>
            <p:spPr>
              <a:xfrm>
                <a:off x="11636083" y="1396582"/>
                <a:ext cx="45306" cy="32724"/>
              </a:xfrm>
              <a:custGeom>
                <a:rect b="b" l="l" r="r" t="t"/>
                <a:pathLst>
                  <a:path extrusionOk="0" h="567" w="785">
                    <a:moveTo>
                      <a:pt x="381" y="1"/>
                    </a:moveTo>
                    <a:cubicBezTo>
                      <a:pt x="175" y="1"/>
                      <a:pt x="1" y="261"/>
                      <a:pt x="179" y="469"/>
                    </a:cubicBezTo>
                    <a:cubicBezTo>
                      <a:pt x="239" y="538"/>
                      <a:pt x="308" y="567"/>
                      <a:pt x="376" y="567"/>
                    </a:cubicBezTo>
                    <a:cubicBezTo>
                      <a:pt x="592" y="567"/>
                      <a:pt x="784" y="268"/>
                      <a:pt x="561" y="74"/>
                    </a:cubicBezTo>
                    <a:cubicBezTo>
                      <a:pt x="503" y="22"/>
                      <a:pt x="441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0"/>
              <p:cNvSpPr/>
              <p:nvPr/>
            </p:nvSpPr>
            <p:spPr>
              <a:xfrm>
                <a:off x="12709065" y="2661182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0"/>
              <p:cNvSpPr/>
              <p:nvPr/>
            </p:nvSpPr>
            <p:spPr>
              <a:xfrm>
                <a:off x="12603216" y="2554639"/>
                <a:ext cx="42709" cy="32205"/>
              </a:xfrm>
              <a:custGeom>
                <a:rect b="b" l="l" r="r" t="t"/>
                <a:pathLst>
                  <a:path extrusionOk="0" h="558" w="740">
                    <a:moveTo>
                      <a:pt x="370" y="0"/>
                    </a:moveTo>
                    <a:cubicBezTo>
                      <a:pt x="115" y="0"/>
                      <a:pt x="1" y="306"/>
                      <a:pt x="179" y="472"/>
                    </a:cubicBezTo>
                    <a:cubicBezTo>
                      <a:pt x="230" y="529"/>
                      <a:pt x="300" y="557"/>
                      <a:pt x="370" y="557"/>
                    </a:cubicBezTo>
                    <a:cubicBezTo>
                      <a:pt x="440" y="557"/>
                      <a:pt x="510" y="529"/>
                      <a:pt x="561" y="472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0"/>
              <p:cNvSpPr/>
              <p:nvPr/>
            </p:nvSpPr>
            <p:spPr>
              <a:xfrm>
                <a:off x="12496674" y="2448789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69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0"/>
              <p:cNvSpPr/>
              <p:nvPr/>
            </p:nvSpPr>
            <p:spPr>
              <a:xfrm>
                <a:off x="12390824" y="2342247"/>
                <a:ext cx="41959" cy="31628"/>
              </a:xfrm>
              <a:custGeom>
                <a:rect b="b" l="l" r="r" t="t"/>
                <a:pathLst>
                  <a:path extrusionOk="0" h="548" w="727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6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0"/>
              <p:cNvSpPr/>
              <p:nvPr/>
            </p:nvSpPr>
            <p:spPr>
              <a:xfrm>
                <a:off x="12289419" y="2235704"/>
                <a:ext cx="31628" cy="32378"/>
              </a:xfrm>
              <a:custGeom>
                <a:rect b="b" l="l" r="r" t="t"/>
                <a:pathLst>
                  <a:path extrusionOk="0" h="561" w="548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48" y="433"/>
                      <a:pt x="548" y="280"/>
                    </a:cubicBezTo>
                    <a:cubicBezTo>
                      <a:pt x="548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0"/>
              <p:cNvSpPr/>
              <p:nvPr/>
            </p:nvSpPr>
            <p:spPr>
              <a:xfrm>
                <a:off x="12182126" y="2129855"/>
                <a:ext cx="41613" cy="32898"/>
              </a:xfrm>
              <a:custGeom>
                <a:rect b="b" l="l" r="r" t="t"/>
                <a:pathLst>
                  <a:path extrusionOk="0" h="570" w="721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62" y="541"/>
                      <a:pt x="233" y="570"/>
                      <a:pt x="301" y="570"/>
                    </a:cubicBezTo>
                    <a:cubicBezTo>
                      <a:pt x="521" y="570"/>
                      <a:pt x="720" y="271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0"/>
              <p:cNvSpPr/>
              <p:nvPr/>
            </p:nvSpPr>
            <p:spPr>
              <a:xfrm>
                <a:off x="12075526" y="2023485"/>
                <a:ext cx="38438" cy="31282"/>
              </a:xfrm>
              <a:custGeom>
                <a:rect b="b" l="l" r="r" t="t"/>
                <a:pathLst>
                  <a:path extrusionOk="0" h="542" w="666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3" y="520"/>
                      <a:pt x="227" y="542"/>
                      <a:pt x="288" y="542"/>
                    </a:cubicBezTo>
                    <a:cubicBezTo>
                      <a:pt x="497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0"/>
              <p:cNvSpPr/>
              <p:nvPr/>
            </p:nvSpPr>
            <p:spPr>
              <a:xfrm>
                <a:off x="11968984" y="1916943"/>
                <a:ext cx="42074" cy="33128"/>
              </a:xfrm>
              <a:custGeom>
                <a:rect b="b" l="l" r="r" t="t"/>
                <a:pathLst>
                  <a:path extrusionOk="0" h="574" w="729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2"/>
                      <a:pt x="250" y="573"/>
                      <a:pt x="320" y="573"/>
                    </a:cubicBezTo>
                    <a:cubicBezTo>
                      <a:pt x="537" y="573"/>
                      <a:pt x="728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0"/>
              <p:cNvSpPr/>
              <p:nvPr/>
            </p:nvSpPr>
            <p:spPr>
              <a:xfrm>
                <a:off x="11859325" y="1811382"/>
                <a:ext cx="42305" cy="30704"/>
              </a:xfrm>
              <a:custGeom>
                <a:rect b="b" l="l" r="r" t="t"/>
                <a:pathLst>
                  <a:path extrusionOk="0" h="532" w="733">
                    <a:moveTo>
                      <a:pt x="382" y="0"/>
                    </a:moveTo>
                    <a:cubicBezTo>
                      <a:pt x="172" y="0"/>
                      <a:pt x="0" y="255"/>
                      <a:pt x="169" y="463"/>
                    </a:cubicBezTo>
                    <a:cubicBezTo>
                      <a:pt x="225" y="511"/>
                      <a:pt x="286" y="532"/>
                      <a:pt x="345" y="532"/>
                    </a:cubicBezTo>
                    <a:cubicBezTo>
                      <a:pt x="553" y="532"/>
                      <a:pt x="732" y="277"/>
                      <a:pt x="564" y="69"/>
                    </a:cubicBezTo>
                    <a:cubicBezTo>
                      <a:pt x="505" y="21"/>
                      <a:pt x="442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0"/>
              <p:cNvSpPr/>
              <p:nvPr/>
            </p:nvSpPr>
            <p:spPr>
              <a:xfrm>
                <a:off x="11749897" y="1703396"/>
                <a:ext cx="45653" cy="32436"/>
              </a:xfrm>
              <a:custGeom>
                <a:rect b="b" l="l" r="r" t="t"/>
                <a:pathLst>
                  <a:path extrusionOk="0" h="562" w="791">
                    <a:moveTo>
                      <a:pt x="409" y="1"/>
                    </a:moveTo>
                    <a:cubicBezTo>
                      <a:pt x="191" y="1"/>
                      <a:pt x="0" y="295"/>
                      <a:pt x="231" y="488"/>
                    </a:cubicBezTo>
                    <a:cubicBezTo>
                      <a:pt x="289" y="540"/>
                      <a:pt x="351" y="562"/>
                      <a:pt x="411" y="562"/>
                    </a:cubicBezTo>
                    <a:cubicBezTo>
                      <a:pt x="617" y="562"/>
                      <a:pt x="791" y="303"/>
                      <a:pt x="613" y="106"/>
                    </a:cubicBezTo>
                    <a:cubicBezTo>
                      <a:pt x="551" y="32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0"/>
              <p:cNvSpPr/>
              <p:nvPr/>
            </p:nvSpPr>
            <p:spPr>
              <a:xfrm>
                <a:off x="11646414" y="1598701"/>
                <a:ext cx="45826" cy="32724"/>
              </a:xfrm>
              <a:custGeom>
                <a:rect b="b" l="l" r="r" t="t"/>
                <a:pathLst>
                  <a:path extrusionOk="0" h="567" w="794">
                    <a:moveTo>
                      <a:pt x="381" y="0"/>
                    </a:moveTo>
                    <a:cubicBezTo>
                      <a:pt x="175" y="0"/>
                      <a:pt x="0" y="261"/>
                      <a:pt x="178" y="468"/>
                    </a:cubicBezTo>
                    <a:cubicBezTo>
                      <a:pt x="238" y="538"/>
                      <a:pt x="308" y="566"/>
                      <a:pt x="377" y="566"/>
                    </a:cubicBezTo>
                    <a:cubicBezTo>
                      <a:pt x="596" y="566"/>
                      <a:pt x="793" y="268"/>
                      <a:pt x="560" y="74"/>
                    </a:cubicBezTo>
                    <a:cubicBezTo>
                      <a:pt x="503" y="22"/>
                      <a:pt x="440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0"/>
              <p:cNvSpPr/>
              <p:nvPr/>
            </p:nvSpPr>
            <p:spPr>
              <a:xfrm>
                <a:off x="11537217" y="1490715"/>
                <a:ext cx="45422" cy="32436"/>
              </a:xfrm>
              <a:custGeom>
                <a:rect b="b" l="l" r="r" t="t"/>
                <a:pathLst>
                  <a:path extrusionOk="0" h="562" w="787">
                    <a:moveTo>
                      <a:pt x="414" y="0"/>
                    </a:moveTo>
                    <a:cubicBezTo>
                      <a:pt x="192" y="0"/>
                      <a:pt x="0" y="299"/>
                      <a:pt x="224" y="493"/>
                    </a:cubicBezTo>
                    <a:cubicBezTo>
                      <a:pt x="283" y="541"/>
                      <a:pt x="345" y="561"/>
                      <a:pt x="405" y="561"/>
                    </a:cubicBezTo>
                    <a:cubicBezTo>
                      <a:pt x="616" y="561"/>
                      <a:pt x="787" y="307"/>
                      <a:pt x="618" y="98"/>
                    </a:cubicBezTo>
                    <a:cubicBezTo>
                      <a:pt x="555" y="29"/>
                      <a:pt x="483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0"/>
              <p:cNvSpPr/>
              <p:nvPr/>
            </p:nvSpPr>
            <p:spPr>
              <a:xfrm>
                <a:off x="12617183" y="2757624"/>
                <a:ext cx="38958" cy="31339"/>
              </a:xfrm>
              <a:custGeom>
                <a:rect b="b" l="l" r="r" t="t"/>
                <a:pathLst>
                  <a:path extrusionOk="0" h="543" w="675">
                    <a:moveTo>
                      <a:pt x="295" y="1"/>
                    </a:moveTo>
                    <a:cubicBezTo>
                      <a:pt x="235" y="1"/>
                      <a:pt x="173" y="23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4"/>
                      <a:pt x="236" y="542"/>
                      <a:pt x="306" y="542"/>
                    </a:cubicBezTo>
                    <a:cubicBezTo>
                      <a:pt x="376" y="542"/>
                      <a:pt x="446" y="514"/>
                      <a:pt x="497" y="456"/>
                    </a:cubicBezTo>
                    <a:cubicBezTo>
                      <a:pt x="675" y="259"/>
                      <a:pt x="501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0"/>
              <p:cNvSpPr/>
              <p:nvPr/>
            </p:nvSpPr>
            <p:spPr>
              <a:xfrm>
                <a:off x="12511333" y="2649235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13" y="1"/>
                    </a:moveTo>
                    <a:cubicBezTo>
                      <a:pt x="242" y="1"/>
                      <a:pt x="168" y="31"/>
                      <a:pt x="103" y="106"/>
                    </a:cubicBezTo>
                    <a:cubicBezTo>
                      <a:pt x="1" y="208"/>
                      <a:pt x="1" y="386"/>
                      <a:pt x="103" y="488"/>
                    </a:cubicBezTo>
                    <a:cubicBezTo>
                      <a:pt x="160" y="545"/>
                      <a:pt x="230" y="574"/>
                      <a:pt x="300" y="574"/>
                    </a:cubicBezTo>
                    <a:cubicBezTo>
                      <a:pt x="370" y="574"/>
                      <a:pt x="440" y="545"/>
                      <a:pt x="497" y="488"/>
                    </a:cubicBezTo>
                    <a:cubicBezTo>
                      <a:pt x="719" y="295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0"/>
              <p:cNvSpPr/>
              <p:nvPr/>
            </p:nvSpPr>
            <p:spPr>
              <a:xfrm>
                <a:off x="12404791" y="2544828"/>
                <a:ext cx="39015" cy="31166"/>
              </a:xfrm>
              <a:custGeom>
                <a:rect b="b" l="l" r="r" t="t"/>
                <a:pathLst>
                  <a:path extrusionOk="0" h="540" w="676">
                    <a:moveTo>
                      <a:pt x="291" y="0"/>
                    </a:moveTo>
                    <a:cubicBezTo>
                      <a:pt x="233" y="0"/>
                      <a:pt x="171" y="21"/>
                      <a:pt x="115" y="69"/>
                    </a:cubicBezTo>
                    <a:cubicBezTo>
                      <a:pt x="1" y="183"/>
                      <a:pt x="1" y="349"/>
                      <a:pt x="115" y="463"/>
                    </a:cubicBezTo>
                    <a:cubicBezTo>
                      <a:pt x="166" y="514"/>
                      <a:pt x="236" y="540"/>
                      <a:pt x="306" y="540"/>
                    </a:cubicBezTo>
                    <a:cubicBezTo>
                      <a:pt x="376" y="540"/>
                      <a:pt x="446" y="514"/>
                      <a:pt x="497" y="463"/>
                    </a:cubicBezTo>
                    <a:cubicBezTo>
                      <a:pt x="676" y="255"/>
                      <a:pt x="499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0"/>
              <p:cNvSpPr/>
              <p:nvPr/>
            </p:nvSpPr>
            <p:spPr>
              <a:xfrm>
                <a:off x="12298249" y="2436842"/>
                <a:ext cx="42190" cy="33128"/>
              </a:xfrm>
              <a:custGeom>
                <a:rect b="b" l="l" r="r" t="t"/>
                <a:pathLst>
                  <a:path extrusionOk="0" h="574" w="731">
                    <a:moveTo>
                      <a:pt x="320" y="1"/>
                    </a:moveTo>
                    <a:cubicBezTo>
                      <a:pt x="250" y="1"/>
                      <a:pt x="177" y="31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7" y="574"/>
                    </a:cubicBezTo>
                    <a:cubicBezTo>
                      <a:pt x="379" y="574"/>
                      <a:pt x="452" y="545"/>
                      <a:pt x="510" y="488"/>
                    </a:cubicBezTo>
                    <a:cubicBezTo>
                      <a:pt x="731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0"/>
              <p:cNvSpPr/>
              <p:nvPr/>
            </p:nvSpPr>
            <p:spPr>
              <a:xfrm>
                <a:off x="12192399" y="2330588"/>
                <a:ext cx="41555" cy="33013"/>
              </a:xfrm>
              <a:custGeom>
                <a:rect b="b" l="l" r="r" t="t"/>
                <a:pathLst>
                  <a:path extrusionOk="0" h="572" w="720">
                    <a:moveTo>
                      <a:pt x="310" y="1"/>
                    </a:moveTo>
                    <a:cubicBezTo>
                      <a:pt x="240" y="1"/>
                      <a:pt x="167" y="30"/>
                      <a:pt x="102" y="101"/>
                    </a:cubicBezTo>
                    <a:cubicBezTo>
                      <a:pt x="1" y="202"/>
                      <a:pt x="1" y="381"/>
                      <a:pt x="102" y="495"/>
                    </a:cubicBezTo>
                    <a:cubicBezTo>
                      <a:pt x="160" y="546"/>
                      <a:pt x="230" y="572"/>
                      <a:pt x="300" y="572"/>
                    </a:cubicBezTo>
                    <a:cubicBezTo>
                      <a:pt x="370" y="572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0"/>
              <p:cNvSpPr/>
              <p:nvPr/>
            </p:nvSpPr>
            <p:spPr>
              <a:xfrm>
                <a:off x="12082163" y="2225373"/>
                <a:ext cx="42709" cy="31686"/>
              </a:xfrm>
              <a:custGeom>
                <a:rect b="b" l="l" r="r" t="t"/>
                <a:pathLst>
                  <a:path extrusionOk="0" h="549" w="740">
                    <a:moveTo>
                      <a:pt x="370" y="1"/>
                    </a:moveTo>
                    <a:cubicBezTo>
                      <a:pt x="128" y="1"/>
                      <a:pt x="1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10"/>
              <p:cNvSpPr/>
              <p:nvPr/>
            </p:nvSpPr>
            <p:spPr>
              <a:xfrm>
                <a:off x="11973139" y="2117907"/>
                <a:ext cx="45249" cy="32436"/>
              </a:xfrm>
              <a:custGeom>
                <a:rect b="b" l="l" r="r" t="t"/>
                <a:pathLst>
                  <a:path extrusionOk="0" h="562" w="784">
                    <a:moveTo>
                      <a:pt x="406" y="1"/>
                    </a:moveTo>
                    <a:cubicBezTo>
                      <a:pt x="186" y="1"/>
                      <a:pt x="0" y="295"/>
                      <a:pt x="221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10"/>
              <p:cNvSpPr/>
              <p:nvPr/>
            </p:nvSpPr>
            <p:spPr>
              <a:xfrm>
                <a:off x="11869598" y="2013501"/>
                <a:ext cx="45479" cy="32378"/>
              </a:xfrm>
              <a:custGeom>
                <a:rect b="b" l="l" r="r" t="t"/>
                <a:pathLst>
                  <a:path extrusionOk="0" h="561" w="788">
                    <a:moveTo>
                      <a:pt x="387" y="0"/>
                    </a:moveTo>
                    <a:cubicBezTo>
                      <a:pt x="180" y="0"/>
                      <a:pt x="1" y="255"/>
                      <a:pt x="169" y="463"/>
                    </a:cubicBezTo>
                    <a:cubicBezTo>
                      <a:pt x="232" y="532"/>
                      <a:pt x="304" y="561"/>
                      <a:pt x="373" y="561"/>
                    </a:cubicBezTo>
                    <a:cubicBezTo>
                      <a:pt x="595" y="561"/>
                      <a:pt x="787" y="263"/>
                      <a:pt x="564" y="68"/>
                    </a:cubicBezTo>
                    <a:cubicBezTo>
                      <a:pt x="508" y="20"/>
                      <a:pt x="446" y="0"/>
                      <a:pt x="3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10"/>
              <p:cNvSpPr/>
              <p:nvPr/>
            </p:nvSpPr>
            <p:spPr>
              <a:xfrm>
                <a:off x="11763287" y="1907362"/>
                <a:ext cx="45710" cy="32090"/>
              </a:xfrm>
              <a:custGeom>
                <a:rect b="b" l="l" r="r" t="t"/>
                <a:pathLst>
                  <a:path extrusionOk="0" h="556" w="792">
                    <a:moveTo>
                      <a:pt x="380" y="0"/>
                    </a:moveTo>
                    <a:cubicBezTo>
                      <a:pt x="174" y="0"/>
                      <a:pt x="0" y="258"/>
                      <a:pt x="178" y="456"/>
                    </a:cubicBezTo>
                    <a:cubicBezTo>
                      <a:pt x="239" y="526"/>
                      <a:pt x="311" y="555"/>
                      <a:pt x="380" y="555"/>
                    </a:cubicBezTo>
                    <a:cubicBezTo>
                      <a:pt x="598" y="555"/>
                      <a:pt x="791" y="267"/>
                      <a:pt x="560" y="74"/>
                    </a:cubicBezTo>
                    <a:cubicBezTo>
                      <a:pt x="502" y="22"/>
                      <a:pt x="440" y="0"/>
                      <a:pt x="3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10"/>
              <p:cNvSpPr/>
              <p:nvPr/>
            </p:nvSpPr>
            <p:spPr>
              <a:xfrm>
                <a:off x="11657264" y="1800762"/>
                <a:ext cx="45306" cy="32436"/>
              </a:xfrm>
              <a:custGeom>
                <a:rect b="b" l="l" r="r" t="t"/>
                <a:pathLst>
                  <a:path extrusionOk="0" h="562" w="785">
                    <a:moveTo>
                      <a:pt x="378" y="1"/>
                    </a:moveTo>
                    <a:cubicBezTo>
                      <a:pt x="169" y="1"/>
                      <a:pt x="1" y="259"/>
                      <a:pt x="168" y="456"/>
                    </a:cubicBezTo>
                    <a:cubicBezTo>
                      <a:pt x="230" y="531"/>
                      <a:pt x="303" y="561"/>
                      <a:pt x="373" y="561"/>
                    </a:cubicBezTo>
                    <a:cubicBezTo>
                      <a:pt x="591" y="561"/>
                      <a:pt x="784" y="267"/>
                      <a:pt x="563" y="74"/>
                    </a:cubicBezTo>
                    <a:cubicBezTo>
                      <a:pt x="503" y="23"/>
                      <a:pt x="438" y="1"/>
                      <a:pt x="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10"/>
              <p:cNvSpPr/>
              <p:nvPr/>
            </p:nvSpPr>
            <p:spPr>
              <a:xfrm>
                <a:off x="11547721" y="1692719"/>
                <a:ext cx="42132" cy="33013"/>
              </a:xfrm>
              <a:custGeom>
                <a:rect b="b" l="l" r="r" t="t"/>
                <a:pathLst>
                  <a:path extrusionOk="0" h="572" w="730">
                    <a:moveTo>
                      <a:pt x="413" y="0"/>
                    </a:moveTo>
                    <a:cubicBezTo>
                      <a:pt x="194" y="0"/>
                      <a:pt x="0" y="292"/>
                      <a:pt x="233" y="495"/>
                    </a:cubicBezTo>
                    <a:cubicBezTo>
                      <a:pt x="284" y="546"/>
                      <a:pt x="354" y="571"/>
                      <a:pt x="424" y="571"/>
                    </a:cubicBezTo>
                    <a:cubicBezTo>
                      <a:pt x="494" y="571"/>
                      <a:pt x="564" y="546"/>
                      <a:pt x="615" y="495"/>
                    </a:cubicBezTo>
                    <a:cubicBezTo>
                      <a:pt x="729" y="380"/>
                      <a:pt x="729" y="215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10"/>
              <p:cNvSpPr/>
              <p:nvPr/>
            </p:nvSpPr>
            <p:spPr>
              <a:xfrm>
                <a:off x="11444295" y="1588370"/>
                <a:ext cx="38958" cy="31339"/>
              </a:xfrm>
              <a:custGeom>
                <a:rect b="b" l="l" r="r" t="t"/>
                <a:pathLst>
                  <a:path extrusionOk="0" h="543" w="675">
                    <a:moveTo>
                      <a:pt x="380" y="1"/>
                    </a:moveTo>
                    <a:cubicBezTo>
                      <a:pt x="175" y="1"/>
                      <a:pt x="1" y="259"/>
                      <a:pt x="178" y="456"/>
                    </a:cubicBezTo>
                    <a:cubicBezTo>
                      <a:pt x="229" y="514"/>
                      <a:pt x="299" y="542"/>
                      <a:pt x="369" y="542"/>
                    </a:cubicBezTo>
                    <a:cubicBezTo>
                      <a:pt x="439" y="542"/>
                      <a:pt x="509" y="514"/>
                      <a:pt x="560" y="456"/>
                    </a:cubicBezTo>
                    <a:cubicBezTo>
                      <a:pt x="675" y="355"/>
                      <a:pt x="675" y="176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10"/>
              <p:cNvSpPr/>
              <p:nvPr/>
            </p:nvSpPr>
            <p:spPr>
              <a:xfrm>
                <a:off x="12514912" y="2851353"/>
                <a:ext cx="42074" cy="33128"/>
              </a:xfrm>
              <a:custGeom>
                <a:rect b="b" l="l" r="r" t="t"/>
                <a:pathLst>
                  <a:path extrusionOk="0" h="574" w="729">
                    <a:moveTo>
                      <a:pt x="409" y="0"/>
                    </a:moveTo>
                    <a:cubicBezTo>
                      <a:pt x="192" y="0"/>
                      <a:pt x="1" y="295"/>
                      <a:pt x="232" y="488"/>
                    </a:cubicBezTo>
                    <a:cubicBezTo>
                      <a:pt x="283" y="545"/>
                      <a:pt x="353" y="574"/>
                      <a:pt x="423" y="574"/>
                    </a:cubicBezTo>
                    <a:cubicBezTo>
                      <a:pt x="493" y="574"/>
                      <a:pt x="563" y="545"/>
                      <a:pt x="614" y="488"/>
                    </a:cubicBezTo>
                    <a:cubicBezTo>
                      <a:pt x="728" y="386"/>
                      <a:pt x="728" y="207"/>
                      <a:pt x="614" y="106"/>
                    </a:cubicBezTo>
                    <a:cubicBezTo>
                      <a:pt x="552" y="31"/>
                      <a:pt x="479" y="0"/>
                      <a:pt x="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10"/>
              <p:cNvSpPr/>
              <p:nvPr/>
            </p:nvSpPr>
            <p:spPr>
              <a:xfrm>
                <a:off x="12411371" y="2746889"/>
                <a:ext cx="39015" cy="31224"/>
              </a:xfrm>
              <a:custGeom>
                <a:rect b="b" l="l" r="r" t="t"/>
                <a:pathLst>
                  <a:path extrusionOk="0" h="541" w="676">
                    <a:moveTo>
                      <a:pt x="385" y="1"/>
                    </a:moveTo>
                    <a:cubicBezTo>
                      <a:pt x="178" y="1"/>
                      <a:pt x="1" y="256"/>
                      <a:pt x="179" y="464"/>
                    </a:cubicBezTo>
                    <a:cubicBezTo>
                      <a:pt x="230" y="515"/>
                      <a:pt x="300" y="540"/>
                      <a:pt x="370" y="540"/>
                    </a:cubicBezTo>
                    <a:cubicBezTo>
                      <a:pt x="440" y="540"/>
                      <a:pt x="510" y="515"/>
                      <a:pt x="561" y="464"/>
                    </a:cubicBezTo>
                    <a:cubicBezTo>
                      <a:pt x="676" y="349"/>
                      <a:pt x="676" y="184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0"/>
              <p:cNvSpPr/>
              <p:nvPr/>
            </p:nvSpPr>
            <p:spPr>
              <a:xfrm>
                <a:off x="12309273" y="2638961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12" y="0"/>
                    </a:moveTo>
                    <a:cubicBezTo>
                      <a:pt x="242" y="0"/>
                      <a:pt x="167" y="31"/>
                      <a:pt x="102" y="106"/>
                    </a:cubicBezTo>
                    <a:cubicBezTo>
                      <a:pt x="0" y="207"/>
                      <a:pt x="0" y="386"/>
                      <a:pt x="102" y="488"/>
                    </a:cubicBezTo>
                    <a:cubicBezTo>
                      <a:pt x="159" y="545"/>
                      <a:pt x="229" y="574"/>
                      <a:pt x="299" y="574"/>
                    </a:cubicBezTo>
                    <a:cubicBezTo>
                      <a:pt x="369" y="574"/>
                      <a:pt x="439" y="545"/>
                      <a:pt x="497" y="488"/>
                    </a:cubicBezTo>
                    <a:cubicBezTo>
                      <a:pt x="718" y="295"/>
                      <a:pt x="532" y="0"/>
                      <a:pt x="3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0"/>
              <p:cNvSpPr/>
              <p:nvPr/>
            </p:nvSpPr>
            <p:spPr>
              <a:xfrm>
                <a:off x="12202673" y="2533515"/>
                <a:ext cx="42190" cy="33417"/>
              </a:xfrm>
              <a:custGeom>
                <a:rect b="b" l="l" r="r" t="t"/>
                <a:pathLst>
                  <a:path extrusionOk="0" h="579" w="731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81"/>
                    </a:cubicBezTo>
                    <a:cubicBezTo>
                      <a:pt x="176" y="550"/>
                      <a:pt x="246" y="579"/>
                      <a:pt x="314" y="579"/>
                    </a:cubicBezTo>
                    <a:cubicBezTo>
                      <a:pt x="534" y="579"/>
                      <a:pt x="731" y="281"/>
                      <a:pt x="497" y="86"/>
                    </a:cubicBezTo>
                    <a:cubicBezTo>
                      <a:pt x="447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10"/>
              <p:cNvSpPr/>
              <p:nvPr/>
            </p:nvSpPr>
            <p:spPr>
              <a:xfrm>
                <a:off x="12096881" y="2427492"/>
                <a:ext cx="38438" cy="31166"/>
              </a:xfrm>
              <a:custGeom>
                <a:rect b="b" l="l" r="r" t="t"/>
                <a:pathLst>
                  <a:path extrusionOk="0" h="540" w="666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58" y="519"/>
                      <a:pt x="220" y="540"/>
                      <a:pt x="279" y="540"/>
                    </a:cubicBezTo>
                    <a:cubicBezTo>
                      <a:pt x="486" y="540"/>
                      <a:pt x="665" y="285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10"/>
              <p:cNvSpPr/>
              <p:nvPr/>
            </p:nvSpPr>
            <p:spPr>
              <a:xfrm>
                <a:off x="11990281" y="2321123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3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10"/>
              <p:cNvSpPr/>
              <p:nvPr/>
            </p:nvSpPr>
            <p:spPr>
              <a:xfrm>
                <a:off x="11883739" y="2215100"/>
                <a:ext cx="42190" cy="32898"/>
              </a:xfrm>
              <a:custGeom>
                <a:rect b="b" l="l" r="r" t="t"/>
                <a:pathLst>
                  <a:path extrusionOk="0" h="570" w="731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5" y="541"/>
                      <a:pt x="246" y="570"/>
                      <a:pt x="314" y="570"/>
                    </a:cubicBezTo>
                    <a:cubicBezTo>
                      <a:pt x="533" y="570"/>
                      <a:pt x="730" y="271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10"/>
              <p:cNvSpPr/>
              <p:nvPr/>
            </p:nvSpPr>
            <p:spPr>
              <a:xfrm>
                <a:off x="11777889" y="2108731"/>
                <a:ext cx="38438" cy="31282"/>
              </a:xfrm>
              <a:custGeom>
                <a:rect b="b" l="l" r="r" t="t"/>
                <a:pathLst>
                  <a:path extrusionOk="0" h="542" w="666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7"/>
                      <a:pt x="103" y="468"/>
                    </a:cubicBezTo>
                    <a:cubicBezTo>
                      <a:pt x="160" y="520"/>
                      <a:pt x="223" y="542"/>
                      <a:pt x="283" y="542"/>
                    </a:cubicBezTo>
                    <a:cubicBezTo>
                      <a:pt x="489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10"/>
              <p:cNvSpPr/>
              <p:nvPr/>
            </p:nvSpPr>
            <p:spPr>
              <a:xfrm>
                <a:off x="11671347" y="2002188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3"/>
                      <a:pt x="249" y="573"/>
                      <a:pt x="318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10"/>
              <p:cNvSpPr/>
              <p:nvPr/>
            </p:nvSpPr>
            <p:spPr>
              <a:xfrm>
                <a:off x="11564805" y="1896165"/>
                <a:ext cx="39015" cy="31166"/>
              </a:xfrm>
              <a:custGeom>
                <a:rect b="b" l="l" r="r" t="t"/>
                <a:pathLst>
                  <a:path extrusionOk="0" h="540" w="676">
                    <a:moveTo>
                      <a:pt x="306" y="0"/>
                    </a:moveTo>
                    <a:cubicBezTo>
                      <a:pt x="236" y="0"/>
                      <a:pt x="166" y="26"/>
                      <a:pt x="115" y="77"/>
                    </a:cubicBezTo>
                    <a:cubicBezTo>
                      <a:pt x="0" y="191"/>
                      <a:pt x="0" y="357"/>
                      <a:pt x="115" y="471"/>
                    </a:cubicBezTo>
                    <a:cubicBezTo>
                      <a:pt x="171" y="519"/>
                      <a:pt x="232" y="540"/>
                      <a:pt x="291" y="540"/>
                    </a:cubicBezTo>
                    <a:cubicBezTo>
                      <a:pt x="498" y="540"/>
                      <a:pt x="675" y="285"/>
                      <a:pt x="497" y="77"/>
                    </a:cubicBezTo>
                    <a:cubicBezTo>
                      <a:pt x="446" y="26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10"/>
              <p:cNvSpPr/>
              <p:nvPr/>
            </p:nvSpPr>
            <p:spPr>
              <a:xfrm>
                <a:off x="11458955" y="1789796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0"/>
              <p:cNvSpPr/>
              <p:nvPr/>
            </p:nvSpPr>
            <p:spPr>
              <a:xfrm>
                <a:off x="11352413" y="1683196"/>
                <a:ext cx="39073" cy="31686"/>
              </a:xfrm>
              <a:custGeom>
                <a:rect b="b" l="l" r="r" t="t"/>
                <a:pathLst>
                  <a:path extrusionOk="0" h="549" w="677">
                    <a:moveTo>
                      <a:pt x="306" y="1"/>
                    </a:moveTo>
                    <a:cubicBezTo>
                      <a:pt x="236" y="1"/>
                      <a:pt x="166" y="29"/>
                      <a:pt x="115" y="87"/>
                    </a:cubicBezTo>
                    <a:cubicBezTo>
                      <a:pt x="0" y="189"/>
                      <a:pt x="0" y="367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6" y="286"/>
                      <a:pt x="497" y="87"/>
                    </a:cubicBezTo>
                    <a:cubicBezTo>
                      <a:pt x="446" y="29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10"/>
              <p:cNvSpPr/>
              <p:nvPr/>
            </p:nvSpPr>
            <p:spPr>
              <a:xfrm>
                <a:off x="12426088" y="2949008"/>
                <a:ext cx="38496" cy="31224"/>
              </a:xfrm>
              <a:custGeom>
                <a:rect b="b" l="l" r="r" t="t"/>
                <a:pathLst>
                  <a:path extrusionOk="0" h="541" w="667">
                    <a:moveTo>
                      <a:pt x="284" y="1"/>
                    </a:moveTo>
                    <a:cubicBezTo>
                      <a:pt x="225" y="1"/>
                      <a:pt x="162" y="21"/>
                      <a:pt x="103" y="69"/>
                    </a:cubicBezTo>
                    <a:cubicBezTo>
                      <a:pt x="1" y="183"/>
                      <a:pt x="1" y="349"/>
                      <a:pt x="103" y="464"/>
                    </a:cubicBezTo>
                    <a:cubicBezTo>
                      <a:pt x="160" y="515"/>
                      <a:pt x="230" y="540"/>
                      <a:pt x="300" y="540"/>
                    </a:cubicBezTo>
                    <a:cubicBezTo>
                      <a:pt x="370" y="540"/>
                      <a:pt x="440" y="515"/>
                      <a:pt x="497" y="464"/>
                    </a:cubicBezTo>
                    <a:cubicBezTo>
                      <a:pt x="666" y="255"/>
                      <a:pt x="495" y="1"/>
                      <a:pt x="2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10"/>
              <p:cNvSpPr/>
              <p:nvPr/>
            </p:nvSpPr>
            <p:spPr>
              <a:xfrm>
                <a:off x="12319546" y="2841080"/>
                <a:ext cx="42074" cy="33128"/>
              </a:xfrm>
              <a:custGeom>
                <a:rect b="b" l="l" r="r" t="t"/>
                <a:pathLst>
                  <a:path extrusionOk="0" h="574" w="729">
                    <a:moveTo>
                      <a:pt x="320" y="0"/>
                    </a:moveTo>
                    <a:cubicBezTo>
                      <a:pt x="250" y="0"/>
                      <a:pt x="177" y="31"/>
                      <a:pt x="115" y="105"/>
                    </a:cubicBezTo>
                    <a:cubicBezTo>
                      <a:pt x="0" y="207"/>
                      <a:pt x="0" y="385"/>
                      <a:pt x="115" y="487"/>
                    </a:cubicBezTo>
                    <a:cubicBezTo>
                      <a:pt x="166" y="545"/>
                      <a:pt x="236" y="573"/>
                      <a:pt x="306" y="573"/>
                    </a:cubicBezTo>
                    <a:cubicBezTo>
                      <a:pt x="376" y="573"/>
                      <a:pt x="446" y="545"/>
                      <a:pt x="497" y="487"/>
                    </a:cubicBezTo>
                    <a:cubicBezTo>
                      <a:pt x="728" y="295"/>
                      <a:pt x="537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0"/>
              <p:cNvSpPr/>
              <p:nvPr/>
            </p:nvSpPr>
            <p:spPr>
              <a:xfrm>
                <a:off x="12213004" y="2736327"/>
                <a:ext cx="39131" cy="31282"/>
              </a:xfrm>
              <a:custGeom>
                <a:rect b="b" l="l" r="r" t="t"/>
                <a:pathLst>
                  <a:path extrusionOk="0" h="542" w="678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7" y="542"/>
                    </a:cubicBezTo>
                    <a:cubicBezTo>
                      <a:pt x="379" y="542"/>
                      <a:pt x="452" y="513"/>
                      <a:pt x="509" y="456"/>
                    </a:cubicBezTo>
                    <a:cubicBezTo>
                      <a:pt x="677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0"/>
              <p:cNvSpPr/>
              <p:nvPr/>
            </p:nvSpPr>
            <p:spPr>
              <a:xfrm>
                <a:off x="12107154" y="2630073"/>
                <a:ext cx="38438" cy="31166"/>
              </a:xfrm>
              <a:custGeom>
                <a:rect b="b" l="l" r="r" t="t"/>
                <a:pathLst>
                  <a:path extrusionOk="0" h="540" w="666">
                    <a:moveTo>
                      <a:pt x="284" y="0"/>
                    </a:moveTo>
                    <a:cubicBezTo>
                      <a:pt x="224" y="0"/>
                      <a:pt x="161" y="21"/>
                      <a:pt x="102" y="69"/>
                    </a:cubicBezTo>
                    <a:cubicBezTo>
                      <a:pt x="1" y="183"/>
                      <a:pt x="1" y="349"/>
                      <a:pt x="102" y="463"/>
                    </a:cubicBezTo>
                    <a:cubicBezTo>
                      <a:pt x="160" y="514"/>
                      <a:pt x="230" y="540"/>
                      <a:pt x="300" y="540"/>
                    </a:cubicBezTo>
                    <a:cubicBezTo>
                      <a:pt x="370" y="540"/>
                      <a:pt x="440" y="514"/>
                      <a:pt x="497" y="463"/>
                    </a:cubicBezTo>
                    <a:cubicBezTo>
                      <a:pt x="666" y="255"/>
                      <a:pt x="494" y="0"/>
                      <a:pt x="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0"/>
              <p:cNvSpPr/>
              <p:nvPr/>
            </p:nvSpPr>
            <p:spPr>
              <a:xfrm>
                <a:off x="12000612" y="2522088"/>
                <a:ext cx="42017" cy="33128"/>
              </a:xfrm>
              <a:custGeom>
                <a:rect b="b" l="l" r="r" t="t"/>
                <a:pathLst>
                  <a:path extrusionOk="0" h="574" w="728">
                    <a:moveTo>
                      <a:pt x="320" y="1"/>
                    </a:moveTo>
                    <a:cubicBezTo>
                      <a:pt x="250" y="1"/>
                      <a:pt x="177" y="32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6" y="574"/>
                    </a:cubicBezTo>
                    <a:cubicBezTo>
                      <a:pt x="376" y="574"/>
                      <a:pt x="446" y="545"/>
                      <a:pt x="497" y="488"/>
                    </a:cubicBezTo>
                    <a:cubicBezTo>
                      <a:pt x="728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0"/>
              <p:cNvSpPr/>
              <p:nvPr/>
            </p:nvSpPr>
            <p:spPr>
              <a:xfrm>
                <a:off x="11894012" y="2417392"/>
                <a:ext cx="39131" cy="31455"/>
              </a:xfrm>
              <a:custGeom>
                <a:rect b="b" l="l" r="r" t="t"/>
                <a:pathLst>
                  <a:path extrusionOk="0" h="545" w="678">
                    <a:moveTo>
                      <a:pt x="295" y="0"/>
                    </a:moveTo>
                    <a:cubicBezTo>
                      <a:pt x="235" y="0"/>
                      <a:pt x="173" y="22"/>
                      <a:pt x="115" y="74"/>
                    </a:cubicBezTo>
                    <a:cubicBezTo>
                      <a:pt x="1" y="176"/>
                      <a:pt x="1" y="354"/>
                      <a:pt x="115" y="468"/>
                    </a:cubicBezTo>
                    <a:cubicBezTo>
                      <a:pt x="166" y="519"/>
                      <a:pt x="236" y="545"/>
                      <a:pt x="308" y="545"/>
                    </a:cubicBezTo>
                    <a:cubicBezTo>
                      <a:pt x="380" y="545"/>
                      <a:pt x="453" y="519"/>
                      <a:pt x="510" y="468"/>
                    </a:cubicBezTo>
                    <a:cubicBezTo>
                      <a:pt x="678" y="261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0"/>
              <p:cNvSpPr/>
              <p:nvPr/>
            </p:nvSpPr>
            <p:spPr>
              <a:xfrm>
                <a:off x="11788220" y="2310561"/>
                <a:ext cx="33128" cy="32147"/>
              </a:xfrm>
              <a:custGeom>
                <a:rect b="b" l="l" r="r" t="t"/>
                <a:pathLst>
                  <a:path extrusionOk="0" h="557" w="574">
                    <a:moveTo>
                      <a:pt x="300" y="1"/>
                    </a:moveTo>
                    <a:cubicBezTo>
                      <a:pt x="234" y="1"/>
                      <a:pt x="168" y="25"/>
                      <a:pt x="115" y="78"/>
                    </a:cubicBezTo>
                    <a:cubicBezTo>
                      <a:pt x="0" y="193"/>
                      <a:pt x="0" y="358"/>
                      <a:pt x="115" y="473"/>
                    </a:cubicBezTo>
                    <a:cubicBezTo>
                      <a:pt x="169" y="531"/>
                      <a:pt x="236" y="557"/>
                      <a:pt x="302" y="557"/>
                    </a:cubicBezTo>
                    <a:cubicBezTo>
                      <a:pt x="440" y="557"/>
                      <a:pt x="573" y="445"/>
                      <a:pt x="573" y="282"/>
                    </a:cubicBezTo>
                    <a:cubicBezTo>
                      <a:pt x="573" y="109"/>
                      <a:pt x="438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0"/>
              <p:cNvSpPr/>
              <p:nvPr/>
            </p:nvSpPr>
            <p:spPr>
              <a:xfrm>
                <a:off x="11681620" y="2204423"/>
                <a:ext cx="33879" cy="31743"/>
              </a:xfrm>
              <a:custGeom>
                <a:rect b="b" l="l" r="r" t="t"/>
                <a:pathLst>
                  <a:path extrusionOk="0" h="550" w="587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7" y="43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0"/>
              <p:cNvSpPr/>
              <p:nvPr/>
            </p:nvSpPr>
            <p:spPr>
              <a:xfrm>
                <a:off x="11575828" y="2097823"/>
                <a:ext cx="33128" cy="32147"/>
              </a:xfrm>
              <a:custGeom>
                <a:rect b="b" l="l" r="r" t="t"/>
                <a:pathLst>
                  <a:path extrusionOk="0" h="557" w="574">
                    <a:moveTo>
                      <a:pt x="298" y="1"/>
                    </a:moveTo>
                    <a:cubicBezTo>
                      <a:pt x="230" y="1"/>
                      <a:pt x="160" y="27"/>
                      <a:pt x="102" y="84"/>
                    </a:cubicBezTo>
                    <a:cubicBezTo>
                      <a:pt x="0" y="199"/>
                      <a:pt x="0" y="365"/>
                      <a:pt x="102" y="479"/>
                    </a:cubicBezTo>
                    <a:cubicBezTo>
                      <a:pt x="159" y="532"/>
                      <a:pt x="228" y="557"/>
                      <a:pt x="296" y="557"/>
                    </a:cubicBezTo>
                    <a:cubicBezTo>
                      <a:pt x="438" y="557"/>
                      <a:pt x="573" y="448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10"/>
              <p:cNvSpPr/>
              <p:nvPr/>
            </p:nvSpPr>
            <p:spPr>
              <a:xfrm>
                <a:off x="11470729" y="1991684"/>
                <a:ext cx="31628" cy="31686"/>
              </a:xfrm>
              <a:custGeom>
                <a:rect b="b" l="l" r="r" t="t"/>
                <a:pathLst>
                  <a:path extrusionOk="0" h="549" w="548">
                    <a:moveTo>
                      <a:pt x="281" y="1"/>
                    </a:moveTo>
                    <a:cubicBezTo>
                      <a:pt x="128" y="1"/>
                      <a:pt x="0" y="128"/>
                      <a:pt x="0" y="281"/>
                    </a:cubicBezTo>
                    <a:cubicBezTo>
                      <a:pt x="0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10"/>
              <p:cNvSpPr/>
              <p:nvPr/>
            </p:nvSpPr>
            <p:spPr>
              <a:xfrm>
                <a:off x="11355991" y="1884218"/>
                <a:ext cx="42017" cy="33128"/>
              </a:xfrm>
              <a:custGeom>
                <a:rect b="b" l="l" r="r" t="t"/>
                <a:pathLst>
                  <a:path extrusionOk="0" h="574" w="728">
                    <a:moveTo>
                      <a:pt x="408" y="0"/>
                    </a:moveTo>
                    <a:cubicBezTo>
                      <a:pt x="191" y="0"/>
                      <a:pt x="0" y="295"/>
                      <a:pt x="231" y="487"/>
                    </a:cubicBezTo>
                    <a:cubicBezTo>
                      <a:pt x="282" y="545"/>
                      <a:pt x="352" y="573"/>
                      <a:pt x="422" y="573"/>
                    </a:cubicBezTo>
                    <a:cubicBezTo>
                      <a:pt x="492" y="573"/>
                      <a:pt x="562" y="545"/>
                      <a:pt x="613" y="487"/>
                    </a:cubicBezTo>
                    <a:cubicBezTo>
                      <a:pt x="728" y="386"/>
                      <a:pt x="728" y="207"/>
                      <a:pt x="613" y="105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0"/>
              <p:cNvSpPr/>
              <p:nvPr/>
            </p:nvSpPr>
            <p:spPr>
              <a:xfrm>
                <a:off x="11249911" y="1777964"/>
                <a:ext cx="41555" cy="33013"/>
              </a:xfrm>
              <a:custGeom>
                <a:rect b="b" l="l" r="r" t="t"/>
                <a:pathLst>
                  <a:path extrusionOk="0" h="572" w="720">
                    <a:moveTo>
                      <a:pt x="410" y="0"/>
                    </a:moveTo>
                    <a:cubicBezTo>
                      <a:pt x="189" y="0"/>
                      <a:pt x="0" y="292"/>
                      <a:pt x="223" y="495"/>
                    </a:cubicBezTo>
                    <a:cubicBezTo>
                      <a:pt x="280" y="546"/>
                      <a:pt x="350" y="571"/>
                      <a:pt x="420" y="571"/>
                    </a:cubicBezTo>
                    <a:cubicBezTo>
                      <a:pt x="490" y="571"/>
                      <a:pt x="560" y="546"/>
                      <a:pt x="618" y="495"/>
                    </a:cubicBezTo>
                    <a:cubicBezTo>
                      <a:pt x="719" y="380"/>
                      <a:pt x="719" y="215"/>
                      <a:pt x="618" y="100"/>
                    </a:cubicBezTo>
                    <a:cubicBezTo>
                      <a:pt x="553" y="30"/>
                      <a:pt x="480" y="0"/>
                      <a:pt x="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10"/>
              <p:cNvSpPr/>
              <p:nvPr/>
            </p:nvSpPr>
            <p:spPr>
              <a:xfrm>
                <a:off x="12332012" y="3044065"/>
                <a:ext cx="31686" cy="31686"/>
              </a:xfrm>
              <a:custGeom>
                <a:rect b="b" l="l" r="r" t="t"/>
                <a:pathLst>
                  <a:path extrusionOk="0" h="549" w="549">
                    <a:moveTo>
                      <a:pt x="268" y="1"/>
                    </a:moveTo>
                    <a:cubicBezTo>
                      <a:pt x="116" y="1"/>
                      <a:pt x="1" y="128"/>
                      <a:pt x="1" y="281"/>
                    </a:cubicBezTo>
                    <a:cubicBezTo>
                      <a:pt x="1" y="434"/>
                      <a:pt x="116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10"/>
              <p:cNvSpPr/>
              <p:nvPr/>
            </p:nvSpPr>
            <p:spPr>
              <a:xfrm>
                <a:off x="12224027" y="2938446"/>
                <a:ext cx="38380" cy="31282"/>
              </a:xfrm>
              <a:custGeom>
                <a:rect b="b" l="l" r="r" t="t"/>
                <a:pathLst>
                  <a:path extrusionOk="0" h="542" w="665">
                    <a:moveTo>
                      <a:pt x="287" y="0"/>
                    </a:moveTo>
                    <a:cubicBezTo>
                      <a:pt x="226" y="0"/>
                      <a:pt x="162" y="22"/>
                      <a:pt x="102" y="74"/>
                    </a:cubicBezTo>
                    <a:cubicBezTo>
                      <a:pt x="0" y="175"/>
                      <a:pt x="0" y="354"/>
                      <a:pt x="102" y="456"/>
                    </a:cubicBezTo>
                    <a:cubicBezTo>
                      <a:pt x="159" y="513"/>
                      <a:pt x="229" y="542"/>
                      <a:pt x="299" y="542"/>
                    </a:cubicBezTo>
                    <a:cubicBezTo>
                      <a:pt x="369" y="542"/>
                      <a:pt x="439" y="513"/>
                      <a:pt x="497" y="456"/>
                    </a:cubicBezTo>
                    <a:cubicBezTo>
                      <a:pt x="664" y="258"/>
                      <a:pt x="496" y="0"/>
                      <a:pt x="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10"/>
              <p:cNvSpPr/>
              <p:nvPr/>
            </p:nvSpPr>
            <p:spPr>
              <a:xfrm>
                <a:off x="12117427" y="2832134"/>
                <a:ext cx="39015" cy="31224"/>
              </a:xfrm>
              <a:custGeom>
                <a:rect b="b" l="l" r="r" t="t"/>
                <a:pathLst>
                  <a:path extrusionOk="0" h="541" w="676">
                    <a:moveTo>
                      <a:pt x="292" y="1"/>
                    </a:moveTo>
                    <a:cubicBezTo>
                      <a:pt x="233" y="1"/>
                      <a:pt x="172" y="21"/>
                      <a:pt x="115" y="69"/>
                    </a:cubicBezTo>
                    <a:cubicBezTo>
                      <a:pt x="1" y="184"/>
                      <a:pt x="1" y="349"/>
                      <a:pt x="115" y="464"/>
                    </a:cubicBezTo>
                    <a:cubicBezTo>
                      <a:pt x="166" y="515"/>
                      <a:pt x="236" y="540"/>
                      <a:pt x="306" y="540"/>
                    </a:cubicBezTo>
                    <a:cubicBezTo>
                      <a:pt x="376" y="540"/>
                      <a:pt x="446" y="515"/>
                      <a:pt x="497" y="464"/>
                    </a:cubicBezTo>
                    <a:cubicBezTo>
                      <a:pt x="676" y="256"/>
                      <a:pt x="499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0"/>
              <p:cNvSpPr/>
              <p:nvPr/>
            </p:nvSpPr>
            <p:spPr>
              <a:xfrm>
                <a:off x="12011635" y="2724207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07" y="1"/>
                    </a:moveTo>
                    <a:cubicBezTo>
                      <a:pt x="237" y="1"/>
                      <a:pt x="164" y="31"/>
                      <a:pt x="102" y="106"/>
                    </a:cubicBezTo>
                    <a:cubicBezTo>
                      <a:pt x="0" y="208"/>
                      <a:pt x="0" y="386"/>
                      <a:pt x="102" y="488"/>
                    </a:cubicBezTo>
                    <a:cubicBezTo>
                      <a:pt x="153" y="545"/>
                      <a:pt x="223" y="574"/>
                      <a:pt x="295" y="574"/>
                    </a:cubicBezTo>
                    <a:cubicBezTo>
                      <a:pt x="366" y="574"/>
                      <a:pt x="439" y="545"/>
                      <a:pt x="497" y="488"/>
                    </a:cubicBezTo>
                    <a:cubicBezTo>
                      <a:pt x="718" y="295"/>
                      <a:pt x="525" y="1"/>
                      <a:pt x="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0"/>
              <p:cNvSpPr/>
              <p:nvPr/>
            </p:nvSpPr>
            <p:spPr>
              <a:xfrm>
                <a:off x="11905036" y="2619453"/>
                <a:ext cx="38438" cy="31512"/>
              </a:xfrm>
              <a:custGeom>
                <a:rect b="b" l="l" r="r" t="t"/>
                <a:pathLst>
                  <a:path extrusionOk="0" h="546" w="666">
                    <a:moveTo>
                      <a:pt x="287" y="1"/>
                    </a:moveTo>
                    <a:cubicBezTo>
                      <a:pt x="227" y="1"/>
                      <a:pt x="163" y="23"/>
                      <a:pt x="103" y="74"/>
                    </a:cubicBezTo>
                    <a:cubicBezTo>
                      <a:pt x="1" y="176"/>
                      <a:pt x="1" y="354"/>
                      <a:pt x="103" y="469"/>
                    </a:cubicBezTo>
                    <a:cubicBezTo>
                      <a:pt x="160" y="520"/>
                      <a:pt x="230" y="545"/>
                      <a:pt x="300" y="545"/>
                    </a:cubicBezTo>
                    <a:cubicBezTo>
                      <a:pt x="370" y="545"/>
                      <a:pt x="440" y="520"/>
                      <a:pt x="497" y="469"/>
                    </a:cubicBezTo>
                    <a:cubicBezTo>
                      <a:pt x="665" y="262"/>
                      <a:pt x="496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0"/>
              <p:cNvSpPr/>
              <p:nvPr/>
            </p:nvSpPr>
            <p:spPr>
              <a:xfrm>
                <a:off x="11798493" y="2511526"/>
                <a:ext cx="42190" cy="32898"/>
              </a:xfrm>
              <a:custGeom>
                <a:rect b="b" l="l" r="r" t="t"/>
                <a:pathLst>
                  <a:path extrusionOk="0" h="570" w="731">
                    <a:moveTo>
                      <a:pt x="314" y="0"/>
                    </a:moveTo>
                    <a:cubicBezTo>
                      <a:pt x="246" y="0"/>
                      <a:pt x="175" y="29"/>
                      <a:pt x="115" y="98"/>
                    </a:cubicBezTo>
                    <a:cubicBezTo>
                      <a:pt x="0" y="213"/>
                      <a:pt x="0" y="378"/>
                      <a:pt x="115" y="493"/>
                    </a:cubicBezTo>
                    <a:cubicBezTo>
                      <a:pt x="166" y="544"/>
                      <a:pt x="236" y="569"/>
                      <a:pt x="306" y="569"/>
                    </a:cubicBezTo>
                    <a:cubicBezTo>
                      <a:pt x="376" y="569"/>
                      <a:pt x="446" y="544"/>
                      <a:pt x="497" y="493"/>
                    </a:cubicBezTo>
                    <a:cubicBezTo>
                      <a:pt x="730" y="298"/>
                      <a:pt x="533" y="0"/>
                      <a:pt x="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0"/>
              <p:cNvSpPr/>
              <p:nvPr/>
            </p:nvSpPr>
            <p:spPr>
              <a:xfrm>
                <a:off x="11692644" y="2407061"/>
                <a:ext cx="38438" cy="31339"/>
              </a:xfrm>
              <a:custGeom>
                <a:rect b="b" l="l" r="r" t="t"/>
                <a:pathLst>
                  <a:path extrusionOk="0" h="543" w="666">
                    <a:moveTo>
                      <a:pt x="283" y="1"/>
                    </a:moveTo>
                    <a:cubicBezTo>
                      <a:pt x="223" y="1"/>
                      <a:pt x="160" y="23"/>
                      <a:pt x="103" y="74"/>
                    </a:cubicBezTo>
                    <a:cubicBezTo>
                      <a:pt x="1" y="176"/>
                      <a:pt x="1" y="355"/>
                      <a:pt x="103" y="456"/>
                    </a:cubicBezTo>
                    <a:cubicBezTo>
                      <a:pt x="154" y="514"/>
                      <a:pt x="224" y="542"/>
                      <a:pt x="295" y="542"/>
                    </a:cubicBezTo>
                    <a:cubicBezTo>
                      <a:pt x="367" y="542"/>
                      <a:pt x="440" y="514"/>
                      <a:pt x="497" y="456"/>
                    </a:cubicBezTo>
                    <a:cubicBezTo>
                      <a:pt x="665" y="259"/>
                      <a:pt x="489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10"/>
              <p:cNvSpPr/>
              <p:nvPr/>
            </p:nvSpPr>
            <p:spPr>
              <a:xfrm>
                <a:off x="11586102" y="2300346"/>
                <a:ext cx="39073" cy="31108"/>
              </a:xfrm>
              <a:custGeom>
                <a:rect b="b" l="l" r="r" t="t"/>
                <a:pathLst>
                  <a:path extrusionOk="0" h="539" w="677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0" y="519"/>
                      <a:pt x="230" y="539"/>
                      <a:pt x="288" y="539"/>
                    </a:cubicBezTo>
                    <a:cubicBezTo>
                      <a:pt x="497" y="539"/>
                      <a:pt x="677" y="277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10"/>
              <p:cNvSpPr/>
              <p:nvPr/>
            </p:nvSpPr>
            <p:spPr>
              <a:xfrm>
                <a:off x="11481002" y="2193803"/>
                <a:ext cx="32378" cy="31628"/>
              </a:xfrm>
              <a:custGeom>
                <a:rect b="b" l="l" r="r" t="t"/>
                <a:pathLst>
                  <a:path extrusionOk="0" h="548" w="561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48"/>
                      <a:pt x="281" y="548"/>
                    </a:cubicBezTo>
                    <a:cubicBezTo>
                      <a:pt x="434" y="548"/>
                      <a:pt x="561" y="433"/>
                      <a:pt x="561" y="280"/>
                    </a:cubicBezTo>
                    <a:cubicBezTo>
                      <a:pt x="561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0"/>
              <p:cNvSpPr/>
              <p:nvPr/>
            </p:nvSpPr>
            <p:spPr>
              <a:xfrm>
                <a:off x="11375210" y="2087203"/>
                <a:ext cx="31628" cy="32436"/>
              </a:xfrm>
              <a:custGeom>
                <a:rect b="b" l="l" r="r" t="t"/>
                <a:pathLst>
                  <a:path extrusionOk="0" h="562" w="548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61"/>
                      <a:pt x="280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0"/>
              <p:cNvSpPr/>
              <p:nvPr/>
            </p:nvSpPr>
            <p:spPr>
              <a:xfrm>
                <a:off x="11263474" y="1981411"/>
                <a:ext cx="42709" cy="31628"/>
              </a:xfrm>
              <a:custGeom>
                <a:rect b="b" l="l" r="r" t="t"/>
                <a:pathLst>
                  <a:path extrusionOk="0" h="548" w="740">
                    <a:moveTo>
                      <a:pt x="370" y="0"/>
                    </a:moveTo>
                    <a:cubicBezTo>
                      <a:pt x="128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0"/>
              <p:cNvSpPr/>
              <p:nvPr/>
            </p:nvSpPr>
            <p:spPr>
              <a:xfrm>
                <a:off x="11156932" y="1874868"/>
                <a:ext cx="42651" cy="32205"/>
              </a:xfrm>
              <a:custGeom>
                <a:rect b="b" l="l" r="r" t="t"/>
                <a:pathLst>
                  <a:path extrusionOk="0" h="558" w="739">
                    <a:moveTo>
                      <a:pt x="369" y="0"/>
                    </a:moveTo>
                    <a:cubicBezTo>
                      <a:pt x="128" y="0"/>
                      <a:pt x="0" y="293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0"/>
              <p:cNvSpPr/>
              <p:nvPr/>
            </p:nvSpPr>
            <p:spPr>
              <a:xfrm>
                <a:off x="12235743" y="3139641"/>
                <a:ext cx="31686" cy="32378"/>
              </a:xfrm>
              <a:custGeom>
                <a:rect b="b" l="l" r="r" t="t"/>
                <a:pathLst>
                  <a:path extrusionOk="0" h="561" w="549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0"/>
                      <a:pt x="281" y="560"/>
                    </a:cubicBezTo>
                    <a:cubicBezTo>
                      <a:pt x="434" y="560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10"/>
              <p:cNvSpPr/>
              <p:nvPr/>
            </p:nvSpPr>
            <p:spPr>
              <a:xfrm>
                <a:off x="12124065" y="3033792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3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10"/>
              <p:cNvSpPr/>
              <p:nvPr/>
            </p:nvSpPr>
            <p:spPr>
              <a:xfrm>
                <a:off x="12021909" y="2926326"/>
                <a:ext cx="41497" cy="33128"/>
              </a:xfrm>
              <a:custGeom>
                <a:rect b="b" l="l" r="r" t="t"/>
                <a:pathLst>
                  <a:path extrusionOk="0" h="574" w="719">
                    <a:moveTo>
                      <a:pt x="313" y="0"/>
                    </a:moveTo>
                    <a:cubicBezTo>
                      <a:pt x="242" y="0"/>
                      <a:pt x="167" y="31"/>
                      <a:pt x="102" y="105"/>
                    </a:cubicBezTo>
                    <a:cubicBezTo>
                      <a:pt x="0" y="207"/>
                      <a:pt x="0" y="385"/>
                      <a:pt x="102" y="487"/>
                    </a:cubicBezTo>
                    <a:cubicBezTo>
                      <a:pt x="160" y="545"/>
                      <a:pt x="230" y="573"/>
                      <a:pt x="300" y="573"/>
                    </a:cubicBezTo>
                    <a:cubicBezTo>
                      <a:pt x="370" y="573"/>
                      <a:pt x="440" y="545"/>
                      <a:pt x="497" y="487"/>
                    </a:cubicBezTo>
                    <a:cubicBezTo>
                      <a:pt x="719" y="295"/>
                      <a:pt x="53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10"/>
              <p:cNvSpPr/>
              <p:nvPr/>
            </p:nvSpPr>
            <p:spPr>
              <a:xfrm>
                <a:off x="11915367" y="2820995"/>
                <a:ext cx="33821" cy="31743"/>
              </a:xfrm>
              <a:custGeom>
                <a:rect b="b" l="l" r="r" t="t"/>
                <a:pathLst>
                  <a:path extrusionOk="0" h="550" w="586">
                    <a:moveTo>
                      <a:pt x="305" y="0"/>
                    </a:moveTo>
                    <a:cubicBezTo>
                      <a:pt x="237" y="0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7" y="550"/>
                      <a:pt x="305" y="550"/>
                    </a:cubicBezTo>
                    <a:cubicBezTo>
                      <a:pt x="446" y="550"/>
                      <a:pt x="586" y="438"/>
                      <a:pt x="586" y="275"/>
                    </a:cubicBezTo>
                    <a:cubicBezTo>
                      <a:pt x="586" y="112"/>
                      <a:pt x="446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10"/>
              <p:cNvSpPr/>
              <p:nvPr/>
            </p:nvSpPr>
            <p:spPr>
              <a:xfrm>
                <a:off x="11809517" y="2714741"/>
                <a:ext cx="33128" cy="31801"/>
              </a:xfrm>
              <a:custGeom>
                <a:rect b="b" l="l" r="r" t="t"/>
                <a:pathLst>
                  <a:path extrusionOk="0" h="551" w="574">
                    <a:moveTo>
                      <a:pt x="298" y="1"/>
                    </a:moveTo>
                    <a:cubicBezTo>
                      <a:pt x="230" y="1"/>
                      <a:pt x="160" y="25"/>
                      <a:pt x="102" y="79"/>
                    </a:cubicBezTo>
                    <a:cubicBezTo>
                      <a:pt x="0" y="193"/>
                      <a:pt x="0" y="359"/>
                      <a:pt x="102" y="473"/>
                    </a:cubicBezTo>
                    <a:cubicBezTo>
                      <a:pt x="160" y="527"/>
                      <a:pt x="229" y="551"/>
                      <a:pt x="296" y="551"/>
                    </a:cubicBezTo>
                    <a:cubicBezTo>
                      <a:pt x="439" y="551"/>
                      <a:pt x="573" y="443"/>
                      <a:pt x="573" y="270"/>
                    </a:cubicBezTo>
                    <a:cubicBezTo>
                      <a:pt x="573" y="106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10"/>
              <p:cNvSpPr/>
              <p:nvPr/>
            </p:nvSpPr>
            <p:spPr>
              <a:xfrm>
                <a:off x="11702975" y="2608603"/>
                <a:ext cx="33128" cy="31743"/>
              </a:xfrm>
              <a:custGeom>
                <a:rect b="b" l="l" r="r" t="t"/>
                <a:pathLst>
                  <a:path extrusionOk="0" h="550" w="574">
                    <a:moveTo>
                      <a:pt x="302" y="1"/>
                    </a:moveTo>
                    <a:cubicBezTo>
                      <a:pt x="236" y="1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6" y="550"/>
                      <a:pt x="302" y="550"/>
                    </a:cubicBezTo>
                    <a:cubicBezTo>
                      <a:pt x="440" y="550"/>
                      <a:pt x="573" y="438"/>
                      <a:pt x="573" y="275"/>
                    </a:cubicBezTo>
                    <a:cubicBezTo>
                      <a:pt x="573" y="112"/>
                      <a:pt x="440" y="1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10"/>
              <p:cNvSpPr/>
              <p:nvPr/>
            </p:nvSpPr>
            <p:spPr>
              <a:xfrm>
                <a:off x="11596375" y="2502061"/>
                <a:ext cx="33879" cy="32090"/>
              </a:xfrm>
              <a:custGeom>
                <a:rect b="b" l="l" r="r" t="t"/>
                <a:pathLst>
                  <a:path extrusionOk="0" h="556" w="587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8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10"/>
              <p:cNvSpPr/>
              <p:nvPr/>
            </p:nvSpPr>
            <p:spPr>
              <a:xfrm>
                <a:off x="11489833" y="2395807"/>
                <a:ext cx="33879" cy="32147"/>
              </a:xfrm>
              <a:custGeom>
                <a:rect b="b" l="l" r="r" t="t"/>
                <a:pathLst>
                  <a:path extrusionOk="0" h="557" w="587">
                    <a:moveTo>
                      <a:pt x="309" y="1"/>
                    </a:moveTo>
                    <a:cubicBezTo>
                      <a:pt x="241" y="1"/>
                      <a:pt x="172" y="25"/>
                      <a:pt x="115" y="78"/>
                    </a:cubicBezTo>
                    <a:cubicBezTo>
                      <a:pt x="0" y="193"/>
                      <a:pt x="0" y="359"/>
                      <a:pt x="115" y="473"/>
                    </a:cubicBezTo>
                    <a:cubicBezTo>
                      <a:pt x="173" y="531"/>
                      <a:pt x="243" y="557"/>
                      <a:pt x="311" y="557"/>
                    </a:cubicBezTo>
                    <a:cubicBezTo>
                      <a:pt x="453" y="557"/>
                      <a:pt x="586" y="446"/>
                      <a:pt x="586" y="282"/>
                    </a:cubicBezTo>
                    <a:cubicBezTo>
                      <a:pt x="586" y="109"/>
                      <a:pt x="451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10"/>
              <p:cNvSpPr/>
              <p:nvPr/>
            </p:nvSpPr>
            <p:spPr>
              <a:xfrm>
                <a:off x="11277441" y="2183068"/>
                <a:ext cx="33879" cy="32147"/>
              </a:xfrm>
              <a:custGeom>
                <a:rect b="b" l="l" r="r" t="t"/>
                <a:pathLst>
                  <a:path extrusionOk="0" h="557" w="587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10"/>
              <p:cNvSpPr/>
              <p:nvPr/>
            </p:nvSpPr>
            <p:spPr>
              <a:xfrm>
                <a:off x="11171591" y="2077103"/>
                <a:ext cx="33128" cy="31916"/>
              </a:xfrm>
              <a:custGeom>
                <a:rect b="b" l="l" r="r" t="t"/>
                <a:pathLst>
                  <a:path extrusionOk="0" h="553" w="574">
                    <a:moveTo>
                      <a:pt x="304" y="1"/>
                    </a:moveTo>
                    <a:cubicBezTo>
                      <a:pt x="234" y="1"/>
                      <a:pt x="162" y="27"/>
                      <a:pt x="103" y="87"/>
                    </a:cubicBezTo>
                    <a:cubicBezTo>
                      <a:pt x="1" y="189"/>
                      <a:pt x="1" y="367"/>
                      <a:pt x="103" y="469"/>
                    </a:cubicBezTo>
                    <a:cubicBezTo>
                      <a:pt x="161" y="527"/>
                      <a:pt x="231" y="552"/>
                      <a:pt x="299" y="552"/>
                    </a:cubicBezTo>
                    <a:cubicBezTo>
                      <a:pt x="440" y="552"/>
                      <a:pt x="574" y="441"/>
                      <a:pt x="574" y="278"/>
                    </a:cubicBezTo>
                    <a:cubicBezTo>
                      <a:pt x="574" y="108"/>
                      <a:pt x="44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10"/>
              <p:cNvSpPr/>
              <p:nvPr/>
            </p:nvSpPr>
            <p:spPr>
              <a:xfrm>
                <a:off x="11058354" y="1969464"/>
                <a:ext cx="45653" cy="32436"/>
              </a:xfrm>
              <a:custGeom>
                <a:rect b="b" l="l" r="r" t="t"/>
                <a:pathLst>
                  <a:path extrusionOk="0" h="562" w="791">
                    <a:moveTo>
                      <a:pt x="408" y="0"/>
                    </a:moveTo>
                    <a:cubicBezTo>
                      <a:pt x="191" y="0"/>
                      <a:pt x="0" y="295"/>
                      <a:pt x="231" y="488"/>
                    </a:cubicBezTo>
                    <a:cubicBezTo>
                      <a:pt x="289" y="539"/>
                      <a:pt x="351" y="561"/>
                      <a:pt x="411" y="561"/>
                    </a:cubicBezTo>
                    <a:cubicBezTo>
                      <a:pt x="617" y="561"/>
                      <a:pt x="791" y="303"/>
                      <a:pt x="613" y="106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10"/>
              <p:cNvSpPr/>
              <p:nvPr/>
            </p:nvSpPr>
            <p:spPr>
              <a:xfrm>
                <a:off x="12140225" y="3235910"/>
                <a:ext cx="31686" cy="31628"/>
              </a:xfrm>
              <a:custGeom>
                <a:rect b="b" l="l" r="r" t="t"/>
                <a:pathLst>
                  <a:path extrusionOk="0" h="548" w="549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21" y="548"/>
                      <a:pt x="548" y="420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10"/>
              <p:cNvSpPr/>
              <p:nvPr/>
            </p:nvSpPr>
            <p:spPr>
              <a:xfrm>
                <a:off x="12033683" y="3129310"/>
                <a:ext cx="31628" cy="31686"/>
              </a:xfrm>
              <a:custGeom>
                <a:rect b="b" l="l" r="r" t="t"/>
                <a:pathLst>
                  <a:path extrusionOk="0" h="549" w="548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48"/>
                      <a:pt x="280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10"/>
              <p:cNvSpPr/>
              <p:nvPr/>
            </p:nvSpPr>
            <p:spPr>
              <a:xfrm>
                <a:off x="11926390" y="3023691"/>
                <a:ext cx="38380" cy="31282"/>
              </a:xfrm>
              <a:custGeom>
                <a:rect b="b" l="l" r="r" t="t"/>
                <a:pathLst>
                  <a:path extrusionOk="0" h="542" w="665">
                    <a:moveTo>
                      <a:pt x="282" y="0"/>
                    </a:moveTo>
                    <a:cubicBezTo>
                      <a:pt x="222" y="0"/>
                      <a:pt x="159" y="22"/>
                      <a:pt x="102" y="74"/>
                    </a:cubicBezTo>
                    <a:cubicBezTo>
                      <a:pt x="0" y="176"/>
                      <a:pt x="0" y="354"/>
                      <a:pt x="102" y="456"/>
                    </a:cubicBezTo>
                    <a:cubicBezTo>
                      <a:pt x="153" y="513"/>
                      <a:pt x="223" y="542"/>
                      <a:pt x="295" y="542"/>
                    </a:cubicBezTo>
                    <a:cubicBezTo>
                      <a:pt x="366" y="542"/>
                      <a:pt x="439" y="513"/>
                      <a:pt x="497" y="456"/>
                    </a:cubicBezTo>
                    <a:cubicBezTo>
                      <a:pt x="664" y="258"/>
                      <a:pt x="488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10"/>
              <p:cNvSpPr/>
              <p:nvPr/>
            </p:nvSpPr>
            <p:spPr>
              <a:xfrm>
                <a:off x="11819790" y="2915591"/>
                <a:ext cx="41555" cy="33013"/>
              </a:xfrm>
              <a:custGeom>
                <a:rect b="b" l="l" r="r" t="t"/>
                <a:pathLst>
                  <a:path extrusionOk="0" h="572" w="720">
                    <a:moveTo>
                      <a:pt x="310" y="1"/>
                    </a:moveTo>
                    <a:cubicBezTo>
                      <a:pt x="240" y="1"/>
                      <a:pt x="167" y="30"/>
                      <a:pt x="103" y="100"/>
                    </a:cubicBezTo>
                    <a:cubicBezTo>
                      <a:pt x="1" y="215"/>
                      <a:pt x="1" y="380"/>
                      <a:pt x="103" y="495"/>
                    </a:cubicBezTo>
                    <a:cubicBezTo>
                      <a:pt x="160" y="546"/>
                      <a:pt x="230" y="571"/>
                      <a:pt x="300" y="571"/>
                    </a:cubicBezTo>
                    <a:cubicBezTo>
                      <a:pt x="370" y="571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10"/>
              <p:cNvSpPr/>
              <p:nvPr/>
            </p:nvSpPr>
            <p:spPr>
              <a:xfrm>
                <a:off x="11713248" y="2811299"/>
                <a:ext cx="38958" cy="31282"/>
              </a:xfrm>
              <a:custGeom>
                <a:rect b="b" l="l" r="r" t="t"/>
                <a:pathLst>
                  <a:path extrusionOk="0" h="542" w="675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6" y="542"/>
                    </a:cubicBezTo>
                    <a:cubicBezTo>
                      <a:pt x="376" y="542"/>
                      <a:pt x="446" y="513"/>
                      <a:pt x="497" y="456"/>
                    </a:cubicBezTo>
                    <a:cubicBezTo>
                      <a:pt x="675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10"/>
              <p:cNvSpPr/>
              <p:nvPr/>
            </p:nvSpPr>
            <p:spPr>
              <a:xfrm>
                <a:off x="11603647" y="2704699"/>
                <a:ext cx="42190" cy="30589"/>
              </a:xfrm>
              <a:custGeom>
                <a:rect b="b" l="l" r="r" t="t"/>
                <a:pathLst>
                  <a:path extrusionOk="0" h="530" w="731">
                    <a:moveTo>
                      <a:pt x="377" y="1"/>
                    </a:moveTo>
                    <a:cubicBezTo>
                      <a:pt x="168" y="1"/>
                      <a:pt x="0" y="259"/>
                      <a:pt x="168" y="456"/>
                    </a:cubicBezTo>
                    <a:cubicBezTo>
                      <a:pt x="225" y="508"/>
                      <a:pt x="288" y="530"/>
                      <a:pt x="348" y="530"/>
                    </a:cubicBezTo>
                    <a:cubicBezTo>
                      <a:pt x="554" y="530"/>
                      <a:pt x="730" y="272"/>
                      <a:pt x="562" y="74"/>
                    </a:cubicBezTo>
                    <a:cubicBezTo>
                      <a:pt x="502" y="23"/>
                      <a:pt x="438" y="1"/>
                      <a:pt x="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10"/>
              <p:cNvSpPr/>
              <p:nvPr/>
            </p:nvSpPr>
            <p:spPr>
              <a:xfrm>
                <a:off x="11497163" y="2598445"/>
                <a:ext cx="45249" cy="32551"/>
              </a:xfrm>
              <a:custGeom>
                <a:rect b="b" l="l" r="r" t="t"/>
                <a:pathLst>
                  <a:path extrusionOk="0" h="564" w="784">
                    <a:moveTo>
                      <a:pt x="385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79" y="563"/>
                    </a:cubicBezTo>
                    <a:cubicBezTo>
                      <a:pt x="595" y="563"/>
                      <a:pt x="784" y="272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10"/>
              <p:cNvSpPr/>
              <p:nvPr/>
            </p:nvSpPr>
            <p:spPr>
              <a:xfrm>
                <a:off x="11396507" y="2491441"/>
                <a:ext cx="31628" cy="31628"/>
              </a:xfrm>
              <a:custGeom>
                <a:rect b="b" l="l" r="r" t="t"/>
                <a:pathLst>
                  <a:path extrusionOk="0" h="548" w="548">
                    <a:moveTo>
                      <a:pt x="268" y="0"/>
                    </a:moveTo>
                    <a:cubicBezTo>
                      <a:pt x="115" y="0"/>
                      <a:pt x="0" y="128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1" y="548"/>
                      <a:pt x="548" y="433"/>
                      <a:pt x="548" y="280"/>
                    </a:cubicBezTo>
                    <a:cubicBezTo>
                      <a:pt x="548" y="128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10"/>
              <p:cNvSpPr/>
              <p:nvPr/>
            </p:nvSpPr>
            <p:spPr>
              <a:xfrm>
                <a:off x="11289907" y="2385591"/>
                <a:ext cx="31686" cy="31686"/>
              </a:xfrm>
              <a:custGeom>
                <a:rect b="b" l="l" r="r" t="t"/>
                <a:pathLst>
                  <a:path extrusionOk="0" h="549" w="549">
                    <a:moveTo>
                      <a:pt x="268" y="1"/>
                    </a:moveTo>
                    <a:cubicBezTo>
                      <a:pt x="128" y="1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9" y="421"/>
                      <a:pt x="549" y="268"/>
                    </a:cubicBezTo>
                    <a:cubicBezTo>
                      <a:pt x="549" y="115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0"/>
              <p:cNvSpPr/>
              <p:nvPr/>
            </p:nvSpPr>
            <p:spPr>
              <a:xfrm>
                <a:off x="11178171" y="2279568"/>
                <a:ext cx="45826" cy="32494"/>
              </a:xfrm>
              <a:custGeom>
                <a:rect b="b" l="l" r="r" t="t"/>
                <a:pathLst>
                  <a:path extrusionOk="0" h="563" w="794">
                    <a:moveTo>
                      <a:pt x="389" y="1"/>
                    </a:moveTo>
                    <a:cubicBezTo>
                      <a:pt x="180" y="1"/>
                      <a:pt x="0" y="263"/>
                      <a:pt x="180" y="463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0" y="562"/>
                      <a:pt x="794" y="271"/>
                      <a:pt x="562" y="68"/>
                    </a:cubicBezTo>
                    <a:cubicBezTo>
                      <a:pt x="507" y="21"/>
                      <a:pt x="447" y="1"/>
                      <a:pt x="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10"/>
              <p:cNvSpPr/>
              <p:nvPr/>
            </p:nvSpPr>
            <p:spPr>
              <a:xfrm>
                <a:off x="11071686" y="2172506"/>
                <a:ext cx="42651" cy="32205"/>
              </a:xfrm>
              <a:custGeom>
                <a:rect b="b" l="l" r="r" t="t"/>
                <a:pathLst>
                  <a:path extrusionOk="0" h="558" w="739">
                    <a:moveTo>
                      <a:pt x="369" y="0"/>
                    </a:moveTo>
                    <a:cubicBezTo>
                      <a:pt x="127" y="0"/>
                      <a:pt x="0" y="306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306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10"/>
              <p:cNvSpPr/>
              <p:nvPr/>
            </p:nvSpPr>
            <p:spPr>
              <a:xfrm>
                <a:off x="10965837" y="2066656"/>
                <a:ext cx="42709" cy="31628"/>
              </a:xfrm>
              <a:custGeom>
                <a:rect b="b" l="l" r="r" t="t"/>
                <a:pathLst>
                  <a:path extrusionOk="0" h="548" w="74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3" y="548"/>
                    </a:cubicBezTo>
                    <a:cubicBezTo>
                      <a:pt x="433" y="548"/>
                      <a:pt x="504" y="523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10"/>
              <p:cNvSpPr/>
              <p:nvPr/>
            </p:nvSpPr>
            <p:spPr>
              <a:xfrm>
                <a:off x="12044706" y="3331429"/>
                <a:ext cx="31628" cy="31686"/>
              </a:xfrm>
              <a:custGeom>
                <a:rect b="b" l="l" r="r" t="t"/>
                <a:pathLst>
                  <a:path extrusionOk="0" h="549" w="548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0" y="548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10"/>
              <p:cNvSpPr/>
              <p:nvPr/>
            </p:nvSpPr>
            <p:spPr>
              <a:xfrm>
                <a:off x="11938106" y="3224887"/>
                <a:ext cx="31686" cy="32378"/>
              </a:xfrm>
              <a:custGeom>
                <a:rect b="b" l="l" r="r" t="t"/>
                <a:pathLst>
                  <a:path extrusionOk="0" h="561" w="549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1"/>
                      <a:pt x="281" y="561"/>
                    </a:cubicBezTo>
                    <a:cubicBezTo>
                      <a:pt x="434" y="561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10"/>
              <p:cNvSpPr/>
              <p:nvPr/>
            </p:nvSpPr>
            <p:spPr>
              <a:xfrm>
                <a:off x="11826428" y="3119037"/>
                <a:ext cx="42651" cy="31686"/>
              </a:xfrm>
              <a:custGeom>
                <a:rect b="b" l="l" r="r" t="t"/>
                <a:pathLst>
                  <a:path extrusionOk="0" h="549" w="739">
                    <a:moveTo>
                      <a:pt x="370" y="1"/>
                    </a:moveTo>
                    <a:cubicBezTo>
                      <a:pt x="115" y="1"/>
                      <a:pt x="0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10"/>
              <p:cNvSpPr/>
              <p:nvPr/>
            </p:nvSpPr>
            <p:spPr>
              <a:xfrm>
                <a:off x="11719885" y="3012495"/>
                <a:ext cx="42651" cy="31628"/>
              </a:xfrm>
              <a:custGeom>
                <a:rect b="b" l="l" r="r" t="t"/>
                <a:pathLst>
                  <a:path extrusionOk="0" h="548" w="739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10"/>
              <p:cNvSpPr/>
              <p:nvPr/>
            </p:nvSpPr>
            <p:spPr>
              <a:xfrm>
                <a:off x="11614036" y="2905894"/>
                <a:ext cx="42651" cy="32263"/>
              </a:xfrm>
              <a:custGeom>
                <a:rect b="b" l="l" r="r" t="t"/>
                <a:pathLst>
                  <a:path extrusionOk="0" h="559" w="739">
                    <a:moveTo>
                      <a:pt x="370" y="1"/>
                    </a:moveTo>
                    <a:cubicBezTo>
                      <a:pt x="115" y="1"/>
                      <a:pt x="0" y="307"/>
                      <a:pt x="179" y="472"/>
                    </a:cubicBezTo>
                    <a:cubicBezTo>
                      <a:pt x="230" y="529"/>
                      <a:pt x="300" y="558"/>
                      <a:pt x="370" y="558"/>
                    </a:cubicBezTo>
                    <a:cubicBezTo>
                      <a:pt x="440" y="558"/>
                      <a:pt x="510" y="529"/>
                      <a:pt x="561" y="472"/>
                    </a:cubicBezTo>
                    <a:cubicBezTo>
                      <a:pt x="739" y="307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10"/>
              <p:cNvSpPr/>
              <p:nvPr/>
            </p:nvSpPr>
            <p:spPr>
              <a:xfrm>
                <a:off x="11507494" y="2800102"/>
                <a:ext cx="42651" cy="31628"/>
              </a:xfrm>
              <a:custGeom>
                <a:rect b="b" l="l" r="r" t="t"/>
                <a:pathLst>
                  <a:path extrusionOk="0" h="548" w="739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29" y="522"/>
                      <a:pt x="299" y="548"/>
                      <a:pt x="369" y="548"/>
                    </a:cubicBezTo>
                    <a:cubicBezTo>
                      <a:pt x="439" y="548"/>
                      <a:pt x="509" y="522"/>
                      <a:pt x="560" y="471"/>
                    </a:cubicBezTo>
                    <a:cubicBezTo>
                      <a:pt x="739" y="293"/>
                      <a:pt x="611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10"/>
              <p:cNvSpPr/>
              <p:nvPr/>
            </p:nvSpPr>
            <p:spPr>
              <a:xfrm>
                <a:off x="11405338" y="2693848"/>
                <a:ext cx="33128" cy="31743"/>
              </a:xfrm>
              <a:custGeom>
                <a:rect b="b" l="l" r="r" t="t"/>
                <a:pathLst>
                  <a:path extrusionOk="0" h="550" w="574">
                    <a:moveTo>
                      <a:pt x="298" y="1"/>
                    </a:moveTo>
                    <a:cubicBezTo>
                      <a:pt x="230" y="1"/>
                      <a:pt x="160" y="26"/>
                      <a:pt x="102" y="84"/>
                    </a:cubicBezTo>
                    <a:cubicBezTo>
                      <a:pt x="0" y="186"/>
                      <a:pt x="0" y="364"/>
                      <a:pt x="102" y="466"/>
                    </a:cubicBezTo>
                    <a:cubicBezTo>
                      <a:pt x="160" y="524"/>
                      <a:pt x="230" y="550"/>
                      <a:pt x="298" y="550"/>
                    </a:cubicBezTo>
                    <a:cubicBezTo>
                      <a:pt x="440" y="550"/>
                      <a:pt x="573" y="439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10"/>
              <p:cNvSpPr/>
              <p:nvPr/>
            </p:nvSpPr>
            <p:spPr>
              <a:xfrm>
                <a:off x="11300238" y="2587710"/>
                <a:ext cx="32378" cy="31628"/>
              </a:xfrm>
              <a:custGeom>
                <a:rect b="b" l="l" r="r" t="t"/>
                <a:pathLst>
                  <a:path extrusionOk="0" h="548" w="561">
                    <a:moveTo>
                      <a:pt x="280" y="0"/>
                    </a:moveTo>
                    <a:cubicBezTo>
                      <a:pt x="128" y="0"/>
                      <a:pt x="0" y="115"/>
                      <a:pt x="0" y="268"/>
                    </a:cubicBezTo>
                    <a:cubicBezTo>
                      <a:pt x="0" y="421"/>
                      <a:pt x="128" y="548"/>
                      <a:pt x="280" y="548"/>
                    </a:cubicBezTo>
                    <a:cubicBezTo>
                      <a:pt x="433" y="548"/>
                      <a:pt x="561" y="421"/>
                      <a:pt x="561" y="268"/>
                    </a:cubicBezTo>
                    <a:cubicBezTo>
                      <a:pt x="561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10"/>
              <p:cNvSpPr/>
              <p:nvPr/>
            </p:nvSpPr>
            <p:spPr>
              <a:xfrm>
                <a:off x="10976110" y="2269237"/>
                <a:ext cx="45883" cy="32436"/>
              </a:xfrm>
              <a:custGeom>
                <a:rect b="b" l="l" r="r" t="t"/>
                <a:pathLst>
                  <a:path extrusionOk="0" h="562" w="795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10"/>
              <p:cNvSpPr/>
              <p:nvPr/>
            </p:nvSpPr>
            <p:spPr>
              <a:xfrm>
                <a:off x="10870203" y="2163099"/>
                <a:ext cx="45306" cy="32090"/>
              </a:xfrm>
              <a:custGeom>
                <a:rect b="b" l="l" r="r" t="t"/>
                <a:pathLst>
                  <a:path extrusionOk="0" h="556" w="785">
                    <a:moveTo>
                      <a:pt x="377" y="0"/>
                    </a:moveTo>
                    <a:cubicBezTo>
                      <a:pt x="169" y="0"/>
                      <a:pt x="0" y="259"/>
                      <a:pt x="168" y="456"/>
                    </a:cubicBezTo>
                    <a:cubicBezTo>
                      <a:pt x="229" y="527"/>
                      <a:pt x="301" y="556"/>
                      <a:pt x="370" y="556"/>
                    </a:cubicBezTo>
                    <a:cubicBezTo>
                      <a:pt x="589" y="556"/>
                      <a:pt x="785" y="267"/>
                      <a:pt x="562" y="74"/>
                    </a:cubicBezTo>
                    <a:cubicBezTo>
                      <a:pt x="502" y="22"/>
                      <a:pt x="438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10"/>
              <p:cNvSpPr/>
              <p:nvPr/>
            </p:nvSpPr>
            <p:spPr>
              <a:xfrm>
                <a:off x="11388103" y="2289468"/>
                <a:ext cx="33879" cy="32147"/>
              </a:xfrm>
              <a:custGeom>
                <a:rect b="b" l="l" r="r" t="t"/>
                <a:pathLst>
                  <a:path extrusionOk="0" h="557" w="587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10"/>
              <p:cNvSpPr/>
              <p:nvPr/>
            </p:nvSpPr>
            <p:spPr>
              <a:xfrm>
                <a:off x="11075785" y="2385224"/>
                <a:ext cx="45883" cy="32436"/>
              </a:xfrm>
              <a:custGeom>
                <a:rect b="b" l="l" r="r" t="t"/>
                <a:pathLst>
                  <a:path extrusionOk="0" h="562" w="795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10"/>
              <p:cNvSpPr/>
              <p:nvPr/>
            </p:nvSpPr>
            <p:spPr>
              <a:xfrm>
                <a:off x="11165223" y="2491049"/>
                <a:ext cx="45883" cy="32436"/>
              </a:xfrm>
              <a:custGeom>
                <a:rect b="b" l="l" r="r" t="t"/>
                <a:pathLst>
                  <a:path extrusionOk="0" h="562" w="795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7" name="Google Shape;567;p10"/>
            <p:cNvGrpSpPr/>
            <p:nvPr/>
          </p:nvGrpSpPr>
          <p:grpSpPr>
            <a:xfrm>
              <a:off x="7367700" y="4611888"/>
              <a:ext cx="1141800" cy="1140010"/>
              <a:chOff x="7592425" y="3757088"/>
              <a:chExt cx="1141800" cy="1140010"/>
            </a:xfrm>
          </p:grpSpPr>
          <p:sp>
            <p:nvSpPr>
              <p:cNvPr id="568" name="Google Shape;568;p10"/>
              <p:cNvSpPr/>
              <p:nvPr/>
            </p:nvSpPr>
            <p:spPr>
              <a:xfrm>
                <a:off x="7593067" y="3757098"/>
                <a:ext cx="1140600" cy="1140000"/>
              </a:xfrm>
              <a:prstGeom prst="donut">
                <a:avLst>
                  <a:gd fmla="val 25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69" name="Google Shape;569;p10"/>
              <p:cNvPicPr preferRelativeResize="0"/>
              <p:nvPr/>
            </p:nvPicPr>
            <p:blipFill rotWithShape="1">
              <a:blip r:embed="rId2">
                <a:alphaModFix amt="27000"/>
              </a:blip>
              <a:srcRect b="5570" l="0" r="0" t="5588"/>
              <a:stretch/>
            </p:blipFill>
            <p:spPr>
              <a:xfrm>
                <a:off x="7592425" y="3757088"/>
                <a:ext cx="1141800" cy="1140000"/>
              </a:xfrm>
              <a:prstGeom prst="donut">
                <a:avLst>
                  <a:gd fmla="val 25000" name="adj"/>
                </a:avLst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b="0" i="0" sz="4000" u="none" cap="none" strike="noStrik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b="0" i="0" sz="4000" u="none" cap="none" strike="noStrik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b="0" i="0" sz="4000" u="none" cap="none" strike="noStrik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b="0" i="0" sz="4000" u="none" cap="none" strike="noStrik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b="0" i="0" sz="4000" u="none" cap="none" strike="noStrik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b="0" i="0" sz="4000" u="none" cap="none" strike="noStrik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b="0" i="0" sz="4000" u="none" cap="none" strike="noStrik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b="0" i="0" sz="4000" u="none" cap="none" strike="noStrik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b="0" i="0" sz="4000" u="none" cap="none" strike="noStrik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●"/>
              <a:defRPr b="0" i="0" sz="1400" u="none" cap="none" strike="noStrike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○"/>
              <a:defRPr b="0" i="0" sz="1400" u="none" cap="none" strike="noStrike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■"/>
              <a:defRPr b="0" i="0" sz="1400" u="none" cap="none" strike="noStrike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●"/>
              <a:defRPr b="0" i="0" sz="1400" u="none" cap="none" strike="noStrike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○"/>
              <a:defRPr b="0" i="0" sz="1400" u="none" cap="none" strike="noStrike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■"/>
              <a:defRPr b="0" i="0" sz="1400" u="none" cap="none" strike="noStrike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●"/>
              <a:defRPr b="0" i="0" sz="1400" u="none" cap="none" strike="noStrike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○"/>
              <a:defRPr b="0" i="0" sz="1400" u="none" cap="none" strike="noStrike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■"/>
              <a:defRPr b="0" i="0" sz="1400" u="none" cap="none" strike="noStrike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28"/>
          <p:cNvSpPr txBox="1"/>
          <p:nvPr>
            <p:ph type="ctrTitle"/>
          </p:nvPr>
        </p:nvSpPr>
        <p:spPr>
          <a:xfrm>
            <a:off x="718125" y="1205800"/>
            <a:ext cx="6359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0000FF"/>
                </a:solidFill>
              </a:rPr>
              <a:t>Análise de sentimentos dos usuários brasileiros no Twitter com relação ao COVID-19</a:t>
            </a:r>
            <a:endParaRPr>
              <a:solidFill>
                <a:srgbClr val="0000FF"/>
              </a:solidFill>
              <a:latin typeface="Mukta Medium"/>
              <a:ea typeface="Mukta Medium"/>
              <a:cs typeface="Mukta Medium"/>
              <a:sym typeface="Mukta Medium"/>
            </a:endParaRPr>
          </a:p>
        </p:txBody>
      </p:sp>
      <p:sp>
        <p:nvSpPr>
          <p:cNvPr id="1919" name="Google Shape;1919;p28"/>
          <p:cNvSpPr txBox="1"/>
          <p:nvPr>
            <p:ph idx="1" type="subTitle"/>
          </p:nvPr>
        </p:nvSpPr>
        <p:spPr>
          <a:xfrm>
            <a:off x="718125" y="3886700"/>
            <a:ext cx="6211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 u="none">
                <a:solidFill>
                  <a:srgbClr val="374957"/>
                </a:solidFill>
              </a:rPr>
              <a:t>Orientadora: Profª Drª Ana Régia de M. Neves</a:t>
            </a:r>
            <a:endParaRPr sz="2200" u="none">
              <a:solidFill>
                <a:srgbClr val="37495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 u="none">
                <a:solidFill>
                  <a:srgbClr val="374957"/>
                </a:solidFill>
              </a:rPr>
              <a:t>Aluno: Nathália Teixeira Guimarães</a:t>
            </a:r>
            <a:endParaRPr sz="2200" u="none">
              <a:solidFill>
                <a:srgbClr val="37495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37"/>
          <p:cNvSpPr txBox="1"/>
          <p:nvPr>
            <p:ph type="title"/>
          </p:nvPr>
        </p:nvSpPr>
        <p:spPr>
          <a:xfrm>
            <a:off x="718125" y="530350"/>
            <a:ext cx="7514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Fluxograma linha de pesquisa</a:t>
            </a:r>
            <a:endParaRPr/>
          </a:p>
        </p:txBody>
      </p:sp>
      <p:sp>
        <p:nvSpPr>
          <p:cNvPr id="2095" name="Google Shape;2095;p37"/>
          <p:cNvSpPr/>
          <p:nvPr/>
        </p:nvSpPr>
        <p:spPr>
          <a:xfrm>
            <a:off x="579450" y="3953650"/>
            <a:ext cx="7576800" cy="7407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6" name="Google Shape;2096;p37"/>
          <p:cNvSpPr txBox="1"/>
          <p:nvPr/>
        </p:nvSpPr>
        <p:spPr>
          <a:xfrm>
            <a:off x="692105" y="3924867"/>
            <a:ext cx="7351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>
                <a:solidFill>
                  <a:srgbClr val="0000FF"/>
                </a:solidFill>
              </a:rPr>
              <a:t>Linha 2) </a:t>
            </a:r>
            <a:r>
              <a:rPr b="1" lang="en" sz="1900">
                <a:solidFill>
                  <a:srgbClr val="0000FF"/>
                </a:solidFill>
              </a:rPr>
              <a:t>Análise de sentimento no </a:t>
            </a:r>
            <a:r>
              <a:rPr b="1" i="1" lang="en" sz="1900">
                <a:solidFill>
                  <a:srgbClr val="0000FF"/>
                </a:solidFill>
              </a:rPr>
              <a:t>Twitter </a:t>
            </a:r>
            <a:r>
              <a:rPr b="1" lang="en" sz="1900">
                <a:solidFill>
                  <a:srgbClr val="0000FF"/>
                </a:solidFill>
              </a:rPr>
              <a:t>sobre a Covid-19 fazendo uso da Teoria dos Sentimento, de Paul Ekman</a:t>
            </a:r>
            <a:endParaRPr b="1" sz="1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" name="Google Shape;2097;p37"/>
          <p:cNvSpPr/>
          <p:nvPr/>
        </p:nvSpPr>
        <p:spPr>
          <a:xfrm>
            <a:off x="579450" y="2734450"/>
            <a:ext cx="7576800" cy="7695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8" name="Google Shape;2098;p37"/>
          <p:cNvSpPr txBox="1"/>
          <p:nvPr/>
        </p:nvSpPr>
        <p:spPr>
          <a:xfrm>
            <a:off x="799430" y="2786542"/>
            <a:ext cx="7351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/>
              <a:t>Psicólogo </a:t>
            </a:r>
            <a:r>
              <a:rPr b="1" lang="en" sz="1900"/>
              <a:t>Paul Ekman: raiva, nojo, medo, felicidade, tristeza e surpresa</a:t>
            </a:r>
            <a:endParaRPr b="1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9" name="Google Shape;2099;p37"/>
          <p:cNvSpPr/>
          <p:nvPr/>
        </p:nvSpPr>
        <p:spPr>
          <a:xfrm>
            <a:off x="579450" y="1362850"/>
            <a:ext cx="7576800" cy="6006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0" name="Google Shape;2100;p37"/>
          <p:cNvSpPr txBox="1"/>
          <p:nvPr/>
        </p:nvSpPr>
        <p:spPr>
          <a:xfrm>
            <a:off x="692105" y="1424642"/>
            <a:ext cx="7351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>
                <a:solidFill>
                  <a:srgbClr val="0000FF"/>
                </a:solidFill>
              </a:rPr>
              <a:t>Linha 1) </a:t>
            </a:r>
            <a:r>
              <a:rPr b="1" lang="en" sz="1900">
                <a:solidFill>
                  <a:srgbClr val="0000FF"/>
                </a:solidFill>
              </a:rPr>
              <a:t>Análise de sentimento no </a:t>
            </a:r>
            <a:r>
              <a:rPr b="1" i="1" lang="en" sz="1900">
                <a:solidFill>
                  <a:srgbClr val="0000FF"/>
                </a:solidFill>
              </a:rPr>
              <a:t>Twitter </a:t>
            </a:r>
            <a:r>
              <a:rPr b="1" lang="en" sz="1900">
                <a:solidFill>
                  <a:srgbClr val="0000FF"/>
                </a:solidFill>
              </a:rPr>
              <a:t>sobre a Covid-19</a:t>
            </a:r>
            <a:endParaRPr b="1" sz="1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1" name="Google Shape;2101;p37"/>
          <p:cNvSpPr/>
          <p:nvPr/>
        </p:nvSpPr>
        <p:spPr>
          <a:xfrm>
            <a:off x="2636850" y="2124850"/>
            <a:ext cx="3525300" cy="3678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2" name="Google Shape;2102;p37"/>
          <p:cNvSpPr txBox="1"/>
          <p:nvPr/>
        </p:nvSpPr>
        <p:spPr>
          <a:xfrm>
            <a:off x="2552025" y="2100750"/>
            <a:ext cx="3525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/>
              <a:t>Predominância: polaridade</a:t>
            </a:r>
            <a:endParaRPr b="1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38"/>
          <p:cNvSpPr txBox="1"/>
          <p:nvPr>
            <p:ph type="title"/>
          </p:nvPr>
        </p:nvSpPr>
        <p:spPr>
          <a:xfrm>
            <a:off x="718125" y="530350"/>
            <a:ext cx="5667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Critérios de Inclusão e Exclusão</a:t>
            </a:r>
            <a:endParaRPr/>
          </a:p>
        </p:txBody>
      </p:sp>
      <p:pic>
        <p:nvPicPr>
          <p:cNvPr id="2108" name="Google Shape;21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25" y="1638300"/>
            <a:ext cx="6614150" cy="26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39"/>
          <p:cNvSpPr txBox="1"/>
          <p:nvPr>
            <p:ph type="title"/>
          </p:nvPr>
        </p:nvSpPr>
        <p:spPr>
          <a:xfrm>
            <a:off x="718125" y="530350"/>
            <a:ext cx="5667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Fontes e String de Pesquisa</a:t>
            </a:r>
            <a:endParaRPr/>
          </a:p>
        </p:txBody>
      </p:sp>
      <p:pic>
        <p:nvPicPr>
          <p:cNvPr id="2114" name="Google Shape;21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1412575"/>
            <a:ext cx="4941375" cy="33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40"/>
          <p:cNvSpPr txBox="1"/>
          <p:nvPr>
            <p:ph type="title"/>
          </p:nvPr>
        </p:nvSpPr>
        <p:spPr>
          <a:xfrm>
            <a:off x="718125" y="530350"/>
            <a:ext cx="5667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Seleção dos estudos</a:t>
            </a:r>
            <a:endParaRPr/>
          </a:p>
        </p:txBody>
      </p:sp>
      <p:sp>
        <p:nvSpPr>
          <p:cNvPr id="2120" name="Google Shape;2120;p40"/>
          <p:cNvSpPr/>
          <p:nvPr/>
        </p:nvSpPr>
        <p:spPr>
          <a:xfrm>
            <a:off x="1265248" y="1134250"/>
            <a:ext cx="7576800" cy="3600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1" name="Google Shape;2121;p40"/>
          <p:cNvSpPr txBox="1"/>
          <p:nvPr/>
        </p:nvSpPr>
        <p:spPr>
          <a:xfrm>
            <a:off x="1377905" y="1105467"/>
            <a:ext cx="7351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Identificação de novos estudos em base de dados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2" name="Google Shape;2122;p40"/>
          <p:cNvSpPr/>
          <p:nvPr/>
        </p:nvSpPr>
        <p:spPr>
          <a:xfrm>
            <a:off x="152875" y="1473598"/>
            <a:ext cx="499800" cy="1190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p40"/>
          <p:cNvSpPr txBox="1"/>
          <p:nvPr/>
        </p:nvSpPr>
        <p:spPr>
          <a:xfrm rot="-5400000">
            <a:off x="-241775" y="1847375"/>
            <a:ext cx="12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Identificação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4" name="Google Shape;2124;p40"/>
          <p:cNvSpPr/>
          <p:nvPr/>
        </p:nvSpPr>
        <p:spPr>
          <a:xfrm>
            <a:off x="152875" y="2806001"/>
            <a:ext cx="499800" cy="1133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5" name="Google Shape;2125;p40"/>
          <p:cNvSpPr txBox="1"/>
          <p:nvPr/>
        </p:nvSpPr>
        <p:spPr>
          <a:xfrm rot="-5400000">
            <a:off x="-132125" y="3177873"/>
            <a:ext cx="10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Pesquisa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6" name="Google Shape;2126;p40"/>
          <p:cNvSpPr/>
          <p:nvPr/>
        </p:nvSpPr>
        <p:spPr>
          <a:xfrm>
            <a:off x="152875" y="4163570"/>
            <a:ext cx="499800" cy="979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p40"/>
          <p:cNvSpPr txBox="1"/>
          <p:nvPr/>
        </p:nvSpPr>
        <p:spPr>
          <a:xfrm rot="-5400000">
            <a:off x="-100625" y="4413624"/>
            <a:ext cx="9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Incluído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8" name="Google Shape;2128;p40"/>
          <p:cNvSpPr/>
          <p:nvPr/>
        </p:nvSpPr>
        <p:spPr>
          <a:xfrm>
            <a:off x="1409864" y="1744702"/>
            <a:ext cx="3222000" cy="81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9" name="Google Shape;2129;p40"/>
          <p:cNvSpPr txBox="1"/>
          <p:nvPr/>
        </p:nvSpPr>
        <p:spPr>
          <a:xfrm>
            <a:off x="1458534" y="1775539"/>
            <a:ext cx="3085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Registros nas Bases de dados = </a:t>
            </a:r>
            <a:r>
              <a:rPr b="1" lang="en" sz="1700"/>
              <a:t>1.5</a:t>
            </a:r>
            <a:r>
              <a:rPr b="1" lang="en" sz="1700"/>
              <a:t>61</a:t>
            </a:r>
            <a:r>
              <a:rPr b="1" lang="en" sz="1700"/>
              <a:t> 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0" name="Google Shape;2130;p40"/>
          <p:cNvSpPr/>
          <p:nvPr/>
        </p:nvSpPr>
        <p:spPr>
          <a:xfrm>
            <a:off x="1409864" y="3039471"/>
            <a:ext cx="3222000" cy="5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1" name="Google Shape;2131;p40"/>
          <p:cNvCxnSpPr>
            <a:stCxn id="2130" idx="3"/>
          </p:cNvCxnSpPr>
          <p:nvPr/>
        </p:nvCxnSpPr>
        <p:spPr>
          <a:xfrm>
            <a:off x="4631864" y="3323121"/>
            <a:ext cx="889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2" name="Google Shape;2132;p40"/>
          <p:cNvCxnSpPr>
            <a:stCxn id="2128" idx="2"/>
            <a:endCxn id="2130" idx="0"/>
          </p:cNvCxnSpPr>
          <p:nvPr/>
        </p:nvCxnSpPr>
        <p:spPr>
          <a:xfrm>
            <a:off x="3020864" y="2564302"/>
            <a:ext cx="0" cy="47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3" name="Google Shape;2133;p40"/>
          <p:cNvSpPr/>
          <p:nvPr/>
        </p:nvSpPr>
        <p:spPr>
          <a:xfrm>
            <a:off x="5541850" y="3064980"/>
            <a:ext cx="3222000" cy="168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4" name="Google Shape;2134;p40"/>
          <p:cNvSpPr txBox="1"/>
          <p:nvPr/>
        </p:nvSpPr>
        <p:spPr>
          <a:xfrm>
            <a:off x="5541850" y="3039550"/>
            <a:ext cx="31671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Registros excluídos: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/>
              <a:t>Duplicação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/>
              <a:t>Extrapolação objetivo 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/>
              <a:t>Falta detalhamento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/>
              <a:t>Sem teoria de Paul Ekman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5" name="Google Shape;2135;p40"/>
          <p:cNvSpPr txBox="1"/>
          <p:nvPr/>
        </p:nvSpPr>
        <p:spPr>
          <a:xfrm>
            <a:off x="1410000" y="3081988"/>
            <a:ext cx="322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Registros </a:t>
            </a:r>
            <a:r>
              <a:rPr b="1" lang="en" sz="1700"/>
              <a:t>Excluídos </a:t>
            </a: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en" sz="1700"/>
              <a:t>1.550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6" name="Google Shape;2136;p40"/>
          <p:cNvCxnSpPr>
            <a:stCxn id="2130" idx="2"/>
            <a:endCxn id="2137" idx="0"/>
          </p:cNvCxnSpPr>
          <p:nvPr/>
        </p:nvCxnSpPr>
        <p:spPr>
          <a:xfrm>
            <a:off x="3020864" y="3606771"/>
            <a:ext cx="0" cy="73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7" name="Google Shape;2137;p40"/>
          <p:cNvSpPr/>
          <p:nvPr/>
        </p:nvSpPr>
        <p:spPr>
          <a:xfrm>
            <a:off x="1409864" y="4338564"/>
            <a:ext cx="3222000" cy="5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8" name="Google Shape;2138;p40"/>
          <p:cNvSpPr txBox="1"/>
          <p:nvPr/>
        </p:nvSpPr>
        <p:spPr>
          <a:xfrm>
            <a:off x="1533084" y="4416860"/>
            <a:ext cx="293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Estudos analisados = 1</a:t>
            </a:r>
            <a:r>
              <a:rPr b="1" lang="en" sz="1700"/>
              <a:t>1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41"/>
          <p:cNvSpPr txBox="1"/>
          <p:nvPr>
            <p:ph type="title"/>
          </p:nvPr>
        </p:nvSpPr>
        <p:spPr>
          <a:xfrm>
            <a:off x="718225" y="531600"/>
            <a:ext cx="5377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Métodos </a:t>
            </a:r>
            <a:endParaRPr/>
          </a:p>
        </p:txBody>
      </p:sp>
      <p:grpSp>
        <p:nvGrpSpPr>
          <p:cNvPr id="2144" name="Google Shape;2144;p41"/>
          <p:cNvGrpSpPr/>
          <p:nvPr/>
        </p:nvGrpSpPr>
        <p:grpSpPr>
          <a:xfrm>
            <a:off x="8173697" y="1007097"/>
            <a:ext cx="504351" cy="308401"/>
            <a:chOff x="6644497" y="539247"/>
            <a:chExt cx="504351" cy="308401"/>
          </a:xfrm>
        </p:grpSpPr>
        <p:sp>
          <p:nvSpPr>
            <p:cNvPr id="2145" name="Google Shape;2145;p41"/>
            <p:cNvSpPr/>
            <p:nvPr/>
          </p:nvSpPr>
          <p:spPr>
            <a:xfrm rot="5400000">
              <a:off x="7037236" y="736036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41"/>
            <p:cNvSpPr/>
            <p:nvPr/>
          </p:nvSpPr>
          <p:spPr>
            <a:xfrm rot="5400000">
              <a:off x="6840440" y="736036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41"/>
            <p:cNvSpPr/>
            <p:nvPr/>
          </p:nvSpPr>
          <p:spPr>
            <a:xfrm rot="5400000">
              <a:off x="6644096" y="736463"/>
              <a:ext cx="111610" cy="110759"/>
            </a:xfrm>
            <a:custGeom>
              <a:rect b="b" l="l" r="r" t="t"/>
              <a:pathLst>
                <a:path extrusionOk="0" h="1555" w="1567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41"/>
            <p:cNvSpPr/>
            <p:nvPr/>
          </p:nvSpPr>
          <p:spPr>
            <a:xfrm rot="5400000">
              <a:off x="7037236" y="539245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41"/>
            <p:cNvSpPr/>
            <p:nvPr/>
          </p:nvSpPr>
          <p:spPr>
            <a:xfrm rot="5400000">
              <a:off x="6840440" y="539245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41"/>
            <p:cNvSpPr/>
            <p:nvPr/>
          </p:nvSpPr>
          <p:spPr>
            <a:xfrm rot="5400000">
              <a:off x="6644071" y="539672"/>
              <a:ext cx="111610" cy="110759"/>
            </a:xfrm>
            <a:custGeom>
              <a:rect b="b" l="l" r="r" t="t"/>
              <a:pathLst>
                <a:path extrusionOk="0" h="1555" w="1567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1" name="Google Shape;2151;p41"/>
          <p:cNvSpPr txBox="1"/>
          <p:nvPr>
            <p:ph idx="6" type="subTitle"/>
          </p:nvPr>
        </p:nvSpPr>
        <p:spPr>
          <a:xfrm>
            <a:off x="43350" y="4714300"/>
            <a:ext cx="3753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212121"/>
                </a:solidFill>
              </a:rPr>
              <a:t>¹Taha and Malebary 2020</a:t>
            </a:r>
            <a:endParaRPr>
              <a:solidFill>
                <a:srgbClr val="212121"/>
              </a:solidFill>
            </a:endParaRPr>
          </a:p>
        </p:txBody>
      </p:sp>
      <p:sp>
        <p:nvSpPr>
          <p:cNvPr id="2152" name="Google Shape;2152;p41"/>
          <p:cNvSpPr txBox="1"/>
          <p:nvPr>
            <p:ph idx="4" type="subTitle"/>
          </p:nvPr>
        </p:nvSpPr>
        <p:spPr>
          <a:xfrm>
            <a:off x="882150" y="2189000"/>
            <a:ext cx="67314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Léxico: </a:t>
            </a:r>
            <a:r>
              <a:rPr lang="en" sz="2800"/>
              <a:t>lexiconPT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Aprendizado de máquina</a:t>
            </a:r>
            <a:r>
              <a:rPr lang="en" sz="2800"/>
              <a:t>: Naive Bayes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p42"/>
          <p:cNvSpPr txBox="1"/>
          <p:nvPr>
            <p:ph type="title"/>
          </p:nvPr>
        </p:nvSpPr>
        <p:spPr>
          <a:xfrm>
            <a:off x="4657050" y="2779475"/>
            <a:ext cx="32082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700" u="none">
                <a:latin typeface="Mukta ExtraBold"/>
                <a:ea typeface="Mukta ExtraBold"/>
                <a:cs typeface="Mukta ExtraBold"/>
                <a:sym typeface="Mukta ExtraBold"/>
              </a:rPr>
              <a:t>Material e Métodos</a:t>
            </a:r>
            <a:endParaRPr sz="3700" u="none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2158" name="Google Shape;2158;p42"/>
          <p:cNvSpPr txBox="1"/>
          <p:nvPr>
            <p:ph idx="2" type="title"/>
          </p:nvPr>
        </p:nvSpPr>
        <p:spPr>
          <a:xfrm>
            <a:off x="5342851" y="1227425"/>
            <a:ext cx="2887800" cy="1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159" name="Google Shape;2159;p42"/>
          <p:cNvGrpSpPr/>
          <p:nvPr/>
        </p:nvGrpSpPr>
        <p:grpSpPr>
          <a:xfrm>
            <a:off x="1308617" y="1524616"/>
            <a:ext cx="2043906" cy="2094249"/>
            <a:chOff x="-39998250" y="3605325"/>
            <a:chExt cx="288875" cy="317450"/>
          </a:xfrm>
        </p:grpSpPr>
        <p:sp>
          <p:nvSpPr>
            <p:cNvPr id="2160" name="Google Shape;2160;p42"/>
            <p:cNvSpPr/>
            <p:nvPr/>
          </p:nvSpPr>
          <p:spPr>
            <a:xfrm>
              <a:off x="-39998250" y="3799600"/>
              <a:ext cx="288875" cy="123175"/>
            </a:xfrm>
            <a:custGeom>
              <a:rect b="b" l="l" r="r" t="t"/>
              <a:pathLst>
                <a:path extrusionOk="0" h="4927" w="11555">
                  <a:moveTo>
                    <a:pt x="3679" y="2028"/>
                  </a:moveTo>
                  <a:cubicBezTo>
                    <a:pt x="3931" y="2028"/>
                    <a:pt x="4088" y="2217"/>
                    <a:pt x="4088" y="2469"/>
                  </a:cubicBezTo>
                  <a:cubicBezTo>
                    <a:pt x="4088" y="2721"/>
                    <a:pt x="3868" y="2878"/>
                    <a:pt x="3679" y="2878"/>
                  </a:cubicBezTo>
                  <a:cubicBezTo>
                    <a:pt x="3458" y="2878"/>
                    <a:pt x="3238" y="2658"/>
                    <a:pt x="3238" y="2469"/>
                  </a:cubicBezTo>
                  <a:cubicBezTo>
                    <a:pt x="3238" y="2185"/>
                    <a:pt x="3458" y="2028"/>
                    <a:pt x="3679" y="2028"/>
                  </a:cubicBezTo>
                  <a:close/>
                  <a:moveTo>
                    <a:pt x="7806" y="1618"/>
                  </a:moveTo>
                  <a:cubicBezTo>
                    <a:pt x="8278" y="1618"/>
                    <a:pt x="8656" y="1965"/>
                    <a:pt x="8656" y="2437"/>
                  </a:cubicBezTo>
                  <a:cubicBezTo>
                    <a:pt x="8656" y="2910"/>
                    <a:pt x="8278" y="3256"/>
                    <a:pt x="7806" y="3256"/>
                  </a:cubicBezTo>
                  <a:cubicBezTo>
                    <a:pt x="7333" y="3256"/>
                    <a:pt x="6987" y="2910"/>
                    <a:pt x="6987" y="2437"/>
                  </a:cubicBezTo>
                  <a:cubicBezTo>
                    <a:pt x="6987" y="1965"/>
                    <a:pt x="7333" y="1618"/>
                    <a:pt x="7806" y="1618"/>
                  </a:cubicBezTo>
                  <a:close/>
                  <a:moveTo>
                    <a:pt x="5348" y="2878"/>
                  </a:moveTo>
                  <a:cubicBezTo>
                    <a:pt x="5569" y="2878"/>
                    <a:pt x="5758" y="3067"/>
                    <a:pt x="5758" y="3256"/>
                  </a:cubicBezTo>
                  <a:cubicBezTo>
                    <a:pt x="5758" y="3509"/>
                    <a:pt x="5569" y="3698"/>
                    <a:pt x="5348" y="3698"/>
                  </a:cubicBezTo>
                  <a:cubicBezTo>
                    <a:pt x="5096" y="3698"/>
                    <a:pt x="4907" y="3509"/>
                    <a:pt x="4907" y="3256"/>
                  </a:cubicBezTo>
                  <a:cubicBezTo>
                    <a:pt x="4907" y="3004"/>
                    <a:pt x="5096" y="2878"/>
                    <a:pt x="5348" y="2878"/>
                  </a:cubicBezTo>
                  <a:close/>
                  <a:moveTo>
                    <a:pt x="8249" y="1"/>
                  </a:moveTo>
                  <a:cubicBezTo>
                    <a:pt x="6319" y="1"/>
                    <a:pt x="5400" y="1530"/>
                    <a:pt x="3381" y="1530"/>
                  </a:cubicBezTo>
                  <a:cubicBezTo>
                    <a:pt x="2909" y="1530"/>
                    <a:pt x="2377" y="1447"/>
                    <a:pt x="1757" y="1240"/>
                  </a:cubicBezTo>
                  <a:lnTo>
                    <a:pt x="560" y="2973"/>
                  </a:lnTo>
                  <a:cubicBezTo>
                    <a:pt x="0" y="3812"/>
                    <a:pt x="544" y="4927"/>
                    <a:pt x="1557" y="4927"/>
                  </a:cubicBezTo>
                  <a:cubicBezTo>
                    <a:pt x="1571" y="4927"/>
                    <a:pt x="1585" y="4927"/>
                    <a:pt x="1599" y="4926"/>
                  </a:cubicBezTo>
                  <a:lnTo>
                    <a:pt x="9980" y="4926"/>
                  </a:lnTo>
                  <a:cubicBezTo>
                    <a:pt x="10956" y="4926"/>
                    <a:pt x="11555" y="3761"/>
                    <a:pt x="11019" y="2941"/>
                  </a:cubicBezTo>
                  <a:lnTo>
                    <a:pt x="9003" y="75"/>
                  </a:lnTo>
                  <a:cubicBezTo>
                    <a:pt x="8734" y="24"/>
                    <a:pt x="8484" y="1"/>
                    <a:pt x="8249" y="1"/>
                  </a:cubicBezTo>
                  <a:close/>
                </a:path>
              </a:pathLst>
            </a:custGeom>
            <a:solidFill>
              <a:srgbClr val="99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42"/>
            <p:cNvSpPr/>
            <p:nvPr/>
          </p:nvSpPr>
          <p:spPr>
            <a:xfrm>
              <a:off x="-39940950" y="3605325"/>
              <a:ext cx="160700" cy="212050"/>
            </a:xfrm>
            <a:custGeom>
              <a:rect b="b" l="l" r="r" t="t"/>
              <a:pathLst>
                <a:path extrusionOk="0" h="8482" w="6428">
                  <a:moveTo>
                    <a:pt x="1891" y="1"/>
                  </a:moveTo>
                  <a:cubicBezTo>
                    <a:pt x="1229" y="1"/>
                    <a:pt x="694" y="568"/>
                    <a:pt x="694" y="1261"/>
                  </a:cubicBezTo>
                  <a:cubicBezTo>
                    <a:pt x="694" y="1828"/>
                    <a:pt x="1040" y="2238"/>
                    <a:pt x="1513" y="2395"/>
                  </a:cubicBezTo>
                  <a:lnTo>
                    <a:pt x="1513" y="5829"/>
                  </a:lnTo>
                  <a:cubicBezTo>
                    <a:pt x="1481" y="6459"/>
                    <a:pt x="1072" y="6774"/>
                    <a:pt x="0" y="8318"/>
                  </a:cubicBezTo>
                  <a:cubicBezTo>
                    <a:pt x="441" y="8433"/>
                    <a:pt x="822" y="8482"/>
                    <a:pt x="1162" y="8482"/>
                  </a:cubicBezTo>
                  <a:cubicBezTo>
                    <a:pt x="3061" y="8482"/>
                    <a:pt x="3671" y="6963"/>
                    <a:pt x="6049" y="6963"/>
                  </a:cubicBezTo>
                  <a:lnTo>
                    <a:pt x="6112" y="6963"/>
                  </a:lnTo>
                  <a:cubicBezTo>
                    <a:pt x="5829" y="6585"/>
                    <a:pt x="5608" y="6333"/>
                    <a:pt x="5608" y="5861"/>
                  </a:cubicBezTo>
                  <a:lnTo>
                    <a:pt x="5608" y="2458"/>
                  </a:lnTo>
                  <a:cubicBezTo>
                    <a:pt x="6081" y="2301"/>
                    <a:pt x="6427" y="1828"/>
                    <a:pt x="6427" y="1261"/>
                  </a:cubicBezTo>
                  <a:cubicBezTo>
                    <a:pt x="6427" y="599"/>
                    <a:pt x="5892" y="1"/>
                    <a:pt x="5199" y="1"/>
                  </a:cubicBezTo>
                  <a:close/>
                </a:path>
              </a:pathLst>
            </a:custGeom>
            <a:solidFill>
              <a:srgbClr val="99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2" name="Google Shape;2162;p42"/>
          <p:cNvGrpSpPr/>
          <p:nvPr/>
        </p:nvGrpSpPr>
        <p:grpSpPr>
          <a:xfrm>
            <a:off x="1558284" y="1318049"/>
            <a:ext cx="820612" cy="514350"/>
            <a:chOff x="1847509" y="943299"/>
            <a:chExt cx="820612" cy="514350"/>
          </a:xfrm>
        </p:grpSpPr>
        <p:grpSp>
          <p:nvGrpSpPr>
            <p:cNvPr id="2163" name="Google Shape;2163;p42"/>
            <p:cNvGrpSpPr/>
            <p:nvPr/>
          </p:nvGrpSpPr>
          <p:grpSpPr>
            <a:xfrm rot="5400000">
              <a:off x="1770623" y="1020186"/>
              <a:ext cx="514350" cy="360577"/>
              <a:chOff x="811070" y="531598"/>
              <a:chExt cx="514350" cy="360577"/>
            </a:xfrm>
          </p:grpSpPr>
          <p:sp>
            <p:nvSpPr>
              <p:cNvPr id="2164" name="Google Shape;2164;p42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rect b="b" l="l" r="r" t="t"/>
                <a:pathLst>
                  <a:path extrusionOk="0" h="744" w="778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5" name="Google Shape;2165;p42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rect b="b" l="l" r="r" t="t"/>
                <a:pathLst>
                  <a:path extrusionOk="0" h="748" w="777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6" name="Google Shape;2166;p42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rect b="b" l="l" r="r" t="t"/>
                <a:pathLst>
                  <a:path extrusionOk="0" h="749" w="79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7" name="Google Shape;2167;p42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rect b="b" l="l" r="r" t="t"/>
                <a:pathLst>
                  <a:path extrusionOk="0" h="748" w="778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8" name="Google Shape;2168;p42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rect b="b" l="l" r="r" t="t"/>
                <a:pathLst>
                  <a:path extrusionOk="0" h="749" w="778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9" name="Google Shape;2169;p42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rect b="b" l="l" r="r" t="t"/>
                <a:pathLst>
                  <a:path extrusionOk="0" h="750" w="777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0" name="Google Shape;2170;p42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rect b="b" l="l" r="r" t="t"/>
                <a:pathLst>
                  <a:path extrusionOk="0" h="744" w="79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1" name="Google Shape;2171;p42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rect b="b" l="l" r="r" t="t"/>
                <a:pathLst>
                  <a:path extrusionOk="0" h="736" w="778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2" name="Google Shape;2172;p42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rect b="b" l="l" r="r" t="t"/>
                <a:pathLst>
                  <a:path extrusionOk="0" h="744" w="778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3" name="Google Shape;2173;p42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rect b="b" l="l" r="r" t="t"/>
                <a:pathLst>
                  <a:path extrusionOk="0" h="753" w="777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4" name="Google Shape;2174;p42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rect b="b" l="l" r="r" t="t"/>
                <a:pathLst>
                  <a:path extrusionOk="0" h="744" w="778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5" name="Google Shape;2175;p42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rect b="b" l="l" r="r" t="t"/>
                <a:pathLst>
                  <a:path extrusionOk="0" h="748" w="791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76" name="Google Shape;2176;p42"/>
            <p:cNvGrpSpPr/>
            <p:nvPr/>
          </p:nvGrpSpPr>
          <p:grpSpPr>
            <a:xfrm rot="5400000">
              <a:off x="2230658" y="1020186"/>
              <a:ext cx="514350" cy="360577"/>
              <a:chOff x="811070" y="531598"/>
              <a:chExt cx="514350" cy="360577"/>
            </a:xfrm>
          </p:grpSpPr>
          <p:sp>
            <p:nvSpPr>
              <p:cNvPr id="2177" name="Google Shape;2177;p42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rect b="b" l="l" r="r" t="t"/>
                <a:pathLst>
                  <a:path extrusionOk="0" h="744" w="778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8" name="Google Shape;2178;p42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rect b="b" l="l" r="r" t="t"/>
                <a:pathLst>
                  <a:path extrusionOk="0" h="748" w="777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9" name="Google Shape;2179;p42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rect b="b" l="l" r="r" t="t"/>
                <a:pathLst>
                  <a:path extrusionOk="0" h="749" w="79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0" name="Google Shape;2180;p42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rect b="b" l="l" r="r" t="t"/>
                <a:pathLst>
                  <a:path extrusionOk="0" h="748" w="778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1" name="Google Shape;2181;p42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rect b="b" l="l" r="r" t="t"/>
                <a:pathLst>
                  <a:path extrusionOk="0" h="749" w="778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2" name="Google Shape;2182;p42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rect b="b" l="l" r="r" t="t"/>
                <a:pathLst>
                  <a:path extrusionOk="0" h="750" w="777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3" name="Google Shape;2183;p42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rect b="b" l="l" r="r" t="t"/>
                <a:pathLst>
                  <a:path extrusionOk="0" h="744" w="79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4" name="Google Shape;2184;p42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rect b="b" l="l" r="r" t="t"/>
                <a:pathLst>
                  <a:path extrusionOk="0" h="736" w="778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5" name="Google Shape;2185;p42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rect b="b" l="l" r="r" t="t"/>
                <a:pathLst>
                  <a:path extrusionOk="0" h="744" w="778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6" name="Google Shape;2186;p42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rect b="b" l="l" r="r" t="t"/>
                <a:pathLst>
                  <a:path extrusionOk="0" h="753" w="777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7" name="Google Shape;2187;p42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rect b="b" l="l" r="r" t="t"/>
                <a:pathLst>
                  <a:path extrusionOk="0" h="744" w="778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8" name="Google Shape;2188;p42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rect b="b" l="l" r="r" t="t"/>
                <a:pathLst>
                  <a:path extrusionOk="0" h="748" w="791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89" name="Google Shape;2189;p42"/>
          <p:cNvSpPr/>
          <p:nvPr/>
        </p:nvSpPr>
        <p:spPr>
          <a:xfrm>
            <a:off x="2486325" y="2657175"/>
            <a:ext cx="1319400" cy="13194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43"/>
          <p:cNvSpPr txBox="1"/>
          <p:nvPr>
            <p:ph idx="1" type="subTitle"/>
          </p:nvPr>
        </p:nvSpPr>
        <p:spPr>
          <a:xfrm>
            <a:off x="346950" y="2201925"/>
            <a:ext cx="20022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500"/>
              <a:t>Classificação manual</a:t>
            </a:r>
            <a:endParaRPr sz="2500"/>
          </a:p>
        </p:txBody>
      </p:sp>
      <p:sp>
        <p:nvSpPr>
          <p:cNvPr id="2195" name="Google Shape;2195;p43"/>
          <p:cNvSpPr txBox="1"/>
          <p:nvPr>
            <p:ph idx="2" type="title"/>
          </p:nvPr>
        </p:nvSpPr>
        <p:spPr>
          <a:xfrm>
            <a:off x="718225" y="531600"/>
            <a:ext cx="7707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Fluxo Aprendizado Máquina¹</a:t>
            </a:r>
            <a:endParaRPr/>
          </a:p>
        </p:txBody>
      </p:sp>
      <p:sp>
        <p:nvSpPr>
          <p:cNvPr id="2196" name="Google Shape;2196;p43"/>
          <p:cNvSpPr/>
          <p:nvPr/>
        </p:nvSpPr>
        <p:spPr>
          <a:xfrm>
            <a:off x="2540300" y="1995750"/>
            <a:ext cx="806700" cy="804600"/>
          </a:xfrm>
          <a:prstGeom prst="flowChartConnector">
            <a:avLst/>
          </a:prstGeom>
          <a:solidFill>
            <a:srgbClr val="00C3B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7" name="Google Shape;2197;p43"/>
          <p:cNvCxnSpPr/>
          <p:nvPr/>
        </p:nvCxnSpPr>
        <p:spPr>
          <a:xfrm>
            <a:off x="3347003" y="2397907"/>
            <a:ext cx="1021800" cy="6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37495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8" name="Google Shape;2198;p43"/>
          <p:cNvSpPr/>
          <p:nvPr/>
        </p:nvSpPr>
        <p:spPr>
          <a:xfrm>
            <a:off x="4368800" y="1995750"/>
            <a:ext cx="806700" cy="804600"/>
          </a:xfrm>
          <a:prstGeom prst="flowChartConnector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9" name="Google Shape;2199;p43"/>
          <p:cNvSpPr txBox="1"/>
          <p:nvPr>
            <p:ph idx="1" type="subTitle"/>
          </p:nvPr>
        </p:nvSpPr>
        <p:spPr>
          <a:xfrm>
            <a:off x="5411809" y="2201925"/>
            <a:ext cx="33189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500"/>
              <a:t>Pré-processamento</a:t>
            </a:r>
            <a:endParaRPr sz="2500"/>
          </a:p>
        </p:txBody>
      </p:sp>
      <p:sp>
        <p:nvSpPr>
          <p:cNvPr id="2200" name="Google Shape;2200;p43"/>
          <p:cNvSpPr txBox="1"/>
          <p:nvPr>
            <p:ph idx="1" type="subTitle"/>
          </p:nvPr>
        </p:nvSpPr>
        <p:spPr>
          <a:xfrm>
            <a:off x="389126" y="3308325"/>
            <a:ext cx="20022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500"/>
              <a:t>Treinamento</a:t>
            </a:r>
            <a:endParaRPr sz="2500"/>
          </a:p>
        </p:txBody>
      </p:sp>
      <p:sp>
        <p:nvSpPr>
          <p:cNvPr id="2201" name="Google Shape;2201;p43"/>
          <p:cNvSpPr/>
          <p:nvPr/>
        </p:nvSpPr>
        <p:spPr>
          <a:xfrm>
            <a:off x="2576200" y="3043650"/>
            <a:ext cx="806700" cy="804600"/>
          </a:xfrm>
          <a:prstGeom prst="flowChartConnector">
            <a:avLst/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9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2" name="Google Shape;2202;p43"/>
          <p:cNvCxnSpPr/>
          <p:nvPr/>
        </p:nvCxnSpPr>
        <p:spPr>
          <a:xfrm>
            <a:off x="3382903" y="3445807"/>
            <a:ext cx="1021800" cy="6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37495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3" name="Google Shape;2203;p43"/>
          <p:cNvSpPr/>
          <p:nvPr/>
        </p:nvSpPr>
        <p:spPr>
          <a:xfrm>
            <a:off x="4404700" y="3043650"/>
            <a:ext cx="806700" cy="804600"/>
          </a:xfrm>
          <a:prstGeom prst="flowChartConnector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4" name="Google Shape;2204;p43"/>
          <p:cNvSpPr txBox="1"/>
          <p:nvPr>
            <p:ph idx="1" type="subTitle"/>
          </p:nvPr>
        </p:nvSpPr>
        <p:spPr>
          <a:xfrm>
            <a:off x="5453950" y="3308325"/>
            <a:ext cx="20022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500"/>
              <a:t>Resultados</a:t>
            </a:r>
            <a:endParaRPr sz="2500"/>
          </a:p>
        </p:txBody>
      </p:sp>
      <p:cxnSp>
        <p:nvCxnSpPr>
          <p:cNvPr id="2205" name="Google Shape;2205;p43"/>
          <p:cNvCxnSpPr/>
          <p:nvPr/>
        </p:nvCxnSpPr>
        <p:spPr>
          <a:xfrm>
            <a:off x="3230503" y="4301857"/>
            <a:ext cx="1021800" cy="6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37495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0" name="Google Shape;2210;p44"/>
          <p:cNvGrpSpPr/>
          <p:nvPr/>
        </p:nvGrpSpPr>
        <p:grpSpPr>
          <a:xfrm>
            <a:off x="7106482" y="2319094"/>
            <a:ext cx="1319372" cy="1319369"/>
            <a:chOff x="3626573" y="4346800"/>
            <a:chExt cx="981602" cy="981600"/>
          </a:xfrm>
        </p:grpSpPr>
        <p:sp>
          <p:nvSpPr>
            <p:cNvPr id="2211" name="Google Shape;2211;p44"/>
            <p:cNvSpPr/>
            <p:nvPr/>
          </p:nvSpPr>
          <p:spPr>
            <a:xfrm flipH="1">
              <a:off x="3626573" y="4346800"/>
              <a:ext cx="981600" cy="981600"/>
            </a:xfrm>
            <a:prstGeom prst="pie">
              <a:avLst>
                <a:gd fmla="val 10740800" name="adj1"/>
                <a:gd fmla="val 21558904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12" name="Google Shape;2212;p44"/>
            <p:cNvPicPr preferRelativeResize="0"/>
            <p:nvPr/>
          </p:nvPicPr>
          <p:blipFill rotWithShape="1">
            <a:blip r:embed="rId3">
              <a:alphaModFix amt="47000"/>
            </a:blip>
            <a:srcRect b="23109" l="0" r="0" t="268"/>
            <a:stretch/>
          </p:blipFill>
          <p:spPr>
            <a:xfrm>
              <a:off x="3626575" y="4347400"/>
              <a:ext cx="981600" cy="980400"/>
            </a:xfrm>
            <a:prstGeom prst="pie">
              <a:avLst>
                <a:gd fmla="val 10744305" name="adj1"/>
                <a:gd fmla="val 61521" name="adj2"/>
              </a:avLst>
            </a:prstGeom>
            <a:noFill/>
            <a:ln>
              <a:noFill/>
            </a:ln>
          </p:spPr>
        </p:pic>
      </p:grpSp>
      <p:grpSp>
        <p:nvGrpSpPr>
          <p:cNvPr id="2213" name="Google Shape;2213;p44"/>
          <p:cNvGrpSpPr/>
          <p:nvPr/>
        </p:nvGrpSpPr>
        <p:grpSpPr>
          <a:xfrm rot="5400000">
            <a:off x="7592189" y="3196159"/>
            <a:ext cx="396675" cy="864430"/>
            <a:chOff x="5273525" y="899922"/>
            <a:chExt cx="396675" cy="864430"/>
          </a:xfrm>
        </p:grpSpPr>
        <p:sp>
          <p:nvSpPr>
            <p:cNvPr id="2214" name="Google Shape;2214;p44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rect b="b" l="l" r="r" t="t"/>
              <a:pathLst>
                <a:path extrusionOk="0" h="2471" w="2484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44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rect b="b" l="l" r="r" t="t"/>
              <a:pathLst>
                <a:path extrusionOk="0" h="2472" w="2472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44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rect b="b" l="l" r="r" t="t"/>
              <a:pathLst>
                <a:path extrusionOk="0" h="2471" w="2471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7" name="Google Shape;2217;p44"/>
          <p:cNvGrpSpPr/>
          <p:nvPr/>
        </p:nvGrpSpPr>
        <p:grpSpPr>
          <a:xfrm rot="-5400000">
            <a:off x="7205871" y="2417558"/>
            <a:ext cx="504351" cy="308401"/>
            <a:chOff x="6644497" y="539247"/>
            <a:chExt cx="504351" cy="308401"/>
          </a:xfrm>
        </p:grpSpPr>
        <p:sp>
          <p:nvSpPr>
            <p:cNvPr id="2218" name="Google Shape;2218;p44"/>
            <p:cNvSpPr/>
            <p:nvPr/>
          </p:nvSpPr>
          <p:spPr>
            <a:xfrm rot="5400000">
              <a:off x="7037236" y="736036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44"/>
            <p:cNvSpPr/>
            <p:nvPr/>
          </p:nvSpPr>
          <p:spPr>
            <a:xfrm rot="5400000">
              <a:off x="6840440" y="736036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44"/>
            <p:cNvSpPr/>
            <p:nvPr/>
          </p:nvSpPr>
          <p:spPr>
            <a:xfrm rot="5400000">
              <a:off x="6644096" y="736463"/>
              <a:ext cx="111610" cy="110759"/>
            </a:xfrm>
            <a:custGeom>
              <a:rect b="b" l="l" r="r" t="t"/>
              <a:pathLst>
                <a:path extrusionOk="0" h="1555" w="1567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44"/>
            <p:cNvSpPr/>
            <p:nvPr/>
          </p:nvSpPr>
          <p:spPr>
            <a:xfrm rot="5400000">
              <a:off x="7037236" y="539245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44"/>
            <p:cNvSpPr/>
            <p:nvPr/>
          </p:nvSpPr>
          <p:spPr>
            <a:xfrm rot="5400000">
              <a:off x="6840440" y="539245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44"/>
            <p:cNvSpPr/>
            <p:nvPr/>
          </p:nvSpPr>
          <p:spPr>
            <a:xfrm rot="5400000">
              <a:off x="6644071" y="539672"/>
              <a:ext cx="111610" cy="110759"/>
            </a:xfrm>
            <a:custGeom>
              <a:rect b="b" l="l" r="r" t="t"/>
              <a:pathLst>
                <a:path extrusionOk="0" h="1555" w="1567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4" name="Google Shape;2224;p44"/>
          <p:cNvSpPr txBox="1"/>
          <p:nvPr>
            <p:ph idx="2" type="title"/>
          </p:nvPr>
        </p:nvSpPr>
        <p:spPr>
          <a:xfrm>
            <a:off x="718225" y="531600"/>
            <a:ext cx="7707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Base de dados utilizada</a:t>
            </a:r>
            <a:endParaRPr/>
          </a:p>
        </p:txBody>
      </p:sp>
      <p:sp>
        <p:nvSpPr>
          <p:cNvPr id="2225" name="Google Shape;2225;p44"/>
          <p:cNvSpPr txBox="1"/>
          <p:nvPr>
            <p:ph idx="1" type="subTitle"/>
          </p:nvPr>
        </p:nvSpPr>
        <p:spPr>
          <a:xfrm>
            <a:off x="366876" y="1325850"/>
            <a:ext cx="6670200" cy="3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3504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"/>
              <a:buChar char="✕"/>
            </a:pPr>
            <a:r>
              <a:rPr b="1" lang="en" sz="1700" u="sng"/>
              <a:t>Mineração de Texto no Twitter: uma ferramenta auxiliar na detecção de epidemias</a:t>
            </a:r>
            <a:r>
              <a:rPr b="1" lang="en" sz="1700"/>
              <a:t>¹.</a:t>
            </a:r>
            <a:endParaRPr b="1" sz="1700"/>
          </a:p>
          <a:p>
            <a:pPr indent="-228600" lvl="0" marL="3504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None/>
            </a:pPr>
            <a:r>
              <a:t/>
            </a:r>
            <a:endParaRPr b="1" sz="1700" u="sng"/>
          </a:p>
          <a:p>
            <a:pPr indent="-336550" lvl="0" marL="3504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"/>
              <a:buChar char="✕"/>
            </a:pPr>
            <a:r>
              <a:rPr b="1" lang="en" sz="1700" u="sng"/>
              <a:t>Mineração no </a:t>
            </a:r>
            <a:r>
              <a:rPr b="1" i="1" lang="en" sz="1700" u="sng"/>
              <a:t>Twitter</a:t>
            </a:r>
            <a:r>
              <a:rPr b="1" lang="en" sz="1700" u="sng"/>
              <a:t>: entre 4 de fevereiro e 7 de março de 2021.</a:t>
            </a:r>
            <a:endParaRPr b="1" sz="1700"/>
          </a:p>
          <a:p>
            <a:pPr indent="-228600" lvl="0" marL="3504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None/>
            </a:pPr>
            <a:r>
              <a:t/>
            </a:r>
            <a:endParaRPr b="1" sz="1700" u="sng"/>
          </a:p>
          <a:p>
            <a:pPr indent="-336550" lvl="0" marL="3504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"/>
              <a:buChar char="✕"/>
            </a:pPr>
            <a:r>
              <a:rPr b="1" lang="en" sz="1700" u="sng"/>
              <a:t>Possui 7.179 mil tweets.</a:t>
            </a:r>
            <a:endParaRPr b="1" sz="1700"/>
          </a:p>
          <a:p>
            <a:pPr indent="-228600" lvl="0" marL="3504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None/>
            </a:pPr>
            <a:r>
              <a:t/>
            </a:r>
            <a:endParaRPr b="1" sz="17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 u="sng"/>
          </a:p>
        </p:txBody>
      </p:sp>
      <p:sp>
        <p:nvSpPr>
          <p:cNvPr id="2226" name="Google Shape;2226;p44"/>
          <p:cNvSpPr txBox="1"/>
          <p:nvPr>
            <p:ph idx="4294967295" type="subTitle"/>
          </p:nvPr>
        </p:nvSpPr>
        <p:spPr>
          <a:xfrm>
            <a:off x="43350" y="4790500"/>
            <a:ext cx="3753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212121"/>
                </a:solidFill>
              </a:rPr>
              <a:t>¹Simões and Neves 2021</a:t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1" name="Google Shape;2231;p45"/>
          <p:cNvGrpSpPr/>
          <p:nvPr/>
        </p:nvGrpSpPr>
        <p:grpSpPr>
          <a:xfrm>
            <a:off x="7106479" y="2319092"/>
            <a:ext cx="1319371" cy="1319369"/>
            <a:chOff x="3626573" y="4346800"/>
            <a:chExt cx="981602" cy="981600"/>
          </a:xfrm>
        </p:grpSpPr>
        <p:sp>
          <p:nvSpPr>
            <p:cNvPr id="2232" name="Google Shape;2232;p45"/>
            <p:cNvSpPr/>
            <p:nvPr/>
          </p:nvSpPr>
          <p:spPr>
            <a:xfrm flipH="1">
              <a:off x="3626573" y="4346800"/>
              <a:ext cx="981600" cy="981600"/>
            </a:xfrm>
            <a:prstGeom prst="pie">
              <a:avLst>
                <a:gd fmla="val 10740800" name="adj1"/>
                <a:gd fmla="val 21558904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33" name="Google Shape;2233;p45"/>
            <p:cNvPicPr preferRelativeResize="0"/>
            <p:nvPr/>
          </p:nvPicPr>
          <p:blipFill rotWithShape="1">
            <a:blip r:embed="rId3">
              <a:alphaModFix amt="47000"/>
            </a:blip>
            <a:srcRect b="23109" l="0" r="0" t="268"/>
            <a:stretch/>
          </p:blipFill>
          <p:spPr>
            <a:xfrm>
              <a:off x="3626575" y="4347400"/>
              <a:ext cx="981600" cy="980400"/>
            </a:xfrm>
            <a:prstGeom prst="pie">
              <a:avLst>
                <a:gd fmla="val 10744305" name="adj1"/>
                <a:gd fmla="val 61521" name="adj2"/>
              </a:avLst>
            </a:prstGeom>
            <a:noFill/>
            <a:ln>
              <a:noFill/>
            </a:ln>
          </p:spPr>
        </p:pic>
      </p:grpSp>
      <p:grpSp>
        <p:nvGrpSpPr>
          <p:cNvPr id="2234" name="Google Shape;2234;p45"/>
          <p:cNvGrpSpPr/>
          <p:nvPr/>
        </p:nvGrpSpPr>
        <p:grpSpPr>
          <a:xfrm rot="5400000">
            <a:off x="7592189" y="3196159"/>
            <a:ext cx="396675" cy="864430"/>
            <a:chOff x="5273525" y="899922"/>
            <a:chExt cx="396675" cy="864430"/>
          </a:xfrm>
        </p:grpSpPr>
        <p:sp>
          <p:nvSpPr>
            <p:cNvPr id="2235" name="Google Shape;2235;p45"/>
            <p:cNvSpPr/>
            <p:nvPr/>
          </p:nvSpPr>
          <p:spPr>
            <a:xfrm rot="8099893">
              <a:off x="5331322" y="1426206"/>
              <a:ext cx="281164" cy="279702"/>
            </a:xfrm>
            <a:custGeom>
              <a:rect b="b" l="l" r="r" t="t"/>
              <a:pathLst>
                <a:path extrusionOk="0" h="2471" w="2484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45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rect b="b" l="l" r="r" t="t"/>
              <a:pathLst>
                <a:path extrusionOk="0" h="2472" w="2472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45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rect b="b" l="l" r="r" t="t"/>
              <a:pathLst>
                <a:path extrusionOk="0" h="2471" w="2471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8" name="Google Shape;2238;p45"/>
          <p:cNvGrpSpPr/>
          <p:nvPr/>
        </p:nvGrpSpPr>
        <p:grpSpPr>
          <a:xfrm rot="-5400000">
            <a:off x="7205871" y="2417558"/>
            <a:ext cx="504351" cy="308401"/>
            <a:chOff x="6644497" y="539247"/>
            <a:chExt cx="504351" cy="308401"/>
          </a:xfrm>
        </p:grpSpPr>
        <p:sp>
          <p:nvSpPr>
            <p:cNvPr id="2239" name="Google Shape;2239;p45"/>
            <p:cNvSpPr/>
            <p:nvPr/>
          </p:nvSpPr>
          <p:spPr>
            <a:xfrm rot="5400000">
              <a:off x="7037236" y="736036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45"/>
            <p:cNvSpPr/>
            <p:nvPr/>
          </p:nvSpPr>
          <p:spPr>
            <a:xfrm rot="5400000">
              <a:off x="6840440" y="736036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45"/>
            <p:cNvSpPr/>
            <p:nvPr/>
          </p:nvSpPr>
          <p:spPr>
            <a:xfrm rot="5400000">
              <a:off x="6644096" y="736463"/>
              <a:ext cx="111610" cy="110759"/>
            </a:xfrm>
            <a:custGeom>
              <a:rect b="b" l="l" r="r" t="t"/>
              <a:pathLst>
                <a:path extrusionOk="0" h="1555" w="1567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45"/>
            <p:cNvSpPr/>
            <p:nvPr/>
          </p:nvSpPr>
          <p:spPr>
            <a:xfrm rot="5400000">
              <a:off x="7037236" y="539245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45"/>
            <p:cNvSpPr/>
            <p:nvPr/>
          </p:nvSpPr>
          <p:spPr>
            <a:xfrm rot="5400000">
              <a:off x="6840440" y="539245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45"/>
            <p:cNvSpPr/>
            <p:nvPr/>
          </p:nvSpPr>
          <p:spPr>
            <a:xfrm rot="5400000">
              <a:off x="6644071" y="539672"/>
              <a:ext cx="111610" cy="110759"/>
            </a:xfrm>
            <a:custGeom>
              <a:rect b="b" l="l" r="r" t="t"/>
              <a:pathLst>
                <a:path extrusionOk="0" h="1555" w="1567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5" name="Google Shape;2245;p45"/>
          <p:cNvSpPr txBox="1"/>
          <p:nvPr>
            <p:ph idx="2" type="title"/>
          </p:nvPr>
        </p:nvSpPr>
        <p:spPr>
          <a:xfrm>
            <a:off x="718225" y="531600"/>
            <a:ext cx="7707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Base de dados utilizada</a:t>
            </a:r>
            <a:endParaRPr/>
          </a:p>
        </p:txBody>
      </p:sp>
      <p:sp>
        <p:nvSpPr>
          <p:cNvPr id="2246" name="Google Shape;2246;p45"/>
          <p:cNvSpPr txBox="1"/>
          <p:nvPr>
            <p:ph idx="1" type="subTitle"/>
          </p:nvPr>
        </p:nvSpPr>
        <p:spPr>
          <a:xfrm>
            <a:off x="207676" y="1187800"/>
            <a:ext cx="6670200" cy="3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3504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"/>
              <a:buChar char="✕"/>
            </a:pPr>
            <a:r>
              <a:rPr b="1" lang="en" sz="1900"/>
              <a:t>Go</a:t>
            </a:r>
            <a:r>
              <a:rPr b="1" lang="en" sz="1900"/>
              <a:t>ogle sheets</a:t>
            </a:r>
            <a:endParaRPr b="1" sz="1900"/>
          </a:p>
          <a:p>
            <a:pPr indent="-228600" lvl="0" marL="3504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None/>
            </a:pPr>
            <a:r>
              <a:t/>
            </a:r>
            <a:endParaRPr b="1" sz="19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"/>
              <a:buNone/>
            </a:pPr>
            <a:r>
              <a:rPr b="1" lang="en" sz="1900" u="sng"/>
              <a:t>Polaridade</a:t>
            </a:r>
            <a:r>
              <a:rPr b="1" lang="en" sz="1900"/>
              <a:t>; positivo, negativo, neutro</a:t>
            </a:r>
            <a:endParaRPr b="1" sz="1900"/>
          </a:p>
          <a:p>
            <a:pPr indent="-228600" lvl="0" marL="3504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None/>
            </a:pPr>
            <a:r>
              <a:t/>
            </a:r>
            <a:endParaRPr b="1" sz="19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"/>
              <a:buNone/>
            </a:pPr>
            <a:r>
              <a:rPr b="1" lang="en" sz="1900" u="sng"/>
              <a:t>Paul Ekman</a:t>
            </a:r>
            <a:r>
              <a:rPr b="1" lang="en" sz="1900"/>
              <a:t>: raiva, tristeza, nojo, felicidade, medo e surpresa.</a:t>
            </a:r>
            <a:endParaRPr b="1" sz="1900"/>
          </a:p>
          <a:p>
            <a:pPr indent="-228600" lvl="0" marL="3504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247" name="Google Shape;2247;p45"/>
          <p:cNvSpPr txBox="1"/>
          <p:nvPr>
            <p:ph idx="4294967295" type="subTitle"/>
          </p:nvPr>
        </p:nvSpPr>
        <p:spPr>
          <a:xfrm>
            <a:off x="43350" y="4790500"/>
            <a:ext cx="3753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212121"/>
                </a:solidFill>
              </a:rPr>
              <a:t>¹Simões and Neves 2021</a:t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" name="Google Shape;2252;p46"/>
          <p:cNvGrpSpPr/>
          <p:nvPr/>
        </p:nvGrpSpPr>
        <p:grpSpPr>
          <a:xfrm>
            <a:off x="7106479" y="2319092"/>
            <a:ext cx="1319371" cy="1319369"/>
            <a:chOff x="3626573" y="4346800"/>
            <a:chExt cx="981602" cy="981600"/>
          </a:xfrm>
        </p:grpSpPr>
        <p:sp>
          <p:nvSpPr>
            <p:cNvPr id="2253" name="Google Shape;2253;p46"/>
            <p:cNvSpPr/>
            <p:nvPr/>
          </p:nvSpPr>
          <p:spPr>
            <a:xfrm flipH="1">
              <a:off x="3626573" y="4346800"/>
              <a:ext cx="981600" cy="981600"/>
            </a:xfrm>
            <a:prstGeom prst="pie">
              <a:avLst>
                <a:gd fmla="val 10740800" name="adj1"/>
                <a:gd fmla="val 21558904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54" name="Google Shape;2254;p46"/>
            <p:cNvPicPr preferRelativeResize="0"/>
            <p:nvPr/>
          </p:nvPicPr>
          <p:blipFill rotWithShape="1">
            <a:blip r:embed="rId3">
              <a:alphaModFix amt="47000"/>
            </a:blip>
            <a:srcRect b="23109" l="0" r="0" t="268"/>
            <a:stretch/>
          </p:blipFill>
          <p:spPr>
            <a:xfrm>
              <a:off x="3626575" y="4347400"/>
              <a:ext cx="981600" cy="980400"/>
            </a:xfrm>
            <a:prstGeom prst="pie">
              <a:avLst>
                <a:gd fmla="val 10744305" name="adj1"/>
                <a:gd fmla="val 61521" name="adj2"/>
              </a:avLst>
            </a:prstGeom>
            <a:noFill/>
            <a:ln>
              <a:noFill/>
            </a:ln>
          </p:spPr>
        </p:pic>
      </p:grpSp>
      <p:grpSp>
        <p:nvGrpSpPr>
          <p:cNvPr id="2255" name="Google Shape;2255;p46"/>
          <p:cNvGrpSpPr/>
          <p:nvPr/>
        </p:nvGrpSpPr>
        <p:grpSpPr>
          <a:xfrm rot="5400000">
            <a:off x="7592189" y="3196159"/>
            <a:ext cx="396675" cy="864430"/>
            <a:chOff x="5273525" y="899922"/>
            <a:chExt cx="396675" cy="864430"/>
          </a:xfrm>
        </p:grpSpPr>
        <p:sp>
          <p:nvSpPr>
            <p:cNvPr id="2256" name="Google Shape;2256;p46"/>
            <p:cNvSpPr/>
            <p:nvPr/>
          </p:nvSpPr>
          <p:spPr>
            <a:xfrm rot="8099893">
              <a:off x="5331322" y="1426206"/>
              <a:ext cx="281164" cy="279702"/>
            </a:xfrm>
            <a:custGeom>
              <a:rect b="b" l="l" r="r" t="t"/>
              <a:pathLst>
                <a:path extrusionOk="0" h="2471" w="2484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46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rect b="b" l="l" r="r" t="t"/>
              <a:pathLst>
                <a:path extrusionOk="0" h="2472" w="2472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46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rect b="b" l="l" r="r" t="t"/>
              <a:pathLst>
                <a:path extrusionOk="0" h="2471" w="2471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9" name="Google Shape;2259;p46"/>
          <p:cNvGrpSpPr/>
          <p:nvPr/>
        </p:nvGrpSpPr>
        <p:grpSpPr>
          <a:xfrm rot="-5400000">
            <a:off x="7205871" y="2417558"/>
            <a:ext cx="504351" cy="308401"/>
            <a:chOff x="6644497" y="539247"/>
            <a:chExt cx="504351" cy="308401"/>
          </a:xfrm>
        </p:grpSpPr>
        <p:sp>
          <p:nvSpPr>
            <p:cNvPr id="2260" name="Google Shape;2260;p46"/>
            <p:cNvSpPr/>
            <p:nvPr/>
          </p:nvSpPr>
          <p:spPr>
            <a:xfrm rot="5400000">
              <a:off x="7037236" y="736036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46"/>
            <p:cNvSpPr/>
            <p:nvPr/>
          </p:nvSpPr>
          <p:spPr>
            <a:xfrm rot="5400000">
              <a:off x="6840440" y="736036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46"/>
            <p:cNvSpPr/>
            <p:nvPr/>
          </p:nvSpPr>
          <p:spPr>
            <a:xfrm rot="5400000">
              <a:off x="6644096" y="736463"/>
              <a:ext cx="111610" cy="110759"/>
            </a:xfrm>
            <a:custGeom>
              <a:rect b="b" l="l" r="r" t="t"/>
              <a:pathLst>
                <a:path extrusionOk="0" h="1555" w="1567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46"/>
            <p:cNvSpPr/>
            <p:nvPr/>
          </p:nvSpPr>
          <p:spPr>
            <a:xfrm rot="5400000">
              <a:off x="7037236" y="539245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46"/>
            <p:cNvSpPr/>
            <p:nvPr/>
          </p:nvSpPr>
          <p:spPr>
            <a:xfrm rot="5400000">
              <a:off x="6840440" y="539245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46"/>
            <p:cNvSpPr/>
            <p:nvPr/>
          </p:nvSpPr>
          <p:spPr>
            <a:xfrm rot="5400000">
              <a:off x="6644071" y="539672"/>
              <a:ext cx="111610" cy="110759"/>
            </a:xfrm>
            <a:custGeom>
              <a:rect b="b" l="l" r="r" t="t"/>
              <a:pathLst>
                <a:path extrusionOk="0" h="1555" w="1567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6" name="Google Shape;2266;p46"/>
          <p:cNvSpPr txBox="1"/>
          <p:nvPr>
            <p:ph idx="2" type="title"/>
          </p:nvPr>
        </p:nvSpPr>
        <p:spPr>
          <a:xfrm>
            <a:off x="718225" y="531600"/>
            <a:ext cx="7707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Pré-processamento</a:t>
            </a:r>
            <a:endParaRPr/>
          </a:p>
        </p:txBody>
      </p:sp>
      <p:sp>
        <p:nvSpPr>
          <p:cNvPr id="2267" name="Google Shape;2267;p46"/>
          <p:cNvSpPr txBox="1"/>
          <p:nvPr>
            <p:ph idx="1" type="subTitle"/>
          </p:nvPr>
        </p:nvSpPr>
        <p:spPr>
          <a:xfrm>
            <a:off x="2036475" y="1187800"/>
            <a:ext cx="4801500" cy="3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3504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"/>
              <a:buChar char="✕"/>
            </a:pPr>
            <a:r>
              <a:rPr b="1" lang="en" sz="2600"/>
              <a:t>Remoção de </a:t>
            </a:r>
            <a:r>
              <a:rPr b="1" i="1" lang="en" sz="2600"/>
              <a:t>tweets</a:t>
            </a:r>
            <a:r>
              <a:rPr b="1" lang="en" sz="2600"/>
              <a:t>:</a:t>
            </a:r>
            <a:endParaRPr b="1" sz="2600"/>
          </a:p>
          <a:p>
            <a:pPr indent="-438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✕"/>
            </a:pPr>
            <a:r>
              <a:rPr lang="en" sz="1900"/>
              <a:t>Não-relacionados à Covid</a:t>
            </a:r>
            <a:endParaRPr sz="1900"/>
          </a:p>
          <a:p>
            <a:pPr indent="-438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✕"/>
            </a:pPr>
            <a:r>
              <a:rPr lang="en" sz="1900"/>
              <a:t>Neutros na classificação de Paul Ekman</a:t>
            </a:r>
            <a:endParaRPr sz="19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900"/>
          </a:p>
          <a:p>
            <a:pPr indent="-508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✕"/>
            </a:pPr>
            <a:r>
              <a:rPr b="1" lang="en" sz="3000"/>
              <a:t>Limpeza da base</a:t>
            </a:r>
            <a:endParaRPr b="1" sz="3000"/>
          </a:p>
          <a:p>
            <a:pPr indent="-438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✕"/>
            </a:pPr>
            <a:r>
              <a:rPr lang="en" sz="1900"/>
              <a:t>Caracteres especiais</a:t>
            </a:r>
            <a:endParaRPr sz="1900"/>
          </a:p>
          <a:p>
            <a:pPr indent="-438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✕"/>
            </a:pPr>
            <a:r>
              <a:rPr lang="en" sz="1900"/>
              <a:t>Palavras com menos de 3 caracteres </a:t>
            </a:r>
            <a:endParaRPr sz="1900"/>
          </a:p>
          <a:p>
            <a:pPr indent="-228600" lvl="0" marL="3504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None/>
            </a:pPr>
            <a:r>
              <a:t/>
            </a:r>
            <a:endParaRPr b="1" sz="1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RESTARAM: 1.651 mil tweets</a:t>
            </a:r>
            <a:endParaRPr b="1" sz="1900"/>
          </a:p>
        </p:txBody>
      </p:sp>
      <p:sp>
        <p:nvSpPr>
          <p:cNvPr id="2268" name="Google Shape;2268;p46"/>
          <p:cNvSpPr txBox="1"/>
          <p:nvPr>
            <p:ph idx="4294967295" type="subTitle"/>
          </p:nvPr>
        </p:nvSpPr>
        <p:spPr>
          <a:xfrm>
            <a:off x="43350" y="4790500"/>
            <a:ext cx="3753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212121"/>
                </a:solidFill>
              </a:rPr>
              <a:t>¹Simões and Neves 2021</a:t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29"/>
          <p:cNvSpPr txBox="1"/>
          <p:nvPr>
            <p:ph idx="8" type="subTitle"/>
          </p:nvPr>
        </p:nvSpPr>
        <p:spPr>
          <a:xfrm>
            <a:off x="1545250" y="2234175"/>
            <a:ext cx="2859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200">
                <a:solidFill>
                  <a:srgbClr val="38761D"/>
                </a:solidFill>
              </a:rPr>
              <a:t>a) Problema</a:t>
            </a:r>
            <a:endParaRPr sz="22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200">
                <a:solidFill>
                  <a:srgbClr val="38761D"/>
                </a:solidFill>
              </a:rPr>
              <a:t>b) Objetivo geral</a:t>
            </a:r>
            <a:endParaRPr sz="2200">
              <a:solidFill>
                <a:srgbClr val="38761D"/>
              </a:solidFill>
            </a:endParaRPr>
          </a:p>
        </p:txBody>
      </p:sp>
      <p:sp>
        <p:nvSpPr>
          <p:cNvPr id="1925" name="Google Shape;1925;p29"/>
          <p:cNvSpPr txBox="1"/>
          <p:nvPr>
            <p:ph type="title"/>
          </p:nvPr>
        </p:nvSpPr>
        <p:spPr>
          <a:xfrm flipH="1">
            <a:off x="4795550" y="1891750"/>
            <a:ext cx="1014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rgbClr val="741B47"/>
                </a:solidFill>
              </a:rPr>
              <a:t>03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926" name="Google Shape;1926;p29"/>
          <p:cNvSpPr txBox="1"/>
          <p:nvPr>
            <p:ph idx="1" type="subTitle"/>
          </p:nvPr>
        </p:nvSpPr>
        <p:spPr>
          <a:xfrm>
            <a:off x="5927475" y="2227400"/>
            <a:ext cx="2304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200">
                <a:solidFill>
                  <a:srgbClr val="38761D"/>
                </a:solidFill>
              </a:rPr>
              <a:t>a) Base de dados</a:t>
            </a:r>
            <a:endParaRPr sz="22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200">
                <a:solidFill>
                  <a:srgbClr val="38761D"/>
                </a:solidFill>
              </a:rPr>
              <a:t>b) Treinamento</a:t>
            </a:r>
            <a:endParaRPr sz="2200">
              <a:solidFill>
                <a:srgbClr val="38761D"/>
              </a:solidFill>
            </a:endParaRPr>
          </a:p>
        </p:txBody>
      </p:sp>
      <p:sp>
        <p:nvSpPr>
          <p:cNvPr id="1927" name="Google Shape;1927;p29"/>
          <p:cNvSpPr txBox="1"/>
          <p:nvPr>
            <p:ph idx="2" type="subTitle"/>
          </p:nvPr>
        </p:nvSpPr>
        <p:spPr>
          <a:xfrm>
            <a:off x="5927475" y="1891750"/>
            <a:ext cx="3234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500"/>
              <a:t>Material e Métodos</a:t>
            </a:r>
            <a:endParaRPr sz="2500"/>
          </a:p>
        </p:txBody>
      </p:sp>
      <p:sp>
        <p:nvSpPr>
          <p:cNvPr id="1928" name="Google Shape;1928;p29"/>
          <p:cNvSpPr txBox="1"/>
          <p:nvPr>
            <p:ph idx="3" type="title"/>
          </p:nvPr>
        </p:nvSpPr>
        <p:spPr>
          <a:xfrm>
            <a:off x="718125" y="531600"/>
            <a:ext cx="41691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929" name="Google Shape;1929;p29"/>
          <p:cNvSpPr txBox="1"/>
          <p:nvPr>
            <p:ph idx="4" type="title"/>
          </p:nvPr>
        </p:nvSpPr>
        <p:spPr>
          <a:xfrm flipH="1">
            <a:off x="408436" y="3327356"/>
            <a:ext cx="1014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rgbClr val="741B47"/>
                </a:solidFill>
              </a:rPr>
              <a:t>02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930" name="Google Shape;1930;p29"/>
          <p:cNvSpPr txBox="1"/>
          <p:nvPr>
            <p:ph idx="5" type="subTitle"/>
          </p:nvPr>
        </p:nvSpPr>
        <p:spPr>
          <a:xfrm>
            <a:off x="1545250" y="3663025"/>
            <a:ext cx="33114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200">
                <a:solidFill>
                  <a:srgbClr val="38761D"/>
                </a:solidFill>
              </a:rPr>
              <a:t>a) Questão norteadora</a:t>
            </a:r>
            <a:endParaRPr sz="22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200">
                <a:solidFill>
                  <a:srgbClr val="38761D"/>
                </a:solidFill>
              </a:rPr>
              <a:t>b) Trabalhos  Correlatos</a:t>
            </a:r>
            <a:endParaRPr sz="2200">
              <a:solidFill>
                <a:srgbClr val="38761D"/>
              </a:solidFill>
            </a:endParaRPr>
          </a:p>
        </p:txBody>
      </p:sp>
      <p:sp>
        <p:nvSpPr>
          <p:cNvPr id="1931" name="Google Shape;1931;p29"/>
          <p:cNvSpPr txBox="1"/>
          <p:nvPr>
            <p:ph idx="6" type="subTitle"/>
          </p:nvPr>
        </p:nvSpPr>
        <p:spPr>
          <a:xfrm>
            <a:off x="1545261" y="3327375"/>
            <a:ext cx="3113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500"/>
              <a:t>Revisão Sistemática</a:t>
            </a:r>
            <a:endParaRPr sz="2500"/>
          </a:p>
        </p:txBody>
      </p:sp>
      <p:sp>
        <p:nvSpPr>
          <p:cNvPr id="1932" name="Google Shape;1932;p29"/>
          <p:cNvSpPr txBox="1"/>
          <p:nvPr>
            <p:ph idx="7" type="title"/>
          </p:nvPr>
        </p:nvSpPr>
        <p:spPr>
          <a:xfrm flipH="1">
            <a:off x="413325" y="1891750"/>
            <a:ext cx="1014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rgbClr val="741B47"/>
                </a:solidFill>
              </a:rPr>
              <a:t>01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933" name="Google Shape;1933;p29"/>
          <p:cNvSpPr txBox="1"/>
          <p:nvPr>
            <p:ph idx="9" type="subTitle"/>
          </p:nvPr>
        </p:nvSpPr>
        <p:spPr>
          <a:xfrm>
            <a:off x="1545253" y="1898525"/>
            <a:ext cx="2546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500"/>
              <a:t>Contextualização</a:t>
            </a:r>
            <a:endParaRPr sz="2500"/>
          </a:p>
        </p:txBody>
      </p:sp>
      <p:grpSp>
        <p:nvGrpSpPr>
          <p:cNvPr id="1934" name="Google Shape;1934;p29"/>
          <p:cNvGrpSpPr/>
          <p:nvPr/>
        </p:nvGrpSpPr>
        <p:grpSpPr>
          <a:xfrm rot="-5400000">
            <a:off x="817262" y="1449525"/>
            <a:ext cx="211722" cy="410001"/>
            <a:chOff x="3089612" y="3499974"/>
            <a:chExt cx="211722" cy="410001"/>
          </a:xfrm>
        </p:grpSpPr>
        <p:sp>
          <p:nvSpPr>
            <p:cNvPr id="1935" name="Google Shape;1935;p29"/>
            <p:cNvSpPr/>
            <p:nvPr/>
          </p:nvSpPr>
          <p:spPr>
            <a:xfrm rot="-2700000">
              <a:off x="3120918" y="3729559"/>
              <a:ext cx="149462" cy="149462"/>
            </a:xfrm>
            <a:custGeom>
              <a:rect b="b" l="l" r="r" t="t"/>
              <a:pathLst>
                <a:path extrusionOk="0" h="3923" w="3923">
                  <a:moveTo>
                    <a:pt x="153" y="0"/>
                  </a:moveTo>
                  <a:lnTo>
                    <a:pt x="0" y="3922"/>
                  </a:lnTo>
                  <a:lnTo>
                    <a:pt x="3922" y="3757"/>
                  </a:lnTo>
                  <a:lnTo>
                    <a:pt x="3897" y="3069"/>
                  </a:lnTo>
                  <a:lnTo>
                    <a:pt x="726" y="3196"/>
                  </a:lnTo>
                  <a:lnTo>
                    <a:pt x="853" y="2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29"/>
            <p:cNvSpPr/>
            <p:nvPr/>
          </p:nvSpPr>
          <p:spPr>
            <a:xfrm rot="-2700000">
              <a:off x="3120963" y="3630244"/>
              <a:ext cx="148967" cy="149462"/>
            </a:xfrm>
            <a:custGeom>
              <a:rect b="b" l="l" r="r" t="t"/>
              <a:pathLst>
                <a:path extrusionOk="0" h="3923" w="3910">
                  <a:moveTo>
                    <a:pt x="153" y="1"/>
                  </a:moveTo>
                  <a:lnTo>
                    <a:pt x="1" y="3923"/>
                  </a:lnTo>
                  <a:lnTo>
                    <a:pt x="3910" y="3757"/>
                  </a:lnTo>
                  <a:lnTo>
                    <a:pt x="3884" y="3070"/>
                  </a:lnTo>
                  <a:lnTo>
                    <a:pt x="726" y="3197"/>
                  </a:lnTo>
                  <a:lnTo>
                    <a:pt x="854" y="26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29"/>
            <p:cNvSpPr/>
            <p:nvPr/>
          </p:nvSpPr>
          <p:spPr>
            <a:xfrm rot="-2700000">
              <a:off x="3120567" y="3530929"/>
              <a:ext cx="149462" cy="149462"/>
            </a:xfrm>
            <a:custGeom>
              <a:rect b="b" l="l" r="r" t="t"/>
              <a:pathLst>
                <a:path extrusionOk="0" h="3923" w="3923">
                  <a:moveTo>
                    <a:pt x="166" y="1"/>
                  </a:moveTo>
                  <a:lnTo>
                    <a:pt x="0" y="3922"/>
                  </a:lnTo>
                  <a:lnTo>
                    <a:pt x="3922" y="3770"/>
                  </a:lnTo>
                  <a:lnTo>
                    <a:pt x="3897" y="3069"/>
                  </a:lnTo>
                  <a:lnTo>
                    <a:pt x="726" y="3197"/>
                  </a:lnTo>
                  <a:lnTo>
                    <a:pt x="853" y="39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8" name="Google Shape;1938;p29"/>
          <p:cNvGrpSpPr/>
          <p:nvPr/>
        </p:nvGrpSpPr>
        <p:grpSpPr>
          <a:xfrm>
            <a:off x="8354212" y="3754299"/>
            <a:ext cx="211722" cy="410001"/>
            <a:chOff x="5842662" y="2500349"/>
            <a:chExt cx="211722" cy="410001"/>
          </a:xfrm>
        </p:grpSpPr>
        <p:sp>
          <p:nvSpPr>
            <p:cNvPr id="1939" name="Google Shape;1939;p29"/>
            <p:cNvSpPr/>
            <p:nvPr/>
          </p:nvSpPr>
          <p:spPr>
            <a:xfrm rot="8100000">
              <a:off x="5873617" y="2531304"/>
              <a:ext cx="149462" cy="149462"/>
            </a:xfrm>
            <a:custGeom>
              <a:rect b="b" l="l" r="r" t="t"/>
              <a:pathLst>
                <a:path extrusionOk="0" h="3923" w="3923">
                  <a:moveTo>
                    <a:pt x="153" y="0"/>
                  </a:moveTo>
                  <a:lnTo>
                    <a:pt x="0" y="3922"/>
                  </a:lnTo>
                  <a:lnTo>
                    <a:pt x="3922" y="3757"/>
                  </a:lnTo>
                  <a:lnTo>
                    <a:pt x="3897" y="3069"/>
                  </a:lnTo>
                  <a:lnTo>
                    <a:pt x="726" y="3196"/>
                  </a:lnTo>
                  <a:lnTo>
                    <a:pt x="853" y="2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29"/>
            <p:cNvSpPr/>
            <p:nvPr/>
          </p:nvSpPr>
          <p:spPr>
            <a:xfrm rot="8100000">
              <a:off x="5874067" y="2630619"/>
              <a:ext cx="148967" cy="149462"/>
            </a:xfrm>
            <a:custGeom>
              <a:rect b="b" l="l" r="r" t="t"/>
              <a:pathLst>
                <a:path extrusionOk="0" h="3923" w="3910">
                  <a:moveTo>
                    <a:pt x="153" y="1"/>
                  </a:moveTo>
                  <a:lnTo>
                    <a:pt x="1" y="3923"/>
                  </a:lnTo>
                  <a:lnTo>
                    <a:pt x="3910" y="3757"/>
                  </a:lnTo>
                  <a:lnTo>
                    <a:pt x="3884" y="3070"/>
                  </a:lnTo>
                  <a:lnTo>
                    <a:pt x="726" y="3197"/>
                  </a:lnTo>
                  <a:lnTo>
                    <a:pt x="854" y="26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29"/>
            <p:cNvSpPr/>
            <p:nvPr/>
          </p:nvSpPr>
          <p:spPr>
            <a:xfrm rot="8100000">
              <a:off x="5873968" y="2729934"/>
              <a:ext cx="149462" cy="149462"/>
            </a:xfrm>
            <a:custGeom>
              <a:rect b="b" l="l" r="r" t="t"/>
              <a:pathLst>
                <a:path extrusionOk="0" h="3923" w="3923">
                  <a:moveTo>
                    <a:pt x="166" y="1"/>
                  </a:moveTo>
                  <a:lnTo>
                    <a:pt x="0" y="3922"/>
                  </a:lnTo>
                  <a:lnTo>
                    <a:pt x="3922" y="3770"/>
                  </a:lnTo>
                  <a:lnTo>
                    <a:pt x="3897" y="3069"/>
                  </a:lnTo>
                  <a:lnTo>
                    <a:pt x="726" y="3197"/>
                  </a:lnTo>
                  <a:lnTo>
                    <a:pt x="853" y="39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2" name="Google Shape;1942;p29"/>
          <p:cNvSpPr txBox="1"/>
          <p:nvPr>
            <p:ph idx="13" type="title"/>
          </p:nvPr>
        </p:nvSpPr>
        <p:spPr>
          <a:xfrm flipH="1">
            <a:off x="4775974" y="3184981"/>
            <a:ext cx="1014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rgbClr val="741B47"/>
                </a:solidFill>
              </a:rPr>
              <a:t>04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943" name="Google Shape;1943;p29"/>
          <p:cNvSpPr txBox="1"/>
          <p:nvPr>
            <p:ph idx="15" type="subTitle"/>
          </p:nvPr>
        </p:nvSpPr>
        <p:spPr>
          <a:xfrm>
            <a:off x="5907887" y="3489800"/>
            <a:ext cx="21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500"/>
              <a:t>Resultados</a:t>
            </a:r>
            <a:endParaRPr sz="2500"/>
          </a:p>
        </p:txBody>
      </p:sp>
      <p:sp>
        <p:nvSpPr>
          <p:cNvPr id="1944" name="Google Shape;1944;p29"/>
          <p:cNvSpPr txBox="1"/>
          <p:nvPr/>
        </p:nvSpPr>
        <p:spPr>
          <a:xfrm flipH="1">
            <a:off x="4795550" y="4207050"/>
            <a:ext cx="1014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ukta ExtraBold"/>
              <a:buNone/>
            </a:pPr>
            <a:r>
              <a:rPr b="1" i="0" lang="en" sz="5000" u="none" cap="none" strike="noStrike">
                <a:solidFill>
                  <a:srgbClr val="741B47"/>
                </a:solidFill>
                <a:latin typeface="Mukta ExtraBold"/>
                <a:ea typeface="Mukta ExtraBold"/>
                <a:cs typeface="Mukta ExtraBold"/>
                <a:sym typeface="Mukta ExtraBold"/>
              </a:rPr>
              <a:t>05</a:t>
            </a:r>
            <a:endParaRPr b="1" i="0" sz="5000" u="none" cap="none" strike="noStrike">
              <a:solidFill>
                <a:srgbClr val="741B47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945" name="Google Shape;1945;p29"/>
          <p:cNvSpPr txBox="1"/>
          <p:nvPr>
            <p:ph idx="15" type="subTitle"/>
          </p:nvPr>
        </p:nvSpPr>
        <p:spPr>
          <a:xfrm>
            <a:off x="5927462" y="4511869"/>
            <a:ext cx="2638121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500"/>
              <a:t>Considerações Finais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3" name="Google Shape;2273;p47"/>
          <p:cNvGrpSpPr/>
          <p:nvPr/>
        </p:nvGrpSpPr>
        <p:grpSpPr>
          <a:xfrm rot="-5400000">
            <a:off x="7205871" y="2417558"/>
            <a:ext cx="504351" cy="308401"/>
            <a:chOff x="6644497" y="539247"/>
            <a:chExt cx="504351" cy="308401"/>
          </a:xfrm>
        </p:grpSpPr>
        <p:sp>
          <p:nvSpPr>
            <p:cNvPr id="2274" name="Google Shape;2274;p47"/>
            <p:cNvSpPr/>
            <p:nvPr/>
          </p:nvSpPr>
          <p:spPr>
            <a:xfrm rot="5400000">
              <a:off x="7037236" y="736036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47"/>
            <p:cNvSpPr/>
            <p:nvPr/>
          </p:nvSpPr>
          <p:spPr>
            <a:xfrm rot="5400000">
              <a:off x="6840440" y="736036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47"/>
            <p:cNvSpPr/>
            <p:nvPr/>
          </p:nvSpPr>
          <p:spPr>
            <a:xfrm rot="5400000">
              <a:off x="6644096" y="736463"/>
              <a:ext cx="111610" cy="110759"/>
            </a:xfrm>
            <a:custGeom>
              <a:rect b="b" l="l" r="r" t="t"/>
              <a:pathLst>
                <a:path extrusionOk="0" h="1555" w="1567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47"/>
            <p:cNvSpPr/>
            <p:nvPr/>
          </p:nvSpPr>
          <p:spPr>
            <a:xfrm rot="5400000">
              <a:off x="7037236" y="539245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47"/>
            <p:cNvSpPr/>
            <p:nvPr/>
          </p:nvSpPr>
          <p:spPr>
            <a:xfrm rot="5400000">
              <a:off x="6840440" y="539245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47"/>
            <p:cNvSpPr/>
            <p:nvPr/>
          </p:nvSpPr>
          <p:spPr>
            <a:xfrm rot="5400000">
              <a:off x="6644071" y="539672"/>
              <a:ext cx="111610" cy="110759"/>
            </a:xfrm>
            <a:custGeom>
              <a:rect b="b" l="l" r="r" t="t"/>
              <a:pathLst>
                <a:path extrusionOk="0" h="1555" w="1567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p47"/>
          <p:cNvSpPr txBox="1"/>
          <p:nvPr>
            <p:ph idx="2" type="title"/>
          </p:nvPr>
        </p:nvSpPr>
        <p:spPr>
          <a:xfrm>
            <a:off x="718225" y="531600"/>
            <a:ext cx="7707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Pré-processamento</a:t>
            </a:r>
            <a:endParaRPr/>
          </a:p>
        </p:txBody>
      </p:sp>
      <p:sp>
        <p:nvSpPr>
          <p:cNvPr id="2281" name="Google Shape;2281;p47"/>
          <p:cNvSpPr txBox="1"/>
          <p:nvPr>
            <p:ph idx="1" type="subTitle"/>
          </p:nvPr>
        </p:nvSpPr>
        <p:spPr>
          <a:xfrm>
            <a:off x="1383525" y="1492600"/>
            <a:ext cx="56832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Tweets classificados - 1.651 mil</a:t>
            </a:r>
            <a:endParaRPr b="1" sz="2800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-393700" lvl="0" marL="35048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"/>
              <a:buChar char="✕"/>
            </a:pPr>
            <a:r>
              <a:rPr b="1" lang="en" sz="2600"/>
              <a:t>Polaridade</a:t>
            </a:r>
            <a:endParaRPr b="1" sz="2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Negativo: </a:t>
            </a:r>
            <a:r>
              <a:rPr b="1" lang="en" sz="1900"/>
              <a:t>938   </a:t>
            </a:r>
            <a:r>
              <a:rPr lang="en" sz="1900"/>
              <a:t>Neutro: </a:t>
            </a:r>
            <a:r>
              <a:rPr b="1" lang="en" sz="1900"/>
              <a:t>628  </a:t>
            </a:r>
            <a:r>
              <a:rPr lang="en" sz="1900"/>
              <a:t>Positivo: </a:t>
            </a:r>
            <a:r>
              <a:rPr b="1" lang="en" sz="1900"/>
              <a:t>85</a:t>
            </a:r>
            <a:endParaRPr b="1" sz="19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900"/>
          </a:p>
          <a:p>
            <a:pPr indent="-5080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✕"/>
            </a:pPr>
            <a:r>
              <a:rPr b="1" lang="en" sz="3000"/>
              <a:t>Paul Ekman</a:t>
            </a:r>
            <a:endParaRPr b="1"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Raiva: </a:t>
            </a:r>
            <a:r>
              <a:rPr b="1" lang="en" sz="1900"/>
              <a:t>602 </a:t>
            </a:r>
            <a:r>
              <a:rPr lang="en" sz="1900"/>
              <a:t>Tristeza: </a:t>
            </a:r>
            <a:r>
              <a:rPr b="1" lang="en" sz="1900"/>
              <a:t>545 </a:t>
            </a:r>
            <a:r>
              <a:rPr lang="en" sz="1900"/>
              <a:t>Medo: </a:t>
            </a:r>
            <a:r>
              <a:rPr b="1" lang="en" sz="1900"/>
              <a:t>241 </a:t>
            </a:r>
            <a:endParaRPr b="1" sz="1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Felicidade: </a:t>
            </a:r>
            <a:r>
              <a:rPr b="1" lang="en" sz="1900"/>
              <a:t>144 </a:t>
            </a:r>
            <a:r>
              <a:rPr lang="en" sz="1900"/>
              <a:t>Surpresa: </a:t>
            </a:r>
            <a:r>
              <a:rPr b="1" lang="en" sz="1900"/>
              <a:t>108 </a:t>
            </a:r>
            <a:r>
              <a:rPr lang="en" sz="1900"/>
              <a:t>Nojo: </a:t>
            </a:r>
            <a:r>
              <a:rPr b="1" lang="en" sz="1900"/>
              <a:t>11</a:t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282" name="Google Shape;2282;p47"/>
          <p:cNvSpPr txBox="1"/>
          <p:nvPr>
            <p:ph idx="4294967295" type="subTitle"/>
          </p:nvPr>
        </p:nvSpPr>
        <p:spPr>
          <a:xfrm>
            <a:off x="43350" y="4790500"/>
            <a:ext cx="3753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212121"/>
                </a:solidFill>
              </a:rPr>
              <a:t>¹Simões and Neves 2021</a:t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7" name="Google Shape;2287;p48"/>
          <p:cNvGrpSpPr/>
          <p:nvPr/>
        </p:nvGrpSpPr>
        <p:grpSpPr>
          <a:xfrm rot="-5400000">
            <a:off x="7205871" y="2417558"/>
            <a:ext cx="504351" cy="308401"/>
            <a:chOff x="6644497" y="539247"/>
            <a:chExt cx="504351" cy="308401"/>
          </a:xfrm>
        </p:grpSpPr>
        <p:sp>
          <p:nvSpPr>
            <p:cNvPr id="2288" name="Google Shape;2288;p48"/>
            <p:cNvSpPr/>
            <p:nvPr/>
          </p:nvSpPr>
          <p:spPr>
            <a:xfrm rot="5400000">
              <a:off x="7037236" y="736036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48"/>
            <p:cNvSpPr/>
            <p:nvPr/>
          </p:nvSpPr>
          <p:spPr>
            <a:xfrm rot="5400000">
              <a:off x="6840440" y="736036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48"/>
            <p:cNvSpPr/>
            <p:nvPr/>
          </p:nvSpPr>
          <p:spPr>
            <a:xfrm rot="5400000">
              <a:off x="6644096" y="736463"/>
              <a:ext cx="111610" cy="110759"/>
            </a:xfrm>
            <a:custGeom>
              <a:rect b="b" l="l" r="r" t="t"/>
              <a:pathLst>
                <a:path extrusionOk="0" h="1555" w="1567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48"/>
            <p:cNvSpPr/>
            <p:nvPr/>
          </p:nvSpPr>
          <p:spPr>
            <a:xfrm rot="5400000">
              <a:off x="7037236" y="539245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48"/>
            <p:cNvSpPr/>
            <p:nvPr/>
          </p:nvSpPr>
          <p:spPr>
            <a:xfrm rot="5400000">
              <a:off x="6840440" y="539245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48"/>
            <p:cNvSpPr/>
            <p:nvPr/>
          </p:nvSpPr>
          <p:spPr>
            <a:xfrm rot="5400000">
              <a:off x="6644071" y="539672"/>
              <a:ext cx="111610" cy="110759"/>
            </a:xfrm>
            <a:custGeom>
              <a:rect b="b" l="l" r="r" t="t"/>
              <a:pathLst>
                <a:path extrusionOk="0" h="1555" w="1567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4" name="Google Shape;2294;p48"/>
          <p:cNvSpPr txBox="1"/>
          <p:nvPr>
            <p:ph idx="2" type="title"/>
          </p:nvPr>
        </p:nvSpPr>
        <p:spPr>
          <a:xfrm>
            <a:off x="718225" y="531600"/>
            <a:ext cx="7707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Treinamento</a:t>
            </a:r>
            <a:endParaRPr/>
          </a:p>
        </p:txBody>
      </p:sp>
      <p:sp>
        <p:nvSpPr>
          <p:cNvPr id="2295" name="Google Shape;2295;p48"/>
          <p:cNvSpPr txBox="1"/>
          <p:nvPr>
            <p:ph idx="1" type="subTitle"/>
          </p:nvPr>
        </p:nvSpPr>
        <p:spPr>
          <a:xfrm>
            <a:off x="291075" y="1845124"/>
            <a:ext cx="84876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Plataforma: </a:t>
            </a:r>
            <a:r>
              <a:rPr lang="en" sz="2200"/>
              <a:t>Google colab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Linguagem: </a:t>
            </a:r>
            <a:r>
              <a:rPr lang="en" sz="2200"/>
              <a:t>Python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Bibliotecas e pacotes</a:t>
            </a:r>
            <a:endParaRPr b="1"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Manipulação: </a:t>
            </a:r>
            <a:r>
              <a:rPr lang="en" sz="2200"/>
              <a:t>Pandas, Numpy, NLTK, Matplotlib, Seaborn.  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Treinamento: </a:t>
            </a:r>
            <a:r>
              <a:rPr lang="en" sz="2200"/>
              <a:t>Scikit-learn - train_test_split, CountVectorizer, Naive Bayes, MultinomialNB, cross_val_predict, confusion_matrix, acurary_score, metrics, wordcloud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2296" name="Google Shape;2296;p48"/>
          <p:cNvSpPr txBox="1"/>
          <p:nvPr>
            <p:ph idx="4294967295" type="subTitle"/>
          </p:nvPr>
        </p:nvSpPr>
        <p:spPr>
          <a:xfrm>
            <a:off x="43350" y="4790500"/>
            <a:ext cx="3753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212121"/>
                </a:solidFill>
              </a:rPr>
              <a:t>¹Simões and Neves 2021</a:t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0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1" name="Google Shape;2301;p49"/>
          <p:cNvGrpSpPr/>
          <p:nvPr/>
        </p:nvGrpSpPr>
        <p:grpSpPr>
          <a:xfrm rot="-5400000">
            <a:off x="7205871" y="2417558"/>
            <a:ext cx="504351" cy="308401"/>
            <a:chOff x="6644497" y="539247"/>
            <a:chExt cx="504351" cy="308401"/>
          </a:xfrm>
        </p:grpSpPr>
        <p:sp>
          <p:nvSpPr>
            <p:cNvPr id="2302" name="Google Shape;2302;p49"/>
            <p:cNvSpPr/>
            <p:nvPr/>
          </p:nvSpPr>
          <p:spPr>
            <a:xfrm rot="5400000">
              <a:off x="7037236" y="736036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49"/>
            <p:cNvSpPr/>
            <p:nvPr/>
          </p:nvSpPr>
          <p:spPr>
            <a:xfrm rot="5400000">
              <a:off x="6840440" y="736036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49"/>
            <p:cNvSpPr/>
            <p:nvPr/>
          </p:nvSpPr>
          <p:spPr>
            <a:xfrm rot="5400000">
              <a:off x="6644096" y="736463"/>
              <a:ext cx="111610" cy="110759"/>
            </a:xfrm>
            <a:custGeom>
              <a:rect b="b" l="l" r="r" t="t"/>
              <a:pathLst>
                <a:path extrusionOk="0" h="1555" w="1567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49"/>
            <p:cNvSpPr/>
            <p:nvPr/>
          </p:nvSpPr>
          <p:spPr>
            <a:xfrm rot="5400000">
              <a:off x="7037236" y="539245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49"/>
            <p:cNvSpPr/>
            <p:nvPr/>
          </p:nvSpPr>
          <p:spPr>
            <a:xfrm rot="5400000">
              <a:off x="6840440" y="539245"/>
              <a:ext cx="111610" cy="111613"/>
            </a:xfrm>
            <a:custGeom>
              <a:rect b="b" l="l" r="r" t="t"/>
              <a:pathLst>
                <a:path extrusionOk="0" h="1567" w="1567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49"/>
            <p:cNvSpPr/>
            <p:nvPr/>
          </p:nvSpPr>
          <p:spPr>
            <a:xfrm rot="5400000">
              <a:off x="6644071" y="539672"/>
              <a:ext cx="111610" cy="110759"/>
            </a:xfrm>
            <a:custGeom>
              <a:rect b="b" l="l" r="r" t="t"/>
              <a:pathLst>
                <a:path extrusionOk="0" h="1555" w="1567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8" name="Google Shape;2308;p49"/>
          <p:cNvSpPr txBox="1"/>
          <p:nvPr>
            <p:ph idx="2" type="title"/>
          </p:nvPr>
        </p:nvSpPr>
        <p:spPr>
          <a:xfrm>
            <a:off x="718225" y="531600"/>
            <a:ext cx="7707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Treinamento</a:t>
            </a:r>
            <a:endParaRPr/>
          </a:p>
        </p:txBody>
      </p:sp>
      <p:sp>
        <p:nvSpPr>
          <p:cNvPr id="2309" name="Google Shape;2309;p49"/>
          <p:cNvSpPr txBox="1"/>
          <p:nvPr>
            <p:ph idx="1" type="subTitle"/>
          </p:nvPr>
        </p:nvSpPr>
        <p:spPr>
          <a:xfrm>
            <a:off x="214875" y="2122148"/>
            <a:ext cx="8487600" cy="28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Classificador: </a:t>
            </a:r>
            <a:r>
              <a:rPr lang="en" sz="2200"/>
              <a:t>MultinomialNB do Naive Bayes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Polaridade: </a:t>
            </a:r>
            <a:r>
              <a:rPr lang="en" sz="2200"/>
              <a:t>75% treinamento e 25% teste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Max features: </a:t>
            </a:r>
            <a:r>
              <a:rPr lang="en" sz="2200"/>
              <a:t>1000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Validação cruzada: </a:t>
            </a:r>
            <a:r>
              <a:rPr lang="en" sz="2200"/>
              <a:t>15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Paul Ekman: </a:t>
            </a:r>
            <a:r>
              <a:rPr lang="en" sz="2200"/>
              <a:t>70% treinamento e 30% teste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Max features: </a:t>
            </a:r>
            <a:r>
              <a:rPr lang="en" sz="2200"/>
              <a:t>1000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Validação cruzada: </a:t>
            </a:r>
            <a:r>
              <a:rPr lang="en" sz="2200"/>
              <a:t>15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2310" name="Google Shape;2310;p49"/>
          <p:cNvSpPr txBox="1"/>
          <p:nvPr>
            <p:ph idx="4294967295" type="subTitle"/>
          </p:nvPr>
        </p:nvSpPr>
        <p:spPr>
          <a:xfrm>
            <a:off x="43350" y="4790500"/>
            <a:ext cx="3753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212121"/>
                </a:solidFill>
              </a:rPr>
              <a:t>¹Simões and Neves 2021</a:t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p50"/>
          <p:cNvSpPr txBox="1"/>
          <p:nvPr>
            <p:ph type="title"/>
          </p:nvPr>
        </p:nvSpPr>
        <p:spPr>
          <a:xfrm>
            <a:off x="5342850" y="2703275"/>
            <a:ext cx="32082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 u="none">
                <a:latin typeface="Mukta ExtraBold"/>
                <a:ea typeface="Mukta ExtraBold"/>
                <a:cs typeface="Mukta ExtraBold"/>
                <a:sym typeface="Mukta ExtraBold"/>
              </a:rPr>
              <a:t>Resultados e Discussão</a:t>
            </a:r>
            <a:endParaRPr sz="3500" u="none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2316" name="Google Shape;2316;p50"/>
          <p:cNvSpPr txBox="1"/>
          <p:nvPr>
            <p:ph idx="2" type="title"/>
          </p:nvPr>
        </p:nvSpPr>
        <p:spPr>
          <a:xfrm>
            <a:off x="5342851" y="1227425"/>
            <a:ext cx="2887800" cy="1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317" name="Google Shape;2317;p50"/>
          <p:cNvGrpSpPr/>
          <p:nvPr/>
        </p:nvGrpSpPr>
        <p:grpSpPr>
          <a:xfrm>
            <a:off x="1558284" y="1318049"/>
            <a:ext cx="820612" cy="514350"/>
            <a:chOff x="1847509" y="943299"/>
            <a:chExt cx="820612" cy="514350"/>
          </a:xfrm>
        </p:grpSpPr>
        <p:grpSp>
          <p:nvGrpSpPr>
            <p:cNvPr id="2318" name="Google Shape;2318;p50"/>
            <p:cNvGrpSpPr/>
            <p:nvPr/>
          </p:nvGrpSpPr>
          <p:grpSpPr>
            <a:xfrm rot="5400000">
              <a:off x="1770623" y="1020186"/>
              <a:ext cx="514350" cy="360577"/>
              <a:chOff x="811070" y="531598"/>
              <a:chExt cx="514350" cy="360577"/>
            </a:xfrm>
          </p:grpSpPr>
          <p:sp>
            <p:nvSpPr>
              <p:cNvPr id="2319" name="Google Shape;2319;p50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rect b="b" l="l" r="r" t="t"/>
                <a:pathLst>
                  <a:path extrusionOk="0" h="744" w="778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0" name="Google Shape;2320;p50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rect b="b" l="l" r="r" t="t"/>
                <a:pathLst>
                  <a:path extrusionOk="0" h="748" w="777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1" name="Google Shape;2321;p50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rect b="b" l="l" r="r" t="t"/>
                <a:pathLst>
                  <a:path extrusionOk="0" h="749" w="79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2" name="Google Shape;2322;p50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rect b="b" l="l" r="r" t="t"/>
                <a:pathLst>
                  <a:path extrusionOk="0" h="748" w="778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3" name="Google Shape;2323;p50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rect b="b" l="l" r="r" t="t"/>
                <a:pathLst>
                  <a:path extrusionOk="0" h="749" w="778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4" name="Google Shape;2324;p50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rect b="b" l="l" r="r" t="t"/>
                <a:pathLst>
                  <a:path extrusionOk="0" h="750" w="777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5" name="Google Shape;2325;p50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rect b="b" l="l" r="r" t="t"/>
                <a:pathLst>
                  <a:path extrusionOk="0" h="744" w="79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6" name="Google Shape;2326;p50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rect b="b" l="l" r="r" t="t"/>
                <a:pathLst>
                  <a:path extrusionOk="0" h="736" w="778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7" name="Google Shape;2327;p50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rect b="b" l="l" r="r" t="t"/>
                <a:pathLst>
                  <a:path extrusionOk="0" h="744" w="778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8" name="Google Shape;2328;p50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rect b="b" l="l" r="r" t="t"/>
                <a:pathLst>
                  <a:path extrusionOk="0" h="753" w="777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9" name="Google Shape;2329;p50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rect b="b" l="l" r="r" t="t"/>
                <a:pathLst>
                  <a:path extrusionOk="0" h="744" w="778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0" name="Google Shape;2330;p50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rect b="b" l="l" r="r" t="t"/>
                <a:pathLst>
                  <a:path extrusionOk="0" h="748" w="791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1" name="Google Shape;2331;p50"/>
            <p:cNvGrpSpPr/>
            <p:nvPr/>
          </p:nvGrpSpPr>
          <p:grpSpPr>
            <a:xfrm rot="5400000">
              <a:off x="2230658" y="1020186"/>
              <a:ext cx="514350" cy="360577"/>
              <a:chOff x="811070" y="531598"/>
              <a:chExt cx="514350" cy="360577"/>
            </a:xfrm>
          </p:grpSpPr>
          <p:sp>
            <p:nvSpPr>
              <p:cNvPr id="2332" name="Google Shape;2332;p50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rect b="b" l="l" r="r" t="t"/>
                <a:pathLst>
                  <a:path extrusionOk="0" h="744" w="778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3" name="Google Shape;2333;p50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rect b="b" l="l" r="r" t="t"/>
                <a:pathLst>
                  <a:path extrusionOk="0" h="748" w="777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4" name="Google Shape;2334;p50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rect b="b" l="l" r="r" t="t"/>
                <a:pathLst>
                  <a:path extrusionOk="0" h="749" w="79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5" name="Google Shape;2335;p50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rect b="b" l="l" r="r" t="t"/>
                <a:pathLst>
                  <a:path extrusionOk="0" h="748" w="778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6" name="Google Shape;2336;p50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rect b="b" l="l" r="r" t="t"/>
                <a:pathLst>
                  <a:path extrusionOk="0" h="749" w="778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7" name="Google Shape;2337;p50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rect b="b" l="l" r="r" t="t"/>
                <a:pathLst>
                  <a:path extrusionOk="0" h="750" w="777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8" name="Google Shape;2338;p50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rect b="b" l="l" r="r" t="t"/>
                <a:pathLst>
                  <a:path extrusionOk="0" h="744" w="79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9" name="Google Shape;2339;p50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rect b="b" l="l" r="r" t="t"/>
                <a:pathLst>
                  <a:path extrusionOk="0" h="736" w="778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0" name="Google Shape;2340;p50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rect b="b" l="l" r="r" t="t"/>
                <a:pathLst>
                  <a:path extrusionOk="0" h="744" w="778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1" name="Google Shape;2341;p50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rect b="b" l="l" r="r" t="t"/>
                <a:pathLst>
                  <a:path extrusionOk="0" h="753" w="777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2" name="Google Shape;2342;p50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rect b="b" l="l" r="r" t="t"/>
                <a:pathLst>
                  <a:path extrusionOk="0" h="744" w="778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3" name="Google Shape;2343;p50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rect b="b" l="l" r="r" t="t"/>
                <a:pathLst>
                  <a:path extrusionOk="0" h="748" w="791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44" name="Google Shape;2344;p50"/>
          <p:cNvSpPr/>
          <p:nvPr/>
        </p:nvSpPr>
        <p:spPr>
          <a:xfrm>
            <a:off x="2486325" y="2657175"/>
            <a:ext cx="1319400" cy="13194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5" name="Google Shape;2345;p50"/>
          <p:cNvSpPr/>
          <p:nvPr/>
        </p:nvSpPr>
        <p:spPr>
          <a:xfrm>
            <a:off x="515818" y="1629759"/>
            <a:ext cx="2753474" cy="2054832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25400">
            <a:solidFill>
              <a:srgbClr val="1D8D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6" name="Google Shape;2346;p50"/>
          <p:cNvSpPr/>
          <p:nvPr/>
        </p:nvSpPr>
        <p:spPr>
          <a:xfrm>
            <a:off x="224090" y="1257229"/>
            <a:ext cx="1191803" cy="1097657"/>
          </a:xfrm>
          <a:prstGeom prst="lightningBolt">
            <a:avLst/>
          </a:prstGeom>
          <a:solidFill>
            <a:srgbClr val="FFFF00"/>
          </a:solidFill>
          <a:ln cap="flat" cmpd="sng" w="25400">
            <a:solidFill>
              <a:srgbClr val="1D8D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7" name="Google Shape;2347;p50"/>
          <p:cNvSpPr/>
          <p:nvPr/>
        </p:nvSpPr>
        <p:spPr>
          <a:xfrm flipH="1">
            <a:off x="2352590" y="1322034"/>
            <a:ext cx="1267166" cy="1097657"/>
          </a:xfrm>
          <a:prstGeom prst="lightningBolt">
            <a:avLst/>
          </a:prstGeom>
          <a:solidFill>
            <a:srgbClr val="FFFF00"/>
          </a:solidFill>
          <a:ln cap="flat" cmpd="sng" w="25400">
            <a:solidFill>
              <a:srgbClr val="1D8D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51"/>
          <p:cNvSpPr txBox="1"/>
          <p:nvPr>
            <p:ph type="title"/>
          </p:nvPr>
        </p:nvSpPr>
        <p:spPr>
          <a:xfrm>
            <a:off x="1708725" y="1141200"/>
            <a:ext cx="5114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kta"/>
                <a:ea typeface="Mukta"/>
                <a:cs typeface="Mukta"/>
                <a:sym typeface="Mukta"/>
              </a:rPr>
              <a:t>Nuvem de tweets</a:t>
            </a:r>
            <a:endParaRPr>
              <a:latin typeface="Mukta"/>
              <a:ea typeface="Mukta"/>
              <a:cs typeface="Mukta"/>
              <a:sym typeface="Mukt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kta"/>
                <a:ea typeface="Mukta"/>
                <a:cs typeface="Mukta"/>
                <a:sym typeface="Mukta"/>
              </a:rPr>
              <a:t>Geral </a:t>
            </a:r>
            <a:endParaRPr>
              <a:latin typeface="Mukta"/>
              <a:ea typeface="Mukta"/>
              <a:cs typeface="Mukta"/>
              <a:sym typeface="Mukt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kta"/>
              <a:ea typeface="Mukta"/>
              <a:cs typeface="Mukta"/>
              <a:sym typeface="Mukt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>
              <a:latin typeface="Mukta"/>
              <a:ea typeface="Mukta"/>
              <a:cs typeface="Mukta"/>
              <a:sym typeface="Mukta"/>
            </a:endParaRPr>
          </a:p>
        </p:txBody>
      </p:sp>
      <p:pic>
        <p:nvPicPr>
          <p:cNvPr id="2353" name="Google Shape;235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855" y="1540500"/>
            <a:ext cx="6334674" cy="31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52"/>
          <p:cNvSpPr txBox="1"/>
          <p:nvPr>
            <p:ph type="title"/>
          </p:nvPr>
        </p:nvSpPr>
        <p:spPr>
          <a:xfrm>
            <a:off x="2013525" y="1141200"/>
            <a:ext cx="5114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kta"/>
                <a:ea typeface="Mukta"/>
                <a:cs typeface="Mukta"/>
                <a:sym typeface="Mukta"/>
              </a:rPr>
              <a:t>Nuvem de tweets</a:t>
            </a:r>
            <a:endParaRPr>
              <a:latin typeface="Mukta"/>
              <a:ea typeface="Mukta"/>
              <a:cs typeface="Mukta"/>
              <a:sym typeface="Mukt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kta"/>
                <a:ea typeface="Mukta"/>
                <a:cs typeface="Mukta"/>
                <a:sym typeface="Mukta"/>
              </a:rPr>
              <a:t>Paul Ekman</a:t>
            </a:r>
            <a:endParaRPr>
              <a:latin typeface="Mukta"/>
              <a:ea typeface="Mukta"/>
              <a:cs typeface="Mukta"/>
              <a:sym typeface="Mukt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kta"/>
              <a:ea typeface="Mukta"/>
              <a:cs typeface="Mukta"/>
              <a:sym typeface="Mukt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>
              <a:latin typeface="Mukta"/>
              <a:ea typeface="Mukta"/>
              <a:cs typeface="Mukta"/>
              <a:sym typeface="Mukta"/>
            </a:endParaRPr>
          </a:p>
        </p:txBody>
      </p:sp>
      <p:pic>
        <p:nvPicPr>
          <p:cNvPr id="2359" name="Google Shape;235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597" y="1496425"/>
            <a:ext cx="6376800" cy="32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53"/>
          <p:cNvSpPr txBox="1"/>
          <p:nvPr>
            <p:ph type="title"/>
          </p:nvPr>
        </p:nvSpPr>
        <p:spPr>
          <a:xfrm>
            <a:off x="2165925" y="1141200"/>
            <a:ext cx="5114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kta"/>
                <a:ea typeface="Mukta"/>
                <a:cs typeface="Mukta"/>
                <a:sym typeface="Mukta"/>
              </a:rPr>
              <a:t>Nuvem de tweets</a:t>
            </a:r>
            <a:endParaRPr>
              <a:latin typeface="Mukta"/>
              <a:ea typeface="Mukta"/>
              <a:cs typeface="Mukta"/>
              <a:sym typeface="Mukt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kta"/>
                <a:ea typeface="Mukta"/>
                <a:cs typeface="Mukta"/>
                <a:sym typeface="Mukta"/>
              </a:rPr>
              <a:t>Polaridade </a:t>
            </a:r>
            <a:endParaRPr>
              <a:latin typeface="Mukta"/>
              <a:ea typeface="Mukta"/>
              <a:cs typeface="Mukta"/>
              <a:sym typeface="Mukt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kta"/>
              <a:ea typeface="Mukta"/>
              <a:cs typeface="Mukta"/>
              <a:sym typeface="Mukt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>
              <a:latin typeface="Mukta"/>
              <a:ea typeface="Mukta"/>
              <a:cs typeface="Mukta"/>
              <a:sym typeface="Mukta"/>
            </a:endParaRPr>
          </a:p>
        </p:txBody>
      </p:sp>
      <p:pic>
        <p:nvPicPr>
          <p:cNvPr id="2365" name="Google Shape;236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50" y="2085975"/>
            <a:ext cx="3523650" cy="20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6" name="Google Shape;236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799" y="2127400"/>
            <a:ext cx="3848562" cy="19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7" name="Google Shape;2367;p53"/>
          <p:cNvSpPr txBox="1"/>
          <p:nvPr/>
        </p:nvSpPr>
        <p:spPr>
          <a:xfrm>
            <a:off x="966925" y="1624975"/>
            <a:ext cx="292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Positivo</a:t>
            </a:r>
            <a:endParaRPr b="1" sz="2000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368" name="Google Shape;2368;p53"/>
          <p:cNvSpPr txBox="1"/>
          <p:nvPr/>
        </p:nvSpPr>
        <p:spPr>
          <a:xfrm>
            <a:off x="5081725" y="1624975"/>
            <a:ext cx="292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Negativo</a:t>
            </a:r>
            <a:endParaRPr b="1" sz="2000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2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p54"/>
          <p:cNvSpPr txBox="1"/>
          <p:nvPr>
            <p:ph type="title"/>
          </p:nvPr>
        </p:nvSpPr>
        <p:spPr>
          <a:xfrm>
            <a:off x="1708725" y="1141200"/>
            <a:ext cx="5114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kta"/>
                <a:ea typeface="Mukta"/>
                <a:cs typeface="Mukta"/>
                <a:sym typeface="Mukta"/>
              </a:rPr>
              <a:t>Métricas - Polaridade</a:t>
            </a:r>
            <a:endParaRPr>
              <a:latin typeface="Mukta"/>
              <a:ea typeface="Mukta"/>
              <a:cs typeface="Mukta"/>
              <a:sym typeface="Mukt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kta"/>
              <a:ea typeface="Mukta"/>
              <a:cs typeface="Mukta"/>
              <a:sym typeface="Mukt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>
              <a:latin typeface="Mukta"/>
              <a:ea typeface="Mukta"/>
              <a:cs typeface="Mukta"/>
              <a:sym typeface="Mukta"/>
            </a:endParaRPr>
          </a:p>
        </p:txBody>
      </p:sp>
      <p:pic>
        <p:nvPicPr>
          <p:cNvPr id="2374" name="Google Shape;237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525" y="2204475"/>
            <a:ext cx="3921825" cy="1081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5" name="Google Shape;237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50" y="1532480"/>
            <a:ext cx="3860725" cy="26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p55"/>
          <p:cNvSpPr txBox="1"/>
          <p:nvPr>
            <p:ph type="title"/>
          </p:nvPr>
        </p:nvSpPr>
        <p:spPr>
          <a:xfrm>
            <a:off x="1708725" y="1141200"/>
            <a:ext cx="5114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kta"/>
                <a:ea typeface="Mukta"/>
                <a:cs typeface="Mukta"/>
                <a:sym typeface="Mukta"/>
              </a:rPr>
              <a:t>Métricas - Paul Ekman</a:t>
            </a:r>
            <a:endParaRPr>
              <a:latin typeface="Mukta"/>
              <a:ea typeface="Mukta"/>
              <a:cs typeface="Mukta"/>
              <a:sym typeface="Mukt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kta"/>
              <a:ea typeface="Mukta"/>
              <a:cs typeface="Mukta"/>
              <a:sym typeface="Mukt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>
              <a:latin typeface="Mukta"/>
              <a:ea typeface="Mukta"/>
              <a:cs typeface="Mukta"/>
              <a:sym typeface="Mukta"/>
            </a:endParaRPr>
          </a:p>
        </p:txBody>
      </p:sp>
      <p:pic>
        <p:nvPicPr>
          <p:cNvPr id="2381" name="Google Shape;238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375" y="2007600"/>
            <a:ext cx="4541265" cy="19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2" name="Google Shape;238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350" y="1650925"/>
            <a:ext cx="3726300" cy="25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6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p56"/>
          <p:cNvSpPr txBox="1"/>
          <p:nvPr>
            <p:ph type="title"/>
          </p:nvPr>
        </p:nvSpPr>
        <p:spPr>
          <a:xfrm>
            <a:off x="5342850" y="2703275"/>
            <a:ext cx="32082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 u="none">
                <a:latin typeface="Mukta ExtraBold"/>
                <a:ea typeface="Mukta ExtraBold"/>
                <a:cs typeface="Mukta ExtraBold"/>
                <a:sym typeface="Mukta ExtraBold"/>
              </a:rPr>
              <a:t>Considerações Finais</a:t>
            </a:r>
            <a:endParaRPr sz="3500" u="none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2388" name="Google Shape;2388;p56"/>
          <p:cNvSpPr txBox="1"/>
          <p:nvPr>
            <p:ph idx="2" type="title"/>
          </p:nvPr>
        </p:nvSpPr>
        <p:spPr>
          <a:xfrm>
            <a:off x="5342851" y="1227425"/>
            <a:ext cx="2887800" cy="1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2389" name="Google Shape;2389;p56"/>
          <p:cNvGrpSpPr/>
          <p:nvPr/>
        </p:nvGrpSpPr>
        <p:grpSpPr>
          <a:xfrm>
            <a:off x="1558284" y="1318049"/>
            <a:ext cx="820612" cy="514350"/>
            <a:chOff x="1847509" y="943299"/>
            <a:chExt cx="820612" cy="514350"/>
          </a:xfrm>
        </p:grpSpPr>
        <p:grpSp>
          <p:nvGrpSpPr>
            <p:cNvPr id="2390" name="Google Shape;2390;p56"/>
            <p:cNvGrpSpPr/>
            <p:nvPr/>
          </p:nvGrpSpPr>
          <p:grpSpPr>
            <a:xfrm rot="5400000">
              <a:off x="1770623" y="1020186"/>
              <a:ext cx="514350" cy="360577"/>
              <a:chOff x="811070" y="531598"/>
              <a:chExt cx="514350" cy="360577"/>
            </a:xfrm>
          </p:grpSpPr>
          <p:sp>
            <p:nvSpPr>
              <p:cNvPr id="2391" name="Google Shape;2391;p56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rect b="b" l="l" r="r" t="t"/>
                <a:pathLst>
                  <a:path extrusionOk="0" h="744" w="778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2" name="Google Shape;2392;p56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rect b="b" l="l" r="r" t="t"/>
                <a:pathLst>
                  <a:path extrusionOk="0" h="748" w="777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3" name="Google Shape;2393;p56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rect b="b" l="l" r="r" t="t"/>
                <a:pathLst>
                  <a:path extrusionOk="0" h="749" w="79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4" name="Google Shape;2394;p56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rect b="b" l="l" r="r" t="t"/>
                <a:pathLst>
                  <a:path extrusionOk="0" h="748" w="778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5" name="Google Shape;2395;p56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rect b="b" l="l" r="r" t="t"/>
                <a:pathLst>
                  <a:path extrusionOk="0" h="749" w="778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6" name="Google Shape;2396;p56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rect b="b" l="l" r="r" t="t"/>
                <a:pathLst>
                  <a:path extrusionOk="0" h="750" w="777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7" name="Google Shape;2397;p56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rect b="b" l="l" r="r" t="t"/>
                <a:pathLst>
                  <a:path extrusionOk="0" h="744" w="79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8" name="Google Shape;2398;p56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rect b="b" l="l" r="r" t="t"/>
                <a:pathLst>
                  <a:path extrusionOk="0" h="736" w="778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9" name="Google Shape;2399;p56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rect b="b" l="l" r="r" t="t"/>
                <a:pathLst>
                  <a:path extrusionOk="0" h="744" w="778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0" name="Google Shape;2400;p56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rect b="b" l="l" r="r" t="t"/>
                <a:pathLst>
                  <a:path extrusionOk="0" h="753" w="777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1" name="Google Shape;2401;p56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rect b="b" l="l" r="r" t="t"/>
                <a:pathLst>
                  <a:path extrusionOk="0" h="744" w="778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2" name="Google Shape;2402;p56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rect b="b" l="l" r="r" t="t"/>
                <a:pathLst>
                  <a:path extrusionOk="0" h="748" w="791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03" name="Google Shape;2403;p56"/>
            <p:cNvGrpSpPr/>
            <p:nvPr/>
          </p:nvGrpSpPr>
          <p:grpSpPr>
            <a:xfrm rot="5400000">
              <a:off x="2230658" y="1020186"/>
              <a:ext cx="514350" cy="360577"/>
              <a:chOff x="811070" y="531598"/>
              <a:chExt cx="514350" cy="360577"/>
            </a:xfrm>
          </p:grpSpPr>
          <p:sp>
            <p:nvSpPr>
              <p:cNvPr id="2404" name="Google Shape;2404;p56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rect b="b" l="l" r="r" t="t"/>
                <a:pathLst>
                  <a:path extrusionOk="0" h="744" w="778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5" name="Google Shape;2405;p56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rect b="b" l="l" r="r" t="t"/>
                <a:pathLst>
                  <a:path extrusionOk="0" h="748" w="777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6" name="Google Shape;2406;p56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rect b="b" l="l" r="r" t="t"/>
                <a:pathLst>
                  <a:path extrusionOk="0" h="749" w="79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7" name="Google Shape;2407;p56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rect b="b" l="l" r="r" t="t"/>
                <a:pathLst>
                  <a:path extrusionOk="0" h="748" w="778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8" name="Google Shape;2408;p56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rect b="b" l="l" r="r" t="t"/>
                <a:pathLst>
                  <a:path extrusionOk="0" h="749" w="778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9" name="Google Shape;2409;p56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rect b="b" l="l" r="r" t="t"/>
                <a:pathLst>
                  <a:path extrusionOk="0" h="750" w="777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0" name="Google Shape;2410;p56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rect b="b" l="l" r="r" t="t"/>
                <a:pathLst>
                  <a:path extrusionOk="0" h="744" w="79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1" name="Google Shape;2411;p56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rect b="b" l="l" r="r" t="t"/>
                <a:pathLst>
                  <a:path extrusionOk="0" h="736" w="778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2" name="Google Shape;2412;p56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rect b="b" l="l" r="r" t="t"/>
                <a:pathLst>
                  <a:path extrusionOk="0" h="744" w="778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3" name="Google Shape;2413;p56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rect b="b" l="l" r="r" t="t"/>
                <a:pathLst>
                  <a:path extrusionOk="0" h="753" w="777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4" name="Google Shape;2414;p56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rect b="b" l="l" r="r" t="t"/>
                <a:pathLst>
                  <a:path extrusionOk="0" h="744" w="778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5" name="Google Shape;2415;p56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rect b="b" l="l" r="r" t="t"/>
                <a:pathLst>
                  <a:path extrusionOk="0" h="748" w="791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16" name="Google Shape;2416;p56"/>
          <p:cNvSpPr/>
          <p:nvPr/>
        </p:nvSpPr>
        <p:spPr>
          <a:xfrm>
            <a:off x="2486325" y="2657175"/>
            <a:ext cx="1319400" cy="13194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7" name="Google Shape;2417;p56"/>
          <p:cNvSpPr/>
          <p:nvPr/>
        </p:nvSpPr>
        <p:spPr>
          <a:xfrm>
            <a:off x="515818" y="1629759"/>
            <a:ext cx="2753474" cy="2054832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25400">
            <a:solidFill>
              <a:srgbClr val="1D8D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8" name="Google Shape;2418;p56"/>
          <p:cNvSpPr/>
          <p:nvPr/>
        </p:nvSpPr>
        <p:spPr>
          <a:xfrm>
            <a:off x="224090" y="1257229"/>
            <a:ext cx="1191803" cy="1097657"/>
          </a:xfrm>
          <a:prstGeom prst="lightningBolt">
            <a:avLst/>
          </a:prstGeom>
          <a:solidFill>
            <a:srgbClr val="FFFF00"/>
          </a:solidFill>
          <a:ln cap="flat" cmpd="sng" w="25400">
            <a:solidFill>
              <a:srgbClr val="1D8D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9" name="Google Shape;2419;p56"/>
          <p:cNvSpPr/>
          <p:nvPr/>
        </p:nvSpPr>
        <p:spPr>
          <a:xfrm flipH="1">
            <a:off x="2352590" y="1322034"/>
            <a:ext cx="1267166" cy="1097657"/>
          </a:xfrm>
          <a:prstGeom prst="lightningBolt">
            <a:avLst/>
          </a:prstGeom>
          <a:solidFill>
            <a:srgbClr val="FFFF00"/>
          </a:solidFill>
          <a:ln cap="flat" cmpd="sng" w="25400">
            <a:solidFill>
              <a:srgbClr val="1D8D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0" name="Google Shape;1950;p30"/>
          <p:cNvGrpSpPr/>
          <p:nvPr/>
        </p:nvGrpSpPr>
        <p:grpSpPr>
          <a:xfrm>
            <a:off x="563206" y="1494032"/>
            <a:ext cx="1319372" cy="1319369"/>
            <a:chOff x="3626573" y="4346800"/>
            <a:chExt cx="981602" cy="981600"/>
          </a:xfrm>
        </p:grpSpPr>
        <p:sp>
          <p:nvSpPr>
            <p:cNvPr id="1951" name="Google Shape;1951;p30"/>
            <p:cNvSpPr/>
            <p:nvPr/>
          </p:nvSpPr>
          <p:spPr>
            <a:xfrm flipH="1">
              <a:off x="3626573" y="4346800"/>
              <a:ext cx="981600" cy="981600"/>
            </a:xfrm>
            <a:prstGeom prst="pie">
              <a:avLst>
                <a:gd fmla="val 10740800" name="adj1"/>
                <a:gd fmla="val 21558904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52" name="Google Shape;1952;p30"/>
            <p:cNvPicPr preferRelativeResize="0"/>
            <p:nvPr/>
          </p:nvPicPr>
          <p:blipFill rotWithShape="1">
            <a:blip r:embed="rId3">
              <a:alphaModFix amt="47000"/>
            </a:blip>
            <a:srcRect b="23109" l="0" r="0" t="268"/>
            <a:stretch/>
          </p:blipFill>
          <p:spPr>
            <a:xfrm>
              <a:off x="3626575" y="4347400"/>
              <a:ext cx="981600" cy="980400"/>
            </a:xfrm>
            <a:prstGeom prst="pie">
              <a:avLst>
                <a:gd fmla="val 10744305" name="adj1"/>
                <a:gd fmla="val 61521" name="adj2"/>
              </a:avLst>
            </a:prstGeom>
            <a:noFill/>
            <a:ln>
              <a:noFill/>
            </a:ln>
          </p:spPr>
        </p:pic>
      </p:grpSp>
      <p:sp>
        <p:nvSpPr>
          <p:cNvPr id="1953" name="Google Shape;1953;p30"/>
          <p:cNvSpPr txBox="1"/>
          <p:nvPr>
            <p:ph type="title"/>
          </p:nvPr>
        </p:nvSpPr>
        <p:spPr>
          <a:xfrm>
            <a:off x="4734275" y="2703275"/>
            <a:ext cx="3816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 u="none">
                <a:latin typeface="Mukta ExtraBold"/>
                <a:ea typeface="Mukta ExtraBold"/>
                <a:cs typeface="Mukta ExtraBold"/>
                <a:sym typeface="Mukta ExtraBold"/>
              </a:rPr>
              <a:t>Contextualização</a:t>
            </a:r>
            <a:endParaRPr sz="3500" u="none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954" name="Google Shape;1954;p30"/>
          <p:cNvSpPr txBox="1"/>
          <p:nvPr>
            <p:ph idx="2" type="title"/>
          </p:nvPr>
        </p:nvSpPr>
        <p:spPr>
          <a:xfrm>
            <a:off x="5342851" y="1227425"/>
            <a:ext cx="2887800" cy="1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955" name="Google Shape;1955;p30"/>
          <p:cNvGrpSpPr/>
          <p:nvPr/>
        </p:nvGrpSpPr>
        <p:grpSpPr>
          <a:xfrm>
            <a:off x="1163854" y="1149157"/>
            <a:ext cx="2215500" cy="2257915"/>
            <a:chOff x="2389508" y="4125753"/>
            <a:chExt cx="457209" cy="457188"/>
          </a:xfrm>
        </p:grpSpPr>
        <p:sp>
          <p:nvSpPr>
            <p:cNvPr id="1956" name="Google Shape;1956;p30"/>
            <p:cNvSpPr/>
            <p:nvPr/>
          </p:nvSpPr>
          <p:spPr>
            <a:xfrm>
              <a:off x="2604692" y="4125753"/>
              <a:ext cx="99129" cy="136016"/>
            </a:xfrm>
            <a:custGeom>
              <a:rect b="b" l="l" r="r" t="t"/>
              <a:pathLst>
                <a:path extrusionOk="0" h="4689" w="3420">
                  <a:moveTo>
                    <a:pt x="462" y="0"/>
                  </a:moveTo>
                  <a:cubicBezTo>
                    <a:pt x="333" y="0"/>
                    <a:pt x="210" y="53"/>
                    <a:pt x="123" y="145"/>
                  </a:cubicBezTo>
                  <a:cubicBezTo>
                    <a:pt x="44" y="238"/>
                    <a:pt x="1" y="346"/>
                    <a:pt x="1" y="468"/>
                  </a:cubicBezTo>
                  <a:lnTo>
                    <a:pt x="1" y="4223"/>
                  </a:lnTo>
                  <a:cubicBezTo>
                    <a:pt x="1" y="4481"/>
                    <a:pt x="209" y="4689"/>
                    <a:pt x="459" y="4689"/>
                  </a:cubicBezTo>
                  <a:cubicBezTo>
                    <a:pt x="717" y="4689"/>
                    <a:pt x="925" y="4481"/>
                    <a:pt x="925" y="4223"/>
                  </a:cubicBezTo>
                  <a:lnTo>
                    <a:pt x="925" y="2818"/>
                  </a:lnTo>
                  <a:lnTo>
                    <a:pt x="3046" y="1915"/>
                  </a:lnTo>
                  <a:cubicBezTo>
                    <a:pt x="3419" y="1750"/>
                    <a:pt x="3419" y="1220"/>
                    <a:pt x="3046" y="1063"/>
                  </a:cubicBezTo>
                  <a:lnTo>
                    <a:pt x="646" y="38"/>
                  </a:lnTo>
                  <a:cubicBezTo>
                    <a:pt x="586" y="12"/>
                    <a:pt x="523" y="0"/>
                    <a:pt x="462" y="0"/>
                  </a:cubicBezTo>
                  <a:close/>
                </a:path>
              </a:pathLst>
            </a:custGeom>
            <a:solidFill>
              <a:srgbClr val="B3C3CE"/>
            </a:solidFill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30"/>
            <p:cNvSpPr/>
            <p:nvPr/>
          </p:nvSpPr>
          <p:spPr>
            <a:xfrm>
              <a:off x="2389508" y="4281901"/>
              <a:ext cx="457209" cy="301040"/>
            </a:xfrm>
            <a:custGeom>
              <a:rect b="b" l="l" r="r" t="t"/>
              <a:pathLst>
                <a:path extrusionOk="0" h="10378" w="15774">
                  <a:moveTo>
                    <a:pt x="466" y="1"/>
                  </a:moveTo>
                  <a:cubicBezTo>
                    <a:pt x="208" y="1"/>
                    <a:pt x="0" y="209"/>
                    <a:pt x="0" y="467"/>
                  </a:cubicBezTo>
                  <a:lnTo>
                    <a:pt x="0" y="9919"/>
                  </a:lnTo>
                  <a:cubicBezTo>
                    <a:pt x="0" y="10170"/>
                    <a:pt x="208" y="10378"/>
                    <a:pt x="466" y="10378"/>
                  </a:cubicBezTo>
                  <a:lnTo>
                    <a:pt x="1849" y="10378"/>
                  </a:lnTo>
                  <a:lnTo>
                    <a:pt x="1849" y="3548"/>
                  </a:lnTo>
                  <a:cubicBezTo>
                    <a:pt x="1849" y="3290"/>
                    <a:pt x="2057" y="3082"/>
                    <a:pt x="2315" y="3082"/>
                  </a:cubicBezTo>
                  <a:lnTo>
                    <a:pt x="3361" y="3082"/>
                  </a:lnTo>
                  <a:lnTo>
                    <a:pt x="3361" y="1606"/>
                  </a:lnTo>
                  <a:cubicBezTo>
                    <a:pt x="3347" y="1341"/>
                    <a:pt x="3555" y="1119"/>
                    <a:pt x="3820" y="1119"/>
                  </a:cubicBezTo>
                  <a:cubicBezTo>
                    <a:pt x="4085" y="1119"/>
                    <a:pt x="4293" y="1341"/>
                    <a:pt x="4286" y="1606"/>
                  </a:cubicBezTo>
                  <a:lnTo>
                    <a:pt x="4286" y="3082"/>
                  </a:lnTo>
                  <a:lnTo>
                    <a:pt x="10012" y="3082"/>
                  </a:lnTo>
                  <a:lnTo>
                    <a:pt x="10012" y="1728"/>
                  </a:lnTo>
                  <a:cubicBezTo>
                    <a:pt x="10012" y="1420"/>
                    <a:pt x="10243" y="1266"/>
                    <a:pt x="10474" y="1266"/>
                  </a:cubicBezTo>
                  <a:cubicBezTo>
                    <a:pt x="10705" y="1266"/>
                    <a:pt x="10936" y="1420"/>
                    <a:pt x="10936" y="1728"/>
                  </a:cubicBezTo>
                  <a:lnTo>
                    <a:pt x="10936" y="3548"/>
                  </a:lnTo>
                  <a:cubicBezTo>
                    <a:pt x="10936" y="3799"/>
                    <a:pt x="10728" y="4007"/>
                    <a:pt x="10470" y="4007"/>
                  </a:cubicBezTo>
                  <a:lnTo>
                    <a:pt x="2774" y="4007"/>
                  </a:lnTo>
                  <a:lnTo>
                    <a:pt x="2774" y="6837"/>
                  </a:lnTo>
                  <a:lnTo>
                    <a:pt x="5361" y="6837"/>
                  </a:lnTo>
                  <a:cubicBezTo>
                    <a:pt x="5949" y="6866"/>
                    <a:pt x="5949" y="7740"/>
                    <a:pt x="5361" y="7762"/>
                  </a:cubicBezTo>
                  <a:lnTo>
                    <a:pt x="2774" y="7762"/>
                  </a:lnTo>
                  <a:lnTo>
                    <a:pt x="2774" y="10378"/>
                  </a:lnTo>
                  <a:lnTo>
                    <a:pt x="11366" y="10378"/>
                  </a:lnTo>
                  <a:lnTo>
                    <a:pt x="11366" y="7210"/>
                  </a:lnTo>
                  <a:cubicBezTo>
                    <a:pt x="11377" y="6916"/>
                    <a:pt x="11601" y="6769"/>
                    <a:pt x="11826" y="6769"/>
                  </a:cubicBezTo>
                  <a:cubicBezTo>
                    <a:pt x="12051" y="6769"/>
                    <a:pt x="12276" y="6916"/>
                    <a:pt x="12291" y="7210"/>
                  </a:cubicBezTo>
                  <a:lnTo>
                    <a:pt x="12291" y="10378"/>
                  </a:lnTo>
                  <a:lnTo>
                    <a:pt x="15308" y="10378"/>
                  </a:lnTo>
                  <a:cubicBezTo>
                    <a:pt x="15559" y="10378"/>
                    <a:pt x="15766" y="10170"/>
                    <a:pt x="15766" y="9919"/>
                  </a:cubicBezTo>
                  <a:lnTo>
                    <a:pt x="15766" y="5856"/>
                  </a:lnTo>
                  <a:lnTo>
                    <a:pt x="8564" y="5856"/>
                  </a:lnTo>
                  <a:lnTo>
                    <a:pt x="8564" y="7396"/>
                  </a:lnTo>
                  <a:cubicBezTo>
                    <a:pt x="8564" y="7654"/>
                    <a:pt x="8356" y="7855"/>
                    <a:pt x="8098" y="7855"/>
                  </a:cubicBezTo>
                  <a:cubicBezTo>
                    <a:pt x="7848" y="7855"/>
                    <a:pt x="7640" y="7654"/>
                    <a:pt x="7640" y="7396"/>
                  </a:cubicBezTo>
                  <a:lnTo>
                    <a:pt x="7640" y="5397"/>
                  </a:lnTo>
                  <a:cubicBezTo>
                    <a:pt x="7640" y="5139"/>
                    <a:pt x="7848" y="4931"/>
                    <a:pt x="8098" y="4931"/>
                  </a:cubicBezTo>
                  <a:lnTo>
                    <a:pt x="15766" y="4931"/>
                  </a:lnTo>
                  <a:lnTo>
                    <a:pt x="15766" y="3089"/>
                  </a:lnTo>
                  <a:lnTo>
                    <a:pt x="12900" y="3089"/>
                  </a:lnTo>
                  <a:cubicBezTo>
                    <a:pt x="12312" y="3061"/>
                    <a:pt x="12312" y="2187"/>
                    <a:pt x="12900" y="2165"/>
                  </a:cubicBezTo>
                  <a:lnTo>
                    <a:pt x="12907" y="2158"/>
                  </a:lnTo>
                  <a:lnTo>
                    <a:pt x="15774" y="2158"/>
                  </a:lnTo>
                  <a:lnTo>
                    <a:pt x="15774" y="467"/>
                  </a:lnTo>
                  <a:cubicBezTo>
                    <a:pt x="15774" y="209"/>
                    <a:pt x="15566" y="8"/>
                    <a:pt x="15308" y="8"/>
                  </a:cubicBezTo>
                  <a:lnTo>
                    <a:pt x="6651" y="8"/>
                  </a:lnTo>
                  <a:lnTo>
                    <a:pt x="6651" y="1577"/>
                  </a:lnTo>
                  <a:cubicBezTo>
                    <a:pt x="6636" y="1871"/>
                    <a:pt x="6411" y="2018"/>
                    <a:pt x="6186" y="2018"/>
                  </a:cubicBezTo>
                  <a:cubicBezTo>
                    <a:pt x="5961" y="2018"/>
                    <a:pt x="5737" y="1871"/>
                    <a:pt x="5726" y="1577"/>
                  </a:cubicBezTo>
                  <a:lnTo>
                    <a:pt x="5726" y="1"/>
                  </a:lnTo>
                  <a:close/>
                </a:path>
              </a:pathLst>
            </a:custGeom>
            <a:solidFill>
              <a:srgbClr val="B3C3CE"/>
            </a:solidFill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8" name="Google Shape;1958;p30"/>
          <p:cNvGrpSpPr/>
          <p:nvPr/>
        </p:nvGrpSpPr>
        <p:grpSpPr>
          <a:xfrm>
            <a:off x="1144009" y="1494024"/>
            <a:ext cx="820612" cy="514350"/>
            <a:chOff x="1847509" y="943299"/>
            <a:chExt cx="820612" cy="514350"/>
          </a:xfrm>
        </p:grpSpPr>
        <p:grpSp>
          <p:nvGrpSpPr>
            <p:cNvPr id="1959" name="Google Shape;1959;p30"/>
            <p:cNvGrpSpPr/>
            <p:nvPr/>
          </p:nvGrpSpPr>
          <p:grpSpPr>
            <a:xfrm rot="5400000">
              <a:off x="1770623" y="1020186"/>
              <a:ext cx="514350" cy="360577"/>
              <a:chOff x="811070" y="531598"/>
              <a:chExt cx="514350" cy="360577"/>
            </a:xfrm>
          </p:grpSpPr>
          <p:sp>
            <p:nvSpPr>
              <p:cNvPr id="1960" name="Google Shape;1960;p30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rect b="b" l="l" r="r" t="t"/>
                <a:pathLst>
                  <a:path extrusionOk="0" h="744" w="778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Google Shape;1961;p30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rect b="b" l="l" r="r" t="t"/>
                <a:pathLst>
                  <a:path extrusionOk="0" h="748" w="777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2" name="Google Shape;1962;p30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rect b="b" l="l" r="r" t="t"/>
                <a:pathLst>
                  <a:path extrusionOk="0" h="749" w="79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3" name="Google Shape;1963;p30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rect b="b" l="l" r="r" t="t"/>
                <a:pathLst>
                  <a:path extrusionOk="0" h="748" w="778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4" name="Google Shape;1964;p30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rect b="b" l="l" r="r" t="t"/>
                <a:pathLst>
                  <a:path extrusionOk="0" h="749" w="778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Google Shape;1965;p30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rect b="b" l="l" r="r" t="t"/>
                <a:pathLst>
                  <a:path extrusionOk="0" h="750" w="777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6" name="Google Shape;1966;p30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rect b="b" l="l" r="r" t="t"/>
                <a:pathLst>
                  <a:path extrusionOk="0" h="744" w="79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7" name="Google Shape;1967;p30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rect b="b" l="l" r="r" t="t"/>
                <a:pathLst>
                  <a:path extrusionOk="0" h="736" w="778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8" name="Google Shape;1968;p30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rect b="b" l="l" r="r" t="t"/>
                <a:pathLst>
                  <a:path extrusionOk="0" h="744" w="778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9" name="Google Shape;1969;p30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rect b="b" l="l" r="r" t="t"/>
                <a:pathLst>
                  <a:path extrusionOk="0" h="753" w="777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0" name="Google Shape;1970;p30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rect b="b" l="l" r="r" t="t"/>
                <a:pathLst>
                  <a:path extrusionOk="0" h="744" w="778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1" name="Google Shape;1971;p30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rect b="b" l="l" r="r" t="t"/>
                <a:pathLst>
                  <a:path extrusionOk="0" h="748" w="791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72" name="Google Shape;1972;p30"/>
            <p:cNvGrpSpPr/>
            <p:nvPr/>
          </p:nvGrpSpPr>
          <p:grpSpPr>
            <a:xfrm rot="5400000">
              <a:off x="2230658" y="1020186"/>
              <a:ext cx="514350" cy="360577"/>
              <a:chOff x="811070" y="531598"/>
              <a:chExt cx="514350" cy="360577"/>
            </a:xfrm>
          </p:grpSpPr>
          <p:sp>
            <p:nvSpPr>
              <p:cNvPr id="1973" name="Google Shape;1973;p30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rect b="b" l="l" r="r" t="t"/>
                <a:pathLst>
                  <a:path extrusionOk="0" h="744" w="778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4" name="Google Shape;1974;p30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rect b="b" l="l" r="r" t="t"/>
                <a:pathLst>
                  <a:path extrusionOk="0" h="748" w="777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5" name="Google Shape;1975;p30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rect b="b" l="l" r="r" t="t"/>
                <a:pathLst>
                  <a:path extrusionOk="0" h="749" w="79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6" name="Google Shape;1976;p30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rect b="b" l="l" r="r" t="t"/>
                <a:pathLst>
                  <a:path extrusionOk="0" h="748" w="778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7" name="Google Shape;1977;p30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rect b="b" l="l" r="r" t="t"/>
                <a:pathLst>
                  <a:path extrusionOk="0" h="749" w="778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8" name="Google Shape;1978;p30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rect b="b" l="l" r="r" t="t"/>
                <a:pathLst>
                  <a:path extrusionOk="0" h="750" w="777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9" name="Google Shape;1979;p30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rect b="b" l="l" r="r" t="t"/>
                <a:pathLst>
                  <a:path extrusionOk="0" h="744" w="79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0" name="Google Shape;1980;p30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rect b="b" l="l" r="r" t="t"/>
                <a:pathLst>
                  <a:path extrusionOk="0" h="736" w="778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1" name="Google Shape;1981;p30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rect b="b" l="l" r="r" t="t"/>
                <a:pathLst>
                  <a:path extrusionOk="0" h="744" w="778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2" name="Google Shape;1982;p30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rect b="b" l="l" r="r" t="t"/>
                <a:pathLst>
                  <a:path extrusionOk="0" h="753" w="777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3" name="Google Shape;1983;p30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rect b="b" l="l" r="r" t="t"/>
                <a:pathLst>
                  <a:path extrusionOk="0" h="744" w="778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4" name="Google Shape;1984;p30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rect b="b" l="l" r="r" t="t"/>
                <a:pathLst>
                  <a:path extrusionOk="0" h="748" w="791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85" name="Google Shape;1985;p30"/>
          <p:cNvSpPr/>
          <p:nvPr/>
        </p:nvSpPr>
        <p:spPr>
          <a:xfrm>
            <a:off x="2949900" y="2880825"/>
            <a:ext cx="1319400" cy="13194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p57"/>
          <p:cNvSpPr txBox="1"/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Considerações</a:t>
            </a:r>
            <a:endParaRPr/>
          </a:p>
        </p:txBody>
      </p:sp>
      <p:sp>
        <p:nvSpPr>
          <p:cNvPr id="2425" name="Google Shape;2425;p57"/>
          <p:cNvSpPr txBox="1"/>
          <p:nvPr/>
        </p:nvSpPr>
        <p:spPr>
          <a:xfrm>
            <a:off x="441789" y="1345915"/>
            <a:ext cx="83529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3504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✕"/>
            </a:pPr>
            <a:r>
              <a:rPr lang="en" sz="1600" u="sng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Observou-se que o sentimento predominante entre os brasileiros foi o de raiva, para a classificação sentimental de Paul Ekman, e o negativo, para a classificação de Polaridade. Essa predominância foi tão superior à das demais classes, que ocasionou um desbalanço da base, de modo a afetar a precisão da classificação dos modelos. </a:t>
            </a:r>
            <a:endParaRPr sz="1600" u="sng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  <a:p>
            <a:pPr indent="-330200" lvl="0" marL="3504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✕"/>
            </a:pPr>
            <a:r>
              <a:rPr lang="en" sz="1600" u="sng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Os modelos foram mais precisos nas classes que tinham maior volume amostral</a:t>
            </a:r>
            <a:endParaRPr sz="1600" u="sng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  <a:p>
            <a:pPr indent="-330200" lvl="0" marL="3504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✕"/>
            </a:pPr>
            <a:r>
              <a:rPr lang="en" sz="1600" u="sng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O sentimento de raiva esteve, principalmente, associado ao incômodo das pessoas por estarem sentimento algum sintoma da Covid-19.</a:t>
            </a:r>
            <a:endParaRPr sz="1600" u="sng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9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p58"/>
          <p:cNvSpPr txBox="1"/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Considerações</a:t>
            </a:r>
            <a:endParaRPr/>
          </a:p>
        </p:txBody>
      </p:sp>
      <p:sp>
        <p:nvSpPr>
          <p:cNvPr id="2431" name="Google Shape;2431;p58"/>
          <p:cNvSpPr txBox="1"/>
          <p:nvPr/>
        </p:nvSpPr>
        <p:spPr>
          <a:xfrm>
            <a:off x="441789" y="1345915"/>
            <a:ext cx="83529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O melhor F1-score obtido foi o de 0.67, na classificação de Paul Ekman e de 0.69 na classificação de Polaridade</a:t>
            </a:r>
            <a:endParaRPr sz="1600" u="sng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Dificuldade na busca por trabalho que fazem uso de  dicionário léxico para o portuguê, o que facilitou a escolha do Aprendizado de Máquina no desenvolvimento desse projeto. </a:t>
            </a:r>
            <a:endParaRPr sz="1600" u="sng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Dificuldade na limpeza da base de dados para uma melhor plotagem da nuvem de palavras e da vetorização dos termos na fase de treinamento dos modelos.</a:t>
            </a:r>
            <a:endParaRPr sz="1600" u="sng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Usar base de dados com maior volume de tweets. Modificação das técnicas e parâmetros do Naive Bayes para obter um melhor resultado dos modelos.</a:t>
            </a:r>
            <a:endParaRPr sz="1600" u="sng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p59"/>
          <p:cNvSpPr txBox="1"/>
          <p:nvPr>
            <p:ph idx="1" type="body"/>
          </p:nvPr>
        </p:nvSpPr>
        <p:spPr>
          <a:xfrm>
            <a:off x="470025" y="1515900"/>
            <a:ext cx="7955700" cy="25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✕"/>
            </a:pPr>
            <a:r>
              <a:rPr lang="en"/>
              <a:t>Araújo, M., Gonçalves, P., and Benevenuto, F. (2013).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✕"/>
            </a:pPr>
            <a:r>
              <a:rPr lang="en"/>
              <a:t>Métodos para análise de sentimentos no twitter. Drus, Z. and Khalid, H. (2019).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✕"/>
            </a:pPr>
            <a:r>
              <a:rPr lang="en"/>
              <a:t>Análise de sentimento em mídias sociais e sua aplicação: sistemática. Giachanou, A. and Crestani, F. (2016).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✕"/>
            </a:pPr>
            <a:r>
              <a:rPr lang="en"/>
              <a:t>Like it or not: a survey of twitter sentiment analysis methods. Joaquim, C. E. L., Barbosa, C. H. M., and Ishikawa, E. (2021).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✕"/>
            </a:pPr>
            <a:r>
              <a:rPr lang="en"/>
              <a:t>Análise de sentimentos da população brasileira durante a pandemia de covid-19 como ferramenta de exploração da expressão psicossocial no espaço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✕"/>
            </a:pPr>
            <a:r>
              <a:rPr lang="en"/>
              <a:t>cibernético. Longo, C. T. Y., Canovas, D. P. S., Fontes, A. S., Bessegato, L. F., and Santos, A. A. M. (2020).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✕"/>
            </a:pPr>
            <a:r>
              <a:rPr lang="en"/>
              <a:t>Classification of futuristic technologies described in speculative fiction novels. Souza, M. and Vieira, R. (2012). Sentiment analysis on twitter data for portuguese language.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✕"/>
            </a:pPr>
            <a:r>
              <a:t/>
            </a:r>
            <a:endParaRPr/>
          </a:p>
        </p:txBody>
      </p:sp>
      <p:sp>
        <p:nvSpPr>
          <p:cNvPr id="2437" name="Google Shape;2437;p59"/>
          <p:cNvSpPr txBox="1"/>
          <p:nvPr>
            <p:ph type="title"/>
          </p:nvPr>
        </p:nvSpPr>
        <p:spPr>
          <a:xfrm>
            <a:off x="2154550" y="531600"/>
            <a:ext cx="6271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Referências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60"/>
          <p:cNvSpPr txBox="1"/>
          <p:nvPr>
            <p:ph idx="1" type="body"/>
          </p:nvPr>
        </p:nvSpPr>
        <p:spPr>
          <a:xfrm>
            <a:off x="470025" y="1363500"/>
            <a:ext cx="7955700" cy="25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✕"/>
            </a:pPr>
            <a:r>
              <a:rPr lang="en"/>
              <a:t>Desafios e repercussões da educação à distância no brasil em tempos de pandemia: um olhar à luz da análise de sentimentos no twitter. Pessanha, G. R. G., Fidelis, T. O., Freire, C. D., and Soares, E. A. (2020).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✕"/>
            </a:pPr>
            <a:r>
              <a:rPr lang="en"/>
              <a:t>#fiqueemcasa: análise de sentimento dos usuários do twitter em relação ao covid-19. Silva, H., Andrade, E., Araújo, D., and Dantas, J. (2022).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✕"/>
            </a:pPr>
            <a:r>
              <a:rPr lang="en"/>
              <a:t>Sentiment analysis of tweets related to sus before and during covid-19 pandemic. Silva, M. J., Carvalho, P., Costa, C., and Sarmento, L. (2010).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✕"/>
            </a:pPr>
            <a:r>
              <a:rPr lang="en"/>
              <a:t>Automatic expansion of a social judgment lexicon for sentimento analysis. Simões, M. D. and Neves, A. R. M. (2021). Mineração de texto no twitter: uma ferramenta auxiliar na detecção de epidemias. Sittser, K. (2020).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✕"/>
            </a:pPr>
            <a:r>
              <a:t/>
            </a:r>
            <a:endParaRPr/>
          </a:p>
        </p:txBody>
      </p:sp>
      <p:sp>
        <p:nvSpPr>
          <p:cNvPr id="2443" name="Google Shape;2443;p60"/>
          <p:cNvSpPr txBox="1"/>
          <p:nvPr>
            <p:ph type="title"/>
          </p:nvPr>
        </p:nvSpPr>
        <p:spPr>
          <a:xfrm>
            <a:off x="2154550" y="531600"/>
            <a:ext cx="6271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Referências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47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p61"/>
          <p:cNvSpPr txBox="1"/>
          <p:nvPr>
            <p:ph type="title"/>
          </p:nvPr>
        </p:nvSpPr>
        <p:spPr>
          <a:xfrm>
            <a:off x="1552550" y="1719500"/>
            <a:ext cx="5734200" cy="29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Obrigada</a:t>
            </a:r>
            <a:endParaRPr/>
          </a:p>
        </p:txBody>
      </p:sp>
      <p:sp>
        <p:nvSpPr>
          <p:cNvPr id="2449" name="Google Shape;2449;p61"/>
          <p:cNvSpPr/>
          <p:nvPr/>
        </p:nvSpPr>
        <p:spPr>
          <a:xfrm rot="2700000">
            <a:off x="859209" y="4174789"/>
            <a:ext cx="681238" cy="681238"/>
          </a:xfrm>
          <a:custGeom>
            <a:rect b="b" l="l" r="r" t="t"/>
            <a:pathLst>
              <a:path extrusionOk="0" h="10417" w="10417">
                <a:moveTo>
                  <a:pt x="9347" y="166"/>
                </a:moveTo>
                <a:lnTo>
                  <a:pt x="10251" y="204"/>
                </a:lnTo>
                <a:lnTo>
                  <a:pt x="10137" y="3668"/>
                </a:lnTo>
                <a:lnTo>
                  <a:pt x="7004" y="3783"/>
                </a:lnTo>
                <a:lnTo>
                  <a:pt x="6902" y="6902"/>
                </a:lnTo>
                <a:lnTo>
                  <a:pt x="3770" y="7017"/>
                </a:lnTo>
                <a:lnTo>
                  <a:pt x="3668" y="10137"/>
                </a:lnTo>
                <a:lnTo>
                  <a:pt x="205" y="10251"/>
                </a:lnTo>
                <a:lnTo>
                  <a:pt x="166" y="9347"/>
                </a:lnTo>
                <a:lnTo>
                  <a:pt x="2790" y="9271"/>
                </a:lnTo>
                <a:lnTo>
                  <a:pt x="2904" y="6138"/>
                </a:lnTo>
                <a:lnTo>
                  <a:pt x="6024" y="6024"/>
                </a:lnTo>
                <a:lnTo>
                  <a:pt x="6126" y="2904"/>
                </a:lnTo>
                <a:lnTo>
                  <a:pt x="9258" y="2789"/>
                </a:lnTo>
                <a:lnTo>
                  <a:pt x="9347" y="166"/>
                </a:lnTo>
                <a:close/>
                <a:moveTo>
                  <a:pt x="9194" y="1"/>
                </a:moveTo>
                <a:lnTo>
                  <a:pt x="9105" y="2637"/>
                </a:lnTo>
                <a:lnTo>
                  <a:pt x="5973" y="2751"/>
                </a:lnTo>
                <a:lnTo>
                  <a:pt x="5871" y="5871"/>
                </a:lnTo>
                <a:lnTo>
                  <a:pt x="2739" y="5985"/>
                </a:lnTo>
                <a:lnTo>
                  <a:pt x="2637" y="9105"/>
                </a:lnTo>
                <a:lnTo>
                  <a:pt x="1" y="9194"/>
                </a:lnTo>
                <a:lnTo>
                  <a:pt x="52" y="10417"/>
                </a:lnTo>
                <a:lnTo>
                  <a:pt x="3821" y="10289"/>
                </a:lnTo>
                <a:lnTo>
                  <a:pt x="3936" y="7170"/>
                </a:lnTo>
                <a:lnTo>
                  <a:pt x="7055" y="7055"/>
                </a:lnTo>
                <a:lnTo>
                  <a:pt x="7170" y="3935"/>
                </a:lnTo>
                <a:lnTo>
                  <a:pt x="10289" y="3821"/>
                </a:lnTo>
                <a:lnTo>
                  <a:pt x="10417" y="52"/>
                </a:lnTo>
                <a:lnTo>
                  <a:pt x="9194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0" name="Google Shape;2450;p61"/>
          <p:cNvGrpSpPr/>
          <p:nvPr/>
        </p:nvGrpSpPr>
        <p:grpSpPr>
          <a:xfrm>
            <a:off x="7798536" y="278488"/>
            <a:ext cx="504340" cy="366300"/>
            <a:chOff x="8079872" y="1013424"/>
            <a:chExt cx="692014" cy="502606"/>
          </a:xfrm>
        </p:grpSpPr>
        <p:sp>
          <p:nvSpPr>
            <p:cNvPr id="2451" name="Google Shape;2451;p61"/>
            <p:cNvSpPr/>
            <p:nvPr/>
          </p:nvSpPr>
          <p:spPr>
            <a:xfrm rot="-2700000">
              <a:off x="8139810" y="1119866"/>
              <a:ext cx="289406" cy="289406"/>
            </a:xfrm>
            <a:custGeom>
              <a:rect b="b" l="l" r="r" t="t"/>
              <a:pathLst>
                <a:path extrusionOk="0" h="8405" w="8405">
                  <a:moveTo>
                    <a:pt x="8150" y="0"/>
                  </a:moveTo>
                  <a:lnTo>
                    <a:pt x="0" y="8150"/>
                  </a:lnTo>
                  <a:cubicBezTo>
                    <a:pt x="13" y="8239"/>
                    <a:pt x="26" y="8315"/>
                    <a:pt x="39" y="8404"/>
                  </a:cubicBezTo>
                  <a:lnTo>
                    <a:pt x="8405" y="51"/>
                  </a:lnTo>
                  <a:lnTo>
                    <a:pt x="815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61"/>
            <p:cNvSpPr/>
            <p:nvPr/>
          </p:nvSpPr>
          <p:spPr>
            <a:xfrm rot="-2700000">
              <a:off x="8124200" y="1174011"/>
              <a:ext cx="181115" cy="181115"/>
            </a:xfrm>
            <a:custGeom>
              <a:rect b="b" l="l" r="r" t="t"/>
              <a:pathLst>
                <a:path extrusionOk="0" h="5260" w="5260">
                  <a:moveTo>
                    <a:pt x="5259" y="0"/>
                  </a:moveTo>
                  <a:cubicBezTo>
                    <a:pt x="5119" y="39"/>
                    <a:pt x="4979" y="64"/>
                    <a:pt x="4852" y="115"/>
                  </a:cubicBezTo>
                  <a:lnTo>
                    <a:pt x="115" y="4852"/>
                  </a:lnTo>
                  <a:cubicBezTo>
                    <a:pt x="64" y="4992"/>
                    <a:pt x="39" y="5119"/>
                    <a:pt x="1" y="5259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61"/>
            <p:cNvSpPr/>
            <p:nvPr/>
          </p:nvSpPr>
          <p:spPr>
            <a:xfrm rot="-2700000">
              <a:off x="8245967" y="1086917"/>
              <a:ext cx="355172" cy="355620"/>
            </a:xfrm>
            <a:custGeom>
              <a:rect b="b" l="l" r="r" t="t"/>
              <a:pathLst>
                <a:path extrusionOk="0" h="10328" w="10315">
                  <a:moveTo>
                    <a:pt x="10175" y="1"/>
                  </a:moveTo>
                  <a:lnTo>
                    <a:pt x="1" y="10174"/>
                  </a:lnTo>
                  <a:cubicBezTo>
                    <a:pt x="52" y="10225"/>
                    <a:pt x="103" y="10276"/>
                    <a:pt x="141" y="10327"/>
                  </a:cubicBezTo>
                  <a:lnTo>
                    <a:pt x="10315" y="153"/>
                  </a:lnTo>
                  <a:cubicBezTo>
                    <a:pt x="10277" y="102"/>
                    <a:pt x="10226" y="51"/>
                    <a:pt x="1017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61"/>
            <p:cNvSpPr/>
            <p:nvPr/>
          </p:nvSpPr>
          <p:spPr>
            <a:xfrm rot="-2700000">
              <a:off x="8534738" y="1167133"/>
              <a:ext cx="195577" cy="195164"/>
            </a:xfrm>
            <a:custGeom>
              <a:rect b="b" l="l" r="r" t="t"/>
              <a:pathLst>
                <a:path extrusionOk="0" h="5668" w="5680">
                  <a:moveTo>
                    <a:pt x="5679" y="1"/>
                  </a:moveTo>
                  <a:lnTo>
                    <a:pt x="0" y="5667"/>
                  </a:lnTo>
                  <a:cubicBezTo>
                    <a:pt x="128" y="5642"/>
                    <a:pt x="255" y="5616"/>
                    <a:pt x="382" y="5578"/>
                  </a:cubicBezTo>
                  <a:lnTo>
                    <a:pt x="5590" y="370"/>
                  </a:lnTo>
                  <a:cubicBezTo>
                    <a:pt x="5629" y="243"/>
                    <a:pt x="5654" y="115"/>
                    <a:pt x="567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61"/>
            <p:cNvSpPr/>
            <p:nvPr/>
          </p:nvSpPr>
          <p:spPr>
            <a:xfrm rot="-2700000">
              <a:off x="8415144" y="1116802"/>
              <a:ext cx="295535" cy="295535"/>
            </a:xfrm>
            <a:custGeom>
              <a:rect b="b" l="l" r="r" t="t"/>
              <a:pathLst>
                <a:path extrusionOk="0" h="8583" w="8583">
                  <a:moveTo>
                    <a:pt x="8532" y="0"/>
                  </a:moveTo>
                  <a:lnTo>
                    <a:pt x="1" y="8532"/>
                  </a:lnTo>
                  <a:cubicBezTo>
                    <a:pt x="77" y="8557"/>
                    <a:pt x="153" y="8570"/>
                    <a:pt x="243" y="8583"/>
                  </a:cubicBezTo>
                  <a:lnTo>
                    <a:pt x="8583" y="242"/>
                  </a:lnTo>
                  <a:cubicBezTo>
                    <a:pt x="8570" y="166"/>
                    <a:pt x="8545" y="90"/>
                    <a:pt x="853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61"/>
            <p:cNvSpPr/>
            <p:nvPr/>
          </p:nvSpPr>
          <p:spPr>
            <a:xfrm rot="-2700000">
              <a:off x="8322460" y="1093560"/>
              <a:ext cx="342019" cy="342019"/>
            </a:xfrm>
            <a:custGeom>
              <a:rect b="b" l="l" r="r" t="t"/>
              <a:pathLst>
                <a:path extrusionOk="0" h="9933" w="9933">
                  <a:moveTo>
                    <a:pt x="9831" y="0"/>
                  </a:moveTo>
                  <a:lnTo>
                    <a:pt x="1" y="9831"/>
                  </a:lnTo>
                  <a:cubicBezTo>
                    <a:pt x="64" y="9869"/>
                    <a:pt x="115" y="9894"/>
                    <a:pt x="179" y="9932"/>
                  </a:cubicBezTo>
                  <a:lnTo>
                    <a:pt x="9933" y="191"/>
                  </a:lnTo>
                  <a:cubicBezTo>
                    <a:pt x="9894" y="128"/>
                    <a:pt x="9856" y="64"/>
                    <a:pt x="983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61"/>
            <p:cNvSpPr/>
            <p:nvPr/>
          </p:nvSpPr>
          <p:spPr>
            <a:xfrm rot="-2700000">
              <a:off x="8184252" y="1094868"/>
              <a:ext cx="339402" cy="339402"/>
            </a:xfrm>
            <a:custGeom>
              <a:rect b="b" l="l" r="r" t="t"/>
              <a:pathLst>
                <a:path extrusionOk="0" h="9857" w="9857">
                  <a:moveTo>
                    <a:pt x="9665" y="1"/>
                  </a:moveTo>
                  <a:lnTo>
                    <a:pt x="1" y="9665"/>
                  </a:lnTo>
                  <a:lnTo>
                    <a:pt x="103" y="9856"/>
                  </a:lnTo>
                  <a:lnTo>
                    <a:pt x="9856" y="102"/>
                  </a:lnTo>
                  <a:cubicBezTo>
                    <a:pt x="9793" y="64"/>
                    <a:pt x="9729" y="39"/>
                    <a:pt x="966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8" name="Google Shape;2458;p61"/>
          <p:cNvGrpSpPr/>
          <p:nvPr/>
        </p:nvGrpSpPr>
        <p:grpSpPr>
          <a:xfrm>
            <a:off x="2343875" y="869313"/>
            <a:ext cx="1324550" cy="97225"/>
            <a:chOff x="7102950" y="434363"/>
            <a:chExt cx="1324550" cy="97225"/>
          </a:xfrm>
        </p:grpSpPr>
        <p:cxnSp>
          <p:nvCxnSpPr>
            <p:cNvPr id="2459" name="Google Shape;2459;p61"/>
            <p:cNvCxnSpPr/>
            <p:nvPr/>
          </p:nvCxnSpPr>
          <p:spPr>
            <a:xfrm>
              <a:off x="7318400" y="434363"/>
              <a:ext cx="1109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60" name="Google Shape;2460;p61"/>
            <p:cNvCxnSpPr/>
            <p:nvPr/>
          </p:nvCxnSpPr>
          <p:spPr>
            <a:xfrm>
              <a:off x="7102950" y="531588"/>
              <a:ext cx="1109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461" name="Google Shape;246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3725" y="0"/>
            <a:ext cx="1913175" cy="233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31"/>
          <p:cNvSpPr txBox="1"/>
          <p:nvPr>
            <p:ph idx="9" type="subTitle"/>
          </p:nvPr>
        </p:nvSpPr>
        <p:spPr>
          <a:xfrm>
            <a:off x="2165925" y="2220075"/>
            <a:ext cx="52203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2900" u="none"/>
              <a:t>Pandemia da Covid-19</a:t>
            </a:r>
            <a:endParaRPr b="1" sz="2900" u="none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kta"/>
              <a:buChar char="●"/>
            </a:pPr>
            <a:r>
              <a:rPr lang="en" sz="2500" u="none"/>
              <a:t>Alastramento do vírus</a:t>
            </a:r>
            <a:endParaRPr sz="2500" u="none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kta"/>
              <a:buChar char="●"/>
            </a:pPr>
            <a:r>
              <a:rPr lang="en" sz="2500" u="none"/>
              <a:t>Medidas de contenção</a:t>
            </a:r>
            <a:endParaRPr sz="2500" u="none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kta"/>
              <a:buChar char="●"/>
            </a:pPr>
            <a:r>
              <a:rPr lang="en" sz="2500" u="none"/>
              <a:t>Aumento do uso das redes sociais¹ </a:t>
            </a:r>
            <a:endParaRPr sz="2500" u="none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kta"/>
              <a:buChar char="○"/>
            </a:pPr>
            <a:r>
              <a:rPr lang="en" sz="2500">
                <a:latin typeface="Mukta"/>
                <a:ea typeface="Mukta"/>
                <a:cs typeface="Mukta"/>
                <a:sym typeface="Mukta"/>
              </a:rPr>
              <a:t>Twitter</a:t>
            </a:r>
            <a:endParaRPr sz="2500" u="none">
              <a:latin typeface="Mukta"/>
              <a:ea typeface="Mukta"/>
              <a:cs typeface="Mukta"/>
              <a:sym typeface="Muk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500" u="none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500" u="none"/>
          </a:p>
        </p:txBody>
      </p:sp>
      <p:sp>
        <p:nvSpPr>
          <p:cNvPr id="1991" name="Google Shape;1991;p31"/>
          <p:cNvSpPr txBox="1"/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Problema</a:t>
            </a:r>
            <a:endParaRPr/>
          </a:p>
        </p:txBody>
      </p:sp>
      <p:grpSp>
        <p:nvGrpSpPr>
          <p:cNvPr id="1992" name="Google Shape;1992;p31"/>
          <p:cNvGrpSpPr/>
          <p:nvPr/>
        </p:nvGrpSpPr>
        <p:grpSpPr>
          <a:xfrm>
            <a:off x="729778" y="1600002"/>
            <a:ext cx="1186166" cy="971693"/>
            <a:chOff x="6015419" y="3716859"/>
            <a:chExt cx="557671" cy="511283"/>
          </a:xfrm>
        </p:grpSpPr>
        <p:sp>
          <p:nvSpPr>
            <p:cNvPr id="1993" name="Google Shape;1993;p31"/>
            <p:cNvSpPr/>
            <p:nvPr/>
          </p:nvSpPr>
          <p:spPr>
            <a:xfrm>
              <a:off x="6015419" y="3716859"/>
              <a:ext cx="557671" cy="511283"/>
            </a:xfrm>
            <a:custGeom>
              <a:rect b="b" l="l" r="r" t="t"/>
              <a:pathLst>
                <a:path extrusionOk="0" h="88649" w="9665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rgbClr val="CFD9E0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94" name="Google Shape;1994;p31"/>
            <p:cNvGrpSpPr/>
            <p:nvPr/>
          </p:nvGrpSpPr>
          <p:grpSpPr>
            <a:xfrm>
              <a:off x="6036094" y="3716980"/>
              <a:ext cx="529860" cy="510469"/>
              <a:chOff x="6036094" y="3716980"/>
              <a:chExt cx="529860" cy="510469"/>
            </a:xfrm>
          </p:grpSpPr>
          <p:sp>
            <p:nvSpPr>
              <p:cNvPr id="1995" name="Google Shape;1995;p31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rect b="b" l="l" r="r" t="t"/>
                <a:pathLst>
                  <a:path extrusionOk="0" h="11144" w="13876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6" name="Google Shape;1996;p31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rect b="b" l="l" r="r" t="t"/>
                <a:pathLst>
                  <a:path extrusionOk="0" h="6371" w="6779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7" name="Google Shape;1997;p31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rect b="b" l="l" r="r" t="t"/>
                <a:pathLst>
                  <a:path extrusionOk="0" h="2308" w="4348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8" name="Google Shape;1998;p31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rect b="b" l="l" r="r" t="t"/>
                <a:pathLst>
                  <a:path extrusionOk="0" h="2875" w="3124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9" name="Google Shape;1999;p31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rect b="b" l="l" r="r" t="t"/>
                <a:pathLst>
                  <a:path extrusionOk="0" h="75943" w="34458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0" name="Google Shape;2000;p31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rect b="b" l="l" r="r" t="t"/>
                <a:pathLst>
                  <a:path extrusionOk="0" h="52540" w="31478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1" name="Google Shape;2001;p31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rect b="b" l="l" r="r" t="t"/>
                <a:pathLst>
                  <a:path extrusionOk="0" h="37558" w="32276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2" name="Google Shape;2002;p31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rect b="b" l="l" r="r" t="t"/>
                <a:pathLst>
                  <a:path extrusionOk="0" h="2420" w="5892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3" name="Google Shape;2003;p31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rect b="b" l="l" r="r" t="t"/>
                <a:pathLst>
                  <a:path extrusionOk="0" h="2059" w="6194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4" name="Google Shape;2004;p31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rect b="b" l="l" r="r" t="t"/>
                <a:pathLst>
                  <a:path extrusionOk="0" h="2130" w="3426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05" name="Google Shape;2005;p31"/>
          <p:cNvSpPr txBox="1"/>
          <p:nvPr/>
        </p:nvSpPr>
        <p:spPr>
          <a:xfrm>
            <a:off x="228300" y="4425950"/>
            <a:ext cx="889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ukta"/>
                <a:ea typeface="Mukta"/>
                <a:cs typeface="Mukta"/>
                <a:sym typeface="Mukta"/>
              </a:rPr>
              <a:t>¹</a:t>
            </a:r>
            <a:r>
              <a:rPr lang="en" sz="1200">
                <a:latin typeface="Mukta"/>
                <a:ea typeface="Mukta"/>
                <a:cs typeface="Mukta"/>
                <a:sym typeface="Mukta"/>
              </a:rPr>
              <a:t>https://wearesocial.com/sg/blog/2021/07/digital-audiences-swell-but-there-may-be-trouble-ahead/</a:t>
            </a:r>
            <a:endParaRPr b="0" i="0" sz="1200" u="none" cap="none" strike="noStrike">
              <a:solidFill>
                <a:srgbClr val="000000"/>
              </a:solidFill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32"/>
          <p:cNvSpPr txBox="1"/>
          <p:nvPr>
            <p:ph type="title"/>
          </p:nvPr>
        </p:nvSpPr>
        <p:spPr>
          <a:xfrm>
            <a:off x="1421700" y="531600"/>
            <a:ext cx="6300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2011" name="Google Shape;2011;p32"/>
          <p:cNvSpPr txBox="1"/>
          <p:nvPr/>
        </p:nvSpPr>
        <p:spPr>
          <a:xfrm>
            <a:off x="4017596" y="1402700"/>
            <a:ext cx="30375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>
                <a:highlight>
                  <a:srgbClr val="F4CCCC"/>
                </a:highlight>
                <a:latin typeface="Mukta"/>
                <a:ea typeface="Mukta"/>
                <a:cs typeface="Mukta"/>
                <a:sym typeface="Mukta"/>
              </a:rPr>
              <a:t>Impacto emocional¹</a:t>
            </a:r>
            <a:endParaRPr b="0" i="0" sz="2600" cap="none" strike="noStrike">
              <a:solidFill>
                <a:srgbClr val="000000"/>
              </a:solidFill>
              <a:highlight>
                <a:srgbClr val="F4CCCC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12" name="Google Shape;2012;p32"/>
          <p:cNvSpPr txBox="1"/>
          <p:nvPr/>
        </p:nvSpPr>
        <p:spPr>
          <a:xfrm>
            <a:off x="5008201" y="2021700"/>
            <a:ext cx="33819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>
                <a:highlight>
                  <a:srgbClr val="F4CCCC"/>
                </a:highlight>
                <a:latin typeface="Mukta"/>
                <a:ea typeface="Mukta"/>
                <a:cs typeface="Mukta"/>
                <a:sym typeface="Mukta"/>
              </a:rPr>
              <a:t>Ansiedade</a:t>
            </a:r>
            <a:endParaRPr b="0" i="0" sz="2600" cap="none" strike="noStrike">
              <a:solidFill>
                <a:srgbClr val="000000"/>
              </a:solidFill>
              <a:highlight>
                <a:srgbClr val="F4CCCC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13" name="Google Shape;2013;p32"/>
          <p:cNvSpPr/>
          <p:nvPr/>
        </p:nvSpPr>
        <p:spPr>
          <a:xfrm>
            <a:off x="472963" y="1479600"/>
            <a:ext cx="2860200" cy="28602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4" name="Google Shape;2014;p32"/>
          <p:cNvCxnSpPr/>
          <p:nvPr/>
        </p:nvCxnSpPr>
        <p:spPr>
          <a:xfrm>
            <a:off x="2643296" y="1593350"/>
            <a:ext cx="1237800" cy="4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015" name="Google Shape;2015;p32"/>
          <p:cNvCxnSpPr>
            <a:stCxn id="2012" idx="1"/>
          </p:cNvCxnSpPr>
          <p:nvPr/>
        </p:nvCxnSpPr>
        <p:spPr>
          <a:xfrm flipH="1">
            <a:off x="4351201" y="2212350"/>
            <a:ext cx="657000" cy="3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2016" name="Google Shape;2016;p32"/>
          <p:cNvSpPr txBox="1"/>
          <p:nvPr/>
        </p:nvSpPr>
        <p:spPr>
          <a:xfrm>
            <a:off x="59175" y="4812300"/>
            <a:ext cx="89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ukta"/>
                <a:ea typeface="Mukta"/>
                <a:cs typeface="Mukta"/>
                <a:sym typeface="Mukta"/>
              </a:rPr>
              <a:t>¹</a:t>
            </a:r>
            <a:r>
              <a:rPr lang="en">
                <a:latin typeface="Mukta"/>
                <a:ea typeface="Mukta"/>
                <a:cs typeface="Mukta"/>
                <a:sym typeface="Mukta"/>
              </a:rPr>
              <a:t>https://www.saude.go.gov.br/noticias/12609-pandemia-da-covid-19-provoca-impacto-negativo-na-saude-mental</a:t>
            </a:r>
            <a:endParaRPr b="0" i="0" sz="1400" u="none" cap="none" strike="noStrike">
              <a:solidFill>
                <a:srgbClr val="000000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17" name="Google Shape;2017;p32"/>
          <p:cNvSpPr txBox="1"/>
          <p:nvPr>
            <p:ph type="title"/>
          </p:nvPr>
        </p:nvSpPr>
        <p:spPr>
          <a:xfrm>
            <a:off x="472975" y="2671950"/>
            <a:ext cx="2736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Pandemia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Covid-19</a:t>
            </a:r>
            <a:endParaRPr/>
          </a:p>
        </p:txBody>
      </p:sp>
      <p:cxnSp>
        <p:nvCxnSpPr>
          <p:cNvPr id="2018" name="Google Shape;2018;p32"/>
          <p:cNvCxnSpPr/>
          <p:nvPr/>
        </p:nvCxnSpPr>
        <p:spPr>
          <a:xfrm>
            <a:off x="4337725" y="1799550"/>
            <a:ext cx="13500" cy="2256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2019" name="Google Shape;2019;p32"/>
          <p:cNvSpPr txBox="1"/>
          <p:nvPr/>
        </p:nvSpPr>
        <p:spPr>
          <a:xfrm>
            <a:off x="5008200" y="2555100"/>
            <a:ext cx="37746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>
                <a:highlight>
                  <a:srgbClr val="F4CCCC"/>
                </a:highlight>
                <a:latin typeface="Mukta"/>
                <a:ea typeface="Mukta"/>
                <a:cs typeface="Mukta"/>
                <a:sym typeface="Mukta"/>
              </a:rPr>
              <a:t>Síndrome do pânico</a:t>
            </a:r>
            <a:endParaRPr b="0" i="0" sz="2600" cap="none" strike="noStrike">
              <a:solidFill>
                <a:srgbClr val="000000"/>
              </a:solidFill>
              <a:highlight>
                <a:srgbClr val="F4CCCC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20" name="Google Shape;2020;p32"/>
          <p:cNvSpPr txBox="1"/>
          <p:nvPr/>
        </p:nvSpPr>
        <p:spPr>
          <a:xfrm>
            <a:off x="5008200" y="3393300"/>
            <a:ext cx="34389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>
                <a:highlight>
                  <a:srgbClr val="F4CCCC"/>
                </a:highlight>
                <a:latin typeface="Mukta"/>
                <a:ea typeface="Mukta"/>
                <a:cs typeface="Mukta"/>
                <a:sym typeface="Mukta"/>
              </a:rPr>
              <a:t>Medo da contaminação</a:t>
            </a:r>
            <a:endParaRPr sz="2600">
              <a:highlight>
                <a:srgbClr val="F4CCCC"/>
              </a:highlight>
              <a:latin typeface="Mukta"/>
              <a:ea typeface="Mukta"/>
              <a:cs typeface="Mukta"/>
              <a:sym typeface="Muk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2600">
              <a:highlight>
                <a:srgbClr val="F4CCCC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21" name="Google Shape;2021;p32"/>
          <p:cNvSpPr txBox="1"/>
          <p:nvPr/>
        </p:nvSpPr>
        <p:spPr>
          <a:xfrm>
            <a:off x="5008201" y="3850500"/>
            <a:ext cx="33819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>
                <a:highlight>
                  <a:srgbClr val="F4CCCC"/>
                </a:highlight>
                <a:latin typeface="Mukta"/>
                <a:ea typeface="Mukta"/>
                <a:cs typeface="Mukta"/>
                <a:sym typeface="Mukta"/>
              </a:rPr>
              <a:t>Solidão</a:t>
            </a:r>
            <a:endParaRPr b="0" i="0" sz="2600" cap="none" strike="noStrike">
              <a:solidFill>
                <a:srgbClr val="000000"/>
              </a:solidFill>
              <a:highlight>
                <a:srgbClr val="F4CCCC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cxnSp>
        <p:nvCxnSpPr>
          <p:cNvPr id="2022" name="Google Shape;2022;p32"/>
          <p:cNvCxnSpPr/>
          <p:nvPr/>
        </p:nvCxnSpPr>
        <p:spPr>
          <a:xfrm flipH="1">
            <a:off x="4351201" y="2745750"/>
            <a:ext cx="657000" cy="3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023" name="Google Shape;2023;p32"/>
          <p:cNvCxnSpPr/>
          <p:nvPr/>
        </p:nvCxnSpPr>
        <p:spPr>
          <a:xfrm flipH="1">
            <a:off x="4351201" y="3355350"/>
            <a:ext cx="657000" cy="3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024" name="Google Shape;2024;p32"/>
          <p:cNvCxnSpPr/>
          <p:nvPr/>
        </p:nvCxnSpPr>
        <p:spPr>
          <a:xfrm flipH="1">
            <a:off x="4351201" y="4041150"/>
            <a:ext cx="657000" cy="3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33"/>
          <p:cNvSpPr txBox="1"/>
          <p:nvPr>
            <p:ph type="title"/>
          </p:nvPr>
        </p:nvSpPr>
        <p:spPr>
          <a:xfrm>
            <a:off x="1421700" y="531600"/>
            <a:ext cx="6300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2030" name="Google Shape;2030;p33"/>
          <p:cNvSpPr txBox="1"/>
          <p:nvPr/>
        </p:nvSpPr>
        <p:spPr>
          <a:xfrm>
            <a:off x="5160593" y="1707500"/>
            <a:ext cx="15003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>
                <a:highlight>
                  <a:srgbClr val="D9EAD3"/>
                </a:highlight>
                <a:latin typeface="Mukta"/>
                <a:ea typeface="Mukta"/>
                <a:cs typeface="Mukta"/>
                <a:sym typeface="Mukta"/>
              </a:rPr>
              <a:t>Estudos </a:t>
            </a:r>
            <a:endParaRPr b="0" i="0" sz="2600" cap="none" strike="noStrike">
              <a:solidFill>
                <a:srgbClr val="000000"/>
              </a:solidFill>
              <a:highlight>
                <a:srgbClr val="D9EAD3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31" name="Google Shape;2031;p33"/>
          <p:cNvSpPr txBox="1"/>
          <p:nvPr/>
        </p:nvSpPr>
        <p:spPr>
          <a:xfrm>
            <a:off x="5389200" y="2783700"/>
            <a:ext cx="2699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>
                <a:highlight>
                  <a:srgbClr val="D9EAD3"/>
                </a:highlight>
                <a:latin typeface="Mukta"/>
                <a:ea typeface="Mukta"/>
                <a:cs typeface="Mukta"/>
                <a:sym typeface="Mukta"/>
              </a:rPr>
              <a:t>Comportamento </a:t>
            </a:r>
            <a:endParaRPr sz="2600">
              <a:highlight>
                <a:srgbClr val="D9EAD3"/>
              </a:highlight>
              <a:latin typeface="Mukta"/>
              <a:ea typeface="Mukta"/>
              <a:cs typeface="Mukta"/>
              <a:sym typeface="Mukt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>
                <a:highlight>
                  <a:srgbClr val="D9EAD3"/>
                </a:highlight>
                <a:latin typeface="Mukta"/>
                <a:ea typeface="Mukta"/>
                <a:cs typeface="Mukta"/>
                <a:sym typeface="Mukta"/>
              </a:rPr>
              <a:t>emocional</a:t>
            </a:r>
            <a:endParaRPr b="0" i="0" sz="2600" cap="none" strike="noStrike">
              <a:solidFill>
                <a:srgbClr val="000000"/>
              </a:solidFill>
              <a:highlight>
                <a:srgbClr val="D9EAD3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32" name="Google Shape;2032;p33"/>
          <p:cNvSpPr txBox="1"/>
          <p:nvPr/>
        </p:nvSpPr>
        <p:spPr>
          <a:xfrm>
            <a:off x="5236826" y="3707500"/>
            <a:ext cx="2324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>
                <a:highlight>
                  <a:srgbClr val="D9EAD3"/>
                </a:highlight>
                <a:latin typeface="Mukta"/>
                <a:ea typeface="Mukta"/>
                <a:cs typeface="Mukta"/>
                <a:sym typeface="Mukta"/>
              </a:rPr>
              <a:t>Redes sociais</a:t>
            </a:r>
            <a:endParaRPr b="0" i="0" sz="2600" cap="none" strike="noStrike">
              <a:solidFill>
                <a:srgbClr val="000000"/>
              </a:solidFill>
              <a:highlight>
                <a:srgbClr val="D9EAD3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33" name="Google Shape;2033;p33"/>
          <p:cNvSpPr/>
          <p:nvPr/>
        </p:nvSpPr>
        <p:spPr>
          <a:xfrm>
            <a:off x="319826" y="1492000"/>
            <a:ext cx="3037200" cy="29835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4" name="Google Shape;2034;p33"/>
          <p:cNvCxnSpPr/>
          <p:nvPr/>
        </p:nvCxnSpPr>
        <p:spPr>
          <a:xfrm>
            <a:off x="3514150" y="2816425"/>
            <a:ext cx="1798800" cy="5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035" name="Google Shape;2035;p33"/>
          <p:cNvCxnSpPr/>
          <p:nvPr/>
        </p:nvCxnSpPr>
        <p:spPr>
          <a:xfrm>
            <a:off x="3338975" y="3895825"/>
            <a:ext cx="1669200" cy="2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2036" name="Google Shape;2036;p33"/>
          <p:cNvSpPr txBox="1"/>
          <p:nvPr/>
        </p:nvSpPr>
        <p:spPr>
          <a:xfrm>
            <a:off x="59175" y="4812300"/>
            <a:ext cx="55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ukta"/>
                <a:ea typeface="Mukta"/>
                <a:cs typeface="Mukta"/>
                <a:sym typeface="Mukta"/>
              </a:rPr>
              <a:t>¹Paul et al. 2020</a:t>
            </a:r>
            <a:endParaRPr b="0" i="0" sz="1400" u="none" cap="none" strike="noStrike">
              <a:solidFill>
                <a:srgbClr val="000000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37" name="Google Shape;2037;p33"/>
          <p:cNvSpPr txBox="1"/>
          <p:nvPr>
            <p:ph type="title"/>
          </p:nvPr>
        </p:nvSpPr>
        <p:spPr>
          <a:xfrm>
            <a:off x="255175" y="2746000"/>
            <a:ext cx="3166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900"/>
              <a:t>Impacto emocional da pandemia </a:t>
            </a:r>
            <a:endParaRPr sz="3900"/>
          </a:p>
        </p:txBody>
      </p:sp>
      <p:cxnSp>
        <p:nvCxnSpPr>
          <p:cNvPr id="2038" name="Google Shape;2038;p33"/>
          <p:cNvCxnSpPr/>
          <p:nvPr/>
        </p:nvCxnSpPr>
        <p:spPr>
          <a:xfrm>
            <a:off x="3338975" y="1914625"/>
            <a:ext cx="1669200" cy="2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34"/>
          <p:cNvSpPr txBox="1"/>
          <p:nvPr>
            <p:ph type="title"/>
          </p:nvPr>
        </p:nvSpPr>
        <p:spPr>
          <a:xfrm>
            <a:off x="1421700" y="531600"/>
            <a:ext cx="6300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Objetivo geral</a:t>
            </a:r>
            <a:endParaRPr/>
          </a:p>
        </p:txBody>
      </p:sp>
      <p:sp>
        <p:nvSpPr>
          <p:cNvPr id="2044" name="Google Shape;2044;p34"/>
          <p:cNvSpPr/>
          <p:nvPr/>
        </p:nvSpPr>
        <p:spPr>
          <a:xfrm>
            <a:off x="319823" y="1492000"/>
            <a:ext cx="8436300" cy="31143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5" name="Google Shape;2045;p34"/>
          <p:cNvSpPr txBox="1"/>
          <p:nvPr>
            <p:ph type="title"/>
          </p:nvPr>
        </p:nvSpPr>
        <p:spPr>
          <a:xfrm>
            <a:off x="788575" y="2746000"/>
            <a:ext cx="7319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200"/>
              <a:t>Realizar uma análise de sentimentos dos </a:t>
            </a:r>
            <a:r>
              <a:rPr i="1" lang="en" sz="2200"/>
              <a:t>tweets </a:t>
            </a:r>
            <a:r>
              <a:rPr lang="en" sz="2200"/>
              <a:t>publicados pelos brasileiros sobre a Covid-19 durante o período de 4 de fevereiro a 7 de março de 2021 baseada nas seis emoções universais de Paul Ekman.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oogle Shape;2050;p35"/>
          <p:cNvGrpSpPr/>
          <p:nvPr/>
        </p:nvGrpSpPr>
        <p:grpSpPr>
          <a:xfrm>
            <a:off x="938006" y="1337807"/>
            <a:ext cx="1319372" cy="1319369"/>
            <a:chOff x="3626573" y="4346800"/>
            <a:chExt cx="981602" cy="981600"/>
          </a:xfrm>
        </p:grpSpPr>
        <p:sp>
          <p:nvSpPr>
            <p:cNvPr id="2051" name="Google Shape;2051;p35"/>
            <p:cNvSpPr/>
            <p:nvPr/>
          </p:nvSpPr>
          <p:spPr>
            <a:xfrm flipH="1">
              <a:off x="3626573" y="4346800"/>
              <a:ext cx="981600" cy="981600"/>
            </a:xfrm>
            <a:prstGeom prst="pie">
              <a:avLst>
                <a:gd fmla="val 10740800" name="adj1"/>
                <a:gd fmla="val 21558904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52" name="Google Shape;2052;p35"/>
            <p:cNvPicPr preferRelativeResize="0"/>
            <p:nvPr/>
          </p:nvPicPr>
          <p:blipFill rotWithShape="1">
            <a:blip r:embed="rId3">
              <a:alphaModFix amt="47000"/>
            </a:blip>
            <a:srcRect b="23109" l="0" r="0" t="268"/>
            <a:stretch/>
          </p:blipFill>
          <p:spPr>
            <a:xfrm>
              <a:off x="3626575" y="4347400"/>
              <a:ext cx="981600" cy="980400"/>
            </a:xfrm>
            <a:prstGeom prst="pie">
              <a:avLst>
                <a:gd fmla="val 10744305" name="adj1"/>
                <a:gd fmla="val 61521" name="adj2"/>
              </a:avLst>
            </a:prstGeom>
            <a:noFill/>
            <a:ln>
              <a:noFill/>
            </a:ln>
          </p:spPr>
        </p:pic>
      </p:grpSp>
      <p:sp>
        <p:nvSpPr>
          <p:cNvPr id="2053" name="Google Shape;2053;p35"/>
          <p:cNvSpPr txBox="1"/>
          <p:nvPr>
            <p:ph type="title"/>
          </p:nvPr>
        </p:nvSpPr>
        <p:spPr>
          <a:xfrm>
            <a:off x="5342850" y="2779475"/>
            <a:ext cx="32082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 u="none">
                <a:latin typeface="Mukta ExtraBold"/>
                <a:ea typeface="Mukta ExtraBold"/>
                <a:cs typeface="Mukta ExtraBold"/>
                <a:sym typeface="Mukta ExtraBold"/>
              </a:rPr>
              <a:t>Revisão Sistemática da Literatura</a:t>
            </a:r>
            <a:endParaRPr sz="3500" u="none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2054" name="Google Shape;2054;p35"/>
          <p:cNvSpPr txBox="1"/>
          <p:nvPr>
            <p:ph idx="2" type="title"/>
          </p:nvPr>
        </p:nvSpPr>
        <p:spPr>
          <a:xfrm>
            <a:off x="5342851" y="1227425"/>
            <a:ext cx="2887800" cy="1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55" name="Google Shape;2055;p35"/>
          <p:cNvSpPr/>
          <p:nvPr/>
        </p:nvSpPr>
        <p:spPr>
          <a:xfrm>
            <a:off x="1308084" y="1644049"/>
            <a:ext cx="1705033" cy="1906613"/>
          </a:xfrm>
          <a:custGeom>
            <a:rect b="b" l="l" r="r" t="t"/>
            <a:pathLst>
              <a:path extrusionOk="0" h="12729" w="10776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6" name="Google Shape;2056;p35"/>
          <p:cNvGrpSpPr/>
          <p:nvPr/>
        </p:nvGrpSpPr>
        <p:grpSpPr>
          <a:xfrm>
            <a:off x="1558284" y="1318049"/>
            <a:ext cx="820612" cy="514350"/>
            <a:chOff x="1847509" y="943299"/>
            <a:chExt cx="820612" cy="514350"/>
          </a:xfrm>
        </p:grpSpPr>
        <p:grpSp>
          <p:nvGrpSpPr>
            <p:cNvPr id="2057" name="Google Shape;2057;p35"/>
            <p:cNvGrpSpPr/>
            <p:nvPr/>
          </p:nvGrpSpPr>
          <p:grpSpPr>
            <a:xfrm rot="5400000">
              <a:off x="1770623" y="1020186"/>
              <a:ext cx="514350" cy="360577"/>
              <a:chOff x="811070" y="531598"/>
              <a:chExt cx="514350" cy="360577"/>
            </a:xfrm>
          </p:grpSpPr>
          <p:sp>
            <p:nvSpPr>
              <p:cNvPr id="2058" name="Google Shape;2058;p35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rect b="b" l="l" r="r" t="t"/>
                <a:pathLst>
                  <a:path extrusionOk="0" h="744" w="778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9" name="Google Shape;2059;p35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rect b="b" l="l" r="r" t="t"/>
                <a:pathLst>
                  <a:path extrusionOk="0" h="748" w="777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0" name="Google Shape;2060;p35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rect b="b" l="l" r="r" t="t"/>
                <a:pathLst>
                  <a:path extrusionOk="0" h="749" w="79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1" name="Google Shape;2061;p35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rect b="b" l="l" r="r" t="t"/>
                <a:pathLst>
                  <a:path extrusionOk="0" h="748" w="778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2" name="Google Shape;2062;p35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rect b="b" l="l" r="r" t="t"/>
                <a:pathLst>
                  <a:path extrusionOk="0" h="749" w="778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3" name="Google Shape;2063;p35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rect b="b" l="l" r="r" t="t"/>
                <a:pathLst>
                  <a:path extrusionOk="0" h="750" w="777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4" name="Google Shape;2064;p35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rect b="b" l="l" r="r" t="t"/>
                <a:pathLst>
                  <a:path extrusionOk="0" h="744" w="79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5" name="Google Shape;2065;p35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rect b="b" l="l" r="r" t="t"/>
                <a:pathLst>
                  <a:path extrusionOk="0" h="736" w="778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6" name="Google Shape;2066;p35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rect b="b" l="l" r="r" t="t"/>
                <a:pathLst>
                  <a:path extrusionOk="0" h="744" w="778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7" name="Google Shape;2067;p35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rect b="b" l="l" r="r" t="t"/>
                <a:pathLst>
                  <a:path extrusionOk="0" h="753" w="777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8" name="Google Shape;2068;p35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rect b="b" l="l" r="r" t="t"/>
                <a:pathLst>
                  <a:path extrusionOk="0" h="744" w="778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9" name="Google Shape;2069;p35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rect b="b" l="l" r="r" t="t"/>
                <a:pathLst>
                  <a:path extrusionOk="0" h="748" w="791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70" name="Google Shape;2070;p35"/>
            <p:cNvGrpSpPr/>
            <p:nvPr/>
          </p:nvGrpSpPr>
          <p:grpSpPr>
            <a:xfrm rot="5400000">
              <a:off x="2230658" y="1020186"/>
              <a:ext cx="514350" cy="360577"/>
              <a:chOff x="811070" y="531598"/>
              <a:chExt cx="514350" cy="360577"/>
            </a:xfrm>
          </p:grpSpPr>
          <p:sp>
            <p:nvSpPr>
              <p:cNvPr id="2071" name="Google Shape;2071;p35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rect b="b" l="l" r="r" t="t"/>
                <a:pathLst>
                  <a:path extrusionOk="0" h="744" w="778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2" name="Google Shape;2072;p35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rect b="b" l="l" r="r" t="t"/>
                <a:pathLst>
                  <a:path extrusionOk="0" h="748" w="777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3" name="Google Shape;2073;p35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rect b="b" l="l" r="r" t="t"/>
                <a:pathLst>
                  <a:path extrusionOk="0" h="749" w="79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4" name="Google Shape;2074;p35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rect b="b" l="l" r="r" t="t"/>
                <a:pathLst>
                  <a:path extrusionOk="0" h="748" w="778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5" name="Google Shape;2075;p35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rect b="b" l="l" r="r" t="t"/>
                <a:pathLst>
                  <a:path extrusionOk="0" h="749" w="778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6" name="Google Shape;2076;p35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rect b="b" l="l" r="r" t="t"/>
                <a:pathLst>
                  <a:path extrusionOk="0" h="750" w="777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7" name="Google Shape;2077;p35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rect b="b" l="l" r="r" t="t"/>
                <a:pathLst>
                  <a:path extrusionOk="0" h="744" w="79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8" name="Google Shape;2078;p35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rect b="b" l="l" r="r" t="t"/>
                <a:pathLst>
                  <a:path extrusionOk="0" h="736" w="778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9" name="Google Shape;2079;p35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rect b="b" l="l" r="r" t="t"/>
                <a:pathLst>
                  <a:path extrusionOk="0" h="744" w="778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0" name="Google Shape;2080;p35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rect b="b" l="l" r="r" t="t"/>
                <a:pathLst>
                  <a:path extrusionOk="0" h="753" w="777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1" name="Google Shape;2081;p35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rect b="b" l="l" r="r" t="t"/>
                <a:pathLst>
                  <a:path extrusionOk="0" h="744" w="778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2" name="Google Shape;2082;p35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rect b="b" l="l" r="r" t="t"/>
                <a:pathLst>
                  <a:path extrusionOk="0" h="748" w="791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83" name="Google Shape;2083;p35"/>
          <p:cNvSpPr/>
          <p:nvPr/>
        </p:nvSpPr>
        <p:spPr>
          <a:xfrm>
            <a:off x="2658925" y="2890700"/>
            <a:ext cx="1319400" cy="13194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36"/>
          <p:cNvSpPr txBox="1"/>
          <p:nvPr>
            <p:ph type="title"/>
          </p:nvPr>
        </p:nvSpPr>
        <p:spPr>
          <a:xfrm>
            <a:off x="718125" y="530350"/>
            <a:ext cx="5667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Questão norteadora</a:t>
            </a:r>
            <a:endParaRPr/>
          </a:p>
        </p:txBody>
      </p:sp>
      <p:sp>
        <p:nvSpPr>
          <p:cNvPr id="2089" name="Google Shape;2089;p36"/>
          <p:cNvSpPr txBox="1"/>
          <p:nvPr>
            <p:ph idx="4" type="subTitle"/>
          </p:nvPr>
        </p:nvSpPr>
        <p:spPr>
          <a:xfrm>
            <a:off x="348750" y="2041950"/>
            <a:ext cx="82473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800"/>
              <a:t>Quais foram os principais sentimentos dos brasileiros no Twitter com relação à Covid-19 durante a pandemia?</a:t>
            </a:r>
            <a:endParaRPr b="1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adership and Organizational Culture Thesis Defense by Slidesgo">
  <a:themeElements>
    <a:clrScheme name="Simple Light">
      <a:dk1>
        <a:srgbClr val="FFFFFF"/>
      </a:dk1>
      <a:lt1>
        <a:srgbClr val="1116A8"/>
      </a:lt1>
      <a:dk2>
        <a:srgbClr val="FDC061"/>
      </a:dk2>
      <a:lt2>
        <a:srgbClr val="FFFAF2"/>
      </a:lt2>
      <a:accent1>
        <a:srgbClr val="29C2AA"/>
      </a:accent1>
      <a:accent2>
        <a:srgbClr val="F5767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6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