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62912" cy="3329581"/>
          </a:xfrm>
        </p:spPr>
        <p:txBody>
          <a:bodyPr/>
          <a:lstStyle/>
          <a:p>
            <a:r>
              <a:rPr lang="fr-FR" dirty="0" smtClean="0"/>
              <a:t>Project Technique</a:t>
            </a:r>
            <a:br>
              <a:rPr lang="fr-FR" dirty="0" smtClean="0"/>
            </a:br>
            <a:r>
              <a:rPr lang="fr-FR" dirty="0" smtClean="0"/>
              <a:t>La cinématique inverse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animations interagissent avec leurs environnement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 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La</a:t>
            </a:r>
            <a:r>
              <a:rPr lang="fr-FR" i="1" dirty="0" smtClean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plus part des animations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sont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produites</a:t>
            </a:r>
            <a:r>
              <a:rPr lang="fr-FR" dirty="0"/>
              <a:t> en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tournant</a:t>
            </a:r>
            <a:r>
              <a:rPr lang="fr-FR" dirty="0"/>
              <a:t>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joints</a:t>
            </a:r>
            <a:r>
              <a:rPr lang="fr-FR" dirty="0"/>
              <a:t> d’un squelette par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valeurs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prédéfinies</a:t>
            </a:r>
            <a:r>
              <a:rPr lang="fr-FR" dirty="0"/>
              <a:t>. La position et la rotation d’un joint dépendent de celles de son parent. Cette méthode s’appelle le </a:t>
            </a:r>
            <a:r>
              <a:rPr lang="fr-FR" b="1" dirty="0" err="1">
                <a:solidFill>
                  <a:srgbClr val="0000FF"/>
                </a:solidFill>
              </a:rPr>
              <a:t>F</a:t>
            </a:r>
            <a:r>
              <a:rPr lang="fr-FR" b="1" dirty="0" err="1"/>
              <a:t>orward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0000FF"/>
                </a:solidFill>
              </a:rPr>
              <a:t>K</a:t>
            </a:r>
            <a:r>
              <a:rPr lang="fr-FR" b="1" dirty="0" err="1"/>
              <a:t>inematics</a:t>
            </a:r>
            <a:r>
              <a:rPr lang="fr-FR" dirty="0"/>
              <a:t>.</a:t>
            </a:r>
            <a:endParaRPr lang="fr-FR" dirty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</a:t>
            </a:r>
            <a:r>
              <a:rPr lang="fr-FR" dirty="0"/>
              <a:t>est aussi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possible</a:t>
            </a:r>
            <a:r>
              <a:rPr lang="fr-FR" dirty="0"/>
              <a:t> de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placer</a:t>
            </a:r>
            <a:r>
              <a:rPr lang="fr-FR" dirty="0"/>
              <a:t>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joints</a:t>
            </a:r>
            <a:r>
              <a:rPr lang="fr-FR" dirty="0"/>
              <a:t> à une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position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définit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dans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l’espace</a:t>
            </a:r>
            <a:r>
              <a:rPr lang="fr-FR" dirty="0"/>
              <a:t> et de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trouver</a:t>
            </a:r>
            <a:r>
              <a:rPr lang="fr-FR" dirty="0"/>
              <a:t> un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chemin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valide</a:t>
            </a:r>
            <a:r>
              <a:rPr lang="fr-FR" dirty="0"/>
              <a:t> pour les orienter de sorte qu’elles puissent </a:t>
            </a:r>
            <a:r>
              <a:rPr lang="fr-FR" dirty="0" err="1"/>
              <a:t>intéragir</a:t>
            </a:r>
            <a:r>
              <a:rPr lang="fr-FR" dirty="0"/>
              <a:t> et s’adapter à l’environnement dans lequel elles sont confrontées. Cette méthode s’appelle </a:t>
            </a:r>
            <a:r>
              <a:rPr lang="fr-FR" b="1" dirty="0"/>
              <a:t>l’</a:t>
            </a:r>
            <a:r>
              <a:rPr lang="fr-FR" b="1" dirty="0">
                <a:solidFill>
                  <a:srgbClr val="0000FF"/>
                </a:solidFill>
              </a:rPr>
              <a:t>I</a:t>
            </a:r>
            <a:r>
              <a:rPr lang="fr-FR" b="1" dirty="0"/>
              <a:t>nverse </a:t>
            </a:r>
            <a:r>
              <a:rPr lang="fr-FR" b="1" dirty="0" err="1">
                <a:solidFill>
                  <a:srgbClr val="0000FF"/>
                </a:solidFill>
              </a:rPr>
              <a:t>K</a:t>
            </a:r>
            <a:r>
              <a:rPr lang="fr-FR" b="1" dirty="0" err="1"/>
              <a:t>inematics</a:t>
            </a:r>
            <a:r>
              <a:rPr lang="fr-FR" dirty="0"/>
              <a:t>.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II/ 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Réaliser différentes scènes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démontrant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l’utilisation</a:t>
            </a:r>
            <a:r>
              <a:rPr lang="fr-FR" dirty="0" smtClean="0"/>
              <a:t> de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l’IK</a:t>
            </a:r>
            <a:r>
              <a:rPr lang="fr-FR" dirty="0" smtClean="0"/>
              <a:t> en utilisant le moteur </a:t>
            </a:r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Unity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puis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recoder</a:t>
            </a:r>
            <a:r>
              <a:rPr lang="fr-FR" dirty="0" smtClean="0"/>
              <a:t> mes systèmes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d’IK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168" y="3169185"/>
            <a:ext cx="8832284" cy="31715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III/ Différentes méthodes de résolution du problème de l’IK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err="1" smtClean="0"/>
              <a:t>Analytic</a:t>
            </a:r>
            <a:r>
              <a:rPr lang="fr-FR" dirty="0" smtClean="0"/>
              <a:t> </a:t>
            </a:r>
            <a:r>
              <a:rPr lang="fr-FR" dirty="0" err="1"/>
              <a:t>Two-Bone</a:t>
            </a:r>
            <a:r>
              <a:rPr lang="fr-FR" dirty="0"/>
              <a:t> 2D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err="1" smtClean="0"/>
              <a:t>Cyclic</a:t>
            </a:r>
            <a:r>
              <a:rPr lang="fr-FR" dirty="0" smtClean="0"/>
              <a:t> </a:t>
            </a:r>
            <a:r>
              <a:rPr lang="fr-FR" dirty="0" err="1" smtClean="0"/>
              <a:t>Cordinate</a:t>
            </a:r>
            <a:r>
              <a:rPr lang="fr-FR" dirty="0" smtClean="0"/>
              <a:t> </a:t>
            </a:r>
            <a:r>
              <a:rPr lang="fr-FR" dirty="0" err="1" smtClean="0"/>
              <a:t>Descent</a:t>
            </a:r>
            <a:r>
              <a:rPr lang="fr-FR" dirty="0" smtClean="0"/>
              <a:t> 2D.</a:t>
            </a:r>
            <a:endParaRPr lang="fr-FR" dirty="0" smtClean="0"/>
          </a:p>
          <a:p>
            <a:pPr lvl="0"/>
            <a:r>
              <a:rPr lang="fr-FR" dirty="0" smtClean="0"/>
              <a:t>Pseudo </a:t>
            </a:r>
            <a:r>
              <a:rPr lang="fr-FR" dirty="0"/>
              <a:t>inverse.</a:t>
            </a:r>
            <a:endParaRPr lang="fr-FR" dirty="0"/>
          </a:p>
          <a:p>
            <a:pPr lvl="0"/>
            <a:r>
              <a:rPr lang="fr-FR" dirty="0" err="1"/>
              <a:t>Dampted</a:t>
            </a:r>
            <a:r>
              <a:rPr lang="fr-FR" dirty="0"/>
              <a:t> Least Squares.</a:t>
            </a:r>
            <a:endParaRPr lang="fr-FR" dirty="0"/>
          </a:p>
          <a:p>
            <a:r>
              <a:rPr lang="fr-FR" dirty="0" smtClean="0"/>
              <a:t>Réseau </a:t>
            </a:r>
            <a:r>
              <a:rPr lang="fr-FR" dirty="0"/>
              <a:t>neuronal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Etc..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IV/1 Problématiques résolus et algorithmes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b="1" u="sng" dirty="0" err="1" smtClean="0"/>
              <a:t>Utiliation</a:t>
            </a:r>
            <a:r>
              <a:rPr lang="fr-FR" b="1" u="sng" dirty="0" smtClean="0"/>
              <a:t> du système d’IK d’</a:t>
            </a:r>
            <a:r>
              <a:rPr lang="fr-FR" b="1" u="sng" dirty="0" err="1" smtClean="0"/>
              <a:t>Unity</a:t>
            </a:r>
            <a:r>
              <a:rPr lang="fr-FR" b="1" u="sng" dirty="0" smtClean="0"/>
              <a:t> :</a:t>
            </a:r>
            <a:endParaRPr lang="fr-FR" dirty="0" smtClean="0"/>
          </a:p>
          <a:p>
            <a:pPr lvl="1" algn="just"/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Placement</a:t>
            </a:r>
            <a:r>
              <a:rPr lang="fr-FR" dirty="0" smtClean="0"/>
              <a:t> des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pieds</a:t>
            </a:r>
            <a:r>
              <a:rPr lang="fr-FR" dirty="0" smtClean="0"/>
              <a:t> d’un modèle en fonction d’un terrain.</a:t>
            </a:r>
            <a:endParaRPr lang="fr-FR" dirty="0" smtClean="0"/>
          </a:p>
          <a:p>
            <a:pPr lvl="1" algn="just"/>
            <a:r>
              <a:rPr lang="fr-FR" dirty="0" smtClean="0"/>
              <a:t>Placement des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mains</a:t>
            </a:r>
            <a:r>
              <a:rPr lang="fr-FR" dirty="0" smtClean="0"/>
              <a:t> d’un modèle sur un objet (un bâton).</a:t>
            </a:r>
            <a:endParaRPr lang="fr-FR" dirty="0" smtClean="0"/>
          </a:p>
          <a:p>
            <a:pPr lvl="1" algn="just"/>
            <a:r>
              <a:rPr lang="fr-FR" dirty="0" smtClean="0"/>
              <a:t>Pointer le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corps</a:t>
            </a:r>
            <a:r>
              <a:rPr lang="fr-FR" dirty="0" smtClean="0"/>
              <a:t>, les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yeux</a:t>
            </a:r>
            <a:r>
              <a:rPr lang="fr-FR" dirty="0" smtClean="0"/>
              <a:t>, le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visage</a:t>
            </a:r>
            <a:r>
              <a:rPr lang="fr-FR" dirty="0" smtClean="0"/>
              <a:t> d’un modèle sur une cible. </a:t>
            </a:r>
            <a:endParaRPr lang="fr-FR" dirty="0" smtClean="0"/>
          </a:p>
          <a:p>
            <a:pPr marL="0" indent="0" algn="just">
              <a:buNone/>
            </a:pPr>
            <a:endParaRPr lang="fr-FR" b="1" u="sng" dirty="0" smtClean="0"/>
          </a:p>
          <a:p>
            <a:pPr algn="just"/>
            <a:r>
              <a:rPr lang="fr-FR" b="1" u="sng" dirty="0" smtClean="0"/>
              <a:t>Compréhension et implémentation de différents algorithmes :</a:t>
            </a:r>
            <a:endParaRPr lang="fr-FR" b="1" u="sng" dirty="0" smtClean="0"/>
          </a:p>
          <a:p>
            <a:pPr lvl="1" algn="just"/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fr-FR" dirty="0" err="1" smtClean="0"/>
              <a:t>nalytic</a:t>
            </a:r>
            <a:r>
              <a:rPr lang="fr-FR" dirty="0" smtClean="0"/>
              <a:t> </a:t>
            </a:r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fr-FR" dirty="0" err="1" smtClean="0"/>
              <a:t>wo-</a:t>
            </a:r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fr-FR" dirty="0" err="1" smtClean="0"/>
              <a:t>ones</a:t>
            </a:r>
            <a:r>
              <a:rPr lang="fr-FR" dirty="0" smtClean="0"/>
              <a:t> 2D.</a:t>
            </a:r>
            <a:endParaRPr lang="fr-FR" dirty="0" smtClean="0"/>
          </a:p>
          <a:p>
            <a:pPr lvl="1" algn="just"/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fr-FR" dirty="0" err="1" smtClean="0"/>
              <a:t>yclic</a:t>
            </a:r>
            <a:r>
              <a:rPr lang="fr-FR" dirty="0" smtClean="0"/>
              <a:t> </a:t>
            </a:r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fr-FR" dirty="0" err="1" smtClean="0"/>
              <a:t>ordinate</a:t>
            </a:r>
            <a:r>
              <a:rPr lang="fr-FR" dirty="0" smtClean="0"/>
              <a:t> </a:t>
            </a:r>
            <a:r>
              <a:rPr lang="fr-FR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  <a:r>
              <a:rPr lang="fr-FR" dirty="0" err="1" smtClean="0"/>
              <a:t>escent</a:t>
            </a:r>
            <a:r>
              <a:rPr lang="fr-FR" dirty="0" smtClean="0"/>
              <a:t> 2D.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Une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scène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3D</a:t>
            </a:r>
            <a:r>
              <a:rPr lang="fr-FR" dirty="0" smtClean="0"/>
              <a:t> dans lequel on peut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placer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cibles de liens </a:t>
            </a:r>
            <a:r>
              <a:rPr lang="fr-FR" dirty="0" smtClean="0"/>
              <a:t>à des positions et rotations prédéfinîtes.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IV/2 </a:t>
            </a:r>
            <a:r>
              <a:rPr lang="fr-FR" dirty="0"/>
              <a:t>Problématiques résolus et algorithmes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382" y="2052918"/>
            <a:ext cx="7978201" cy="4410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V/ 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fr-FR" dirty="0"/>
              <a:t>Demande une bonne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compréhension</a:t>
            </a:r>
            <a:r>
              <a:rPr lang="fr-FR" dirty="0"/>
              <a:t>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mathématiques</a:t>
            </a:r>
            <a:r>
              <a:rPr lang="fr-FR" dirty="0" smtClean="0"/>
              <a:t>.</a:t>
            </a:r>
            <a:endParaRPr lang="fr-FR" dirty="0" smtClean="0"/>
          </a:p>
          <a:p>
            <a:pPr marL="0" lvl="0" indent="0" algn="just">
              <a:buNone/>
            </a:pPr>
            <a:endParaRPr lang="fr-FR" dirty="0"/>
          </a:p>
          <a:p>
            <a:pPr lvl="0" algn="just"/>
            <a:r>
              <a:rPr lang="fr-FR" dirty="0"/>
              <a:t>Des fois les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algorithmes</a:t>
            </a:r>
            <a:r>
              <a:rPr lang="fr-FR" dirty="0"/>
              <a:t> présentées et trouvées sur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articles</a:t>
            </a:r>
            <a:r>
              <a:rPr lang="fr-FR" dirty="0"/>
              <a:t> s’avérées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faux</a:t>
            </a:r>
            <a:r>
              <a:rPr lang="fr-FR" dirty="0"/>
              <a:t> et il </a:t>
            </a:r>
            <a:r>
              <a:rPr lang="fr-FR" dirty="0" smtClean="0"/>
              <a:t>fallait alors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réévaluer</a:t>
            </a:r>
            <a:r>
              <a:rPr lang="fr-FR" dirty="0" smtClean="0"/>
              <a:t> le calcul et le résultat de ces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équations</a:t>
            </a:r>
            <a:r>
              <a:rPr lang="fr-FR" dirty="0" smtClean="0"/>
              <a:t> afin d’arriver à un algorithme correct.</a:t>
            </a:r>
            <a:endParaRPr lang="fr-FR" dirty="0" smtClean="0"/>
          </a:p>
          <a:p>
            <a:pPr marL="0" lvl="0" indent="0" algn="just">
              <a:buNone/>
            </a:pPr>
            <a:endParaRPr lang="fr-FR" dirty="0"/>
          </a:p>
          <a:p>
            <a:pPr lvl="0" algn="just"/>
            <a:r>
              <a:rPr lang="fr-FR" b="1" u="sng" dirty="0" smtClean="0"/>
              <a:t>Revoir différents chapitres de mathématiques :</a:t>
            </a:r>
            <a:endParaRPr lang="fr-FR" b="1" u="sng" dirty="0" smtClean="0"/>
          </a:p>
          <a:p>
            <a:pPr lvl="1" algn="just"/>
            <a:r>
              <a:rPr lang="fr-FR" dirty="0" smtClean="0"/>
              <a:t>La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trigonométrie</a:t>
            </a:r>
            <a:r>
              <a:rPr lang="fr-FR" dirty="0" smtClean="0"/>
              <a:t>.</a:t>
            </a:r>
            <a:endParaRPr lang="fr-FR" dirty="0" smtClean="0"/>
          </a:p>
          <a:p>
            <a:pPr lvl="1" algn="just"/>
            <a:r>
              <a:rPr lang="fr-FR" dirty="0" smtClean="0"/>
              <a:t>Le cercle trigonométrique.</a:t>
            </a:r>
            <a:endParaRPr lang="fr-FR" dirty="0" smtClean="0"/>
          </a:p>
          <a:p>
            <a:pPr lvl="1" algn="just"/>
            <a:r>
              <a:rPr lang="fr-FR" dirty="0" smtClean="0"/>
              <a:t>Le théorème de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Pythagore</a:t>
            </a:r>
            <a:r>
              <a:rPr lang="fr-FR" dirty="0" smtClean="0"/>
              <a:t>.</a:t>
            </a:r>
            <a:endParaRPr lang="fr-FR" dirty="0" smtClean="0"/>
          </a:p>
          <a:p>
            <a:pPr lvl="1" algn="just"/>
            <a:r>
              <a:rPr lang="fr-FR" dirty="0" smtClean="0"/>
              <a:t>Le théorème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d’Al</a:t>
            </a:r>
            <a:r>
              <a:rPr lang="fr-FR" dirty="0" smtClean="0"/>
              <a:t>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Kashi</a:t>
            </a:r>
            <a:r>
              <a:rPr lang="fr-FR" dirty="0" smtClean="0"/>
              <a:t>.</a:t>
            </a:r>
            <a:endParaRPr lang="fr-FR" dirty="0" smtClean="0"/>
          </a:p>
          <a:p>
            <a:pPr lvl="1" algn="just"/>
            <a:r>
              <a:rPr lang="fr-FR" dirty="0" smtClean="0"/>
              <a:t>La résolution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d’équations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VI/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L’IK</a:t>
            </a:r>
            <a:r>
              <a:rPr lang="fr-FR" dirty="0" smtClean="0"/>
              <a:t> </a:t>
            </a:r>
            <a:r>
              <a:rPr lang="fr-FR" dirty="0"/>
              <a:t>est un système mathématique qui peut s’avérer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lourd</a:t>
            </a:r>
            <a:r>
              <a:rPr lang="fr-FR" dirty="0"/>
              <a:t> selon les algorithmes car il doit bien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souvent</a:t>
            </a:r>
            <a:r>
              <a:rPr lang="fr-FR" dirty="0"/>
              <a:t> être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joué</a:t>
            </a:r>
            <a:r>
              <a:rPr lang="fr-FR" i="1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à chaque frame</a:t>
            </a:r>
            <a:r>
              <a:rPr lang="fr-FR" dirty="0"/>
              <a:t>.</a:t>
            </a:r>
            <a:endParaRPr lang="fr-FR" dirty="0"/>
          </a:p>
          <a:p>
            <a:pPr lvl="0" algn="just"/>
            <a:r>
              <a:rPr lang="fr-FR" dirty="0" smtClean="0"/>
              <a:t>Par conséquent, il </a:t>
            </a:r>
            <a:r>
              <a:rPr lang="fr-FR" dirty="0"/>
              <a:t>ne faut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l’utiliser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sur</a:t>
            </a:r>
            <a:r>
              <a:rPr lang="fr-FR" dirty="0"/>
              <a:t> des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modèles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trop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présents</a:t>
            </a:r>
            <a:r>
              <a:rPr lang="fr-FR" dirty="0"/>
              <a:t> dans </a:t>
            </a:r>
            <a:r>
              <a:rPr lang="fr-FR" dirty="0" smtClean="0"/>
              <a:t>une application.</a:t>
            </a:r>
            <a:endParaRPr lang="fr-FR" dirty="0"/>
          </a:p>
          <a:p>
            <a:pPr lvl="0" algn="just"/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Faire</a:t>
            </a:r>
            <a:r>
              <a:rPr lang="fr-FR" dirty="0"/>
              <a:t> un système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d’IK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avancé</a:t>
            </a:r>
            <a:r>
              <a:rPr lang="fr-FR" dirty="0"/>
              <a:t> réaliste qui gère un maximum de cas s’avère une tâche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complexe</a:t>
            </a:r>
            <a:r>
              <a:rPr lang="fr-FR" dirty="0"/>
              <a:t>, selon la qualité du rendu que l’on souhaite prétendre il faut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soit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payer</a:t>
            </a:r>
            <a:r>
              <a:rPr lang="fr-FR" dirty="0"/>
              <a:t> un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plugin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soit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recoder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 nôtre</a:t>
            </a:r>
            <a:r>
              <a:rPr lang="fr-FR" dirty="0"/>
              <a:t>.</a:t>
            </a:r>
            <a:endParaRPr lang="fr-FR" dirty="0"/>
          </a:p>
          <a:p>
            <a:pPr lvl="0" algn="just"/>
            <a:r>
              <a:rPr lang="fr-FR" dirty="0"/>
              <a:t>Néanmoins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plusieurs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algorithmes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2D</a:t>
            </a:r>
            <a:r>
              <a:rPr lang="fr-FR" dirty="0"/>
              <a:t> peuvent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s’implémenter</a:t>
            </a:r>
            <a:r>
              <a:rPr lang="fr-FR" dirty="0"/>
              <a:t> assez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vite</a:t>
            </a:r>
            <a:r>
              <a:rPr lang="fr-FR" dirty="0"/>
              <a:t> grâce à la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multitude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d’articles</a:t>
            </a:r>
            <a:r>
              <a:rPr lang="fr-FR" dirty="0"/>
              <a:t> qui traitent le sujet de façon découpé et itérative.</a:t>
            </a:r>
            <a:endParaRPr lang="fr-FR" dirty="0"/>
          </a:p>
          <a:p>
            <a:pPr lvl="0" algn="just"/>
            <a:r>
              <a:rPr lang="fr-FR" dirty="0"/>
              <a:t>Personnellement, j’ai trouvé ce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projet</a:t>
            </a:r>
            <a:r>
              <a:rPr lang="fr-FR" dirty="0"/>
              <a:t> très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intéressant</a:t>
            </a:r>
            <a:r>
              <a:rPr lang="fr-FR" dirty="0"/>
              <a:t> et m’a permis d’avoir une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idée</a:t>
            </a:r>
            <a:r>
              <a:rPr lang="fr-FR" dirty="0"/>
              <a:t> plus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globale</a:t>
            </a:r>
            <a:r>
              <a:rPr lang="fr-FR" dirty="0"/>
              <a:t> sur les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animations</a:t>
            </a:r>
            <a:r>
              <a:rPr lang="fr-FR" dirty="0"/>
              <a:t> et il m’a forcé à me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mettre</a:t>
            </a:r>
            <a:r>
              <a:rPr lang="fr-FR" dirty="0"/>
              <a:t> en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difficulté</a:t>
            </a:r>
            <a:r>
              <a:rPr lang="fr-FR" dirty="0"/>
              <a:t> en lisant et comprenant de la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documentation</a:t>
            </a:r>
            <a:r>
              <a:rPr lang="fr-FR" dirty="0"/>
              <a:t> </a:t>
            </a:r>
            <a:r>
              <a:rPr lang="fr-FR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technique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m’avoir écouté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Dorénavant je me remets en questions pour m’intégrer. 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84" y="2940864"/>
            <a:ext cx="3348396" cy="343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2774</Words>
  <Application>WPS Presentation</Application>
  <PresentationFormat>Grand écran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Calibri</vt:lpstr>
      <vt:lpstr>Ion</vt:lpstr>
      <vt:lpstr>Project Technique La cinématique inverse</vt:lpstr>
      <vt:lpstr>I/ Présentation du sujet</vt:lpstr>
      <vt:lpstr>II/ Objectifs du projet</vt:lpstr>
      <vt:lpstr>III/ Différentes méthodes de résolution du problème de l’IK</vt:lpstr>
      <vt:lpstr>IV/1 Problématiques résolus et algorithmes utilisées</vt:lpstr>
      <vt:lpstr>IV/2 Problématiques résolus et algorithmes utilisées</vt:lpstr>
      <vt:lpstr>V/ Les difficultés rencontrées</vt:lpstr>
      <vt:lpstr>VI/ Conclusion</vt:lpstr>
      <vt:lpstr>Merci de m’avoir écouté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Technique La cinématique inversé</dc:title>
  <dc:creator>Benjamin Haddad</dc:creator>
  <cp:lastModifiedBy>BLooDBuRNiNG</cp:lastModifiedBy>
  <cp:revision>7</cp:revision>
  <dcterms:created xsi:type="dcterms:W3CDTF">2016-10-06T08:04:00Z</dcterms:created>
  <dcterms:modified xsi:type="dcterms:W3CDTF">2016-10-06T08:56:34Z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