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0" r:id="rId2"/>
    <p:sldId id="271" r:id="rId3"/>
    <p:sldId id="27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7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0859B-64A6-4B5C-93D3-811D710F872B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D940-4433-4A02-A25A-A7D7D1140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99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D940-4433-4A02-A25A-A7D7D11407B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36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7B5D4D5-3FAA-4B4D-99BF-370EEE635E01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9942787-27CA-4680-AD39-BB352FB66C67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MODELE MVC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61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tx2">
                    <a:satMod val="130000"/>
                  </a:schemeClr>
                </a:solidFill>
              </a:rPr>
              <a:t>fonctionnalités de JSF :</a:t>
            </a:r>
            <a:br>
              <a:rPr lang="fr-FR" dirty="0">
                <a:solidFill>
                  <a:schemeClr val="tx2">
                    <a:satMod val="130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504056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Une séparation nette entre la couche de présentation et les autres couches. 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Le </a:t>
            </a:r>
            <a:r>
              <a:rPr lang="fr-FR" dirty="0" err="1"/>
              <a:t>mapping</a:t>
            </a:r>
            <a:r>
              <a:rPr lang="fr-FR" dirty="0"/>
              <a:t> </a:t>
            </a:r>
            <a:r>
              <a:rPr lang="fr-FR" b="1" dirty="0"/>
              <a:t>HTML/Objet</a:t>
            </a:r>
            <a:r>
              <a:rPr lang="fr-FR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Un modèle riche de composants graphiques réutilisables. 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Une gestion de l'état de l'interface entre les différentes requêtes. 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Une liaison simple entre les actions côté client de l'utilisateur et le code Java correspondant côté serveur. 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La création de composants personnalisés. </a:t>
            </a: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4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133872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tx2">
                    <a:satMod val="130000"/>
                  </a:schemeClr>
                </a:solidFill>
              </a:rPr>
              <a:t>Architecture et principe de fonctionnement</a:t>
            </a:r>
            <a:br>
              <a:rPr lang="fr-FR" dirty="0">
                <a:solidFill>
                  <a:schemeClr val="tx2">
                    <a:satMod val="130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fr-FR" dirty="0" err="1"/>
              <a:t>JavaServer</a:t>
            </a:r>
            <a:r>
              <a:rPr lang="fr-FR" dirty="0"/>
              <a:t> Faces est un </a:t>
            </a:r>
            <a:r>
              <a:rPr lang="fr-FR" dirty="0" err="1"/>
              <a:t>framework</a:t>
            </a:r>
            <a:r>
              <a:rPr lang="fr-FR" dirty="0"/>
              <a:t> de composants GUI serveur conçu pour le développement d'applications Web en langage Java. Il est constitué d'un ensemble de balises spécialement conçues pour exprimer les interfaces JSF à l'intérieur d'une page JSP. </a:t>
            </a:r>
          </a:p>
          <a:p>
            <a:pPr algn="just"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01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 N°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l’environnement de travail</a:t>
            </a:r>
          </a:p>
        </p:txBody>
      </p:sp>
    </p:spTree>
    <p:extLst>
      <p:ext uri="{BB962C8B-B14F-4D97-AF65-F5344CB8AC3E}">
        <p14:creationId xmlns:p14="http://schemas.microsoft.com/office/powerpoint/2010/main" val="355022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F2BC-F75E-44E2-88ED-5B777065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Server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BECC-91A9-4DA6-B6E9-BD157946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</a:t>
            </a:r>
            <a:r>
              <a:rPr lang="fr-FR" dirty="0" err="1"/>
              <a:t>tomcat</a:t>
            </a:r>
            <a:r>
              <a:rPr lang="fr-FR" dirty="0"/>
              <a:t> 9 </a:t>
            </a:r>
          </a:p>
        </p:txBody>
      </p:sp>
    </p:spTree>
    <p:extLst>
      <p:ext uri="{BB962C8B-B14F-4D97-AF65-F5344CB8AC3E}">
        <p14:creationId xmlns:p14="http://schemas.microsoft.com/office/powerpoint/2010/main" val="426250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6226-17B3-4A84-A590-94C8260F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Projet Dynamic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883C-601C-47EB-81EC-8F909D56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nouveau projet dynamique web avec l’intégration du Framework JSF.</a:t>
            </a:r>
          </a:p>
        </p:txBody>
      </p:sp>
    </p:spTree>
    <p:extLst>
      <p:ext uri="{BB962C8B-B14F-4D97-AF65-F5344CB8AC3E}">
        <p14:creationId xmlns:p14="http://schemas.microsoft.com/office/powerpoint/2010/main" val="308004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 N°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Création d’un </a:t>
            </a:r>
            <a:r>
              <a:rPr lang="fr-FR" dirty="0" err="1"/>
              <a:t>bean</a:t>
            </a:r>
            <a:r>
              <a:rPr lang="fr-FR" dirty="0"/>
              <a:t>: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À l’aide de fichier </a:t>
            </a:r>
            <a:r>
              <a:rPr lang="fr-FR" dirty="0" err="1"/>
              <a:t>xml</a:t>
            </a:r>
            <a:r>
              <a:rPr lang="fr-FR" dirty="0"/>
              <a:t>.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À l’aide des annotations.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08920"/>
            <a:ext cx="2880320" cy="1659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98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 N°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Séparation de données et de traitement.</a:t>
            </a:r>
          </a:p>
        </p:txBody>
      </p:sp>
    </p:spTree>
    <p:extLst>
      <p:ext uri="{BB962C8B-B14F-4D97-AF65-F5344CB8AC3E}">
        <p14:creationId xmlns:p14="http://schemas.microsoft.com/office/powerpoint/2010/main" val="203708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 N°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Intégration de contrôle de la saisie</a:t>
            </a:r>
          </a:p>
        </p:txBody>
      </p:sp>
    </p:spTree>
    <p:extLst>
      <p:ext uri="{BB962C8B-B14F-4D97-AF65-F5344CB8AC3E}">
        <p14:creationId xmlns:p14="http://schemas.microsoft.com/office/powerpoint/2010/main" val="282793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 N°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fr-FR" dirty="0"/>
              <a:t>Manipulation d’une table d’une base de données,</a:t>
            </a:r>
          </a:p>
        </p:txBody>
      </p:sp>
    </p:spTree>
    <p:extLst>
      <p:ext uri="{BB962C8B-B14F-4D97-AF65-F5344CB8AC3E}">
        <p14:creationId xmlns:p14="http://schemas.microsoft.com/office/powerpoint/2010/main" val="191760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autres variantes JSF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err="1"/>
              <a:t>RicheFaces</a:t>
            </a:r>
            <a:r>
              <a:rPr lang="fr-FR" dirty="0"/>
              <a:t>.</a:t>
            </a:r>
          </a:p>
          <a:p>
            <a:pPr>
              <a:lnSpc>
                <a:spcPct val="300000"/>
              </a:lnSpc>
            </a:pPr>
            <a:r>
              <a:rPr lang="fr-FR" dirty="0"/>
              <a:t>PrimeFaces.org</a:t>
            </a:r>
          </a:p>
        </p:txBody>
      </p:sp>
    </p:spTree>
    <p:extLst>
      <p:ext uri="{BB962C8B-B14F-4D97-AF65-F5344CB8AC3E}">
        <p14:creationId xmlns:p14="http://schemas.microsoft.com/office/powerpoint/2010/main" val="360850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pPr algn="ctr"/>
            <a:r>
              <a:rPr lang="fr-FR" dirty="0"/>
              <a:t>Architecture MVC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0373" y="1288141"/>
            <a:ext cx="7386043" cy="51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08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43000"/>
          </a:xfrm>
        </p:spPr>
        <p:txBody>
          <a:bodyPr/>
          <a:lstStyle/>
          <a:p>
            <a:pPr algn="ctr"/>
            <a:r>
              <a:rPr lang="fr-FR" dirty="0"/>
              <a:t>MVC 2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61926"/>
            <a:ext cx="800105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73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FRAMEWORK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JSF</a:t>
            </a:r>
          </a:p>
        </p:txBody>
      </p:sp>
    </p:spTree>
    <p:extLst>
      <p:ext uri="{BB962C8B-B14F-4D97-AF65-F5344CB8AC3E}">
        <p14:creationId xmlns:p14="http://schemas.microsoft.com/office/powerpoint/2010/main" val="368619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57912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89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JSF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Conçue pour simplifier encore plus le développement des applications Web. 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Il permet également d'automatiser le fonctionnement entre les JavaBeans et la page de navigation Web. 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Permet le </a:t>
            </a:r>
            <a:r>
              <a:rPr lang="fr-FR" dirty="0" err="1"/>
              <a:t>mapping</a:t>
            </a:r>
            <a:r>
              <a:rPr lang="fr-FR" dirty="0"/>
              <a:t> </a:t>
            </a:r>
            <a:r>
              <a:rPr lang="fr-FR" b="1" dirty="0"/>
              <a:t>OBJECT/HTML</a:t>
            </a:r>
          </a:p>
        </p:txBody>
      </p:sp>
    </p:spTree>
    <p:extLst>
      <p:ext uri="{BB962C8B-B14F-4D97-AF65-F5344CB8AC3E}">
        <p14:creationId xmlns:p14="http://schemas.microsoft.com/office/powerpoint/2010/main" val="166521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430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2">
                    <a:satMod val="130000"/>
                  </a:schemeClr>
                </a:solidFill>
              </a:rPr>
              <a:t>modèle MVC 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899245"/>
            <a:ext cx="7494587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34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2">
                    <a:satMod val="130000"/>
                  </a:schemeClr>
                </a:solidFill>
              </a:rPr>
              <a:t>Problème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/>
              <a:t>Le contrôleur que nous avions mis en œuvre devait :</a:t>
            </a:r>
          </a:p>
          <a:p>
            <a:pPr lvl="1" algn="just"/>
            <a:r>
              <a:rPr lang="fr-FR" sz="2000" dirty="0"/>
              <a:t>récupérer l'ensemble des requêtes.</a:t>
            </a:r>
          </a:p>
          <a:p>
            <a:pPr lvl="1" algn="just"/>
            <a:r>
              <a:rPr lang="fr-FR" sz="2000" dirty="0"/>
              <a:t>après analyse devait activer le modèle correspondant.</a:t>
            </a:r>
          </a:p>
          <a:p>
            <a:pPr lvl="1" algn="just"/>
            <a:r>
              <a:rPr lang="fr-FR" sz="2000" dirty="0"/>
              <a:t>et pour finir proposer l'affichage en sollicitant la bonne page JSP.</a:t>
            </a:r>
          </a:p>
          <a:p>
            <a:pPr algn="just"/>
            <a:r>
              <a:rPr lang="fr-FR" dirty="0"/>
              <a:t>Le problème, c'est que le code de la servlet devient vite conséquent et très difficile à lire. </a:t>
            </a:r>
          </a:p>
          <a:p>
            <a:pPr algn="just"/>
            <a:r>
              <a:rPr lang="fr-FR" dirty="0"/>
              <a:t>Par ailleurs, à chaque fois que vous voulez définir une nouvelle page, il est nécessaire de recompiler la servlet contrôleur.						</a:t>
            </a:r>
          </a:p>
        </p:txBody>
      </p:sp>
    </p:spTree>
    <p:extLst>
      <p:ext uri="{BB962C8B-B14F-4D97-AF65-F5344CB8AC3E}">
        <p14:creationId xmlns:p14="http://schemas.microsoft.com/office/powerpoint/2010/main" val="292668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2">
                    <a:satMod val="130000"/>
                  </a:schemeClr>
                </a:solidFill>
              </a:rPr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Avec la technologie JSF bien entendu, le contrôleur existe toujours, mais nous n'y avons plus accès (le contrôleur se nomme </a:t>
            </a:r>
            <a:r>
              <a:rPr lang="fr-FR" b="1" dirty="0" err="1"/>
              <a:t>FacesServlet</a:t>
            </a:r>
            <a:r>
              <a:rPr lang="fr-FR" dirty="0"/>
              <a:t>). </a:t>
            </a:r>
          </a:p>
          <a:p>
            <a:pPr algn="just"/>
            <a:r>
              <a:rPr lang="fr-FR" dirty="0"/>
              <a:t>la navigation et le traitement de la requête est décrit au travers :</a:t>
            </a:r>
          </a:p>
          <a:p>
            <a:pPr lvl="1" algn="just"/>
            <a:r>
              <a:rPr lang="fr-FR" sz="2000" dirty="0"/>
              <a:t>d'un fichier de configuration &lt;</a:t>
            </a:r>
            <a:r>
              <a:rPr lang="fr-FR" sz="2000" b="1" dirty="0"/>
              <a:t>faces-config.xml</a:t>
            </a:r>
            <a:r>
              <a:rPr lang="fr-FR" sz="2000" dirty="0"/>
              <a:t>&gt; </a:t>
            </a:r>
          </a:p>
          <a:p>
            <a:pPr lvl="1" algn="just"/>
            <a:r>
              <a:rPr lang="fr-FR" sz="2000" dirty="0"/>
              <a:t>D’une annotation.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0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1782</TotalTime>
  <Words>382</Words>
  <Application>Microsoft Office PowerPoint</Application>
  <PresentationFormat>On-screen Show (4:3)</PresentationFormat>
  <Paragraphs>52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2</vt:lpstr>
      <vt:lpstr>Austin</vt:lpstr>
      <vt:lpstr>MODELE MVC</vt:lpstr>
      <vt:lpstr>Architecture MVC</vt:lpstr>
      <vt:lpstr>MVC 2</vt:lpstr>
      <vt:lpstr>FRAMEWORK</vt:lpstr>
      <vt:lpstr>INTRODUCTION</vt:lpstr>
      <vt:lpstr>JSF</vt:lpstr>
      <vt:lpstr>modèle MVC </vt:lpstr>
      <vt:lpstr>Problème </vt:lpstr>
      <vt:lpstr>Solution</vt:lpstr>
      <vt:lpstr>fonctionnalités de JSF : </vt:lpstr>
      <vt:lpstr>Architecture et principe de fonctionnement </vt:lpstr>
      <vt:lpstr>Atelier N° 1</vt:lpstr>
      <vt:lpstr>Server web</vt:lpstr>
      <vt:lpstr>Projet Dynamic web</vt:lpstr>
      <vt:lpstr>Atelier N° 2</vt:lpstr>
      <vt:lpstr>Atelier N° 3</vt:lpstr>
      <vt:lpstr>Atelier N° 3</vt:lpstr>
      <vt:lpstr>Atelier N° 4</vt:lpstr>
      <vt:lpstr>Les autres variantes JSF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user</dc:creator>
  <cp:lastModifiedBy>HADDANE ISRAA</cp:lastModifiedBy>
  <cp:revision>19</cp:revision>
  <dcterms:created xsi:type="dcterms:W3CDTF">2017-12-23T00:17:28Z</dcterms:created>
  <dcterms:modified xsi:type="dcterms:W3CDTF">2023-11-30T20:50:24Z</dcterms:modified>
</cp:coreProperties>
</file>