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1" r:id="rId17"/>
    <p:sldId id="269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05293-35BF-4895-BB40-A26DB5255F18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7EA15-A279-48BA-90AC-B2E1D87EB6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277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7EA15-A279-48BA-90AC-B2E1D87EB63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008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07731C0-966A-4508-AC38-FF3C3767064F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D58138A-2280-4087-8AB6-1D7A1CBDF5D6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31C0-966A-4508-AC38-FF3C3767064F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138A-2280-4087-8AB6-1D7A1CBDF5D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31C0-966A-4508-AC38-FF3C3767064F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138A-2280-4087-8AB6-1D7A1CBDF5D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07731C0-966A-4508-AC38-FF3C3767064F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D58138A-2280-4087-8AB6-1D7A1CBDF5D6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07731C0-966A-4508-AC38-FF3C3767064F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D58138A-2280-4087-8AB6-1D7A1CBDF5D6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31C0-966A-4508-AC38-FF3C3767064F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138A-2280-4087-8AB6-1D7A1CBDF5D6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31C0-966A-4508-AC38-FF3C3767064F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138A-2280-4087-8AB6-1D7A1CBDF5D6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07731C0-966A-4508-AC38-FF3C3767064F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D58138A-2280-4087-8AB6-1D7A1CBDF5D6}" type="slidenum">
              <a:rPr lang="fr-FR" smtClean="0"/>
              <a:t>‹#›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31C0-966A-4508-AC38-FF3C3767064F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138A-2280-4087-8AB6-1D7A1CBDF5D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07731C0-966A-4508-AC38-FF3C3767064F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D58138A-2280-4087-8AB6-1D7A1CBDF5D6}" type="slidenum">
              <a:rPr lang="fr-FR" smtClean="0"/>
              <a:t>‹#›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07731C0-966A-4508-AC38-FF3C3767064F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D58138A-2280-4087-8AB6-1D7A1CBDF5D6}" type="slidenum">
              <a:rPr lang="fr-FR" smtClean="0"/>
              <a:t>‹#›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07731C0-966A-4508-AC38-FF3C3767064F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D58138A-2280-4087-8AB6-1D7A1CBDF5D6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MODELE MVC</a:t>
            </a:r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7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 Bean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Créer la classe </a:t>
            </a:r>
            <a:r>
              <a:rPr lang="fr-FR" dirty="0" err="1"/>
              <a:t>Emp</a:t>
            </a:r>
            <a:r>
              <a:rPr lang="fr-FR" dirty="0"/>
              <a:t> sous le package </a:t>
            </a:r>
            <a:r>
              <a:rPr lang="fr-FR" dirty="0" err="1"/>
              <a:t>bean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895938"/>
              </p:ext>
            </p:extLst>
          </p:nvPr>
        </p:nvGraphicFramePr>
        <p:xfrm>
          <a:off x="1835696" y="2492896"/>
          <a:ext cx="43204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Emp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id,nom,sal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aseline="0" dirty="0"/>
                        <a:t>Setter &amp; getter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226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 couche métier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fr-FR" dirty="0"/>
              <a:t>Sous la package métier créer:</a:t>
            </a:r>
          </a:p>
          <a:p>
            <a:pPr lvl="1" algn="just"/>
            <a:r>
              <a:rPr lang="fr-FR" dirty="0"/>
              <a:t>Interface qui contient les prototypes des différentes méthodes CRUD.</a:t>
            </a:r>
          </a:p>
          <a:p>
            <a:pPr lvl="1" algn="just"/>
            <a:r>
              <a:rPr lang="fr-FR" dirty="0"/>
              <a:t>Créer la classe </a:t>
            </a:r>
            <a:r>
              <a:rPr lang="fr-FR" b="1" dirty="0" err="1"/>
              <a:t>EmpManager</a:t>
            </a:r>
            <a:r>
              <a:rPr lang="fr-FR" dirty="0"/>
              <a:t> qui implémente cette interface.</a:t>
            </a:r>
          </a:p>
        </p:txBody>
      </p:sp>
    </p:spTree>
    <p:extLst>
      <p:ext uri="{BB962C8B-B14F-4D97-AF65-F5344CB8AC3E}">
        <p14:creationId xmlns:p14="http://schemas.microsoft.com/office/powerpoint/2010/main" val="1421761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Développement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Création d’une classe modèle: </a:t>
            </a:r>
            <a:r>
              <a:rPr lang="fr-FR" dirty="0" err="1"/>
              <a:t>EmpModel</a:t>
            </a:r>
            <a:r>
              <a:rPr lang="fr-FR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6336704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2643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Développement de la servlet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Créer la servlet </a:t>
            </a:r>
            <a:r>
              <a:rPr lang="fr-FR" dirty="0" err="1"/>
              <a:t>EmpController</a:t>
            </a:r>
            <a:endParaRPr lang="fr-FR" dirty="0"/>
          </a:p>
          <a:p>
            <a:r>
              <a:rPr lang="fr-FR" dirty="0"/>
              <a:t>Test D’affichage: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7056784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681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Développement des pages JSP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/>
              <a:t>Index.jsp</a:t>
            </a:r>
            <a:r>
              <a:rPr lang="fr-FR" dirty="0"/>
              <a:t>: charge la servlet.</a:t>
            </a:r>
          </a:p>
          <a:p>
            <a:r>
              <a:rPr lang="fr-FR" dirty="0" err="1"/>
              <a:t>empView</a:t>
            </a:r>
            <a:r>
              <a:rPr lang="fr-FR" dirty="0"/>
              <a:t>: page principale.</a:t>
            </a:r>
          </a:p>
          <a:p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61506"/>
            <a:ext cx="4824536" cy="33317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8740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C580-821C-4858-8195-124486EC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b="1" dirty="0" err="1"/>
              <a:t>empview.jsp</a:t>
            </a:r>
            <a:r>
              <a:rPr lang="fr-FR" b="1" dirty="0"/>
              <a:t> </a:t>
            </a:r>
            <a:br>
              <a:rPr lang="fr-FR" b="1" dirty="0"/>
            </a:br>
            <a:r>
              <a:rPr lang="fr-FR" b="1" dirty="0"/>
              <a:t>affichage liste des </a:t>
            </a:r>
            <a:r>
              <a:rPr lang="fr-FR" b="1" dirty="0" err="1"/>
              <a:t>employes</a:t>
            </a:r>
            <a:endParaRPr lang="fr-FR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B37E37-E98F-4104-B9E9-0FF1EA2965D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71601" y="1916832"/>
            <a:ext cx="6696744" cy="3600450"/>
          </a:xfrm>
        </p:spPr>
      </p:pic>
    </p:spTree>
    <p:extLst>
      <p:ext uri="{BB962C8B-B14F-4D97-AF65-F5344CB8AC3E}">
        <p14:creationId xmlns:p14="http://schemas.microsoft.com/office/powerpoint/2010/main" val="788327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Développement de la servlet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55579"/>
            <a:ext cx="7056784" cy="41097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53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TEST DE L’application</a:t>
            </a:r>
          </a:p>
        </p:txBody>
      </p:sp>
      <p:pic>
        <p:nvPicPr>
          <p:cNvPr id="3074" name="Picture 2" descr="https://encrypted-tbn3.gstatic.com/images?q=tbn:ANd9GcQfAT2oQEOBftctlJRPkhnFhgAK9onkb_EvP_HkSGLkI6n6pn4i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44824"/>
            <a:ext cx="4680520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32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pPr algn="ctr"/>
            <a:r>
              <a:rPr lang="fr-FR" dirty="0"/>
              <a:t>Architecture MVC</a:t>
            </a:r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9" y="1000109"/>
            <a:ext cx="7386043" cy="5165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8393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MVC 2</a:t>
            </a: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14488"/>
            <a:ext cx="8001055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9039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Atelier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fr-FR" dirty="0"/>
              <a:t>Développement d’une application sous l’architecture MVC</a:t>
            </a:r>
          </a:p>
        </p:txBody>
      </p:sp>
    </p:spTree>
    <p:extLst>
      <p:ext uri="{BB962C8B-B14F-4D97-AF65-F5344CB8AC3E}">
        <p14:creationId xmlns:p14="http://schemas.microsoft.com/office/powerpoint/2010/main" val="126231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Démarche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Configuration de la base de données.</a:t>
            </a:r>
          </a:p>
          <a:p>
            <a:r>
              <a:rPr lang="fr-FR" dirty="0"/>
              <a:t>Configuration de l’environnement Eclipse.</a:t>
            </a:r>
          </a:p>
          <a:p>
            <a:r>
              <a:rPr lang="fr-FR" dirty="0"/>
              <a:t>Intégration des jar.</a:t>
            </a:r>
          </a:p>
          <a:p>
            <a:r>
              <a:rPr lang="fr-FR" dirty="0"/>
              <a:t>Développement de la couche dao.</a:t>
            </a:r>
          </a:p>
          <a:p>
            <a:r>
              <a:rPr lang="fr-FR" dirty="0"/>
              <a:t>Développement de la couche métier.</a:t>
            </a:r>
          </a:p>
          <a:p>
            <a:r>
              <a:rPr lang="fr-FR" dirty="0"/>
              <a:t>Développement des modèles.</a:t>
            </a:r>
          </a:p>
          <a:p>
            <a:r>
              <a:rPr lang="fr-FR" dirty="0"/>
              <a:t>Développement de la servlet.</a:t>
            </a:r>
          </a:p>
          <a:p>
            <a:r>
              <a:rPr lang="fr-FR" dirty="0"/>
              <a:t>Développement de la page JSP à la base des </a:t>
            </a:r>
            <a:r>
              <a:rPr lang="fr-FR" dirty="0" err="1"/>
              <a:t>taglib</a:t>
            </a:r>
            <a:r>
              <a:rPr lang="fr-FR" dirty="0"/>
              <a:t> JSTL.</a:t>
            </a:r>
          </a:p>
          <a:p>
            <a:pPr algn="just"/>
            <a:r>
              <a:rPr lang="fr-FR" dirty="0"/>
              <a:t>Test de l’application.</a:t>
            </a:r>
          </a:p>
        </p:txBody>
      </p:sp>
    </p:spTree>
    <p:extLst>
      <p:ext uri="{BB962C8B-B14F-4D97-AF65-F5344CB8AC3E}">
        <p14:creationId xmlns:p14="http://schemas.microsoft.com/office/powerpoint/2010/main" val="384375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Configuration de la base</a:t>
            </a:r>
          </a:p>
        </p:txBody>
      </p:sp>
    </p:spTree>
    <p:extLst>
      <p:ext uri="{BB962C8B-B14F-4D97-AF65-F5344CB8AC3E}">
        <p14:creationId xmlns:p14="http://schemas.microsoft.com/office/powerpoint/2010/main" val="379192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Configuration de l’environnement Eclipse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Créer un nouveau projet </a:t>
            </a:r>
            <a:r>
              <a:rPr lang="fr-FR" dirty="0" err="1"/>
              <a:t>WebDynamic</a:t>
            </a:r>
            <a:r>
              <a:rPr lang="fr-FR" dirty="0"/>
              <a:t> sous le nom: </a:t>
            </a:r>
            <a:r>
              <a:rPr lang="fr-FR" dirty="0" err="1"/>
              <a:t>Jstl_MVC_Project</a:t>
            </a:r>
            <a:r>
              <a:rPr lang="fr-FR" dirty="0"/>
              <a:t>.</a:t>
            </a:r>
          </a:p>
          <a:p>
            <a:pPr algn="just"/>
            <a:r>
              <a:rPr lang="fr-FR" dirty="0"/>
              <a:t>Créer une page JSP.</a:t>
            </a:r>
          </a:p>
          <a:p>
            <a:pPr algn="just"/>
            <a:r>
              <a:rPr lang="fr-FR" dirty="0"/>
              <a:t>Démarrer le serveur WEB.</a:t>
            </a:r>
          </a:p>
          <a:p>
            <a:pPr algn="just"/>
            <a:r>
              <a:rPr lang="fr-FR" dirty="0"/>
              <a:t>Exécuter la page </a:t>
            </a:r>
            <a:r>
              <a:rPr lang="fr-FR" dirty="0" err="1"/>
              <a:t>jsp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387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Intégration des jar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Jar JSTL</a:t>
            </a:r>
          </a:p>
          <a:p>
            <a:r>
              <a:rPr lang="fr-FR" dirty="0"/>
              <a:t>Jar MYSQL</a:t>
            </a:r>
          </a:p>
        </p:txBody>
      </p:sp>
    </p:spTree>
    <p:extLst>
      <p:ext uri="{BB962C8B-B14F-4D97-AF65-F5344CB8AC3E}">
        <p14:creationId xmlns:p14="http://schemas.microsoft.com/office/powerpoint/2010/main" val="105010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 couche DAO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Créer le package dao.</a:t>
            </a:r>
          </a:p>
          <a:p>
            <a:pPr algn="just"/>
            <a:r>
              <a:rPr lang="fr-FR" dirty="0"/>
              <a:t>Créer la classe Connexion qui permet d’assurer une communication avec la base de données MYSQL.</a:t>
            </a:r>
          </a:p>
        </p:txBody>
      </p:sp>
    </p:spTree>
    <p:extLst>
      <p:ext uri="{BB962C8B-B14F-4D97-AF65-F5344CB8AC3E}">
        <p14:creationId xmlns:p14="http://schemas.microsoft.com/office/powerpoint/2010/main" val="4207728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302</TotalTime>
  <Words>237</Words>
  <Application>Microsoft Office PowerPoint</Application>
  <PresentationFormat>On-screen Show (4:3)</PresentationFormat>
  <Paragraphs>48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Century Schoolbook</vt:lpstr>
      <vt:lpstr>Wingdings</vt:lpstr>
      <vt:lpstr>Wingdings 2</vt:lpstr>
      <vt:lpstr>Oriel</vt:lpstr>
      <vt:lpstr>MODELE MVC</vt:lpstr>
      <vt:lpstr>Architecture MVC</vt:lpstr>
      <vt:lpstr>MVC 2</vt:lpstr>
      <vt:lpstr>Atelier</vt:lpstr>
      <vt:lpstr>Démarche</vt:lpstr>
      <vt:lpstr>Configuration de la base</vt:lpstr>
      <vt:lpstr>Configuration de l’environnement Eclipse</vt:lpstr>
      <vt:lpstr>Intégration des jar</vt:lpstr>
      <vt:lpstr>La couche DAO</vt:lpstr>
      <vt:lpstr>Le Bean</vt:lpstr>
      <vt:lpstr>La couche métier</vt:lpstr>
      <vt:lpstr>Développement du modèle</vt:lpstr>
      <vt:lpstr>Développement de la servlet</vt:lpstr>
      <vt:lpstr>Développement des pages JSP</vt:lpstr>
      <vt:lpstr>empview.jsp  affichage liste des employes</vt:lpstr>
      <vt:lpstr>Développement de la servlet</vt:lpstr>
      <vt:lpstr>TEST DE L’application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MODELE MVC</dc:title>
  <dc:creator>admin</dc:creator>
  <cp:lastModifiedBy>HADDANE ISRAA</cp:lastModifiedBy>
  <cp:revision>24</cp:revision>
  <dcterms:created xsi:type="dcterms:W3CDTF">2015-11-05T04:01:45Z</dcterms:created>
  <dcterms:modified xsi:type="dcterms:W3CDTF">2023-11-15T09:35:24Z</dcterms:modified>
</cp:coreProperties>
</file>