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1512440" y="243000"/>
            <a:ext cx="450360" cy="450360"/>
          </a:xfrm>
          <a:prstGeom prst="ellipse">
            <a:avLst/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67720" y="331920"/>
            <a:ext cx="1076328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Grab SuperApp </a:t>
            </a:r>
            <a:endParaRPr b="0" lang="fr-FR" sz="50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rcRect l="0" t="0" r="0" b="26579"/>
          <a:stretch/>
        </p:blipFill>
        <p:spPr>
          <a:xfrm>
            <a:off x="4608000" y="1224000"/>
            <a:ext cx="3456000" cy="54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512440" y="243000"/>
            <a:ext cx="450360" cy="450360"/>
          </a:xfrm>
          <a:prstGeom prst="ellipse">
            <a:avLst/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40720" y="144000"/>
            <a:ext cx="1076328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GB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Gra</a:t>
            </a:r>
            <a:r>
              <a:rPr b="0" lang="en-GB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b </a:t>
            </a:r>
            <a:r>
              <a:rPr b="0" lang="en-GB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serv</a:t>
            </a:r>
            <a:r>
              <a:rPr b="0" lang="en-GB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ices</a:t>
            </a:r>
            <a:endParaRPr b="0" lang="fr-FR" sz="50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rcRect l="0" t="6278" r="0" b="4532"/>
          <a:stretch/>
        </p:blipFill>
        <p:spPr>
          <a:xfrm>
            <a:off x="1368000" y="1440000"/>
            <a:ext cx="3672000" cy="511164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6480000" y="1368000"/>
            <a:ext cx="4752000" cy="4752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-Food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-Mart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-Delivery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-Transport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-Insurance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-gift card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-Offers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sngStrike">
                <a:latin typeface="Arial"/>
              </a:rPr>
              <a:t>More (health, </a:t>
            </a:r>
            <a:r>
              <a:rPr b="0" lang="fr-FR" sz="1800" spc="-1" strike="noStrike">
                <a:latin typeface="Arial"/>
              </a:rPr>
              <a:t>vest,hotels, experiences)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512440" y="243000"/>
            <a:ext cx="450360" cy="450360"/>
          </a:xfrm>
          <a:prstGeom prst="ellipse">
            <a:avLst/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67720" y="331920"/>
            <a:ext cx="1076328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Gibli (Mauritania)</a:t>
            </a:r>
            <a:endParaRPr b="0" lang="fr-FR" sz="50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rcRect l="24715" t="11804" r="22867" b="9452"/>
          <a:stretch/>
        </p:blipFill>
        <p:spPr>
          <a:xfrm>
            <a:off x="4104000" y="1183680"/>
            <a:ext cx="4391640" cy="539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512440" y="243000"/>
            <a:ext cx="450360" cy="450360"/>
          </a:xfrm>
          <a:prstGeom prst="ellipse">
            <a:avLst/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48000" y="1618200"/>
            <a:ext cx="10712160" cy="4650840"/>
          </a:xfrm>
          <a:prstGeom prst="roundRect">
            <a:avLst>
              <a:gd name="adj" fmla="val 1619"/>
            </a:avLst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Notre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SupperApp va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couvrir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l’ensemble des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applications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suivants :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E-Commerce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(Biens et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services)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Pharmacie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Hotels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Livraison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restaurants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Taxi transport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Delivery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67720" y="331920"/>
            <a:ext cx="1076328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GB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R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és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umé 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du 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proj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et</a:t>
            </a:r>
            <a:endParaRPr b="0" lang="fr-FR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512440" y="243000"/>
            <a:ext cx="450360" cy="450360"/>
          </a:xfrm>
          <a:prstGeom prst="ellipse">
            <a:avLst/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67720" y="331920"/>
            <a:ext cx="1076328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Diagr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amme 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génér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ale</a:t>
            </a:r>
            <a:endParaRPr b="0" lang="fr-FR" sz="50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rcRect l="9045" t="5456" r="8792" b="3075"/>
          <a:stretch/>
        </p:blipFill>
        <p:spPr>
          <a:xfrm>
            <a:off x="1944360" y="1368360"/>
            <a:ext cx="8783640" cy="482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512440" y="243000"/>
            <a:ext cx="450360" cy="450360"/>
          </a:xfrm>
          <a:prstGeom prst="ellipse">
            <a:avLst/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6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67720" y="331920"/>
            <a:ext cx="1076328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Dia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gra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mm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e E-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Co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mm</a:t>
            </a: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erce</a:t>
            </a:r>
            <a:endParaRPr b="0" lang="fr-FR" sz="50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rcRect l="5516" t="0" r="29655" b="2784"/>
          <a:stretch/>
        </p:blipFill>
        <p:spPr>
          <a:xfrm>
            <a:off x="1656000" y="1183680"/>
            <a:ext cx="9288000" cy="529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512440" y="243000"/>
            <a:ext cx="450360" cy="450360"/>
          </a:xfrm>
          <a:prstGeom prst="ellipse">
            <a:avLst/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67720" y="331920"/>
            <a:ext cx="1076328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Nos</a:t>
            </a:r>
            <a:r>
              <a:rPr b="0" lang="en-GB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 questions :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48000" y="1618200"/>
            <a:ext cx="10712160" cy="4650840"/>
          </a:xfrm>
          <a:prstGeom prst="roundRect">
            <a:avLst>
              <a:gd name="adj" fmla="val 1619"/>
            </a:avLst>
          </a:prstGeom>
          <a:solidFill>
            <a:srgbClr val="074d6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M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es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sa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ge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rie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en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tr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e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cli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en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et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fo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ur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ni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ss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eu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rs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de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se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rvi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ce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 ?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Au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ro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ns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no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us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no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pr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op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re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pr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od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uit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 ? 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Un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e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se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ul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e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ap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pli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tio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n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po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ur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le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3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ac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te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ur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 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de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di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ffé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re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nt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ap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pli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tio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ns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?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uti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lis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ati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on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du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m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ét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ho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de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ag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ile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 ?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Au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th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en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tifi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tio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n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uti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lis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é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pa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r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Ne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xt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Te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ch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no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lo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gy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 ?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(t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ok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en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jw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t,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au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tr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e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…)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-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le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dé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lai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et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no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tr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e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pl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an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 ? 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2021-05-16T22:43:28Z</dcterms:created>
  <dc:creator>HI TEC</dc:creator>
  <dc:description/>
  <dc:language>fr-FR</dc:language>
  <cp:lastModifiedBy/>
  <dcterms:modified xsi:type="dcterms:W3CDTF">2022-07-25T12:34:58Z</dcterms:modified>
  <cp:revision>81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