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</a:t>
            </a:r>
            <a:r>
              <a:rPr b="0" lang="fr-FR" sz="1800" spc="-1" strike="noStrike">
                <a:latin typeface="Arial"/>
              </a:rPr>
              <a:t>li</a:t>
            </a:r>
            <a:r>
              <a:rPr b="0" lang="fr-FR" sz="1800" spc="-1" strike="noStrike">
                <a:latin typeface="Arial"/>
              </a:rPr>
              <a:t>q</a:t>
            </a:r>
            <a:r>
              <a:rPr b="0" lang="fr-FR" sz="1800" spc="-1" strike="noStrike">
                <a:latin typeface="Arial"/>
              </a:rPr>
              <a:t>u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z </a:t>
            </a:r>
            <a:r>
              <a:rPr b="0" lang="fr-FR" sz="1800" spc="-1" strike="noStrike">
                <a:latin typeface="Arial"/>
              </a:rPr>
              <a:t>p</a:t>
            </a:r>
            <a:r>
              <a:rPr b="0" lang="fr-FR" sz="1800" spc="-1" strike="noStrike">
                <a:latin typeface="Arial"/>
              </a:rPr>
              <a:t>o</a:t>
            </a:r>
            <a:r>
              <a:rPr b="0" lang="fr-FR" sz="1800" spc="-1" strike="noStrike">
                <a:latin typeface="Arial"/>
              </a:rPr>
              <a:t>u</a:t>
            </a:r>
            <a:r>
              <a:rPr b="0" lang="fr-FR" sz="1800" spc="-1" strike="noStrike">
                <a:latin typeface="Arial"/>
              </a:rPr>
              <a:t>r </a:t>
            </a:r>
            <a:r>
              <a:rPr b="0" lang="fr-FR" sz="1800" spc="-1" strike="noStrike">
                <a:latin typeface="Arial"/>
              </a:rPr>
              <a:t>é</a:t>
            </a:r>
            <a:r>
              <a:rPr b="0" lang="fr-FR" sz="1800" spc="-1" strike="noStrike">
                <a:latin typeface="Arial"/>
              </a:rPr>
              <a:t>d</a:t>
            </a:r>
            <a:r>
              <a:rPr b="0" lang="fr-FR" sz="1800" spc="-1" strike="noStrike">
                <a:latin typeface="Arial"/>
              </a:rPr>
              <a:t>it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r </a:t>
            </a:r>
            <a:r>
              <a:rPr b="0" lang="fr-FR" sz="1800" spc="-1" strike="noStrike">
                <a:latin typeface="Arial"/>
              </a:rPr>
              <a:t>l</a:t>
            </a:r>
            <a:r>
              <a:rPr b="0" lang="fr-FR" sz="1800" spc="-1" strike="noStrike">
                <a:latin typeface="Arial"/>
              </a:rPr>
              <a:t>e </a:t>
            </a:r>
            <a:r>
              <a:rPr b="0" lang="fr-FR" sz="1800" spc="-1" strike="noStrike">
                <a:latin typeface="Arial"/>
              </a:rPr>
              <a:t>f</a:t>
            </a:r>
            <a:r>
              <a:rPr b="0" lang="fr-FR" sz="1800" spc="-1" strike="noStrike">
                <a:latin typeface="Arial"/>
              </a:rPr>
              <a:t>o</a:t>
            </a:r>
            <a:r>
              <a:rPr b="0" lang="fr-FR" sz="1800" spc="-1" strike="noStrike">
                <a:latin typeface="Arial"/>
              </a:rPr>
              <a:t>r</a:t>
            </a:r>
            <a:r>
              <a:rPr b="0" lang="fr-FR" sz="1800" spc="-1" strike="noStrike">
                <a:latin typeface="Arial"/>
              </a:rPr>
              <a:t>m</a:t>
            </a:r>
            <a:r>
              <a:rPr b="0" lang="fr-FR" sz="1800" spc="-1" strike="noStrike">
                <a:latin typeface="Arial"/>
              </a:rPr>
              <a:t>a</a:t>
            </a:r>
            <a:r>
              <a:rPr b="0" lang="fr-FR" sz="1800" spc="-1" strike="noStrike">
                <a:latin typeface="Arial"/>
              </a:rPr>
              <a:t>t </a:t>
            </a:r>
            <a:r>
              <a:rPr b="0" lang="fr-FR" sz="1800" spc="-1" strike="noStrike">
                <a:latin typeface="Arial"/>
              </a:rPr>
              <a:t>d</a:t>
            </a:r>
            <a:r>
              <a:rPr b="0" lang="fr-FR" sz="1800" spc="-1" strike="noStrike">
                <a:latin typeface="Arial"/>
              </a:rPr>
              <a:t>u 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x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-</a:t>
            </a:r>
            <a:r>
              <a:rPr b="0" lang="fr-FR" sz="1800" spc="-1" strike="noStrike">
                <a:latin typeface="Arial"/>
              </a:rPr>
              <a:t>ti</a:t>
            </a:r>
            <a:r>
              <a:rPr b="0" lang="fr-FR" sz="1800" spc="-1" strike="noStrike">
                <a:latin typeface="Arial"/>
              </a:rPr>
              <a:t>tr</a:t>
            </a:r>
            <a:r>
              <a:rPr b="0" lang="fr-FR" sz="1800" spc="-1" strike="noStrike">
                <a:latin typeface="Arial"/>
              </a:rPr>
              <a:t>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Grab SuperApp 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0" t="0" r="0" b="26576"/>
          <a:stretch/>
        </p:blipFill>
        <p:spPr>
          <a:xfrm>
            <a:off x="4608000" y="1224000"/>
            <a:ext cx="3455640" cy="54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40720" y="14400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Grab services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0" t="6278" r="0" b="4532"/>
          <a:stretch/>
        </p:blipFill>
        <p:spPr>
          <a:xfrm>
            <a:off x="1368000" y="1440000"/>
            <a:ext cx="3671640" cy="511128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6480000" y="1368000"/>
            <a:ext cx="4751640" cy="47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-Food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-Mart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-Delivery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-Transport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-Insurance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-gift card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-Offers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sngStrike">
                <a:solidFill>
                  <a:srgbClr val="000000"/>
                </a:solidFill>
                <a:latin typeface="Arial"/>
                <a:ea typeface="DejaVu Sans"/>
              </a:rPr>
              <a:t>More (health,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vest,hotels, experiences)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Gibli (Mauritania)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24711" t="11804" r="22864" b="9452"/>
          <a:stretch/>
        </p:blipFill>
        <p:spPr>
          <a:xfrm>
            <a:off x="4104000" y="1183680"/>
            <a:ext cx="4391280" cy="53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8000" y="1618200"/>
            <a:ext cx="10711800" cy="465048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Notre SupperApp va couvrir l’ensemble des applications suivants :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E-Commerce (Biens et services)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Pharmacie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Hôtels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Livraison restaurants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Taxi transport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Livraison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R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ésumé du projet</a:t>
            </a:r>
            <a:endParaRPr b="0" lang="fr-FR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Diagramme générale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9045" t="5456" r="8792" b="3075"/>
          <a:stretch/>
        </p:blipFill>
        <p:spPr>
          <a:xfrm>
            <a:off x="1944360" y="1368360"/>
            <a:ext cx="8783280" cy="48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Diagramme E-Commerce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5516" t="0" r="29650" b="2784"/>
          <a:stretch/>
        </p:blipFill>
        <p:spPr>
          <a:xfrm>
            <a:off x="1656000" y="1183680"/>
            <a:ext cx="9287640" cy="52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Nos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questions :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48000" y="1618200"/>
            <a:ext cx="10711800" cy="465048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Messagerie entre client et fournisseurs de services ?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Aurons-nous nos propre produits ? 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Une seule application pour les 3 acteurs des différents applications ?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utilisation du méthode agile ?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Authentification utilisé par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Technology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 ? (token, jwt, autre…) .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le délai et notre plan ?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512440" y="243000"/>
            <a:ext cx="450000" cy="45000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48000" y="1618200"/>
            <a:ext cx="3600000" cy="465048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Mohamed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67720" y="331920"/>
            <a:ext cx="1076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Division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des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taches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: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352000" y="1541520"/>
            <a:ext cx="3600000" cy="465048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Mbaré :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4464000" y="1584000"/>
            <a:ext cx="3600000" cy="465048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Haddemine :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2021-05-16T22:43:28Z</dcterms:created>
  <dc:creator>HI TEC</dc:creator>
  <dc:description/>
  <dc:language>fr-FR</dc:language>
  <cp:lastModifiedBy/>
  <dcterms:modified xsi:type="dcterms:W3CDTF">2022-07-26T15:19:16Z</dcterms:modified>
  <cp:revision>84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