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6858000" cy="219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6534"/>
  </p:normalViewPr>
  <p:slideViewPr>
    <p:cSldViewPr snapToGrid="0">
      <p:cViewPr varScale="1">
        <p:scale>
          <a:sx n="215" d="100"/>
          <a:sy n="215" d="100"/>
        </p:scale>
        <p:origin x="208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359052"/>
            <a:ext cx="5143500" cy="763811"/>
          </a:xfrm>
        </p:spPr>
        <p:txBody>
          <a:bodyPr anchor="b"/>
          <a:lstStyle>
            <a:lvl1pPr algn="ctr">
              <a:defRPr sz="19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152318"/>
            <a:ext cx="5143500" cy="529691"/>
          </a:xfrm>
        </p:spPr>
        <p:txBody>
          <a:bodyPr/>
          <a:lstStyle>
            <a:lvl1pPr marL="0" indent="0" algn="ctr">
              <a:buNone/>
              <a:defRPr sz="768"/>
            </a:lvl1pPr>
            <a:lvl2pPr marL="146258" indent="0" algn="ctr">
              <a:buNone/>
              <a:defRPr sz="640"/>
            </a:lvl2pPr>
            <a:lvl3pPr marL="292517" indent="0" algn="ctr">
              <a:buNone/>
              <a:defRPr sz="576"/>
            </a:lvl3pPr>
            <a:lvl4pPr marL="438775" indent="0" algn="ctr">
              <a:buNone/>
              <a:defRPr sz="512"/>
            </a:lvl4pPr>
            <a:lvl5pPr marL="585033" indent="0" algn="ctr">
              <a:buNone/>
              <a:defRPr sz="512"/>
            </a:lvl5pPr>
            <a:lvl6pPr marL="731291" indent="0" algn="ctr">
              <a:buNone/>
              <a:defRPr sz="512"/>
            </a:lvl6pPr>
            <a:lvl7pPr marL="877550" indent="0" algn="ctr">
              <a:buNone/>
              <a:defRPr sz="512"/>
            </a:lvl7pPr>
            <a:lvl8pPr marL="1023808" indent="0" algn="ctr">
              <a:buNone/>
              <a:defRPr sz="512"/>
            </a:lvl8pPr>
            <a:lvl9pPr marL="1170066" indent="0" algn="ctr">
              <a:buNone/>
              <a:defRPr sz="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48C4-1427-004E-A483-9F8F2C4174EF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4F07-FAE7-594C-A911-A3432F0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48C4-1427-004E-A483-9F8F2C4174EF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4F07-FAE7-594C-A911-A3432F0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7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16806"/>
            <a:ext cx="1478756" cy="1859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16806"/>
            <a:ext cx="4350544" cy="1859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48C4-1427-004E-A483-9F8F2C4174EF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4F07-FAE7-594C-A911-A3432F0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5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48C4-1427-004E-A483-9F8F2C4174EF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4F07-FAE7-594C-A911-A3432F0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546958"/>
            <a:ext cx="5915025" cy="912612"/>
          </a:xfrm>
        </p:spPr>
        <p:txBody>
          <a:bodyPr anchor="b"/>
          <a:lstStyle>
            <a:lvl1pPr>
              <a:defRPr sz="19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468203"/>
            <a:ext cx="5915025" cy="479921"/>
          </a:xfrm>
        </p:spPr>
        <p:txBody>
          <a:bodyPr/>
          <a:lstStyle>
            <a:lvl1pPr marL="0" indent="0">
              <a:buNone/>
              <a:defRPr sz="768">
                <a:solidFill>
                  <a:schemeClr val="tx1">
                    <a:tint val="82000"/>
                  </a:schemeClr>
                </a:solidFill>
              </a:defRPr>
            </a:lvl1pPr>
            <a:lvl2pPr marL="146258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2pPr>
            <a:lvl3pPr marL="292517" indent="0">
              <a:buNone/>
              <a:defRPr sz="576">
                <a:solidFill>
                  <a:schemeClr val="tx1">
                    <a:tint val="82000"/>
                  </a:schemeClr>
                </a:solidFill>
              </a:defRPr>
            </a:lvl3pPr>
            <a:lvl4pPr marL="438775" indent="0">
              <a:buNone/>
              <a:defRPr sz="512">
                <a:solidFill>
                  <a:schemeClr val="tx1">
                    <a:tint val="82000"/>
                  </a:schemeClr>
                </a:solidFill>
              </a:defRPr>
            </a:lvl4pPr>
            <a:lvl5pPr marL="585033" indent="0">
              <a:buNone/>
              <a:defRPr sz="512">
                <a:solidFill>
                  <a:schemeClr val="tx1">
                    <a:tint val="82000"/>
                  </a:schemeClr>
                </a:solidFill>
              </a:defRPr>
            </a:lvl5pPr>
            <a:lvl6pPr marL="731291" indent="0">
              <a:buNone/>
              <a:defRPr sz="512">
                <a:solidFill>
                  <a:schemeClr val="tx1">
                    <a:tint val="82000"/>
                  </a:schemeClr>
                </a:solidFill>
              </a:defRPr>
            </a:lvl6pPr>
            <a:lvl7pPr marL="877550" indent="0">
              <a:buNone/>
              <a:defRPr sz="512">
                <a:solidFill>
                  <a:schemeClr val="tx1">
                    <a:tint val="82000"/>
                  </a:schemeClr>
                </a:solidFill>
              </a:defRPr>
            </a:lvl7pPr>
            <a:lvl8pPr marL="1023808" indent="0">
              <a:buNone/>
              <a:defRPr sz="512">
                <a:solidFill>
                  <a:schemeClr val="tx1">
                    <a:tint val="82000"/>
                  </a:schemeClr>
                </a:solidFill>
              </a:defRPr>
            </a:lvl8pPr>
            <a:lvl9pPr marL="1170066" indent="0">
              <a:buNone/>
              <a:defRPr sz="51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48C4-1427-004E-A483-9F8F2C4174EF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4F07-FAE7-594C-A911-A3432F0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9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584031"/>
            <a:ext cx="2914650" cy="1392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584031"/>
            <a:ext cx="2914650" cy="1392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48C4-1427-004E-A483-9F8F2C4174EF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4F07-FAE7-594C-A911-A3432F0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0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16807"/>
            <a:ext cx="5915025" cy="4240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537816"/>
            <a:ext cx="2901255" cy="263576"/>
          </a:xfrm>
        </p:spPr>
        <p:txBody>
          <a:bodyPr anchor="b"/>
          <a:lstStyle>
            <a:lvl1pPr marL="0" indent="0">
              <a:buNone/>
              <a:defRPr sz="768" b="1"/>
            </a:lvl1pPr>
            <a:lvl2pPr marL="146258" indent="0">
              <a:buNone/>
              <a:defRPr sz="640" b="1"/>
            </a:lvl2pPr>
            <a:lvl3pPr marL="292517" indent="0">
              <a:buNone/>
              <a:defRPr sz="576" b="1"/>
            </a:lvl3pPr>
            <a:lvl4pPr marL="438775" indent="0">
              <a:buNone/>
              <a:defRPr sz="512" b="1"/>
            </a:lvl4pPr>
            <a:lvl5pPr marL="585033" indent="0">
              <a:buNone/>
              <a:defRPr sz="512" b="1"/>
            </a:lvl5pPr>
            <a:lvl6pPr marL="731291" indent="0">
              <a:buNone/>
              <a:defRPr sz="512" b="1"/>
            </a:lvl6pPr>
            <a:lvl7pPr marL="877550" indent="0">
              <a:buNone/>
              <a:defRPr sz="512" b="1"/>
            </a:lvl7pPr>
            <a:lvl8pPr marL="1023808" indent="0">
              <a:buNone/>
              <a:defRPr sz="512" b="1"/>
            </a:lvl8pPr>
            <a:lvl9pPr marL="1170066" indent="0">
              <a:buNone/>
              <a:defRPr sz="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801392"/>
            <a:ext cx="2901255" cy="117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537816"/>
            <a:ext cx="2915543" cy="263576"/>
          </a:xfrm>
        </p:spPr>
        <p:txBody>
          <a:bodyPr anchor="b"/>
          <a:lstStyle>
            <a:lvl1pPr marL="0" indent="0">
              <a:buNone/>
              <a:defRPr sz="768" b="1"/>
            </a:lvl1pPr>
            <a:lvl2pPr marL="146258" indent="0">
              <a:buNone/>
              <a:defRPr sz="640" b="1"/>
            </a:lvl2pPr>
            <a:lvl3pPr marL="292517" indent="0">
              <a:buNone/>
              <a:defRPr sz="576" b="1"/>
            </a:lvl3pPr>
            <a:lvl4pPr marL="438775" indent="0">
              <a:buNone/>
              <a:defRPr sz="512" b="1"/>
            </a:lvl4pPr>
            <a:lvl5pPr marL="585033" indent="0">
              <a:buNone/>
              <a:defRPr sz="512" b="1"/>
            </a:lvl5pPr>
            <a:lvl6pPr marL="731291" indent="0">
              <a:buNone/>
              <a:defRPr sz="512" b="1"/>
            </a:lvl6pPr>
            <a:lvl7pPr marL="877550" indent="0">
              <a:buNone/>
              <a:defRPr sz="512" b="1"/>
            </a:lvl7pPr>
            <a:lvl8pPr marL="1023808" indent="0">
              <a:buNone/>
              <a:defRPr sz="512" b="1"/>
            </a:lvl8pPr>
            <a:lvl9pPr marL="1170066" indent="0">
              <a:buNone/>
              <a:defRPr sz="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801392"/>
            <a:ext cx="2915543" cy="117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48C4-1427-004E-A483-9F8F2C4174EF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4F07-FAE7-594C-A911-A3432F0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3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48C4-1427-004E-A483-9F8F2C4174EF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4F07-FAE7-594C-A911-A3432F0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48C4-1427-004E-A483-9F8F2C4174EF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4F07-FAE7-594C-A911-A3432F0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6262"/>
            <a:ext cx="2211883" cy="511916"/>
          </a:xfrm>
        </p:spPr>
        <p:txBody>
          <a:bodyPr anchor="b"/>
          <a:lstStyle>
            <a:lvl1pPr>
              <a:defRPr sz="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315885"/>
            <a:ext cx="3471863" cy="1559109"/>
          </a:xfrm>
        </p:spPr>
        <p:txBody>
          <a:bodyPr/>
          <a:lstStyle>
            <a:lvl1pPr>
              <a:defRPr sz="1024"/>
            </a:lvl1pPr>
            <a:lvl2pPr>
              <a:defRPr sz="896"/>
            </a:lvl2pPr>
            <a:lvl3pPr>
              <a:defRPr sz="768"/>
            </a:lvl3pPr>
            <a:lvl4pPr>
              <a:defRPr sz="640"/>
            </a:lvl4pPr>
            <a:lvl5pPr>
              <a:defRPr sz="640"/>
            </a:lvl5pPr>
            <a:lvl6pPr>
              <a:defRPr sz="640"/>
            </a:lvl6pPr>
            <a:lvl7pPr>
              <a:defRPr sz="640"/>
            </a:lvl7pPr>
            <a:lvl8pPr>
              <a:defRPr sz="640"/>
            </a:lvl8pPr>
            <a:lvl9pPr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58178"/>
            <a:ext cx="2211883" cy="1219355"/>
          </a:xfrm>
        </p:spPr>
        <p:txBody>
          <a:bodyPr/>
          <a:lstStyle>
            <a:lvl1pPr marL="0" indent="0">
              <a:buNone/>
              <a:defRPr sz="512"/>
            </a:lvl1pPr>
            <a:lvl2pPr marL="146258" indent="0">
              <a:buNone/>
              <a:defRPr sz="448"/>
            </a:lvl2pPr>
            <a:lvl3pPr marL="292517" indent="0">
              <a:buNone/>
              <a:defRPr sz="384"/>
            </a:lvl3pPr>
            <a:lvl4pPr marL="438775" indent="0">
              <a:buNone/>
              <a:defRPr sz="320"/>
            </a:lvl4pPr>
            <a:lvl5pPr marL="585033" indent="0">
              <a:buNone/>
              <a:defRPr sz="320"/>
            </a:lvl5pPr>
            <a:lvl6pPr marL="731291" indent="0">
              <a:buNone/>
              <a:defRPr sz="320"/>
            </a:lvl6pPr>
            <a:lvl7pPr marL="877550" indent="0">
              <a:buNone/>
              <a:defRPr sz="320"/>
            </a:lvl7pPr>
            <a:lvl8pPr marL="1023808" indent="0">
              <a:buNone/>
              <a:defRPr sz="320"/>
            </a:lvl8pPr>
            <a:lvl9pPr marL="1170066" indent="0">
              <a:buNone/>
              <a:defRPr sz="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48C4-1427-004E-A483-9F8F2C4174EF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4F07-FAE7-594C-A911-A3432F0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9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6262"/>
            <a:ext cx="2211883" cy="511916"/>
          </a:xfrm>
        </p:spPr>
        <p:txBody>
          <a:bodyPr anchor="b"/>
          <a:lstStyle>
            <a:lvl1pPr>
              <a:defRPr sz="1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315885"/>
            <a:ext cx="3471863" cy="1559109"/>
          </a:xfrm>
        </p:spPr>
        <p:txBody>
          <a:bodyPr anchor="t"/>
          <a:lstStyle>
            <a:lvl1pPr marL="0" indent="0">
              <a:buNone/>
              <a:defRPr sz="1024"/>
            </a:lvl1pPr>
            <a:lvl2pPr marL="146258" indent="0">
              <a:buNone/>
              <a:defRPr sz="896"/>
            </a:lvl2pPr>
            <a:lvl3pPr marL="292517" indent="0">
              <a:buNone/>
              <a:defRPr sz="768"/>
            </a:lvl3pPr>
            <a:lvl4pPr marL="438775" indent="0">
              <a:buNone/>
              <a:defRPr sz="640"/>
            </a:lvl4pPr>
            <a:lvl5pPr marL="585033" indent="0">
              <a:buNone/>
              <a:defRPr sz="640"/>
            </a:lvl5pPr>
            <a:lvl6pPr marL="731291" indent="0">
              <a:buNone/>
              <a:defRPr sz="640"/>
            </a:lvl6pPr>
            <a:lvl7pPr marL="877550" indent="0">
              <a:buNone/>
              <a:defRPr sz="640"/>
            </a:lvl7pPr>
            <a:lvl8pPr marL="1023808" indent="0">
              <a:buNone/>
              <a:defRPr sz="640"/>
            </a:lvl8pPr>
            <a:lvl9pPr marL="1170066" indent="0">
              <a:buNone/>
              <a:defRPr sz="6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58178"/>
            <a:ext cx="2211883" cy="1219355"/>
          </a:xfrm>
        </p:spPr>
        <p:txBody>
          <a:bodyPr/>
          <a:lstStyle>
            <a:lvl1pPr marL="0" indent="0">
              <a:buNone/>
              <a:defRPr sz="512"/>
            </a:lvl1pPr>
            <a:lvl2pPr marL="146258" indent="0">
              <a:buNone/>
              <a:defRPr sz="448"/>
            </a:lvl2pPr>
            <a:lvl3pPr marL="292517" indent="0">
              <a:buNone/>
              <a:defRPr sz="384"/>
            </a:lvl3pPr>
            <a:lvl4pPr marL="438775" indent="0">
              <a:buNone/>
              <a:defRPr sz="320"/>
            </a:lvl4pPr>
            <a:lvl5pPr marL="585033" indent="0">
              <a:buNone/>
              <a:defRPr sz="320"/>
            </a:lvl5pPr>
            <a:lvl6pPr marL="731291" indent="0">
              <a:buNone/>
              <a:defRPr sz="320"/>
            </a:lvl6pPr>
            <a:lvl7pPr marL="877550" indent="0">
              <a:buNone/>
              <a:defRPr sz="320"/>
            </a:lvl7pPr>
            <a:lvl8pPr marL="1023808" indent="0">
              <a:buNone/>
              <a:defRPr sz="320"/>
            </a:lvl8pPr>
            <a:lvl9pPr marL="1170066" indent="0">
              <a:buNone/>
              <a:defRPr sz="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48C4-1427-004E-A483-9F8F2C4174EF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44F07-FAE7-594C-A911-A3432F0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8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16807"/>
            <a:ext cx="5915025" cy="42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584031"/>
            <a:ext cx="5915025" cy="139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2033444"/>
            <a:ext cx="154305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CF48C4-1427-004E-A483-9F8F2C4174EF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033444"/>
            <a:ext cx="2314575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033444"/>
            <a:ext cx="1543050" cy="116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644F07-FAE7-594C-A911-A3432F0E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4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92517" rtl="0" eaLnBrk="1" latinLnBrk="0" hangingPunct="1">
        <a:lnSpc>
          <a:spcPct val="90000"/>
        </a:lnSpc>
        <a:spcBef>
          <a:spcPct val="0"/>
        </a:spcBef>
        <a:buNone/>
        <a:defRPr sz="14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29" indent="-73129" algn="l" defTabSz="292517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1pPr>
      <a:lvl2pPr marL="219387" indent="-73129" algn="l" defTabSz="29251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65646" indent="-73129" algn="l" defTabSz="29251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3pPr>
      <a:lvl4pPr marL="511904" indent="-73129" algn="l" defTabSz="29251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4pPr>
      <a:lvl5pPr marL="658162" indent="-73129" algn="l" defTabSz="29251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5pPr>
      <a:lvl6pPr marL="804421" indent="-73129" algn="l" defTabSz="29251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6pPr>
      <a:lvl7pPr marL="950679" indent="-73129" algn="l" defTabSz="29251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7pPr>
      <a:lvl8pPr marL="1096937" indent="-73129" algn="l" defTabSz="29251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8pPr>
      <a:lvl9pPr marL="1243195" indent="-73129" algn="l" defTabSz="292517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1pPr>
      <a:lvl2pPr marL="146258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2pPr>
      <a:lvl3pPr marL="292517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3pPr>
      <a:lvl4pPr marL="438775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4pPr>
      <a:lvl5pPr marL="585033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5pPr>
      <a:lvl6pPr marL="731291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6pPr>
      <a:lvl7pPr marL="877550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7pPr>
      <a:lvl8pPr marL="1023808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8pPr>
      <a:lvl9pPr marL="1170066" algn="l" defTabSz="292517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20C3946-0236-3851-F89C-FC8ADD82B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5" y="63228"/>
            <a:ext cx="3061663" cy="210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3AC5773-D331-4A66-0BB7-44C85FE7223C}"/>
              </a:ext>
            </a:extLst>
          </p:cNvPr>
          <p:cNvSpPr txBox="1"/>
          <p:nvPr/>
        </p:nvSpPr>
        <p:spPr>
          <a:xfrm>
            <a:off x="4952455" y="307982"/>
            <a:ext cx="1876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relaxed crystal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relaxed design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000" dirty="0"/>
              <a:t>Δ electrostatics = 5.1 kcal/mol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933D0-E924-D41F-0BE3-32C05801FA33}"/>
              </a:ext>
            </a:extLst>
          </p:cNvPr>
          <p:cNvSpPr txBox="1"/>
          <p:nvPr/>
        </p:nvSpPr>
        <p:spPr>
          <a:xfrm>
            <a:off x="0" y="-31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3390D-7A4F-52CE-8B59-565CBBC4FE3E}"/>
              </a:ext>
            </a:extLst>
          </p:cNvPr>
          <p:cNvSpPr txBox="1"/>
          <p:nvPr/>
        </p:nvSpPr>
        <p:spPr>
          <a:xfrm>
            <a:off x="2987388" y="-31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8EAFF2-2D13-5C94-225A-09E1CDD7A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799" y="310754"/>
            <a:ext cx="1607507" cy="11106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250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</TotalTime>
  <Words>13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Haddox, Hugh</dc:creator>
  <cp:lastModifiedBy>Haddox, Hugh</cp:lastModifiedBy>
  <cp:revision>20</cp:revision>
  <dcterms:created xsi:type="dcterms:W3CDTF">2025-04-16T02:01:19Z</dcterms:created>
  <dcterms:modified xsi:type="dcterms:W3CDTF">2025-05-06T02:34:16Z</dcterms:modified>
</cp:coreProperties>
</file>