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59436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534"/>
  </p:normalViewPr>
  <p:slideViewPr>
    <p:cSldViewPr snapToGrid="0">
      <p:cViewPr varScale="1">
        <p:scale>
          <a:sx n="128" d="100"/>
          <a:sy n="128" d="100"/>
        </p:scale>
        <p:origin x="2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97187"/>
            <a:ext cx="5052060" cy="2546773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842174"/>
            <a:ext cx="4457700" cy="1766146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3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89467"/>
            <a:ext cx="1281589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89467"/>
            <a:ext cx="3770471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5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823722"/>
            <a:ext cx="5126355" cy="304291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895429"/>
            <a:ext cx="5126355" cy="16001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1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947333"/>
            <a:ext cx="252603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1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89468"/>
            <a:ext cx="5126355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793241"/>
            <a:ext cx="2514421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672080"/>
            <a:ext cx="2514421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793241"/>
            <a:ext cx="2526804" cy="87883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672080"/>
            <a:ext cx="25268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5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9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5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053255"/>
            <a:ext cx="3008948" cy="5198533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6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87680"/>
            <a:ext cx="1916966" cy="170688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053255"/>
            <a:ext cx="3008948" cy="5198533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194560"/>
            <a:ext cx="1916966" cy="4065694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89468"/>
            <a:ext cx="5126355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947333"/>
            <a:ext cx="5126355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5EAFB-DC90-DE43-90AE-8B97704C4A8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780108"/>
            <a:ext cx="2005965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780108"/>
            <a:ext cx="13373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818CF8-9918-B145-BA5A-C11F5D593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0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71243CDB-7459-D55B-9674-8A319D4D1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083" y="3457905"/>
            <a:ext cx="1650587" cy="15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4C685FE-662E-CC98-14BD-F37AA6FD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91" y="3457905"/>
            <a:ext cx="1630146" cy="159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9A221C8-9451-CACC-574E-CADB97F62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43" y="3457906"/>
            <a:ext cx="1646073" cy="159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4">
            <a:extLst>
              <a:ext uri="{FF2B5EF4-FFF2-40B4-BE49-F238E27FC236}">
                <a16:creationId xmlns:a16="http://schemas.microsoft.com/office/drawing/2014/main" id="{4E706C7C-DDD1-968B-4136-05768EFB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423" y="20130"/>
            <a:ext cx="2031870" cy="157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4">
            <a:extLst>
              <a:ext uri="{FF2B5EF4-FFF2-40B4-BE49-F238E27FC236}">
                <a16:creationId xmlns:a16="http://schemas.microsoft.com/office/drawing/2014/main" id="{2E62B091-0205-52EC-2F12-2715358BF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76" y="1760954"/>
            <a:ext cx="5378303" cy="151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60C4C-5FFA-7D4B-E671-0593B0748ED8}"/>
              </a:ext>
            </a:extLst>
          </p:cNvPr>
          <p:cNvSpPr txBox="1"/>
          <p:nvPr/>
        </p:nvSpPr>
        <p:spPr>
          <a:xfrm>
            <a:off x="26275" y="21024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FC9EB-8484-1B35-C750-CB28E2CF08C3}"/>
              </a:ext>
            </a:extLst>
          </p:cNvPr>
          <p:cNvSpPr txBox="1"/>
          <p:nvPr/>
        </p:nvSpPr>
        <p:spPr>
          <a:xfrm>
            <a:off x="26275" y="163687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DEAD-F8AC-1637-A6BA-02834E431445}"/>
              </a:ext>
            </a:extLst>
          </p:cNvPr>
          <p:cNvSpPr txBox="1"/>
          <p:nvPr/>
        </p:nvSpPr>
        <p:spPr>
          <a:xfrm>
            <a:off x="26935" y="340616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2" name="Picture 32">
            <a:extLst>
              <a:ext uri="{FF2B5EF4-FFF2-40B4-BE49-F238E27FC236}">
                <a16:creationId xmlns:a16="http://schemas.microsoft.com/office/drawing/2014/main" id="{0AB90388-FFDD-5D13-36FA-A492B6066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488" y="5451085"/>
            <a:ext cx="1777169" cy="17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6">
            <a:extLst>
              <a:ext uri="{FF2B5EF4-FFF2-40B4-BE49-F238E27FC236}">
                <a16:creationId xmlns:a16="http://schemas.microsoft.com/office/drawing/2014/main" id="{4D0DDA09-811D-DE2A-C213-04B356AF5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6" y="5364420"/>
            <a:ext cx="2814488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9A896ED-6FBC-AE60-8E24-CAAD28ACC4F0}"/>
              </a:ext>
            </a:extLst>
          </p:cNvPr>
          <p:cNvSpPr txBox="1"/>
          <p:nvPr/>
        </p:nvSpPr>
        <p:spPr>
          <a:xfrm>
            <a:off x="1656389" y="257699"/>
            <a:ext cx="1239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replicate relaxes of crystal structure</a:t>
            </a:r>
          </a:p>
          <a:p>
            <a:endParaRPr lang="en-US" sz="1000" dirty="0">
              <a:solidFill>
                <a:schemeClr val="accent1"/>
              </a:solidFill>
            </a:endParaRPr>
          </a:p>
          <a:p>
            <a:r>
              <a:rPr lang="en-US" sz="1000" dirty="0">
                <a:solidFill>
                  <a:schemeClr val="accent2"/>
                </a:solidFill>
              </a:rPr>
              <a:t>relax replicates of design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9B9863-139F-0158-0933-2EF76A8ACEA7}"/>
              </a:ext>
            </a:extLst>
          </p:cNvPr>
          <p:cNvSpPr txBox="1"/>
          <p:nvPr/>
        </p:nvSpPr>
        <p:spPr>
          <a:xfrm>
            <a:off x="2886417" y="2013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D92C2A-54AC-62EF-BD52-DA36251C8F5D}"/>
              </a:ext>
            </a:extLst>
          </p:cNvPr>
          <p:cNvSpPr txBox="1"/>
          <p:nvPr/>
        </p:nvSpPr>
        <p:spPr>
          <a:xfrm>
            <a:off x="4696558" y="270448"/>
            <a:ext cx="10899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relaxed crystal</a:t>
            </a:r>
          </a:p>
          <a:p>
            <a:r>
              <a:rPr lang="en-US" sz="1000" dirty="0">
                <a:solidFill>
                  <a:schemeClr val="accent2"/>
                </a:solidFill>
              </a:rPr>
              <a:t>relaxed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07BC8E-57F1-A90D-2E07-D5B308389FA5}"/>
              </a:ext>
            </a:extLst>
          </p:cNvPr>
          <p:cNvSpPr txBox="1"/>
          <p:nvPr/>
        </p:nvSpPr>
        <p:spPr>
          <a:xfrm>
            <a:off x="26275" y="521053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A33028-3D87-403E-FC3A-DC43734C9185}"/>
              </a:ext>
            </a:extLst>
          </p:cNvPr>
          <p:cNvSpPr txBox="1"/>
          <p:nvPr/>
        </p:nvSpPr>
        <p:spPr>
          <a:xfrm>
            <a:off x="2956974" y="5210529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E4FA58-BC5E-CB1C-3847-33F6F60385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74"/>
          <a:stretch/>
        </p:blipFill>
        <p:spPr bwMode="auto">
          <a:xfrm>
            <a:off x="125554" y="20514"/>
            <a:ext cx="1655969" cy="1682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88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5460</TotalTime>
  <Words>20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6</cp:revision>
  <dcterms:created xsi:type="dcterms:W3CDTF">2025-05-06T02:25:24Z</dcterms:created>
  <dcterms:modified xsi:type="dcterms:W3CDTF">2025-05-09T21:26:02Z</dcterms:modified>
</cp:coreProperties>
</file>