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6534"/>
  </p:normalViewPr>
  <p:slideViewPr>
    <p:cSldViewPr snapToGrid="0">
      <p:cViewPr varScale="1">
        <p:scale>
          <a:sx n="214" d="100"/>
          <a:sy n="214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38838"/>
            <a:ext cx="5143500" cy="1146269"/>
          </a:xfrm>
        </p:spPr>
        <p:txBody>
          <a:bodyPr anchor="b"/>
          <a:lstStyle>
            <a:lvl1pPr algn="ctr"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729312"/>
            <a:ext cx="5143500" cy="794919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502" indent="0" algn="ctr">
              <a:buNone/>
              <a:defRPr sz="960"/>
            </a:lvl2pPr>
            <a:lvl3pPr marL="439003" indent="0" algn="ctr">
              <a:buNone/>
              <a:defRPr sz="864"/>
            </a:lvl3pPr>
            <a:lvl4pPr marL="658505" indent="0" algn="ctr">
              <a:buNone/>
              <a:defRPr sz="768"/>
            </a:lvl4pPr>
            <a:lvl5pPr marL="878007" indent="0" algn="ctr">
              <a:buNone/>
              <a:defRPr sz="768"/>
            </a:lvl5pPr>
            <a:lvl6pPr marL="1097509" indent="0" algn="ctr">
              <a:buNone/>
              <a:defRPr sz="768"/>
            </a:lvl6pPr>
            <a:lvl7pPr marL="1317010" indent="0" algn="ctr">
              <a:buNone/>
              <a:defRPr sz="768"/>
            </a:lvl7pPr>
            <a:lvl8pPr marL="1536512" indent="0" algn="ctr">
              <a:buNone/>
              <a:defRPr sz="768"/>
            </a:lvl8pPr>
            <a:lvl9pPr marL="1756014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75294"/>
            <a:ext cx="1478756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75294"/>
            <a:ext cx="4350544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1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5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820833"/>
            <a:ext cx="5915025" cy="1369578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203367"/>
            <a:ext cx="5915025" cy="72022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1pPr>
            <a:lvl2pPr marL="219502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2pPr>
            <a:lvl3pPr marL="439003" indent="0">
              <a:buNone/>
              <a:defRPr sz="864">
                <a:solidFill>
                  <a:schemeClr val="tx1">
                    <a:tint val="82000"/>
                  </a:schemeClr>
                </a:solidFill>
              </a:defRPr>
            </a:lvl3pPr>
            <a:lvl4pPr marL="658505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4pPr>
            <a:lvl5pPr marL="878007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5pPr>
            <a:lvl6pPr marL="1097509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6pPr>
            <a:lvl7pPr marL="1317010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7pPr>
            <a:lvl8pPr marL="1536512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8pPr>
            <a:lvl9pPr marL="1756014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876469"/>
            <a:ext cx="291465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876469"/>
            <a:ext cx="291465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75294"/>
            <a:ext cx="5915025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07114"/>
            <a:ext cx="2901255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202668"/>
            <a:ext cx="2901255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07114"/>
            <a:ext cx="2915543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202668"/>
            <a:ext cx="2915543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5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5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9498"/>
            <a:ext cx="2211883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74056"/>
            <a:ext cx="3471863" cy="2339791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87743"/>
            <a:ext cx="2211883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9498"/>
            <a:ext cx="2211883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74056"/>
            <a:ext cx="3471863" cy="2339791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502" indent="0">
              <a:buNone/>
              <a:defRPr sz="1344"/>
            </a:lvl2pPr>
            <a:lvl3pPr marL="439003" indent="0">
              <a:buNone/>
              <a:defRPr sz="1152"/>
            </a:lvl3pPr>
            <a:lvl4pPr marL="658505" indent="0">
              <a:buNone/>
              <a:defRPr sz="960"/>
            </a:lvl4pPr>
            <a:lvl5pPr marL="878007" indent="0">
              <a:buNone/>
              <a:defRPr sz="960"/>
            </a:lvl5pPr>
            <a:lvl6pPr marL="1097509" indent="0">
              <a:buNone/>
              <a:defRPr sz="960"/>
            </a:lvl6pPr>
            <a:lvl7pPr marL="1317010" indent="0">
              <a:buNone/>
              <a:defRPr sz="960"/>
            </a:lvl7pPr>
            <a:lvl8pPr marL="1536512" indent="0">
              <a:buNone/>
              <a:defRPr sz="960"/>
            </a:lvl8pPr>
            <a:lvl9pPr marL="1756014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87743"/>
            <a:ext cx="2211883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2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75294"/>
            <a:ext cx="5915025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876469"/>
            <a:ext cx="5915025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3051637"/>
            <a:ext cx="154305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1340E-FD15-BC43-AB1D-46E0F7DA9FB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051637"/>
            <a:ext cx="231457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051637"/>
            <a:ext cx="154305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9003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51" indent="-109751" algn="l" defTabSz="43900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25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754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256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758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259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761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626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765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0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03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505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007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509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01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51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014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E3310D-9AA1-1F53-4E3C-64DB199697D4}"/>
              </a:ext>
            </a:extLst>
          </p:cNvPr>
          <p:cNvCxnSpPr>
            <a:cxnSpLocks/>
          </p:cNvCxnSpPr>
          <p:nvPr/>
        </p:nvCxnSpPr>
        <p:spPr>
          <a:xfrm>
            <a:off x="3443994" y="203720"/>
            <a:ext cx="26858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5571B8-B02F-F35A-C89F-7894C0679AC0}"/>
              </a:ext>
            </a:extLst>
          </p:cNvPr>
          <p:cNvCxnSpPr>
            <a:cxnSpLocks/>
          </p:cNvCxnSpPr>
          <p:nvPr/>
        </p:nvCxnSpPr>
        <p:spPr>
          <a:xfrm flipV="1">
            <a:off x="6129848" y="135245"/>
            <a:ext cx="0" cy="1481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46034A-15A1-CDC0-BB06-F9796F37F3CA}"/>
              </a:ext>
            </a:extLst>
          </p:cNvPr>
          <p:cNvCxnSpPr>
            <a:cxnSpLocks/>
          </p:cNvCxnSpPr>
          <p:nvPr/>
        </p:nvCxnSpPr>
        <p:spPr>
          <a:xfrm flipV="1">
            <a:off x="3443994" y="135245"/>
            <a:ext cx="0" cy="1481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164D47-3B9C-15FB-97C2-58ACCA75E209}"/>
              </a:ext>
            </a:extLst>
          </p:cNvPr>
          <p:cNvSpPr txBox="1"/>
          <p:nvPr/>
        </p:nvSpPr>
        <p:spPr>
          <a:xfrm>
            <a:off x="0" y="149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9332E-EB91-8FE9-D24F-FEF3D5CA2D2A}"/>
              </a:ext>
            </a:extLst>
          </p:cNvPr>
          <p:cNvCxnSpPr>
            <a:cxnSpLocks/>
          </p:cNvCxnSpPr>
          <p:nvPr/>
        </p:nvCxnSpPr>
        <p:spPr>
          <a:xfrm>
            <a:off x="591507" y="203720"/>
            <a:ext cx="25982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35CF42-C4D8-3A3E-E3AD-5F0B1C3E4596}"/>
              </a:ext>
            </a:extLst>
          </p:cNvPr>
          <p:cNvCxnSpPr>
            <a:cxnSpLocks/>
          </p:cNvCxnSpPr>
          <p:nvPr/>
        </p:nvCxnSpPr>
        <p:spPr>
          <a:xfrm flipV="1">
            <a:off x="3194231" y="135245"/>
            <a:ext cx="0" cy="1481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60543B-04A1-CD0D-A21B-B0297027CBEE}"/>
              </a:ext>
            </a:extLst>
          </p:cNvPr>
          <p:cNvCxnSpPr>
            <a:cxnSpLocks/>
          </p:cNvCxnSpPr>
          <p:nvPr/>
        </p:nvCxnSpPr>
        <p:spPr>
          <a:xfrm flipV="1">
            <a:off x="591507" y="135245"/>
            <a:ext cx="0" cy="1481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8C1545-0A8E-8E5A-CEB6-D09787E55B9E}"/>
              </a:ext>
            </a:extLst>
          </p:cNvPr>
          <p:cNvSpPr txBox="1"/>
          <p:nvPr/>
        </p:nvSpPr>
        <p:spPr>
          <a:xfrm>
            <a:off x="1532695" y="19432"/>
            <a:ext cx="6977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CH3:CH3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(N=2,950)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1CA97-3F2B-0A03-F929-1E0A65B52A5D}"/>
              </a:ext>
            </a:extLst>
          </p:cNvPr>
          <p:cNvSpPr txBox="1"/>
          <p:nvPr/>
        </p:nvSpPr>
        <p:spPr>
          <a:xfrm>
            <a:off x="4375128" y="19432"/>
            <a:ext cx="758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CH3:OCbb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(N=1,833)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40AA121-723F-1241-9561-3DA1FB835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50977" r="16937"/>
          <a:stretch/>
        </p:blipFill>
        <p:spPr bwMode="auto">
          <a:xfrm>
            <a:off x="347244" y="509971"/>
            <a:ext cx="2939971" cy="10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617C707-2556-4FC9-086E-D7E9C25FA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" t="50977"/>
          <a:stretch/>
        </p:blipFill>
        <p:spPr bwMode="auto">
          <a:xfrm>
            <a:off x="3316674" y="509971"/>
            <a:ext cx="3540335" cy="10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FEFCD31-19EE-ED95-AAA6-5A3420829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0"/>
          <a:stretch>
            <a:fillRect/>
          </a:stretch>
        </p:blipFill>
        <p:spPr bwMode="auto">
          <a:xfrm>
            <a:off x="76231" y="1823346"/>
            <a:ext cx="2905327" cy="14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21CD5C27-96E0-96C0-6B05-7591ADFDC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6"/>
          <a:stretch>
            <a:fillRect/>
          </a:stretch>
        </p:blipFill>
        <p:spPr bwMode="auto">
          <a:xfrm>
            <a:off x="3243802" y="1823346"/>
            <a:ext cx="2909427" cy="144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192769-6C88-3526-7459-44E841425492}"/>
              </a:ext>
            </a:extLst>
          </p:cNvPr>
          <p:cNvSpPr txBox="1"/>
          <p:nvPr/>
        </p:nvSpPr>
        <p:spPr>
          <a:xfrm>
            <a:off x="1928" y="151557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122FD-4A88-DEFA-8FDA-F286E6924500}"/>
              </a:ext>
            </a:extLst>
          </p:cNvPr>
          <p:cNvSpPr txBox="1"/>
          <p:nvPr/>
        </p:nvSpPr>
        <p:spPr>
          <a:xfrm>
            <a:off x="3140598" y="151749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8FF30-F156-C911-430B-D4D84FA415FA}"/>
              </a:ext>
            </a:extLst>
          </p:cNvPr>
          <p:cNvSpPr txBox="1"/>
          <p:nvPr/>
        </p:nvSpPr>
        <p:spPr>
          <a:xfrm rot="16200000">
            <a:off x="-269708" y="738401"/>
            <a:ext cx="9182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density of atom pairs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061AA-3353-BF9A-833C-4AAA62EAB3AC}"/>
              </a:ext>
            </a:extLst>
          </p:cNvPr>
          <p:cNvSpPr txBox="1"/>
          <p:nvPr/>
        </p:nvSpPr>
        <p:spPr>
          <a:xfrm>
            <a:off x="591507" y="349653"/>
            <a:ext cx="123728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beta_nov16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3B3D8-254C-A3B0-4B71-F2065C24F0D8}"/>
              </a:ext>
            </a:extLst>
          </p:cNvPr>
          <p:cNvSpPr txBox="1"/>
          <p:nvPr/>
        </p:nvSpPr>
        <p:spPr>
          <a:xfrm>
            <a:off x="1979941" y="353994"/>
            <a:ext cx="123728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beta_jan25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D8F0D6-5DB2-517A-94E9-90516D27E04E}"/>
              </a:ext>
            </a:extLst>
          </p:cNvPr>
          <p:cNvSpPr txBox="1"/>
          <p:nvPr/>
        </p:nvSpPr>
        <p:spPr>
          <a:xfrm>
            <a:off x="3448637" y="350558"/>
            <a:ext cx="123728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beta_nov16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08E9F-E4D8-3595-D9E8-F72F823812BE}"/>
              </a:ext>
            </a:extLst>
          </p:cNvPr>
          <p:cNvSpPr txBox="1"/>
          <p:nvPr/>
        </p:nvSpPr>
        <p:spPr>
          <a:xfrm>
            <a:off x="4884574" y="354899"/>
            <a:ext cx="123728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beta_jan25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72B60-59C4-5925-019F-3498A8B70340}"/>
              </a:ext>
            </a:extLst>
          </p:cNvPr>
          <p:cNvSpPr txBox="1"/>
          <p:nvPr/>
        </p:nvSpPr>
        <p:spPr>
          <a:xfrm>
            <a:off x="3552374" y="1622205"/>
            <a:ext cx="2521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beta_jan25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F0F26-FEE8-01BD-6951-F9BBADEC48F4}"/>
              </a:ext>
            </a:extLst>
          </p:cNvPr>
          <p:cNvSpPr txBox="1"/>
          <p:nvPr/>
        </p:nvSpPr>
        <p:spPr>
          <a:xfrm>
            <a:off x="374087" y="1623424"/>
            <a:ext cx="2521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beta_nov16</a:t>
            </a:r>
          </a:p>
        </p:txBody>
      </p:sp>
    </p:spTree>
    <p:extLst>
      <p:ext uri="{BB962C8B-B14F-4D97-AF65-F5344CB8AC3E}">
        <p14:creationId xmlns:p14="http://schemas.microsoft.com/office/powerpoint/2010/main" val="305094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41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6</cp:revision>
  <dcterms:created xsi:type="dcterms:W3CDTF">2025-04-15T22:55:40Z</dcterms:created>
  <dcterms:modified xsi:type="dcterms:W3CDTF">2025-05-26T22:22:26Z</dcterms:modified>
</cp:coreProperties>
</file>