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4754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6327"/>
  </p:normalViewPr>
  <p:slideViewPr>
    <p:cSldViewPr snapToGrid="0">
      <p:cViewPr varScale="1">
        <p:scale>
          <a:sx n="185" d="100"/>
          <a:sy n="185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78120"/>
            <a:ext cx="5829300" cy="1655292"/>
          </a:xfrm>
        </p:spPr>
        <p:txBody>
          <a:bodyPr anchor="b"/>
          <a:lstStyle>
            <a:lvl1pPr algn="ctr"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497247"/>
            <a:ext cx="5143500" cy="1147918"/>
          </a:xfrm>
        </p:spPr>
        <p:txBody>
          <a:bodyPr/>
          <a:lstStyle>
            <a:lvl1pPr marL="0" indent="0" algn="ctr">
              <a:buNone/>
              <a:defRPr sz="1664"/>
            </a:lvl1pPr>
            <a:lvl2pPr marL="316977" indent="0" algn="ctr">
              <a:buNone/>
              <a:defRPr sz="1387"/>
            </a:lvl2pPr>
            <a:lvl3pPr marL="633954" indent="0" algn="ctr">
              <a:buNone/>
              <a:defRPr sz="1248"/>
            </a:lvl3pPr>
            <a:lvl4pPr marL="950930" indent="0" algn="ctr">
              <a:buNone/>
              <a:defRPr sz="1109"/>
            </a:lvl4pPr>
            <a:lvl5pPr marL="1267907" indent="0" algn="ctr">
              <a:buNone/>
              <a:defRPr sz="1109"/>
            </a:lvl5pPr>
            <a:lvl6pPr marL="1584884" indent="0" algn="ctr">
              <a:buNone/>
              <a:defRPr sz="1109"/>
            </a:lvl6pPr>
            <a:lvl7pPr marL="1901861" indent="0" algn="ctr">
              <a:buNone/>
              <a:defRPr sz="1109"/>
            </a:lvl7pPr>
            <a:lvl8pPr marL="2218837" indent="0" algn="ctr">
              <a:buNone/>
              <a:defRPr sz="1109"/>
            </a:lvl8pPr>
            <a:lvl9pPr marL="2535814" indent="0" algn="ctr">
              <a:buNone/>
              <a:defRPr sz="11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58C0-6A71-4247-98D2-FA17A342258E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3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58C0-6A71-4247-98D2-FA17A342258E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5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53137"/>
            <a:ext cx="1478756" cy="40292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53137"/>
            <a:ext cx="4350544" cy="40292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58C0-6A71-4247-98D2-FA17A342258E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7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58C0-6A71-4247-98D2-FA17A342258E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1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185340"/>
            <a:ext cx="5915025" cy="1977766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181817"/>
            <a:ext cx="5915025" cy="1040060"/>
          </a:xfrm>
        </p:spPr>
        <p:txBody>
          <a:bodyPr/>
          <a:lstStyle>
            <a:lvl1pPr marL="0" indent="0">
              <a:buNone/>
              <a:defRPr sz="1664">
                <a:solidFill>
                  <a:schemeClr val="tx1">
                    <a:tint val="82000"/>
                  </a:schemeClr>
                </a:solidFill>
              </a:defRPr>
            </a:lvl1pPr>
            <a:lvl2pPr marL="316977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2pPr>
            <a:lvl3pPr marL="633954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3pPr>
            <a:lvl4pPr marL="950930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4pPr>
            <a:lvl5pPr marL="1267907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5pPr>
            <a:lvl6pPr marL="1584884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6pPr>
            <a:lvl7pPr marL="1901861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7pPr>
            <a:lvl8pPr marL="2218837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8pPr>
            <a:lvl9pPr marL="2535814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58C0-6A71-4247-98D2-FA17A342258E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9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65682"/>
            <a:ext cx="2914650" cy="3016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265682"/>
            <a:ext cx="2914650" cy="3016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58C0-6A71-4247-98D2-FA17A342258E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9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53137"/>
            <a:ext cx="5915025" cy="918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165528"/>
            <a:ext cx="2901255" cy="571208"/>
          </a:xfrm>
        </p:spPr>
        <p:txBody>
          <a:bodyPr anchor="b"/>
          <a:lstStyle>
            <a:lvl1pPr marL="0" indent="0">
              <a:buNone/>
              <a:defRPr sz="1664" b="1"/>
            </a:lvl1pPr>
            <a:lvl2pPr marL="316977" indent="0">
              <a:buNone/>
              <a:defRPr sz="1387" b="1"/>
            </a:lvl2pPr>
            <a:lvl3pPr marL="633954" indent="0">
              <a:buNone/>
              <a:defRPr sz="1248" b="1"/>
            </a:lvl3pPr>
            <a:lvl4pPr marL="950930" indent="0">
              <a:buNone/>
              <a:defRPr sz="1109" b="1"/>
            </a:lvl4pPr>
            <a:lvl5pPr marL="1267907" indent="0">
              <a:buNone/>
              <a:defRPr sz="1109" b="1"/>
            </a:lvl5pPr>
            <a:lvl6pPr marL="1584884" indent="0">
              <a:buNone/>
              <a:defRPr sz="1109" b="1"/>
            </a:lvl6pPr>
            <a:lvl7pPr marL="1901861" indent="0">
              <a:buNone/>
              <a:defRPr sz="1109" b="1"/>
            </a:lvl7pPr>
            <a:lvl8pPr marL="2218837" indent="0">
              <a:buNone/>
              <a:defRPr sz="1109" b="1"/>
            </a:lvl8pPr>
            <a:lvl9pPr marL="2535814" indent="0">
              <a:buNone/>
              <a:defRPr sz="11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736736"/>
            <a:ext cx="2901255" cy="25544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165528"/>
            <a:ext cx="2915543" cy="571208"/>
          </a:xfrm>
        </p:spPr>
        <p:txBody>
          <a:bodyPr anchor="b"/>
          <a:lstStyle>
            <a:lvl1pPr marL="0" indent="0">
              <a:buNone/>
              <a:defRPr sz="1664" b="1"/>
            </a:lvl1pPr>
            <a:lvl2pPr marL="316977" indent="0">
              <a:buNone/>
              <a:defRPr sz="1387" b="1"/>
            </a:lvl2pPr>
            <a:lvl3pPr marL="633954" indent="0">
              <a:buNone/>
              <a:defRPr sz="1248" b="1"/>
            </a:lvl3pPr>
            <a:lvl4pPr marL="950930" indent="0">
              <a:buNone/>
              <a:defRPr sz="1109" b="1"/>
            </a:lvl4pPr>
            <a:lvl5pPr marL="1267907" indent="0">
              <a:buNone/>
              <a:defRPr sz="1109" b="1"/>
            </a:lvl5pPr>
            <a:lvl6pPr marL="1584884" indent="0">
              <a:buNone/>
              <a:defRPr sz="1109" b="1"/>
            </a:lvl6pPr>
            <a:lvl7pPr marL="1901861" indent="0">
              <a:buNone/>
              <a:defRPr sz="1109" b="1"/>
            </a:lvl7pPr>
            <a:lvl8pPr marL="2218837" indent="0">
              <a:buNone/>
              <a:defRPr sz="1109" b="1"/>
            </a:lvl8pPr>
            <a:lvl9pPr marL="2535814" indent="0">
              <a:buNone/>
              <a:defRPr sz="11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736736"/>
            <a:ext cx="2915543" cy="25544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58C0-6A71-4247-98D2-FA17A342258E}" type="datetimeFigureOut">
              <a:rPr lang="en-US" smtClean="0"/>
              <a:t>5/26/25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1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58C0-6A71-4247-98D2-FA17A342258E}" type="datetimeFigureOut">
              <a:rPr lang="en-US" smtClean="0"/>
              <a:t>5/26/25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6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58C0-6A71-4247-98D2-FA17A342258E}" type="datetimeFigureOut">
              <a:rPr lang="en-US" smtClean="0"/>
              <a:t>5/26/25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16971"/>
            <a:ext cx="2211884" cy="1109398"/>
          </a:xfrm>
        </p:spPr>
        <p:txBody>
          <a:bodyPr anchor="b"/>
          <a:lstStyle>
            <a:lvl1pPr>
              <a:defRPr sz="22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84570"/>
            <a:ext cx="3471863" cy="3378821"/>
          </a:xfrm>
        </p:spPr>
        <p:txBody>
          <a:bodyPr/>
          <a:lstStyle>
            <a:lvl1pPr>
              <a:defRPr sz="2219"/>
            </a:lvl1pPr>
            <a:lvl2pPr>
              <a:defRPr sz="1941"/>
            </a:lvl2pPr>
            <a:lvl3pPr>
              <a:defRPr sz="1664"/>
            </a:lvl3pPr>
            <a:lvl4pPr>
              <a:defRPr sz="1387"/>
            </a:lvl4pPr>
            <a:lvl5pPr>
              <a:defRPr sz="1387"/>
            </a:lvl5pPr>
            <a:lvl6pPr>
              <a:defRPr sz="1387"/>
            </a:lvl6pPr>
            <a:lvl7pPr>
              <a:defRPr sz="1387"/>
            </a:lvl7pPr>
            <a:lvl8pPr>
              <a:defRPr sz="1387"/>
            </a:lvl8pPr>
            <a:lvl9pPr>
              <a:defRPr sz="13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426369"/>
            <a:ext cx="2211884" cy="2642525"/>
          </a:xfrm>
        </p:spPr>
        <p:txBody>
          <a:bodyPr/>
          <a:lstStyle>
            <a:lvl1pPr marL="0" indent="0">
              <a:buNone/>
              <a:defRPr sz="1109"/>
            </a:lvl1pPr>
            <a:lvl2pPr marL="316977" indent="0">
              <a:buNone/>
              <a:defRPr sz="971"/>
            </a:lvl2pPr>
            <a:lvl3pPr marL="633954" indent="0">
              <a:buNone/>
              <a:defRPr sz="832"/>
            </a:lvl3pPr>
            <a:lvl4pPr marL="950930" indent="0">
              <a:buNone/>
              <a:defRPr sz="693"/>
            </a:lvl4pPr>
            <a:lvl5pPr marL="1267907" indent="0">
              <a:buNone/>
              <a:defRPr sz="693"/>
            </a:lvl5pPr>
            <a:lvl6pPr marL="1584884" indent="0">
              <a:buNone/>
              <a:defRPr sz="693"/>
            </a:lvl6pPr>
            <a:lvl7pPr marL="1901861" indent="0">
              <a:buNone/>
              <a:defRPr sz="693"/>
            </a:lvl7pPr>
            <a:lvl8pPr marL="2218837" indent="0">
              <a:buNone/>
              <a:defRPr sz="693"/>
            </a:lvl8pPr>
            <a:lvl9pPr marL="2535814" indent="0">
              <a:buNone/>
              <a:defRPr sz="6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58C0-6A71-4247-98D2-FA17A342258E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5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16971"/>
            <a:ext cx="2211884" cy="1109398"/>
          </a:xfrm>
        </p:spPr>
        <p:txBody>
          <a:bodyPr anchor="b"/>
          <a:lstStyle>
            <a:lvl1pPr>
              <a:defRPr sz="22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84570"/>
            <a:ext cx="3471863" cy="3378821"/>
          </a:xfrm>
        </p:spPr>
        <p:txBody>
          <a:bodyPr anchor="t"/>
          <a:lstStyle>
            <a:lvl1pPr marL="0" indent="0">
              <a:buNone/>
              <a:defRPr sz="2219"/>
            </a:lvl1pPr>
            <a:lvl2pPr marL="316977" indent="0">
              <a:buNone/>
              <a:defRPr sz="1941"/>
            </a:lvl2pPr>
            <a:lvl3pPr marL="633954" indent="0">
              <a:buNone/>
              <a:defRPr sz="1664"/>
            </a:lvl3pPr>
            <a:lvl4pPr marL="950930" indent="0">
              <a:buNone/>
              <a:defRPr sz="1387"/>
            </a:lvl4pPr>
            <a:lvl5pPr marL="1267907" indent="0">
              <a:buNone/>
              <a:defRPr sz="1387"/>
            </a:lvl5pPr>
            <a:lvl6pPr marL="1584884" indent="0">
              <a:buNone/>
              <a:defRPr sz="1387"/>
            </a:lvl6pPr>
            <a:lvl7pPr marL="1901861" indent="0">
              <a:buNone/>
              <a:defRPr sz="1387"/>
            </a:lvl7pPr>
            <a:lvl8pPr marL="2218837" indent="0">
              <a:buNone/>
              <a:defRPr sz="1387"/>
            </a:lvl8pPr>
            <a:lvl9pPr marL="2535814" indent="0">
              <a:buNone/>
              <a:defRPr sz="13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426369"/>
            <a:ext cx="2211884" cy="2642525"/>
          </a:xfrm>
        </p:spPr>
        <p:txBody>
          <a:bodyPr/>
          <a:lstStyle>
            <a:lvl1pPr marL="0" indent="0">
              <a:buNone/>
              <a:defRPr sz="1109"/>
            </a:lvl1pPr>
            <a:lvl2pPr marL="316977" indent="0">
              <a:buNone/>
              <a:defRPr sz="971"/>
            </a:lvl2pPr>
            <a:lvl3pPr marL="633954" indent="0">
              <a:buNone/>
              <a:defRPr sz="832"/>
            </a:lvl3pPr>
            <a:lvl4pPr marL="950930" indent="0">
              <a:buNone/>
              <a:defRPr sz="693"/>
            </a:lvl4pPr>
            <a:lvl5pPr marL="1267907" indent="0">
              <a:buNone/>
              <a:defRPr sz="693"/>
            </a:lvl5pPr>
            <a:lvl6pPr marL="1584884" indent="0">
              <a:buNone/>
              <a:defRPr sz="693"/>
            </a:lvl6pPr>
            <a:lvl7pPr marL="1901861" indent="0">
              <a:buNone/>
              <a:defRPr sz="693"/>
            </a:lvl7pPr>
            <a:lvl8pPr marL="2218837" indent="0">
              <a:buNone/>
              <a:defRPr sz="693"/>
            </a:lvl8pPr>
            <a:lvl9pPr marL="2535814" indent="0">
              <a:buNone/>
              <a:defRPr sz="6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58C0-6A71-4247-98D2-FA17A342258E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53137"/>
            <a:ext cx="5915025" cy="918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265682"/>
            <a:ext cx="5915025" cy="301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4406777"/>
            <a:ext cx="1543050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BA58C0-6A71-4247-98D2-FA17A342258E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406777"/>
            <a:ext cx="2314575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406777"/>
            <a:ext cx="1543050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7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33954" rtl="0" eaLnBrk="1" latinLnBrk="0" hangingPunct="1">
        <a:lnSpc>
          <a:spcPct val="90000"/>
        </a:lnSpc>
        <a:spcBef>
          <a:spcPct val="0"/>
        </a:spcBef>
        <a:buNone/>
        <a:defRPr sz="30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488" indent="-158488" algn="l" defTabSz="633954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1pPr>
      <a:lvl2pPr marL="475465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664" kern="1200">
          <a:solidFill>
            <a:schemeClr val="tx1"/>
          </a:solidFill>
          <a:latin typeface="+mn-lt"/>
          <a:ea typeface="+mn-ea"/>
          <a:cs typeface="+mn-cs"/>
        </a:defRPr>
      </a:lvl2pPr>
      <a:lvl3pPr marL="79244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387" kern="1200">
          <a:solidFill>
            <a:schemeClr val="tx1"/>
          </a:solidFill>
          <a:latin typeface="+mn-lt"/>
          <a:ea typeface="+mn-ea"/>
          <a:cs typeface="+mn-cs"/>
        </a:defRPr>
      </a:lvl3pPr>
      <a:lvl4pPr marL="1109419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5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5pPr>
      <a:lvl6pPr marL="174337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6pPr>
      <a:lvl7pPr marL="2060349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7pPr>
      <a:lvl8pPr marL="2377326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8pPr>
      <a:lvl9pPr marL="269430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1pPr>
      <a:lvl2pPr marL="31697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2pPr>
      <a:lvl3pPr marL="63395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3pPr>
      <a:lvl4pPr marL="950930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4pPr>
      <a:lvl5pPr marL="126790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5pPr>
      <a:lvl6pPr marL="158488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6pPr>
      <a:lvl7pPr marL="1901861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7pPr>
      <a:lvl8pPr marL="221883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8pPr>
      <a:lvl9pPr marL="253581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03FF24F-3750-C37B-0586-8AE875280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33"/>
          <a:stretch/>
        </p:blipFill>
        <p:spPr bwMode="auto">
          <a:xfrm>
            <a:off x="0" y="122195"/>
            <a:ext cx="3312342" cy="458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7E8E81-E30A-3F1D-5714-51A08BF97589}"/>
              </a:ext>
            </a:extLst>
          </p:cNvPr>
          <p:cNvSpPr txBox="1"/>
          <p:nvPr/>
        </p:nvSpPr>
        <p:spPr>
          <a:xfrm>
            <a:off x="566056" y="241937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beta_nov16</a:t>
            </a:r>
          </a:p>
          <a:p>
            <a:r>
              <a:rPr lang="en-US" sz="1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beta_jan25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1C88E-B74E-E65A-B44F-162B80BA33D4}"/>
              </a:ext>
            </a:extLst>
          </p:cNvPr>
          <p:cNvSpPr txBox="1"/>
          <p:nvPr/>
        </p:nvSpPr>
        <p:spPr>
          <a:xfrm>
            <a:off x="0" y="878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A2E6A-C97A-2030-FFF6-25FF00187718}"/>
              </a:ext>
            </a:extLst>
          </p:cNvPr>
          <p:cNvSpPr txBox="1"/>
          <p:nvPr/>
        </p:nvSpPr>
        <p:spPr>
          <a:xfrm>
            <a:off x="3400648" y="878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624661C-10FE-5173-8E38-B62E9E905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513424"/>
              </p:ext>
            </p:extLst>
          </p:nvPr>
        </p:nvGraphicFramePr>
        <p:xfrm>
          <a:off x="3715158" y="110054"/>
          <a:ext cx="2933736" cy="112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7912">
                  <a:extLst>
                    <a:ext uri="{9D8B030D-6E8A-4147-A177-3AD203B41FA5}">
                      <a16:colId xmlns:a16="http://schemas.microsoft.com/office/drawing/2014/main" val="4184992764"/>
                    </a:ext>
                  </a:extLst>
                </a:gridCol>
                <a:gridCol w="977912">
                  <a:extLst>
                    <a:ext uri="{9D8B030D-6E8A-4147-A177-3AD203B41FA5}">
                      <a16:colId xmlns:a16="http://schemas.microsoft.com/office/drawing/2014/main" val="631508285"/>
                    </a:ext>
                  </a:extLst>
                </a:gridCol>
                <a:gridCol w="977912">
                  <a:extLst>
                    <a:ext uri="{9D8B030D-6E8A-4147-A177-3AD203B41FA5}">
                      <a16:colId xmlns:a16="http://schemas.microsoft.com/office/drawing/2014/main" val="1846094651"/>
                    </a:ext>
                  </a:extLst>
                </a:gridCol>
              </a:tblGrid>
              <a:tr h="230573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fractional error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88676"/>
                  </a:ext>
                </a:extLst>
              </a:tr>
              <a:tr h="34114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energy function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Hvap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density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655889"/>
                  </a:ext>
                </a:extLst>
              </a:tr>
              <a:tr h="2305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beta_nov16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36849143"/>
                  </a:ext>
                </a:extLst>
              </a:tr>
              <a:tr h="2305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beta_jan25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260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77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25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Haddox, Hugh</dc:creator>
  <cp:lastModifiedBy>Haddox, Hugh</cp:lastModifiedBy>
  <cp:revision>3</cp:revision>
  <dcterms:created xsi:type="dcterms:W3CDTF">2025-04-17T17:23:32Z</dcterms:created>
  <dcterms:modified xsi:type="dcterms:W3CDTF">2025-05-26T22:28:25Z</dcterms:modified>
</cp:coreProperties>
</file>