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2286000" cy="2011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8"/>
    <p:restoredTop sz="96327"/>
  </p:normalViewPr>
  <p:slideViewPr>
    <p:cSldViewPr snapToGrid="0">
      <p:cViewPr varScale="1">
        <p:scale>
          <a:sx n="400" d="100"/>
          <a:sy n="400" d="100"/>
        </p:scale>
        <p:origin x="191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329175"/>
            <a:ext cx="1943100" cy="700252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056431"/>
            <a:ext cx="1714500" cy="48561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07087"/>
            <a:ext cx="492919" cy="1704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07087"/>
            <a:ext cx="1450181" cy="1704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5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501445"/>
            <a:ext cx="1971675" cy="836671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1346031"/>
            <a:ext cx="1971675" cy="439986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82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82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535432"/>
            <a:ext cx="97155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535432"/>
            <a:ext cx="971550" cy="1276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07087"/>
            <a:ext cx="1971675" cy="3887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" y="493063"/>
            <a:ext cx="967085" cy="24164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" y="734706"/>
            <a:ext cx="967085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493063"/>
            <a:ext cx="971848" cy="24164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734706"/>
            <a:ext cx="971848" cy="1080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53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6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34091"/>
            <a:ext cx="737295" cy="469318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289600"/>
            <a:ext cx="1157288" cy="1429371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03409"/>
            <a:ext cx="737295" cy="1117890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34091"/>
            <a:ext cx="737295" cy="469318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289600"/>
            <a:ext cx="1157288" cy="1429371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603409"/>
            <a:ext cx="737295" cy="1117890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3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07087"/>
            <a:ext cx="1971675" cy="388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535432"/>
            <a:ext cx="1971675" cy="127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1864236"/>
            <a:ext cx="51435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A58C0-6A71-4247-98D2-FA17A342258E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1864236"/>
            <a:ext cx="771525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1864236"/>
            <a:ext cx="514350" cy="107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EEB19-708C-A443-88A9-FC327217D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4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FFC10-8EA9-5005-5CC9-6FCDB8CD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09" b="9687"/>
          <a:stretch>
            <a:fillRect/>
          </a:stretch>
        </p:blipFill>
        <p:spPr>
          <a:xfrm>
            <a:off x="264976" y="-45242"/>
            <a:ext cx="1936145" cy="1821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188407-F561-2475-F751-8C9C89294656}"/>
              </a:ext>
            </a:extLst>
          </p:cNvPr>
          <p:cNvSpPr txBox="1"/>
          <p:nvPr/>
        </p:nvSpPr>
        <p:spPr>
          <a:xfrm>
            <a:off x="845484" y="1734237"/>
            <a:ext cx="955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beta_nov16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02DA2-63D9-08B2-506B-FD36EC7B53E8}"/>
              </a:ext>
            </a:extLst>
          </p:cNvPr>
          <p:cNvSpPr txBox="1"/>
          <p:nvPr/>
        </p:nvSpPr>
        <p:spPr>
          <a:xfrm rot="16200000">
            <a:off x="-319061" y="676288"/>
            <a:ext cx="921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beta_jan25</a:t>
            </a:r>
          </a:p>
        </p:txBody>
      </p:sp>
    </p:spTree>
    <p:extLst>
      <p:ext uri="{BB962C8B-B14F-4D97-AF65-F5344CB8AC3E}">
        <p14:creationId xmlns:p14="http://schemas.microsoft.com/office/powerpoint/2010/main" val="77877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7</cp:revision>
  <dcterms:created xsi:type="dcterms:W3CDTF">2025-04-17T17:23:32Z</dcterms:created>
  <dcterms:modified xsi:type="dcterms:W3CDTF">2025-05-26T22:35:23Z</dcterms:modified>
</cp:coreProperties>
</file>