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8580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6534"/>
  </p:normalViewPr>
  <p:slideViewPr>
    <p:cSldViewPr snapToGrid="0">
      <p:cViewPr varScale="1">
        <p:scale>
          <a:sx n="215" d="100"/>
          <a:sy n="215" d="100"/>
        </p:scale>
        <p:origin x="208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99297"/>
            <a:ext cx="51435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960543"/>
            <a:ext cx="51435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8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4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97367"/>
            <a:ext cx="147875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97367"/>
            <a:ext cx="435054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8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55930"/>
            <a:ext cx="5915025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223857"/>
            <a:ext cx="5915025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9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86833"/>
            <a:ext cx="291465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86833"/>
            <a:ext cx="291465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7367"/>
            <a:ext cx="591502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448310"/>
            <a:ext cx="2901255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668020"/>
            <a:ext cx="2901255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448310"/>
            <a:ext cx="291554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668020"/>
            <a:ext cx="2915543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7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"/>
            <a:ext cx="221188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63314"/>
            <a:ext cx="3471863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"/>
            <a:ext cx="221188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4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"/>
            <a:ext cx="221188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63314"/>
            <a:ext cx="3471863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"/>
            <a:ext cx="221188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97367"/>
            <a:ext cx="591502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86833"/>
            <a:ext cx="591502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695027"/>
            <a:ext cx="154305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CF48C4-1427-004E-A483-9F8F2C4174EF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695027"/>
            <a:ext cx="231457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695027"/>
            <a:ext cx="154305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DDB8111-158A-B257-081D-131A94FCD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72" y="247001"/>
            <a:ext cx="1793830" cy="15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A88CB9-A83F-3E68-CB9C-087C00CEE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0" y="247002"/>
            <a:ext cx="1793830" cy="150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A2ECF9-18FE-C7C8-1605-4F18B697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82" y="213125"/>
            <a:ext cx="1673675" cy="1591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88A52A-A3E4-C3EC-CE4F-08802B6E4C09}"/>
              </a:ext>
            </a:extLst>
          </p:cNvPr>
          <p:cNvSpPr txBox="1"/>
          <p:nvPr/>
        </p:nvSpPr>
        <p:spPr>
          <a:xfrm>
            <a:off x="0" y="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7A4F9-9BFF-592D-CE69-BCC82B9B2C8E}"/>
              </a:ext>
            </a:extLst>
          </p:cNvPr>
          <p:cNvSpPr txBox="1"/>
          <p:nvPr/>
        </p:nvSpPr>
        <p:spPr>
          <a:xfrm>
            <a:off x="1807013" y="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67A1E6-F376-4319-816C-6952BC96F2CF}"/>
              </a:ext>
            </a:extLst>
          </p:cNvPr>
          <p:cNvSpPr/>
          <p:nvPr/>
        </p:nvSpPr>
        <p:spPr>
          <a:xfrm>
            <a:off x="4554294" y="546626"/>
            <a:ext cx="551812" cy="5130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B8F779-F981-8A21-6B4D-6EE3B4B4334E}"/>
              </a:ext>
            </a:extLst>
          </p:cNvPr>
          <p:cNvCxnSpPr>
            <a:cxnSpLocks/>
          </p:cNvCxnSpPr>
          <p:nvPr/>
        </p:nvCxnSpPr>
        <p:spPr>
          <a:xfrm>
            <a:off x="5106106" y="546625"/>
            <a:ext cx="425278" cy="66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25F4CA-E6B7-89AB-883B-6136874F6BF3}"/>
              </a:ext>
            </a:extLst>
          </p:cNvPr>
          <p:cNvCxnSpPr>
            <a:cxnSpLocks/>
          </p:cNvCxnSpPr>
          <p:nvPr/>
        </p:nvCxnSpPr>
        <p:spPr>
          <a:xfrm>
            <a:off x="5106106" y="1058959"/>
            <a:ext cx="425278" cy="668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0D2974-2DA9-E537-3CE6-5945FC38955A}"/>
              </a:ext>
            </a:extLst>
          </p:cNvPr>
          <p:cNvSpPr txBox="1"/>
          <p:nvPr/>
        </p:nvSpPr>
        <p:spPr>
          <a:xfrm>
            <a:off x="3551411" y="125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C5773-D331-4A66-0BB7-44C85FE7223C}"/>
              </a:ext>
            </a:extLst>
          </p:cNvPr>
          <p:cNvSpPr txBox="1"/>
          <p:nvPr/>
        </p:nvSpPr>
        <p:spPr>
          <a:xfrm>
            <a:off x="4891013" y="100442"/>
            <a:ext cx="1635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crystal structure of design</a:t>
            </a:r>
          </a:p>
          <a:p>
            <a:pPr algn="ctr"/>
            <a:r>
              <a:rPr lang="en-US" sz="1000" dirty="0">
                <a:solidFill>
                  <a:schemeClr val="accent2"/>
                </a:solidFill>
              </a:rPr>
              <a:t>design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16145-4A79-5D5E-31AB-40A4E01D5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384" y="612779"/>
            <a:ext cx="1309710" cy="1114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250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</TotalTime>
  <Words>9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Haddox, Hugh</dc:creator>
  <cp:lastModifiedBy>Haddox, Hugh</cp:lastModifiedBy>
  <cp:revision>13</cp:revision>
  <dcterms:created xsi:type="dcterms:W3CDTF">2025-04-16T02:01:19Z</dcterms:created>
  <dcterms:modified xsi:type="dcterms:W3CDTF">2025-05-02T17:52:13Z</dcterms:modified>
</cp:coreProperties>
</file>