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6858000" cy="5211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>
      <p:cViewPr varScale="1">
        <p:scale>
          <a:sx n="180" d="100"/>
          <a:sy n="180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AFB45-99C0-1940-ACF7-DF798632E6F0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8588" y="1143000"/>
            <a:ext cx="4060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824B2-53FE-9247-9FBC-443827921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1pPr>
    <a:lvl2pPr marL="27432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2pPr>
    <a:lvl3pPr marL="54864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3pPr>
    <a:lvl4pPr marL="82296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4pPr>
    <a:lvl5pPr marL="109728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5pPr>
    <a:lvl6pPr marL="137160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6pPr>
    <a:lvl7pPr marL="164592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7pPr>
    <a:lvl8pPr marL="192024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8pPr>
    <a:lvl9pPr marL="2194560" algn="l" defTabSz="548640" rtl="0" eaLnBrk="1" latinLnBrk="0" hangingPunct="1">
      <a:defRPr sz="7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8588" y="1143000"/>
            <a:ext cx="4060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824B2-53FE-9247-9FBC-443827921B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8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52944"/>
            <a:ext cx="5829300" cy="181446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37382"/>
            <a:ext cx="5143500" cy="125830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4C0B-334D-B443-B528-848F16A9586E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2FC0-0EFB-5B4C-BFEB-27B7A9B1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3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4C0B-334D-B443-B528-848F16A9586E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2FC0-0EFB-5B4C-BFEB-27B7A9B1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7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7478"/>
            <a:ext cx="1478756" cy="4416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7478"/>
            <a:ext cx="4350544" cy="4416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4C0B-334D-B443-B528-848F16A9586E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2FC0-0EFB-5B4C-BFEB-27B7A9B1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4C0B-334D-B443-B528-848F16A9586E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2FC0-0EFB-5B4C-BFEB-27B7A9B1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2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99323"/>
            <a:ext cx="5915025" cy="216794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87781"/>
            <a:ext cx="5915025" cy="114007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4C0B-334D-B443-B528-848F16A9586E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2FC0-0EFB-5B4C-BFEB-27B7A9B1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9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87390"/>
            <a:ext cx="2914650" cy="3306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87390"/>
            <a:ext cx="2914650" cy="3306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4C0B-334D-B443-B528-848F16A9586E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2FC0-0EFB-5B4C-BFEB-27B7A9B1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5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7479"/>
            <a:ext cx="5915025" cy="10073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77606"/>
            <a:ext cx="2901255" cy="626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903741"/>
            <a:ext cx="2901255" cy="2800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77606"/>
            <a:ext cx="2915543" cy="626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903741"/>
            <a:ext cx="2915543" cy="2800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4C0B-334D-B443-B528-848F16A9586E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2FC0-0EFB-5B4C-BFEB-27B7A9B1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4C0B-334D-B443-B528-848F16A9586E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2FC0-0EFB-5B4C-BFEB-27B7A9B1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8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4C0B-334D-B443-B528-848F16A9586E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2FC0-0EFB-5B4C-BFEB-27B7A9B1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7451"/>
            <a:ext cx="2211884" cy="12160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50398"/>
            <a:ext cx="3471863" cy="370373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63529"/>
            <a:ext cx="2211884" cy="2896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4C0B-334D-B443-B528-848F16A9586E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2FC0-0EFB-5B4C-BFEB-27B7A9B1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8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7451"/>
            <a:ext cx="2211884" cy="12160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50398"/>
            <a:ext cx="3471863" cy="370373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63529"/>
            <a:ext cx="2211884" cy="2896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4C0B-334D-B443-B528-848F16A9586E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2FC0-0EFB-5B4C-BFEB-27B7A9B1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7479"/>
            <a:ext cx="5915025" cy="100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87390"/>
            <a:ext cx="5915025" cy="330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830533"/>
            <a:ext cx="154305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734C0B-334D-B443-B528-848F16A9586E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830533"/>
            <a:ext cx="2314575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830533"/>
            <a:ext cx="154305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AC2FC0-0EFB-5B4C-BFEB-27B7A9B18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6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EA4DA094-F815-5F39-BDCE-DDCEDEB3A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35" y="280881"/>
            <a:ext cx="1015166" cy="228658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D9E8B31-01C8-52EC-10DF-99DF72A91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313" y="306363"/>
            <a:ext cx="1557262" cy="12074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87EFA35-4759-DB10-E19F-17D4C673C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36" y="74639"/>
            <a:ext cx="3114523" cy="239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own Arrow 16">
            <a:extLst>
              <a:ext uri="{FF2B5EF4-FFF2-40B4-BE49-F238E27FC236}">
                <a16:creationId xmlns:a16="http://schemas.microsoft.com/office/drawing/2014/main" id="{A68619D3-B351-8EFB-CE87-6B32A38E0BD3}"/>
              </a:ext>
            </a:extLst>
          </p:cNvPr>
          <p:cNvSpPr/>
          <p:nvPr/>
        </p:nvSpPr>
        <p:spPr>
          <a:xfrm>
            <a:off x="4172819" y="639942"/>
            <a:ext cx="159178" cy="22402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E695A0-7C46-AA54-6956-8C3A32D6DBB5}"/>
              </a:ext>
            </a:extLst>
          </p:cNvPr>
          <p:cNvSpPr txBox="1"/>
          <p:nvPr/>
        </p:nvSpPr>
        <p:spPr>
          <a:xfrm>
            <a:off x="326884" y="70513"/>
            <a:ext cx="751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DHD127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38C0558D-DD96-E7F1-A3DC-D132F6EA0868}"/>
              </a:ext>
            </a:extLst>
          </p:cNvPr>
          <p:cNvSpPr/>
          <p:nvPr/>
        </p:nvSpPr>
        <p:spPr>
          <a:xfrm>
            <a:off x="4172819" y="1696844"/>
            <a:ext cx="159178" cy="22402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37F75B-A96F-D8FD-3CEF-C422518C66C2}"/>
              </a:ext>
            </a:extLst>
          </p:cNvPr>
          <p:cNvSpPr/>
          <p:nvPr/>
        </p:nvSpPr>
        <p:spPr>
          <a:xfrm>
            <a:off x="317805" y="330134"/>
            <a:ext cx="759789" cy="67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EE1F21-BF48-4FAC-BEE4-C6E807BA4EE5}"/>
              </a:ext>
            </a:extLst>
          </p:cNvPr>
          <p:cNvCxnSpPr>
            <a:cxnSpLocks/>
          </p:cNvCxnSpPr>
          <p:nvPr/>
        </p:nvCxnSpPr>
        <p:spPr>
          <a:xfrm flipV="1">
            <a:off x="1077593" y="306363"/>
            <a:ext cx="403720" cy="23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5AC0C8-357C-EBB6-2977-7E8232D8FE84}"/>
              </a:ext>
            </a:extLst>
          </p:cNvPr>
          <p:cNvCxnSpPr>
            <a:cxnSpLocks/>
          </p:cNvCxnSpPr>
          <p:nvPr/>
        </p:nvCxnSpPr>
        <p:spPr>
          <a:xfrm>
            <a:off x="1077593" y="1001799"/>
            <a:ext cx="403720" cy="512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6BF561-ACA5-861D-21A3-61ABF217EEAD}"/>
              </a:ext>
            </a:extLst>
          </p:cNvPr>
          <p:cNvCxnSpPr>
            <a:cxnSpLocks/>
          </p:cNvCxnSpPr>
          <p:nvPr/>
        </p:nvCxnSpPr>
        <p:spPr>
          <a:xfrm>
            <a:off x="409949" y="2634427"/>
            <a:ext cx="603810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5384D0-4466-6ABF-D3F0-07AB56191EB6}"/>
              </a:ext>
            </a:extLst>
          </p:cNvPr>
          <p:cNvSpPr txBox="1"/>
          <p:nvPr/>
        </p:nvSpPr>
        <p:spPr>
          <a:xfrm>
            <a:off x="3429000" y="245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8C88A8-AB23-7AAE-5E01-AC997300C394}"/>
              </a:ext>
            </a:extLst>
          </p:cNvPr>
          <p:cNvSpPr txBox="1"/>
          <p:nvPr/>
        </p:nvSpPr>
        <p:spPr>
          <a:xfrm>
            <a:off x="3429000" y="110346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55FB7-BF5B-3E86-A94E-06C22A92F4D7}"/>
              </a:ext>
            </a:extLst>
          </p:cNvPr>
          <p:cNvSpPr txBox="1"/>
          <p:nvPr/>
        </p:nvSpPr>
        <p:spPr>
          <a:xfrm>
            <a:off x="0" y="245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44" name="Picture 6">
            <a:extLst>
              <a:ext uri="{FF2B5EF4-FFF2-40B4-BE49-F238E27FC236}">
                <a16:creationId xmlns:a16="http://schemas.microsoft.com/office/drawing/2014/main" id="{C8F0B7B2-F0AD-EE9D-0616-FEE088C85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15" y="2739671"/>
            <a:ext cx="3114524" cy="241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Down Arrow 44">
            <a:extLst>
              <a:ext uri="{FF2B5EF4-FFF2-40B4-BE49-F238E27FC236}">
                <a16:creationId xmlns:a16="http://schemas.microsoft.com/office/drawing/2014/main" id="{50F8BAC9-193C-1A8C-F6D9-B1A828269D51}"/>
              </a:ext>
            </a:extLst>
          </p:cNvPr>
          <p:cNvSpPr/>
          <p:nvPr/>
        </p:nvSpPr>
        <p:spPr>
          <a:xfrm>
            <a:off x="821104" y="4504794"/>
            <a:ext cx="172156" cy="24229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A76FC0A8-8763-2210-CECA-E3834D52DDFC}"/>
              </a:ext>
            </a:extLst>
          </p:cNvPr>
          <p:cNvSpPr/>
          <p:nvPr/>
        </p:nvSpPr>
        <p:spPr>
          <a:xfrm>
            <a:off x="822945" y="3449746"/>
            <a:ext cx="172156" cy="24229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54738B-1388-7693-032E-620BD261E9B7}"/>
              </a:ext>
            </a:extLst>
          </p:cNvPr>
          <p:cNvSpPr txBox="1"/>
          <p:nvPr/>
        </p:nvSpPr>
        <p:spPr>
          <a:xfrm>
            <a:off x="26259" y="272170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D737DC-BC93-52DF-099D-E8252A7238DD}"/>
              </a:ext>
            </a:extLst>
          </p:cNvPr>
          <p:cNvSpPr txBox="1"/>
          <p:nvPr/>
        </p:nvSpPr>
        <p:spPr>
          <a:xfrm>
            <a:off x="26259" y="385019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0BC798-086E-E923-509D-E4DFF026B20E}"/>
              </a:ext>
            </a:extLst>
          </p:cNvPr>
          <p:cNvSpPr txBox="1"/>
          <p:nvPr/>
        </p:nvSpPr>
        <p:spPr>
          <a:xfrm>
            <a:off x="1442395" y="1575907"/>
            <a:ext cx="1635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crystal structure of design</a:t>
            </a:r>
          </a:p>
          <a:p>
            <a:pPr algn="ctr"/>
            <a:r>
              <a:rPr lang="en-US" sz="1000" dirty="0">
                <a:solidFill>
                  <a:schemeClr val="accent2"/>
                </a:solidFill>
              </a:rPr>
              <a:t>design model</a:t>
            </a:r>
          </a:p>
        </p:txBody>
      </p:sp>
    </p:spTree>
    <p:extLst>
      <p:ext uri="{BB962C8B-B14F-4D97-AF65-F5344CB8AC3E}">
        <p14:creationId xmlns:p14="http://schemas.microsoft.com/office/powerpoint/2010/main" val="2141604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1275</TotalTime>
  <Words>13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Haddox, Hugh</dc:creator>
  <cp:lastModifiedBy>Haddox, Hugh</cp:lastModifiedBy>
  <cp:revision>10</cp:revision>
  <dcterms:created xsi:type="dcterms:W3CDTF">2025-04-16T15:58:43Z</dcterms:created>
  <dcterms:modified xsi:type="dcterms:W3CDTF">2025-05-02T21:40:57Z</dcterms:modified>
</cp:coreProperties>
</file>