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3292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2"/>
    <p:restoredTop sz="96534"/>
  </p:normalViewPr>
  <p:slideViewPr>
    <p:cSldViewPr snapToGrid="0">
      <p:cViewPr varScale="1">
        <p:scale>
          <a:sx n="214" d="100"/>
          <a:sy n="214" d="100"/>
        </p:scale>
        <p:origin x="184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7250" y="538838"/>
            <a:ext cx="5143500" cy="1146269"/>
          </a:xfrm>
        </p:spPr>
        <p:txBody>
          <a:bodyPr anchor="b"/>
          <a:lstStyle>
            <a:lvl1pPr algn="ctr"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729312"/>
            <a:ext cx="5143500" cy="794919"/>
          </a:xfrm>
        </p:spPr>
        <p:txBody>
          <a:bodyPr/>
          <a:lstStyle>
            <a:lvl1pPr marL="0" indent="0" algn="ctr">
              <a:buNone/>
              <a:defRPr sz="1152"/>
            </a:lvl1pPr>
            <a:lvl2pPr marL="219502" indent="0" algn="ctr">
              <a:buNone/>
              <a:defRPr sz="960"/>
            </a:lvl2pPr>
            <a:lvl3pPr marL="439003" indent="0" algn="ctr">
              <a:buNone/>
              <a:defRPr sz="864"/>
            </a:lvl3pPr>
            <a:lvl4pPr marL="658505" indent="0" algn="ctr">
              <a:buNone/>
              <a:defRPr sz="768"/>
            </a:lvl4pPr>
            <a:lvl5pPr marL="878007" indent="0" algn="ctr">
              <a:buNone/>
              <a:defRPr sz="768"/>
            </a:lvl5pPr>
            <a:lvl6pPr marL="1097509" indent="0" algn="ctr">
              <a:buNone/>
              <a:defRPr sz="768"/>
            </a:lvl6pPr>
            <a:lvl7pPr marL="1317010" indent="0" algn="ctr">
              <a:buNone/>
              <a:defRPr sz="768"/>
            </a:lvl7pPr>
            <a:lvl8pPr marL="1536512" indent="0" algn="ctr">
              <a:buNone/>
              <a:defRPr sz="768"/>
            </a:lvl8pPr>
            <a:lvl9pPr marL="1756014" indent="0" algn="ctr">
              <a:buNone/>
              <a:defRPr sz="7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44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7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6" y="175294"/>
            <a:ext cx="1478756" cy="2790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7" y="175294"/>
            <a:ext cx="4350544" cy="2790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1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5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820833"/>
            <a:ext cx="5915025" cy="1369578"/>
          </a:xfrm>
        </p:spPr>
        <p:txBody>
          <a:bodyPr anchor="b"/>
          <a:lstStyle>
            <a:lvl1pPr>
              <a:defRPr sz="28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2203367"/>
            <a:ext cx="5915025" cy="720229"/>
          </a:xfrm>
        </p:spPr>
        <p:txBody>
          <a:bodyPr/>
          <a:lstStyle>
            <a:lvl1pPr marL="0" indent="0">
              <a:buNone/>
              <a:defRPr sz="1152">
                <a:solidFill>
                  <a:schemeClr val="tx1">
                    <a:tint val="82000"/>
                  </a:schemeClr>
                </a:solidFill>
              </a:defRPr>
            </a:lvl1pPr>
            <a:lvl2pPr marL="219502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2pPr>
            <a:lvl3pPr marL="439003" indent="0">
              <a:buNone/>
              <a:defRPr sz="864">
                <a:solidFill>
                  <a:schemeClr val="tx1">
                    <a:tint val="82000"/>
                  </a:schemeClr>
                </a:solidFill>
              </a:defRPr>
            </a:lvl3pPr>
            <a:lvl4pPr marL="658505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4pPr>
            <a:lvl5pPr marL="878007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5pPr>
            <a:lvl6pPr marL="1097509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6pPr>
            <a:lvl7pPr marL="1317010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7pPr>
            <a:lvl8pPr marL="1536512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8pPr>
            <a:lvl9pPr marL="1756014" indent="0">
              <a:buNone/>
              <a:defRPr sz="76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876469"/>
            <a:ext cx="291465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876469"/>
            <a:ext cx="2914650" cy="2089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3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75294"/>
            <a:ext cx="5915025" cy="63639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807114"/>
            <a:ext cx="2901255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202668"/>
            <a:ext cx="2901255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807114"/>
            <a:ext cx="2915543" cy="395554"/>
          </a:xfrm>
        </p:spPr>
        <p:txBody>
          <a:bodyPr anchor="b"/>
          <a:lstStyle>
            <a:lvl1pPr marL="0" indent="0">
              <a:buNone/>
              <a:defRPr sz="1152" b="1"/>
            </a:lvl1pPr>
            <a:lvl2pPr marL="219502" indent="0">
              <a:buNone/>
              <a:defRPr sz="960" b="1"/>
            </a:lvl2pPr>
            <a:lvl3pPr marL="439003" indent="0">
              <a:buNone/>
              <a:defRPr sz="864" b="1"/>
            </a:lvl3pPr>
            <a:lvl4pPr marL="658505" indent="0">
              <a:buNone/>
              <a:defRPr sz="768" b="1"/>
            </a:lvl4pPr>
            <a:lvl5pPr marL="878007" indent="0">
              <a:buNone/>
              <a:defRPr sz="768" b="1"/>
            </a:lvl5pPr>
            <a:lvl6pPr marL="1097509" indent="0">
              <a:buNone/>
              <a:defRPr sz="768" b="1"/>
            </a:lvl6pPr>
            <a:lvl7pPr marL="1317010" indent="0">
              <a:buNone/>
              <a:defRPr sz="768" b="1"/>
            </a:lvl7pPr>
            <a:lvl8pPr marL="1536512" indent="0">
              <a:buNone/>
              <a:defRPr sz="768" b="1"/>
            </a:lvl8pPr>
            <a:lvl9pPr marL="1756014" indent="0">
              <a:buNone/>
              <a:defRPr sz="7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202668"/>
            <a:ext cx="2915543" cy="17689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5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00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51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498"/>
            <a:ext cx="2211883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474056"/>
            <a:ext cx="3471863" cy="2339791"/>
          </a:xfrm>
        </p:spPr>
        <p:txBody>
          <a:bodyPr/>
          <a:lstStyle>
            <a:lvl1pPr>
              <a:defRPr sz="1536"/>
            </a:lvl1pPr>
            <a:lvl2pPr>
              <a:defRPr sz="1344"/>
            </a:lvl2pPr>
            <a:lvl3pPr>
              <a:defRPr sz="1152"/>
            </a:lvl3pPr>
            <a:lvl4pPr>
              <a:defRPr sz="960"/>
            </a:lvl4pPr>
            <a:lvl5pPr>
              <a:defRPr sz="960"/>
            </a:lvl5pPr>
            <a:lvl6pPr>
              <a:defRPr sz="960"/>
            </a:lvl6pPr>
            <a:lvl7pPr>
              <a:defRPr sz="960"/>
            </a:lvl7pPr>
            <a:lvl8pPr>
              <a:defRPr sz="960"/>
            </a:lvl8pPr>
            <a:lvl9pPr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87743"/>
            <a:ext cx="2211883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5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19498"/>
            <a:ext cx="2211883" cy="768244"/>
          </a:xfrm>
        </p:spPr>
        <p:txBody>
          <a:bodyPr anchor="b"/>
          <a:lstStyle>
            <a:lvl1pPr>
              <a:defRPr sz="1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474056"/>
            <a:ext cx="3471863" cy="2339791"/>
          </a:xfrm>
        </p:spPr>
        <p:txBody>
          <a:bodyPr anchor="t"/>
          <a:lstStyle>
            <a:lvl1pPr marL="0" indent="0">
              <a:buNone/>
              <a:defRPr sz="1536"/>
            </a:lvl1pPr>
            <a:lvl2pPr marL="219502" indent="0">
              <a:buNone/>
              <a:defRPr sz="1344"/>
            </a:lvl2pPr>
            <a:lvl3pPr marL="439003" indent="0">
              <a:buNone/>
              <a:defRPr sz="1152"/>
            </a:lvl3pPr>
            <a:lvl4pPr marL="658505" indent="0">
              <a:buNone/>
              <a:defRPr sz="960"/>
            </a:lvl4pPr>
            <a:lvl5pPr marL="878007" indent="0">
              <a:buNone/>
              <a:defRPr sz="960"/>
            </a:lvl5pPr>
            <a:lvl6pPr marL="1097509" indent="0">
              <a:buNone/>
              <a:defRPr sz="960"/>
            </a:lvl6pPr>
            <a:lvl7pPr marL="1317010" indent="0">
              <a:buNone/>
              <a:defRPr sz="960"/>
            </a:lvl7pPr>
            <a:lvl8pPr marL="1536512" indent="0">
              <a:buNone/>
              <a:defRPr sz="960"/>
            </a:lvl8pPr>
            <a:lvl9pPr marL="1756014" indent="0">
              <a:buNone/>
              <a:defRPr sz="9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987743"/>
            <a:ext cx="2211883" cy="1829915"/>
          </a:xfrm>
        </p:spPr>
        <p:txBody>
          <a:bodyPr/>
          <a:lstStyle>
            <a:lvl1pPr marL="0" indent="0">
              <a:buNone/>
              <a:defRPr sz="768"/>
            </a:lvl1pPr>
            <a:lvl2pPr marL="219502" indent="0">
              <a:buNone/>
              <a:defRPr sz="672"/>
            </a:lvl2pPr>
            <a:lvl3pPr marL="439003" indent="0">
              <a:buNone/>
              <a:defRPr sz="576"/>
            </a:lvl3pPr>
            <a:lvl4pPr marL="658505" indent="0">
              <a:buNone/>
              <a:defRPr sz="480"/>
            </a:lvl4pPr>
            <a:lvl5pPr marL="878007" indent="0">
              <a:buNone/>
              <a:defRPr sz="480"/>
            </a:lvl5pPr>
            <a:lvl6pPr marL="1097509" indent="0">
              <a:buNone/>
              <a:defRPr sz="480"/>
            </a:lvl6pPr>
            <a:lvl7pPr marL="1317010" indent="0">
              <a:buNone/>
              <a:defRPr sz="480"/>
            </a:lvl7pPr>
            <a:lvl8pPr marL="1536512" indent="0">
              <a:buNone/>
              <a:defRPr sz="480"/>
            </a:lvl8pPr>
            <a:lvl9pPr marL="1756014" indent="0">
              <a:buNone/>
              <a:defRPr sz="4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2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75294"/>
            <a:ext cx="5915025" cy="63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876469"/>
            <a:ext cx="5915025" cy="208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3051637"/>
            <a:ext cx="15430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31340E-FD15-BC43-AB1D-46E0F7DA9FB0}" type="datetimeFigureOut">
              <a:rPr lang="en-US" smtClean="0"/>
              <a:t>4/15/25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3051637"/>
            <a:ext cx="2314575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3051637"/>
            <a:ext cx="1543050" cy="1752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5E153-D331-9E48-9DAE-8FA93A099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322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9003" rtl="0" eaLnBrk="1" latinLnBrk="0" hangingPunct="1">
        <a:lnSpc>
          <a:spcPct val="90000"/>
        </a:lnSpc>
        <a:spcBef>
          <a:spcPct val="0"/>
        </a:spcBef>
        <a:buNone/>
        <a:defRPr sz="211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51" indent="-109751" algn="l" defTabSz="439003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344" kern="1200">
          <a:solidFill>
            <a:schemeClr val="tx1"/>
          </a:solidFill>
          <a:latin typeface="+mn-lt"/>
          <a:ea typeface="+mn-ea"/>
          <a:cs typeface="+mn-cs"/>
        </a:defRPr>
      </a:lvl1pPr>
      <a:lvl2pPr marL="32925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1152" kern="1200">
          <a:solidFill>
            <a:schemeClr val="tx1"/>
          </a:solidFill>
          <a:latin typeface="+mn-lt"/>
          <a:ea typeface="+mn-ea"/>
          <a:cs typeface="+mn-cs"/>
        </a:defRPr>
      </a:lvl2pPr>
      <a:lvl3pPr marL="548754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68256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987758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207259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426761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646263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865765" indent="-109751" algn="l" defTabSz="439003" rtl="0" eaLnBrk="1" latinLnBrk="0" hangingPunct="1">
        <a:lnSpc>
          <a:spcPct val="90000"/>
        </a:lnSpc>
        <a:spcBef>
          <a:spcPts val="240"/>
        </a:spcBef>
        <a:buFont typeface="Arial" panose="020B0604020202020204" pitchFamily="34" charset="0"/>
        <a:buChar char="•"/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1pPr>
      <a:lvl2pPr marL="21950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2pPr>
      <a:lvl3pPr marL="439003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3pPr>
      <a:lvl4pPr marL="658505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4pPr>
      <a:lvl5pPr marL="878007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5pPr>
      <a:lvl6pPr marL="1097509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6pPr>
      <a:lvl7pPr marL="1317010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7pPr>
      <a:lvl8pPr marL="1536512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8pPr>
      <a:lvl9pPr marL="1756014" algn="l" defTabSz="439003" rtl="0" eaLnBrk="1" latinLnBrk="0" hangingPunct="1">
        <a:defRPr sz="8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E3310D-9AA1-1F53-4E3C-64DB199697D4}"/>
              </a:ext>
            </a:extLst>
          </p:cNvPr>
          <p:cNvCxnSpPr>
            <a:cxnSpLocks/>
          </p:cNvCxnSpPr>
          <p:nvPr/>
        </p:nvCxnSpPr>
        <p:spPr>
          <a:xfrm>
            <a:off x="3443994" y="203720"/>
            <a:ext cx="268585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55571B8-B02F-F35A-C89F-7894C0679AC0}"/>
              </a:ext>
            </a:extLst>
          </p:cNvPr>
          <p:cNvCxnSpPr>
            <a:cxnSpLocks/>
          </p:cNvCxnSpPr>
          <p:nvPr/>
        </p:nvCxnSpPr>
        <p:spPr>
          <a:xfrm flipV="1">
            <a:off x="6129848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46034A-15A1-CDC0-BB06-F9796F37F3CA}"/>
              </a:ext>
            </a:extLst>
          </p:cNvPr>
          <p:cNvCxnSpPr>
            <a:cxnSpLocks/>
          </p:cNvCxnSpPr>
          <p:nvPr/>
        </p:nvCxnSpPr>
        <p:spPr>
          <a:xfrm flipV="1">
            <a:off x="3443994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C164D47-3B9C-15FB-97C2-58ACCA75E209}"/>
              </a:ext>
            </a:extLst>
          </p:cNvPr>
          <p:cNvSpPr txBox="1"/>
          <p:nvPr/>
        </p:nvSpPr>
        <p:spPr>
          <a:xfrm>
            <a:off x="0" y="1499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59332E-EB91-8FE9-D24F-FEF3D5CA2D2A}"/>
              </a:ext>
            </a:extLst>
          </p:cNvPr>
          <p:cNvCxnSpPr>
            <a:cxnSpLocks/>
          </p:cNvCxnSpPr>
          <p:nvPr/>
        </p:nvCxnSpPr>
        <p:spPr>
          <a:xfrm>
            <a:off x="591507" y="203720"/>
            <a:ext cx="2598244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35CF42-C4D8-3A3E-E3AD-5F0B1C3E4596}"/>
              </a:ext>
            </a:extLst>
          </p:cNvPr>
          <p:cNvCxnSpPr>
            <a:cxnSpLocks/>
          </p:cNvCxnSpPr>
          <p:nvPr/>
        </p:nvCxnSpPr>
        <p:spPr>
          <a:xfrm flipV="1">
            <a:off x="3194231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360543B-04A1-CD0D-A21B-B0297027CBEE}"/>
              </a:ext>
            </a:extLst>
          </p:cNvPr>
          <p:cNvCxnSpPr>
            <a:cxnSpLocks/>
          </p:cNvCxnSpPr>
          <p:nvPr/>
        </p:nvCxnSpPr>
        <p:spPr>
          <a:xfrm flipV="1">
            <a:off x="591507" y="135245"/>
            <a:ext cx="0" cy="148154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98C1545-0A8E-8E5A-CEB6-D09787E55B9E}"/>
              </a:ext>
            </a:extLst>
          </p:cNvPr>
          <p:cNvSpPr txBox="1"/>
          <p:nvPr/>
        </p:nvSpPr>
        <p:spPr>
          <a:xfrm>
            <a:off x="1532695" y="19432"/>
            <a:ext cx="69775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CH3:CH3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(N=2,950)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A1CA97-3F2B-0A03-F929-1E0A65B52A5D}"/>
              </a:ext>
            </a:extLst>
          </p:cNvPr>
          <p:cNvSpPr txBox="1"/>
          <p:nvPr/>
        </p:nvSpPr>
        <p:spPr>
          <a:xfrm>
            <a:off x="4375128" y="19432"/>
            <a:ext cx="7583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CH3:OCbb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(N=1,833)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40AA121-723F-1241-9561-3DA1FB8357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5" t="50977" r="16937"/>
          <a:stretch/>
        </p:blipFill>
        <p:spPr bwMode="auto">
          <a:xfrm>
            <a:off x="347244" y="509971"/>
            <a:ext cx="2939971" cy="1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A617C707-2556-4FC9-086E-D7E9C25FA6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4" t="50977"/>
          <a:stretch/>
        </p:blipFill>
        <p:spPr bwMode="auto">
          <a:xfrm>
            <a:off x="3316674" y="509971"/>
            <a:ext cx="3540335" cy="102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5FEFCD31-19EE-ED95-AAA6-5A3420829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31" y="1670536"/>
            <a:ext cx="2909427" cy="16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21CD5C27-96E0-96C0-6B05-7591ADFDC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802" y="1670536"/>
            <a:ext cx="2909427" cy="160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192769-6C88-3526-7459-44E841425492}"/>
              </a:ext>
            </a:extLst>
          </p:cNvPr>
          <p:cNvSpPr txBox="1"/>
          <p:nvPr/>
        </p:nvSpPr>
        <p:spPr>
          <a:xfrm>
            <a:off x="1928" y="1515570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74122FD-4A88-DEFA-8FDA-F286E6924500}"/>
              </a:ext>
            </a:extLst>
          </p:cNvPr>
          <p:cNvSpPr txBox="1"/>
          <p:nvPr/>
        </p:nvSpPr>
        <p:spPr>
          <a:xfrm>
            <a:off x="3140598" y="151749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8FF30-F156-C911-430B-D4D84FA415FA}"/>
              </a:ext>
            </a:extLst>
          </p:cNvPr>
          <p:cNvSpPr txBox="1"/>
          <p:nvPr/>
        </p:nvSpPr>
        <p:spPr>
          <a:xfrm rot="16200000">
            <a:off x="-269708" y="738401"/>
            <a:ext cx="9182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density of atom pairs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4061AA-3353-BF9A-833C-4AAA62EAB3AC}"/>
              </a:ext>
            </a:extLst>
          </p:cNvPr>
          <p:cNvSpPr txBox="1"/>
          <p:nvPr/>
        </p:nvSpPr>
        <p:spPr>
          <a:xfrm>
            <a:off x="591507" y="349653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C3B3D8-254C-A3B0-4B71-F2065C24F0D8}"/>
              </a:ext>
            </a:extLst>
          </p:cNvPr>
          <p:cNvSpPr txBox="1"/>
          <p:nvPr/>
        </p:nvSpPr>
        <p:spPr>
          <a:xfrm>
            <a:off x="1979941" y="353994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beta_jan22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8F0D6-5DB2-517A-94E9-90516D27E04E}"/>
              </a:ext>
            </a:extLst>
          </p:cNvPr>
          <p:cNvSpPr txBox="1"/>
          <p:nvPr/>
        </p:nvSpPr>
        <p:spPr>
          <a:xfrm>
            <a:off x="3448637" y="350558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beta_nov16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C08E9F-E4D8-3595-D9E8-F72F823812BE}"/>
              </a:ext>
            </a:extLst>
          </p:cNvPr>
          <p:cNvSpPr txBox="1"/>
          <p:nvPr/>
        </p:nvSpPr>
        <p:spPr>
          <a:xfrm>
            <a:off x="4884574" y="354899"/>
            <a:ext cx="1237288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beta_jan22</a:t>
            </a:r>
          </a:p>
        </p:txBody>
      </p:sp>
    </p:spTree>
    <p:extLst>
      <p:ext uri="{BB962C8B-B14F-4D97-AF65-F5344CB8AC3E}">
        <p14:creationId xmlns:p14="http://schemas.microsoft.com/office/powerpoint/2010/main" val="3050947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35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Haddox, Hugh</dc:creator>
  <cp:lastModifiedBy>Haddox, Hugh</cp:lastModifiedBy>
  <cp:revision>4</cp:revision>
  <dcterms:created xsi:type="dcterms:W3CDTF">2025-04-15T22:55:40Z</dcterms:created>
  <dcterms:modified xsi:type="dcterms:W3CDTF">2025-04-15T23:18:57Z</dcterms:modified>
</cp:coreProperties>
</file>