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4"/>
  </p:normalViewPr>
  <p:slideViewPr>
    <p:cSldViewPr snapToGrid="0">
      <p:cViewPr varScale="1">
        <p:scale>
          <a:sx n="126" d="100"/>
          <a:sy n="126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77416"/>
            <a:ext cx="5829300" cy="229198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57790"/>
            <a:ext cx="5143500" cy="15894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50503"/>
            <a:ext cx="1478756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50503"/>
            <a:ext cx="4350544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41271"/>
            <a:ext cx="5915025" cy="273849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405674"/>
            <a:ext cx="5915025" cy="144011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52516"/>
            <a:ext cx="291465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52516"/>
            <a:ext cx="291465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0505"/>
            <a:ext cx="5915025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13839"/>
            <a:ext cx="2901255" cy="790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404756"/>
            <a:ext cx="2901255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13839"/>
            <a:ext cx="2915543" cy="790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404756"/>
            <a:ext cx="2915543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891"/>
            <a:ext cx="2211884" cy="153611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47884"/>
            <a:ext cx="3471863" cy="467845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75009"/>
            <a:ext cx="2211884" cy="36589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891"/>
            <a:ext cx="2211884" cy="153611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47884"/>
            <a:ext cx="3471863" cy="467845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75009"/>
            <a:ext cx="2211884" cy="36589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50505"/>
            <a:ext cx="591502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52516"/>
            <a:ext cx="591502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3E482-9E5D-0E48-81EC-C7A40E9049D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101804"/>
            <a:ext cx="231457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120EC-B959-B24E-B97A-B21385F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87167F-4CEA-2218-BA81-508F44A0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2" y="3460846"/>
            <a:ext cx="6454256" cy="31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BAAA3-9849-06A4-E06C-B16BA237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2" y="112734"/>
            <a:ext cx="6454256" cy="31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C48BE-6F0A-A423-ED54-8630D06C1D19}"/>
              </a:ext>
            </a:extLst>
          </p:cNvPr>
          <p:cNvSpPr txBox="1"/>
          <p:nvPr/>
        </p:nvSpPr>
        <p:spPr>
          <a:xfrm>
            <a:off x="-2990" y="1034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F2212-77A8-1CFB-B0F4-DC41746883C8}"/>
              </a:ext>
            </a:extLst>
          </p:cNvPr>
          <p:cNvSpPr txBox="1"/>
          <p:nvPr/>
        </p:nvSpPr>
        <p:spPr>
          <a:xfrm>
            <a:off x="0" y="337012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87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1</cp:revision>
  <dcterms:created xsi:type="dcterms:W3CDTF">2025-04-18T04:53:17Z</dcterms:created>
  <dcterms:modified xsi:type="dcterms:W3CDTF">2025-04-18T04:55:38Z</dcterms:modified>
</cp:coreProperties>
</file>