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858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73"/>
  </p:normalViewPr>
  <p:slideViewPr>
    <p:cSldViewPr snapToGrid="0">
      <p:cViewPr varScale="1">
        <p:scale>
          <a:sx n="214" d="100"/>
          <a:sy n="214" d="100"/>
        </p:scale>
        <p:origin x="184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448945"/>
            <a:ext cx="51435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440815"/>
            <a:ext cx="51435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FEE-34CE-8A49-9A4C-79CC73DDA83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28D7-C403-814A-9A1C-8A9F3BF3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2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FEE-34CE-8A49-9A4C-79CC73DDA83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28D7-C403-814A-9A1C-8A9F3BF3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2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46050"/>
            <a:ext cx="1478756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46050"/>
            <a:ext cx="4350544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FEE-34CE-8A49-9A4C-79CC73DDA83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28D7-C403-814A-9A1C-8A9F3BF3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FEE-34CE-8A49-9A4C-79CC73DDA83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28D7-C403-814A-9A1C-8A9F3BF3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683895"/>
            <a:ext cx="5915025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835785"/>
            <a:ext cx="5915025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FEE-34CE-8A49-9A4C-79CC73DDA83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28D7-C403-814A-9A1C-8A9F3BF3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730250"/>
            <a:ext cx="291465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730250"/>
            <a:ext cx="291465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FEE-34CE-8A49-9A4C-79CC73DDA83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28D7-C403-814A-9A1C-8A9F3BF3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6050"/>
            <a:ext cx="5915025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672465"/>
            <a:ext cx="2901255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002030"/>
            <a:ext cx="2901255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672465"/>
            <a:ext cx="291554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002030"/>
            <a:ext cx="2915543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FEE-34CE-8A49-9A4C-79CC73DDA83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28D7-C403-814A-9A1C-8A9F3BF3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FEE-34CE-8A49-9A4C-79CC73DDA83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28D7-C403-814A-9A1C-8A9F3BF3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9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FEE-34CE-8A49-9A4C-79CC73DDA83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28D7-C403-814A-9A1C-8A9F3BF3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6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82880"/>
            <a:ext cx="2211883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394970"/>
            <a:ext cx="3471863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822960"/>
            <a:ext cx="2211883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FEE-34CE-8A49-9A4C-79CC73DDA83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28D7-C403-814A-9A1C-8A9F3BF3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3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82880"/>
            <a:ext cx="2211883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394970"/>
            <a:ext cx="3471863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822960"/>
            <a:ext cx="2211883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28FEE-34CE-8A49-9A4C-79CC73DDA83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28D7-C403-814A-9A1C-8A9F3BF3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9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46050"/>
            <a:ext cx="591502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730250"/>
            <a:ext cx="5915025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28FEE-34CE-8A49-9A4C-79CC73DDA83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542540"/>
            <a:ext cx="231457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828D7-C403-814A-9A1C-8A9F3BF38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91986C-8C39-211C-4320-4BA76FC39B68}"/>
              </a:ext>
            </a:extLst>
          </p:cNvPr>
          <p:cNvSpPr txBox="1"/>
          <p:nvPr/>
        </p:nvSpPr>
        <p:spPr>
          <a:xfrm>
            <a:off x="2481028" y="72335"/>
            <a:ext cx="1310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Experimental data on designs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C0866-ED2D-650F-89D3-62D21655C1B3}"/>
              </a:ext>
            </a:extLst>
          </p:cNvPr>
          <p:cNvSpPr txBox="1"/>
          <p:nvPr/>
        </p:nvSpPr>
        <p:spPr>
          <a:xfrm>
            <a:off x="5181113" y="63008"/>
            <a:ext cx="1408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Update energy function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B395C-4586-CD05-6C4E-C2318603C427}"/>
              </a:ext>
            </a:extLst>
          </p:cNvPr>
          <p:cNvSpPr txBox="1"/>
          <p:nvPr/>
        </p:nvSpPr>
        <p:spPr>
          <a:xfrm>
            <a:off x="2768559" y="882822"/>
            <a:ext cx="12377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Detect recurrent failure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7BEC5-C28D-3760-7BF9-1D386711781F}"/>
              </a:ext>
            </a:extLst>
          </p:cNvPr>
          <p:cNvSpPr txBox="1"/>
          <p:nvPr/>
        </p:nvSpPr>
        <p:spPr>
          <a:xfrm>
            <a:off x="4943352" y="882820"/>
            <a:ext cx="18962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Identify corresponding failure in high-quality benchmarks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7C10A8-5936-DA43-7AEE-FA465F2A8CFA}"/>
              </a:ext>
            </a:extLst>
          </p:cNvPr>
          <p:cNvCxnSpPr>
            <a:cxnSpLocks/>
          </p:cNvCxnSpPr>
          <p:nvPr/>
        </p:nvCxnSpPr>
        <p:spPr>
          <a:xfrm>
            <a:off x="4066772" y="267677"/>
            <a:ext cx="878151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BD9D53-8660-1A5F-A811-B4448AD46B71}"/>
              </a:ext>
            </a:extLst>
          </p:cNvPr>
          <p:cNvCxnSpPr>
            <a:cxnSpLocks/>
          </p:cNvCxnSpPr>
          <p:nvPr/>
        </p:nvCxnSpPr>
        <p:spPr>
          <a:xfrm>
            <a:off x="3135336" y="539553"/>
            <a:ext cx="252099" cy="303493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D9F2D6-7424-80E5-6B1E-CA47D1689E94}"/>
              </a:ext>
            </a:extLst>
          </p:cNvPr>
          <p:cNvCxnSpPr>
            <a:cxnSpLocks/>
          </p:cNvCxnSpPr>
          <p:nvPr/>
        </p:nvCxnSpPr>
        <p:spPr>
          <a:xfrm>
            <a:off x="4258334" y="1081092"/>
            <a:ext cx="52254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13536A-D238-50B5-E1BD-2B1301A64BD5}"/>
              </a:ext>
            </a:extLst>
          </p:cNvPr>
          <p:cNvCxnSpPr>
            <a:cxnSpLocks/>
          </p:cNvCxnSpPr>
          <p:nvPr/>
        </p:nvCxnSpPr>
        <p:spPr>
          <a:xfrm flipV="1">
            <a:off x="5646102" y="544149"/>
            <a:ext cx="239428" cy="303045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79BB14-82FA-0BB0-E38F-0ED2E67DACDF}"/>
              </a:ext>
            </a:extLst>
          </p:cNvPr>
          <p:cNvSpPr txBox="1"/>
          <p:nvPr/>
        </p:nvSpPr>
        <p:spPr>
          <a:xfrm>
            <a:off x="62649" y="0"/>
            <a:ext cx="21965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track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direct reparameterization using experimental data on designs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9093-2E79-DCEC-0619-38659818DCB1}"/>
              </a:ext>
            </a:extLst>
          </p:cNvPr>
          <p:cNvSpPr txBox="1"/>
          <p:nvPr/>
        </p:nvSpPr>
        <p:spPr>
          <a:xfrm>
            <a:off x="-1698" y="713545"/>
            <a:ext cx="23507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 track</a:t>
            </a:r>
            <a:r>
              <a:rPr lang="en-US" sz="11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experimental data on designs to identify problems; reparameterization on high-quality benchmarks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454F67-006C-3DB9-0E9D-A6FF029BFE99}"/>
              </a:ext>
            </a:extLst>
          </p:cNvPr>
          <p:cNvSpPr txBox="1"/>
          <p:nvPr/>
        </p:nvSpPr>
        <p:spPr>
          <a:xfrm>
            <a:off x="4949290" y="2257812"/>
            <a:ext cx="1896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e.g., relaxing high-resolution crystal structures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C31955-BCE9-15B8-D9F6-E78AB901B97D}"/>
              </a:ext>
            </a:extLst>
          </p:cNvPr>
          <p:cNvSpPr txBox="1"/>
          <p:nvPr/>
        </p:nvSpPr>
        <p:spPr>
          <a:xfrm>
            <a:off x="2603396" y="1839101"/>
            <a:ext cx="1536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e.g., steric clashing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F1C9C8-AEF6-2BAF-FFEB-3E6EF6BC4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18" y="1506736"/>
            <a:ext cx="748576" cy="69457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A82CEE3-3B30-29B3-BFE3-48DABA113918}"/>
              </a:ext>
            </a:extLst>
          </p:cNvPr>
          <p:cNvGrpSpPr/>
          <p:nvPr/>
        </p:nvGrpSpPr>
        <p:grpSpPr>
          <a:xfrm>
            <a:off x="3197232" y="1364224"/>
            <a:ext cx="374578" cy="381116"/>
            <a:chOff x="2900773" y="1878495"/>
            <a:chExt cx="374578" cy="38111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29DE54-9A9B-D781-26EC-3A8F9351ACBB}"/>
                </a:ext>
              </a:extLst>
            </p:cNvPr>
            <p:cNvSpPr/>
            <p:nvPr/>
          </p:nvSpPr>
          <p:spPr>
            <a:xfrm>
              <a:off x="2900773" y="2041405"/>
              <a:ext cx="218206" cy="21820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CDC592-649B-83F9-493C-88FED817763A}"/>
                </a:ext>
              </a:extLst>
            </p:cNvPr>
            <p:cNvSpPr/>
            <p:nvPr/>
          </p:nvSpPr>
          <p:spPr>
            <a:xfrm>
              <a:off x="3057145" y="2041039"/>
              <a:ext cx="218206" cy="21820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pic>
          <p:nvPicPr>
            <p:cNvPr id="20" name="Graphic 19" descr="Close with solid fill">
              <a:extLst>
                <a:ext uri="{FF2B5EF4-FFF2-40B4-BE49-F238E27FC236}">
                  <a16:creationId xmlns:a16="http://schemas.microsoft.com/office/drawing/2014/main" id="{CF3D9FC3-E47E-D574-DD9E-4085D53D1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82511" y="1878495"/>
              <a:ext cx="184895" cy="184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376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57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Haddox, Hugh</dc:creator>
  <cp:lastModifiedBy>Haddox, Hugh</cp:lastModifiedBy>
  <cp:revision>5</cp:revision>
  <dcterms:created xsi:type="dcterms:W3CDTF">2025-04-14T18:40:13Z</dcterms:created>
  <dcterms:modified xsi:type="dcterms:W3CDTF">2025-04-16T19:47:21Z</dcterms:modified>
</cp:coreProperties>
</file>