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858000" cy="6218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94"/>
  </p:normalViewPr>
  <p:slideViewPr>
    <p:cSldViewPr snapToGrid="0">
      <p:cViewPr varScale="1">
        <p:scale>
          <a:sx n="133" d="100"/>
          <a:sy n="133" d="100"/>
        </p:scale>
        <p:origin x="19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17661"/>
            <a:ext cx="5829300" cy="216486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266015"/>
            <a:ext cx="5143500" cy="150130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F71F-782B-3943-BE66-0C4691DAE615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1BE8-CB95-A048-9746-921E1570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0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F71F-782B-3943-BE66-0C4691DAE615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1BE8-CB95-A048-9746-921E1570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31064"/>
            <a:ext cx="1478756" cy="52696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31064"/>
            <a:ext cx="4350544" cy="52696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F71F-782B-3943-BE66-0C4691DAE615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1BE8-CB95-A048-9746-921E1570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7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F71F-782B-3943-BE66-0C4691DAE615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1BE8-CB95-A048-9746-921E1570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1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550243"/>
            <a:ext cx="5915025" cy="25866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161327"/>
            <a:ext cx="5915025" cy="136023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F71F-782B-3943-BE66-0C4691DAE615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1BE8-CB95-A048-9746-921E1570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55318"/>
            <a:ext cx="2914650" cy="3945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55318"/>
            <a:ext cx="2914650" cy="3945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F71F-782B-3943-BE66-0C4691DAE615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1BE8-CB95-A048-9746-921E1570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0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31065"/>
            <a:ext cx="5915025" cy="12019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24332"/>
            <a:ext cx="2901255" cy="74705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71384"/>
            <a:ext cx="2901255" cy="3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524332"/>
            <a:ext cx="2915543" cy="74705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271384"/>
            <a:ext cx="2915543" cy="3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F71F-782B-3943-BE66-0C4691DAE615}" type="datetimeFigureOut">
              <a:rPr lang="en-US" smtClean="0"/>
              <a:t>5/24/25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1BE8-CB95-A048-9746-921E1570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7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F71F-782B-3943-BE66-0C4691DAE615}" type="datetimeFigureOut">
              <a:rPr lang="en-US" smtClean="0"/>
              <a:t>5/24/25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1BE8-CB95-A048-9746-921E1570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9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F71F-782B-3943-BE66-0C4691DAE615}" type="datetimeFigureOut">
              <a:rPr lang="en-US" smtClean="0"/>
              <a:t>5/24/25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1BE8-CB95-A048-9746-921E1570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5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4549"/>
            <a:ext cx="2211884" cy="145092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895313"/>
            <a:ext cx="3471863" cy="441897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65471"/>
            <a:ext cx="2211884" cy="34560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F71F-782B-3943-BE66-0C4691DAE615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1BE8-CB95-A048-9746-921E1570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2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4549"/>
            <a:ext cx="2211884" cy="145092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895313"/>
            <a:ext cx="3471863" cy="441897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65471"/>
            <a:ext cx="2211884" cy="34560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F71F-782B-3943-BE66-0C4691DAE615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1BE8-CB95-A048-9746-921E1570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4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31065"/>
            <a:ext cx="5915025" cy="120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655318"/>
            <a:ext cx="5915025" cy="39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5763387"/>
            <a:ext cx="154305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DF71F-782B-3943-BE66-0C4691DAE615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763387"/>
            <a:ext cx="2314575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763387"/>
            <a:ext cx="154305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311BE8-CB95-A048-9746-921E1570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3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FDCDB2B-348D-33C8-2106-8D43B88C5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48" y="73678"/>
            <a:ext cx="3822085" cy="272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4B9FCAD-8E31-A11A-C6D1-35CB3AB71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60" y="3124915"/>
            <a:ext cx="2297870" cy="155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4">
            <a:extLst>
              <a:ext uri="{FF2B5EF4-FFF2-40B4-BE49-F238E27FC236}">
                <a16:creationId xmlns:a16="http://schemas.microsoft.com/office/drawing/2014/main" id="{69D22FD5-06DD-89B0-969A-0FEF228C0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1" y="3021097"/>
            <a:ext cx="3054523" cy="152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7EB837-7C58-9F42-C725-E993FBDC3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66" y="4792166"/>
            <a:ext cx="1836147" cy="135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5D5E4A-87C2-5139-E103-37F0F9E2864A}"/>
              </a:ext>
            </a:extLst>
          </p:cNvPr>
          <p:cNvSpPr txBox="1"/>
          <p:nvPr/>
        </p:nvSpPr>
        <p:spPr>
          <a:xfrm>
            <a:off x="-10266" y="295203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CFC18-102C-17AC-E843-F17F418AA9A5}"/>
              </a:ext>
            </a:extLst>
          </p:cNvPr>
          <p:cNvSpPr txBox="1"/>
          <p:nvPr/>
        </p:nvSpPr>
        <p:spPr>
          <a:xfrm>
            <a:off x="0" y="4636828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896F650-C2FD-C8CF-FD45-07E9913BD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6" y="4790714"/>
            <a:ext cx="1836147" cy="135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91C671-71A2-492A-9B82-3AC1C8314BE8}"/>
              </a:ext>
            </a:extLst>
          </p:cNvPr>
          <p:cNvSpPr txBox="1"/>
          <p:nvPr/>
        </p:nvSpPr>
        <p:spPr>
          <a:xfrm>
            <a:off x="2279985" y="463682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939ED-5D6E-56D7-E2D1-F4F0CB2275B7}"/>
              </a:ext>
            </a:extLst>
          </p:cNvPr>
          <p:cNvSpPr txBox="1"/>
          <p:nvPr/>
        </p:nvSpPr>
        <p:spPr>
          <a:xfrm>
            <a:off x="3299776" y="294598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12" name="Picture 22">
            <a:extLst>
              <a:ext uri="{FF2B5EF4-FFF2-40B4-BE49-F238E27FC236}">
                <a16:creationId xmlns:a16="http://schemas.microsoft.com/office/drawing/2014/main" id="{2E5BABE1-7DE9-8174-0B30-1780FE30F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006" y="26964"/>
            <a:ext cx="2159656" cy="230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488BB9-422F-8CC3-EBE8-EB21EB48E849}"/>
              </a:ext>
            </a:extLst>
          </p:cNvPr>
          <p:cNvSpPr txBox="1"/>
          <p:nvPr/>
        </p:nvSpPr>
        <p:spPr>
          <a:xfrm>
            <a:off x="-16899" y="398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01240A-BA4A-A63F-2252-22989E1A9D4F}"/>
              </a:ext>
            </a:extLst>
          </p:cNvPr>
          <p:cNvSpPr txBox="1"/>
          <p:nvPr/>
        </p:nvSpPr>
        <p:spPr>
          <a:xfrm>
            <a:off x="4220164" y="398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16C383-5B1F-FAAE-A266-E6402B6AECF9}"/>
              </a:ext>
            </a:extLst>
          </p:cNvPr>
          <p:cNvSpPr txBox="1"/>
          <p:nvPr/>
        </p:nvSpPr>
        <p:spPr>
          <a:xfrm>
            <a:off x="6145481" y="191523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89AE1B-2CAC-3E05-4DE5-004A0AED84AF}"/>
              </a:ext>
            </a:extLst>
          </p:cNvPr>
          <p:cNvCxnSpPr>
            <a:cxnSpLocks/>
          </p:cNvCxnSpPr>
          <p:nvPr/>
        </p:nvCxnSpPr>
        <p:spPr>
          <a:xfrm flipV="1">
            <a:off x="1642008" y="5486430"/>
            <a:ext cx="0" cy="363309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1A3E75-BFEA-1609-78DB-40CFDAD746EF}"/>
              </a:ext>
            </a:extLst>
          </p:cNvPr>
          <p:cNvSpPr txBox="1"/>
          <p:nvPr/>
        </p:nvSpPr>
        <p:spPr>
          <a:xfrm>
            <a:off x="1414341" y="4895925"/>
            <a:ext cx="911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rescue mutations</a:t>
            </a:r>
          </a:p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(~1%)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4DEB23-619D-5E1E-A8E8-3D748E519454}"/>
              </a:ext>
            </a:extLst>
          </p:cNvPr>
          <p:cNvCxnSpPr>
            <a:cxnSpLocks/>
          </p:cNvCxnSpPr>
          <p:nvPr/>
        </p:nvCxnSpPr>
        <p:spPr>
          <a:xfrm flipH="1">
            <a:off x="1637200" y="5461028"/>
            <a:ext cx="428677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09B099-39B8-BACA-F648-E2DB590D76C6}"/>
              </a:ext>
            </a:extLst>
          </p:cNvPr>
          <p:cNvCxnSpPr>
            <a:cxnSpLocks/>
          </p:cNvCxnSpPr>
          <p:nvPr/>
        </p:nvCxnSpPr>
        <p:spPr>
          <a:xfrm flipV="1">
            <a:off x="3942280" y="5501764"/>
            <a:ext cx="0" cy="363309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4C544E-5ECD-D016-E817-B8BA84F841A6}"/>
              </a:ext>
            </a:extLst>
          </p:cNvPr>
          <p:cNvSpPr txBox="1"/>
          <p:nvPr/>
        </p:nvSpPr>
        <p:spPr>
          <a:xfrm>
            <a:off x="3714613" y="4911259"/>
            <a:ext cx="911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rescue mutations</a:t>
            </a:r>
          </a:p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(~1%)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A62323-DCAC-6BED-8017-F9AB715348D0}"/>
              </a:ext>
            </a:extLst>
          </p:cNvPr>
          <p:cNvCxnSpPr>
            <a:cxnSpLocks/>
          </p:cNvCxnSpPr>
          <p:nvPr/>
        </p:nvCxnSpPr>
        <p:spPr>
          <a:xfrm flipH="1">
            <a:off x="3937472" y="5476362"/>
            <a:ext cx="428677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54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17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Haddox, Hugh</dc:creator>
  <cp:lastModifiedBy>Haddox, Hugh</cp:lastModifiedBy>
  <cp:revision>5</cp:revision>
  <dcterms:created xsi:type="dcterms:W3CDTF">2025-04-14T21:30:42Z</dcterms:created>
  <dcterms:modified xsi:type="dcterms:W3CDTF">2025-05-24T18:59:56Z</dcterms:modified>
</cp:coreProperties>
</file>