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BB18"/>
    <a:srgbClr val="DFE41C"/>
    <a:srgbClr val="253245"/>
    <a:srgbClr val="2E3A4C"/>
    <a:srgbClr val="2F3B4D"/>
    <a:srgbClr val="122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5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A01DA-13DF-4DAA-B643-7EC57B5710F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E76A4-8F7D-474C-8931-F9B9C8C9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E76A4-8F7D-474C-8931-F9B9C8C9A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9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0116-609F-484E-962D-6F1BBE80C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D013D-0C8F-4AE8-A884-BC7C3A82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A4276-7892-4A65-989D-6F508385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594C-4B98-4D3B-941F-AD5E191AF33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3A212-BF24-4747-9F2B-699110BF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D3995-0F3F-46ED-9FD7-B69C5EA1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BAEB-70BB-4A79-9F63-238F173D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0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58B9-B08E-4139-8947-AF476EA2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82D28-58A7-47D4-8D0D-BFFFD766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3E066-C790-45D3-9EE0-A64BB8D2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594C-4B98-4D3B-941F-AD5E191AF33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87B5D-D493-4F63-8843-F9C141E6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B558-DD80-45AC-96AA-3CF807A4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BAEB-70BB-4A79-9F63-238F173D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6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EBFC1-AEED-4DB8-A04B-7F79DFE95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8BDFA-B598-40A5-8870-931C161BF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01BC9-B6B9-4B83-8428-3A40AB35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594C-4B98-4D3B-941F-AD5E191AF33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194EF-BDEC-4C27-88AD-0F5DF952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0377A-042B-4309-80AD-15EE04C3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BAEB-70BB-4A79-9F63-238F173D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2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A1BF-9D5E-4463-9DAB-A84E3899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9E84-E08F-4933-98BA-4F0D4369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A19FD-648A-4EF5-B09C-E22B70E0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594C-4B98-4D3B-941F-AD5E191AF33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E6FD-6F5F-4EB4-839B-FCE9FFA9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70608-5B09-4CB5-A025-643C2F5C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BAEB-70BB-4A79-9F63-238F173D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4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96E3-C3F4-413D-97F6-BDE2CC6E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2BB19-34F6-44B4-B48B-E4AEAFF95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78022-0F6C-4FE4-919E-BA17A762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594C-4B98-4D3B-941F-AD5E191AF33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4B85-AC92-4395-9224-1939AF0B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925CC-76B1-4495-A087-3951CBBE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BAEB-70BB-4A79-9F63-238F173D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8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C008-1ACB-48A6-B117-04BBDC83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55959-9128-4417-BCF1-C217D4226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9FC3B-9557-49E4-A382-4CBF30769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528AE-B40A-4F37-B24D-C6CCF432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594C-4B98-4D3B-941F-AD5E191AF33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2425A-2157-430B-AB75-63840562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AF469-2A44-4EE3-AE60-4CB481E3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BAEB-70BB-4A79-9F63-238F173D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2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77AA-9CD3-40FE-9923-6B8D2619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12ADC-7BD9-4627-9CB5-08BE6F45E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63340-8E49-486A-9DA8-1A880B2E4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1E5D3-1C4B-40EA-B12A-31F8A0699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22887-311D-4ECF-A995-BC8C2A84B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FE1A1-EBE5-4AC8-8577-D9FF33B4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594C-4B98-4D3B-941F-AD5E191AF33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1E99F-D0B5-4275-8DA2-F897D069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C5933-F1F9-40E4-A074-71F87368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BAEB-70BB-4A79-9F63-238F173D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2B03-0089-4CED-B0AA-1B08210E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59EF8-864A-4246-9AEC-D8BD9D97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594C-4B98-4D3B-941F-AD5E191AF33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BD76C-B3E0-4FE6-8B66-33A8A723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8E001-ECE3-403E-9ACA-EE420D84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BAEB-70BB-4A79-9F63-238F173D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2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1A61A-A996-4598-A273-1768D2D0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594C-4B98-4D3B-941F-AD5E191AF33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61787-03DC-4496-9CD6-8A2DA897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1E3ED-24B5-436F-97CF-36E75A89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BAEB-70BB-4A79-9F63-238F173D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6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B63-A9D9-4662-8286-89C1A35B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6C31C-DD73-4213-AF40-3040EC6AA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7186E-512C-4D1D-B063-B45A90D76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96ABE-2F2F-471D-A30F-A71D8774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594C-4B98-4D3B-941F-AD5E191AF33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BB22C-5BEC-490B-AD22-C1686BE1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D2CB8-E23B-40D8-B7A7-712C6620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BAEB-70BB-4A79-9F63-238F173D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A7A7-1B5E-4CFF-9C55-3F6999B1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99603-B040-46B5-AE61-BA2673840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7A087-7021-4876-A6BA-432E53B0E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4CA81-E293-4681-AE0A-29DF3A6F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594C-4B98-4D3B-941F-AD5E191AF33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2E5AA-30FB-49FD-A76B-6C49FC8D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993AF-A38B-4774-90D5-313A9747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BAEB-70BB-4A79-9F63-238F173D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3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6DF4B-8379-4B4E-9EB1-9BF5B939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872F0-FD11-45EB-A16D-D8AA1AB64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1B96-4CE7-4F16-8681-FA28B327A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594C-4B98-4D3B-941F-AD5E191AF33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F3AC2-1F49-45B6-AE68-9853568FA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A0CFA-831C-4E76-BCB8-5DD10AF0E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4BAEB-70BB-4A79-9F63-238F173D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4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59AF258-1064-421F-92C7-0571B218135C}"/>
              </a:ext>
            </a:extLst>
          </p:cNvPr>
          <p:cNvGrpSpPr/>
          <p:nvPr/>
        </p:nvGrpSpPr>
        <p:grpSpPr>
          <a:xfrm>
            <a:off x="125892" y="2980983"/>
            <a:ext cx="4269828" cy="2499302"/>
            <a:chOff x="193431" y="5796293"/>
            <a:chExt cx="4800600" cy="2499302"/>
          </a:xfrm>
        </p:grpSpPr>
        <p:sp>
          <p:nvSpPr>
            <p:cNvPr id="4" name="任意多边形 99">
              <a:extLst>
                <a:ext uri="{FF2B5EF4-FFF2-40B4-BE49-F238E27FC236}">
                  <a16:creationId xmlns:a16="http://schemas.microsoft.com/office/drawing/2014/main" id="{B0D954CF-F102-4294-881C-7069FABCFFFB}"/>
                </a:ext>
              </a:extLst>
            </p:cNvPr>
            <p:cNvSpPr/>
            <p:nvPr/>
          </p:nvSpPr>
          <p:spPr>
            <a:xfrm rot="16200000">
              <a:off x="1762049" y="5063613"/>
              <a:ext cx="1663364" cy="4800600"/>
            </a:xfrm>
            <a:custGeom>
              <a:avLst/>
              <a:gdLst>
                <a:gd name="connsiteX0" fmla="*/ 94948 w 2475216"/>
                <a:gd name="connsiteY0" fmla="*/ 567658 h 4087629"/>
                <a:gd name="connsiteX1" fmla="*/ 1527963 w 2475216"/>
                <a:gd name="connsiteY1" fmla="*/ 89986 h 4087629"/>
                <a:gd name="connsiteX2" fmla="*/ 2469659 w 2475216"/>
                <a:gd name="connsiteY2" fmla="*/ 1563944 h 4087629"/>
                <a:gd name="connsiteX3" fmla="*/ 1104883 w 2475216"/>
                <a:gd name="connsiteY3" fmla="*/ 2614822 h 4087629"/>
                <a:gd name="connsiteX4" fmla="*/ 627211 w 2475216"/>
                <a:gd name="connsiteY4" fmla="*/ 3638404 h 4087629"/>
                <a:gd name="connsiteX5" fmla="*/ 190483 w 2475216"/>
                <a:gd name="connsiteY5" fmla="*/ 3870416 h 4087629"/>
                <a:gd name="connsiteX6" fmla="*/ 94948 w 2475216"/>
                <a:gd name="connsiteY6" fmla="*/ 567658 h 4087629"/>
                <a:gd name="connsiteX0" fmla="*/ 94948 w 2475216"/>
                <a:gd name="connsiteY0" fmla="*/ 567658 h 4087629"/>
                <a:gd name="connsiteX1" fmla="*/ 1527963 w 2475216"/>
                <a:gd name="connsiteY1" fmla="*/ 89986 h 4087629"/>
                <a:gd name="connsiteX2" fmla="*/ 2469659 w 2475216"/>
                <a:gd name="connsiteY2" fmla="*/ 1563944 h 4087629"/>
                <a:gd name="connsiteX3" fmla="*/ 1104883 w 2475216"/>
                <a:gd name="connsiteY3" fmla="*/ 2614822 h 4087629"/>
                <a:gd name="connsiteX4" fmla="*/ 627211 w 2475216"/>
                <a:gd name="connsiteY4" fmla="*/ 3638404 h 4087629"/>
                <a:gd name="connsiteX5" fmla="*/ 190483 w 2475216"/>
                <a:gd name="connsiteY5" fmla="*/ 3870416 h 4087629"/>
                <a:gd name="connsiteX6" fmla="*/ 94948 w 2475216"/>
                <a:gd name="connsiteY6" fmla="*/ 567658 h 4087629"/>
                <a:gd name="connsiteX0" fmla="*/ 94948 w 2475216"/>
                <a:gd name="connsiteY0" fmla="*/ 567658 h 4087629"/>
                <a:gd name="connsiteX1" fmla="*/ 1527963 w 2475216"/>
                <a:gd name="connsiteY1" fmla="*/ 89986 h 4087629"/>
                <a:gd name="connsiteX2" fmla="*/ 2469659 w 2475216"/>
                <a:gd name="connsiteY2" fmla="*/ 1563944 h 4087629"/>
                <a:gd name="connsiteX3" fmla="*/ 1104883 w 2475216"/>
                <a:gd name="connsiteY3" fmla="*/ 2614822 h 4087629"/>
                <a:gd name="connsiteX4" fmla="*/ 627211 w 2475216"/>
                <a:gd name="connsiteY4" fmla="*/ 3638404 h 4087629"/>
                <a:gd name="connsiteX5" fmla="*/ 190483 w 2475216"/>
                <a:gd name="connsiteY5" fmla="*/ 3870416 h 4087629"/>
                <a:gd name="connsiteX6" fmla="*/ 94948 w 2475216"/>
                <a:gd name="connsiteY6" fmla="*/ 567658 h 4087629"/>
                <a:gd name="connsiteX0" fmla="*/ 94948 w 2475216"/>
                <a:gd name="connsiteY0" fmla="*/ 567658 h 4087629"/>
                <a:gd name="connsiteX1" fmla="*/ 1527963 w 2475216"/>
                <a:gd name="connsiteY1" fmla="*/ 89986 h 4087629"/>
                <a:gd name="connsiteX2" fmla="*/ 2469659 w 2475216"/>
                <a:gd name="connsiteY2" fmla="*/ 1563944 h 4087629"/>
                <a:gd name="connsiteX3" fmla="*/ 1104883 w 2475216"/>
                <a:gd name="connsiteY3" fmla="*/ 2614822 h 4087629"/>
                <a:gd name="connsiteX4" fmla="*/ 627211 w 2475216"/>
                <a:gd name="connsiteY4" fmla="*/ 3638404 h 4087629"/>
                <a:gd name="connsiteX5" fmla="*/ 190483 w 2475216"/>
                <a:gd name="connsiteY5" fmla="*/ 3870416 h 4087629"/>
                <a:gd name="connsiteX6" fmla="*/ 94948 w 2475216"/>
                <a:gd name="connsiteY6" fmla="*/ 567658 h 4087629"/>
                <a:gd name="connsiteX0" fmla="*/ 94948 w 2475216"/>
                <a:gd name="connsiteY0" fmla="*/ 567658 h 4087629"/>
                <a:gd name="connsiteX1" fmla="*/ 1527963 w 2475216"/>
                <a:gd name="connsiteY1" fmla="*/ 89986 h 4087629"/>
                <a:gd name="connsiteX2" fmla="*/ 2469659 w 2475216"/>
                <a:gd name="connsiteY2" fmla="*/ 1563944 h 4087629"/>
                <a:gd name="connsiteX3" fmla="*/ 1104883 w 2475216"/>
                <a:gd name="connsiteY3" fmla="*/ 2614822 h 4087629"/>
                <a:gd name="connsiteX4" fmla="*/ 627211 w 2475216"/>
                <a:gd name="connsiteY4" fmla="*/ 3638404 h 4087629"/>
                <a:gd name="connsiteX5" fmla="*/ 190483 w 2475216"/>
                <a:gd name="connsiteY5" fmla="*/ 3870416 h 4087629"/>
                <a:gd name="connsiteX6" fmla="*/ 94948 w 2475216"/>
                <a:gd name="connsiteY6" fmla="*/ 567658 h 4087629"/>
                <a:gd name="connsiteX0" fmla="*/ 94948 w 2475216"/>
                <a:gd name="connsiteY0" fmla="*/ 567658 h 4107485"/>
                <a:gd name="connsiteX1" fmla="*/ 1527963 w 2475216"/>
                <a:gd name="connsiteY1" fmla="*/ 89986 h 4107485"/>
                <a:gd name="connsiteX2" fmla="*/ 2469659 w 2475216"/>
                <a:gd name="connsiteY2" fmla="*/ 1563944 h 4107485"/>
                <a:gd name="connsiteX3" fmla="*/ 1104883 w 2475216"/>
                <a:gd name="connsiteY3" fmla="*/ 2614822 h 4107485"/>
                <a:gd name="connsiteX4" fmla="*/ 627211 w 2475216"/>
                <a:gd name="connsiteY4" fmla="*/ 3638404 h 4107485"/>
                <a:gd name="connsiteX5" fmla="*/ 190483 w 2475216"/>
                <a:gd name="connsiteY5" fmla="*/ 3870416 h 4107485"/>
                <a:gd name="connsiteX6" fmla="*/ 94948 w 2475216"/>
                <a:gd name="connsiteY6" fmla="*/ 567658 h 410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216" h="4107485">
                  <a:moveTo>
                    <a:pt x="94948" y="567658"/>
                  </a:moveTo>
                  <a:cubicBezTo>
                    <a:pt x="317861" y="-62414"/>
                    <a:pt x="1132178" y="-76062"/>
                    <a:pt x="1527963" y="89986"/>
                  </a:cubicBezTo>
                  <a:cubicBezTo>
                    <a:pt x="1923748" y="256034"/>
                    <a:pt x="2540172" y="1143138"/>
                    <a:pt x="2469659" y="1563944"/>
                  </a:cubicBezTo>
                  <a:cubicBezTo>
                    <a:pt x="2399146" y="1984750"/>
                    <a:pt x="1466549" y="2310023"/>
                    <a:pt x="1104883" y="2614822"/>
                  </a:cubicBezTo>
                  <a:cubicBezTo>
                    <a:pt x="743217" y="2919621"/>
                    <a:pt x="670429" y="3347252"/>
                    <a:pt x="627211" y="3638404"/>
                  </a:cubicBezTo>
                  <a:cubicBezTo>
                    <a:pt x="583993" y="3943204"/>
                    <a:pt x="281468" y="4386756"/>
                    <a:pt x="190483" y="3870416"/>
                  </a:cubicBezTo>
                  <a:cubicBezTo>
                    <a:pt x="99498" y="3354076"/>
                    <a:pt x="-127965" y="1197730"/>
                    <a:pt x="94948" y="56765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1">
              <a:extLst>
                <a:ext uri="{FF2B5EF4-FFF2-40B4-BE49-F238E27FC236}">
                  <a16:creationId xmlns:a16="http://schemas.microsoft.com/office/drawing/2014/main" id="{EC4B49C7-45E7-46E1-ABE4-F5E085473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298" y="5796293"/>
              <a:ext cx="3193932" cy="2303771"/>
            </a:xfrm>
            <a:prstGeom prst="rect">
              <a:avLst/>
            </a:prstGeom>
          </p:spPr>
        </p:pic>
      </p:grpSp>
      <p:pic>
        <p:nvPicPr>
          <p:cNvPr id="5" name="Picture 2" descr="National Telecommunication Institute">
            <a:extLst>
              <a:ext uri="{FF2B5EF4-FFF2-40B4-BE49-F238E27FC236}">
                <a16:creationId xmlns:a16="http://schemas.microsoft.com/office/drawing/2014/main" id="{E192A925-16C6-461C-8D52-728F0324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2" y="334644"/>
            <a:ext cx="1859053" cy="92333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4061F8-F698-4F28-8818-586CCAD796A2}"/>
              </a:ext>
            </a:extLst>
          </p:cNvPr>
          <p:cNvSpPr/>
          <p:nvPr/>
        </p:nvSpPr>
        <p:spPr>
          <a:xfrm>
            <a:off x="2643114" y="1112411"/>
            <a:ext cx="4385303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 Building</a:t>
            </a:r>
            <a:endParaRPr lang="ar-EG" sz="4800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b="1" cap="none" spc="0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cs typeface="Calibri Light" panose="020F0302020204030204" pitchFamily="34" charset="0"/>
            </a:endParaRPr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CF568EC1-6640-4EB4-AD3E-F93A23369E34}"/>
              </a:ext>
            </a:extLst>
          </p:cNvPr>
          <p:cNvSpPr/>
          <p:nvPr/>
        </p:nvSpPr>
        <p:spPr>
          <a:xfrm>
            <a:off x="8737289" y="2564043"/>
            <a:ext cx="637891" cy="35409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altLang="zh-CN" sz="1600" dirty="0">
                <a:solidFill>
                  <a:schemeClr val="tx1"/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sp>
        <p:nvSpPr>
          <p:cNvPr id="17" name="文本框 126">
            <a:extLst>
              <a:ext uri="{FF2B5EF4-FFF2-40B4-BE49-F238E27FC236}">
                <a16:creationId xmlns:a16="http://schemas.microsoft.com/office/drawing/2014/main" id="{86325AEA-2544-43CF-AFF3-E948A4659CB3}"/>
              </a:ext>
            </a:extLst>
          </p:cNvPr>
          <p:cNvSpPr txBox="1"/>
          <p:nvPr/>
        </p:nvSpPr>
        <p:spPr>
          <a:xfrm>
            <a:off x="3198156" y="2491049"/>
            <a:ext cx="55391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تعرف علي ما تحتاج من مهارات في كل شخص في فريقك</a:t>
            </a:r>
          </a:p>
          <a:p>
            <a:pPr algn="r" rtl="1"/>
            <a:endParaRPr lang="ar-EG" altLang="zh-CN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EG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قم بتوزيع الادوار علي كل افراد الفريق</a:t>
            </a:r>
          </a:p>
          <a:p>
            <a:pPr algn="r" rtl="1"/>
            <a:endParaRPr lang="ar-EG" altLang="zh-CN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EG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توفير حافز، لأن وضع هدف لفريقك هو مفتاح النجاح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EG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组合 128">
            <a:extLst>
              <a:ext uri="{FF2B5EF4-FFF2-40B4-BE49-F238E27FC236}">
                <a16:creationId xmlns:a16="http://schemas.microsoft.com/office/drawing/2014/main" id="{278E927E-D0BF-4588-B82C-AB9830332D2E}"/>
              </a:ext>
            </a:extLst>
          </p:cNvPr>
          <p:cNvGrpSpPr/>
          <p:nvPr/>
        </p:nvGrpSpPr>
        <p:grpSpPr>
          <a:xfrm>
            <a:off x="5174987" y="3602105"/>
            <a:ext cx="4200193" cy="422074"/>
            <a:chOff x="10168131" y="1619978"/>
            <a:chExt cx="3931680" cy="438893"/>
          </a:xfrm>
        </p:grpSpPr>
        <p:sp>
          <p:nvSpPr>
            <p:cNvPr id="19" name="圆角矩形 13">
              <a:extLst>
                <a:ext uri="{FF2B5EF4-FFF2-40B4-BE49-F238E27FC236}">
                  <a16:creationId xmlns:a16="http://schemas.microsoft.com/office/drawing/2014/main" id="{5B4E4084-466E-4E8E-A70B-3918DFBF7D71}"/>
                </a:ext>
              </a:extLst>
            </p:cNvPr>
            <p:cNvSpPr/>
            <p:nvPr/>
          </p:nvSpPr>
          <p:spPr>
            <a:xfrm>
              <a:off x="13502700" y="1709169"/>
              <a:ext cx="597111" cy="34970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EG" altLang="zh-CN" sz="1600" dirty="0">
                  <a:solidFill>
                    <a:schemeClr val="tx1"/>
                  </a:solidFill>
                  <a:latin typeface="造字工房朗宋（非商用）常规体" pitchFamily="2" charset="-122"/>
                  <a:ea typeface="造字工房朗宋（非商用）常规体" pitchFamily="2" charset="-122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造字工房朗宋（非商用）常规体" pitchFamily="2" charset="-122"/>
                <a:ea typeface="造字工房朗宋（非商用）常规体" pitchFamily="2" charset="-122"/>
              </a:endParaRPr>
            </a:p>
          </p:txBody>
        </p:sp>
        <p:sp>
          <p:nvSpPr>
            <p:cNvPr id="20" name="文本框 130">
              <a:extLst>
                <a:ext uri="{FF2B5EF4-FFF2-40B4-BE49-F238E27FC236}">
                  <a16:creationId xmlns:a16="http://schemas.microsoft.com/office/drawing/2014/main" id="{B058CCA0-D44C-4EB5-8103-8648C0917CAF}"/>
                </a:ext>
              </a:extLst>
            </p:cNvPr>
            <p:cNvSpPr txBox="1"/>
            <p:nvPr/>
          </p:nvSpPr>
          <p:spPr>
            <a:xfrm>
              <a:off x="10168131" y="1619978"/>
              <a:ext cx="184731" cy="416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</a:endParaRPr>
            </a:p>
          </p:txBody>
        </p:sp>
      </p:grpSp>
      <p:grpSp>
        <p:nvGrpSpPr>
          <p:cNvPr id="21" name="组合 132">
            <a:extLst>
              <a:ext uri="{FF2B5EF4-FFF2-40B4-BE49-F238E27FC236}">
                <a16:creationId xmlns:a16="http://schemas.microsoft.com/office/drawing/2014/main" id="{82B5FA5C-58B8-4CD9-A176-41A531465A66}"/>
              </a:ext>
            </a:extLst>
          </p:cNvPr>
          <p:cNvGrpSpPr/>
          <p:nvPr/>
        </p:nvGrpSpPr>
        <p:grpSpPr>
          <a:xfrm>
            <a:off x="3910604" y="4323546"/>
            <a:ext cx="5464576" cy="400110"/>
            <a:chOff x="8984577" y="2252447"/>
            <a:chExt cx="5115230" cy="416054"/>
          </a:xfrm>
        </p:grpSpPr>
        <p:sp>
          <p:nvSpPr>
            <p:cNvPr id="22" name="圆角矩形 17">
              <a:extLst>
                <a:ext uri="{FF2B5EF4-FFF2-40B4-BE49-F238E27FC236}">
                  <a16:creationId xmlns:a16="http://schemas.microsoft.com/office/drawing/2014/main" id="{3A5AAA28-783A-43D2-8A3E-6BC4921AE45A}"/>
                </a:ext>
              </a:extLst>
            </p:cNvPr>
            <p:cNvSpPr/>
            <p:nvPr/>
          </p:nvSpPr>
          <p:spPr>
            <a:xfrm>
              <a:off x="13502696" y="2341639"/>
              <a:ext cx="597111" cy="32686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EG" altLang="zh-CN" sz="1600" dirty="0">
                  <a:solidFill>
                    <a:schemeClr val="tx1"/>
                  </a:solidFill>
                  <a:latin typeface="造字工房朗宋（非商用）常规体" pitchFamily="2" charset="-122"/>
                  <a:ea typeface="造字工房朗宋（非商用）常规体" pitchFamily="2" charset="-122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造字工房朗宋（非商用）常规体" pitchFamily="2" charset="-122"/>
                <a:ea typeface="造字工房朗宋（非商用）常规体" pitchFamily="2" charset="-122"/>
              </a:endParaRPr>
            </a:p>
          </p:txBody>
        </p:sp>
        <p:sp>
          <p:nvSpPr>
            <p:cNvPr id="23" name="文本框 134">
              <a:extLst>
                <a:ext uri="{FF2B5EF4-FFF2-40B4-BE49-F238E27FC236}">
                  <a16:creationId xmlns:a16="http://schemas.microsoft.com/office/drawing/2014/main" id="{A1063DD7-6985-4A47-A5B4-D8B20C6B8E34}"/>
                </a:ext>
              </a:extLst>
            </p:cNvPr>
            <p:cNvSpPr txBox="1"/>
            <p:nvPr/>
          </p:nvSpPr>
          <p:spPr>
            <a:xfrm>
              <a:off x="8984577" y="2252447"/>
              <a:ext cx="184731" cy="416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772F03D-0B59-4DDE-884C-00C04681D8C1}"/>
              </a:ext>
            </a:extLst>
          </p:cNvPr>
          <p:cNvSpPr txBox="1"/>
          <p:nvPr/>
        </p:nvSpPr>
        <p:spPr>
          <a:xfrm>
            <a:off x="-3" y="10748322"/>
            <a:ext cx="9566447" cy="188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ar-E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فريق العمل :-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ar-EG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عبدالفتاح حسين        -  اسراء محمد          - ساندي نشأت                                                - اسماء خميس                - طارق فؤاد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90" name="图片 1">
            <a:extLst>
              <a:ext uri="{FF2B5EF4-FFF2-40B4-BE49-F238E27FC236}">
                <a16:creationId xmlns:a16="http://schemas.microsoft.com/office/drawing/2014/main" id="{872E87E1-EB76-48E4-B79C-35AC5F912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2166" y="5480285"/>
            <a:ext cx="3662077" cy="39157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D3346E3-9BF2-42C4-8AD3-3658D30AD4E9}"/>
              </a:ext>
            </a:extLst>
          </p:cNvPr>
          <p:cNvSpPr txBox="1"/>
          <p:nvPr/>
        </p:nvSpPr>
        <p:spPr>
          <a:xfrm>
            <a:off x="125892" y="6400800"/>
            <a:ext cx="42698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قوة الفريق هو كل فرد ، قوة كل فرد هو الفريق</a:t>
            </a:r>
          </a:p>
          <a:p>
            <a:pPr algn="r" rtl="1"/>
            <a:endParaRPr lang="ar-EG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EG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بمفردنا يمكننا ان ننجز القليل جدا ، لكن معا يمكنا ان نفعل الكثير</a:t>
            </a:r>
          </a:p>
          <a:p>
            <a:pPr algn="r" rtl="1"/>
            <a:endParaRPr lang="ar-EG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EG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تذكر ان سلوك كل فرد يتوقف عليه مصير الجميع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9" name="圆角矩形 9">
            <a:extLst>
              <a:ext uri="{FF2B5EF4-FFF2-40B4-BE49-F238E27FC236}">
                <a16:creationId xmlns:a16="http://schemas.microsoft.com/office/drawing/2014/main" id="{354CD16A-B57B-4CAF-80F6-9E9539757652}"/>
              </a:ext>
            </a:extLst>
          </p:cNvPr>
          <p:cNvSpPr/>
          <p:nvPr/>
        </p:nvSpPr>
        <p:spPr>
          <a:xfrm>
            <a:off x="4459539" y="8656698"/>
            <a:ext cx="647365" cy="34313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altLang="zh-CN" sz="1600" dirty="0">
                <a:solidFill>
                  <a:schemeClr val="tx1"/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6</a:t>
            </a:r>
            <a:endParaRPr lang="zh-CN" altLang="en-US" sz="1600" dirty="0">
              <a:solidFill>
                <a:schemeClr val="tx1"/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sp>
        <p:nvSpPr>
          <p:cNvPr id="600" name="圆角矩形 9">
            <a:extLst>
              <a:ext uri="{FF2B5EF4-FFF2-40B4-BE49-F238E27FC236}">
                <a16:creationId xmlns:a16="http://schemas.microsoft.com/office/drawing/2014/main" id="{80E7FB8E-2E9E-4869-B133-6B7462ED3691}"/>
              </a:ext>
            </a:extLst>
          </p:cNvPr>
          <p:cNvSpPr/>
          <p:nvPr/>
        </p:nvSpPr>
        <p:spPr>
          <a:xfrm>
            <a:off x="4476917" y="7584959"/>
            <a:ext cx="647365" cy="343134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altLang="zh-CN" sz="1600" dirty="0">
                <a:solidFill>
                  <a:schemeClr val="tx1"/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5</a:t>
            </a:r>
            <a:endParaRPr lang="zh-CN" altLang="en-US" sz="1600" dirty="0">
              <a:solidFill>
                <a:schemeClr val="tx1"/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sp>
        <p:nvSpPr>
          <p:cNvPr id="601" name="圆角矩形 9">
            <a:extLst>
              <a:ext uri="{FF2B5EF4-FFF2-40B4-BE49-F238E27FC236}">
                <a16:creationId xmlns:a16="http://schemas.microsoft.com/office/drawing/2014/main" id="{0C24E093-6FE3-4586-8167-845FFA4D9411}"/>
              </a:ext>
            </a:extLst>
          </p:cNvPr>
          <p:cNvSpPr/>
          <p:nvPr/>
        </p:nvSpPr>
        <p:spPr>
          <a:xfrm>
            <a:off x="4476917" y="6464407"/>
            <a:ext cx="647365" cy="343134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altLang="zh-CN" sz="1600" dirty="0">
                <a:solidFill>
                  <a:schemeClr val="tx1"/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7A894248-7181-47CE-827D-A3F2C27B34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5" y="11496353"/>
            <a:ext cx="898403" cy="1263033"/>
          </a:xfrm>
          <a:prstGeom prst="rect">
            <a:avLst/>
          </a:prstGeom>
        </p:spPr>
      </p:pic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2D7D00E7-8764-4387-A671-77721100F9E7}"/>
              </a:ext>
            </a:extLst>
          </p:cNvPr>
          <p:cNvCxnSpPr>
            <a:cxnSpLocks/>
          </p:cNvCxnSpPr>
          <p:nvPr/>
        </p:nvCxnSpPr>
        <p:spPr>
          <a:xfrm>
            <a:off x="52541" y="10793022"/>
            <a:ext cx="956644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067E9F9B-CB46-4F91-880D-174D463297A7}"/>
              </a:ext>
            </a:extLst>
          </p:cNvPr>
          <p:cNvSpPr txBox="1"/>
          <p:nvPr/>
        </p:nvSpPr>
        <p:spPr>
          <a:xfrm>
            <a:off x="208465" y="10793022"/>
            <a:ext cx="1283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8BB18"/>
                </a:solidFill>
              </a:rPr>
              <a:t>AQ</a:t>
            </a:r>
          </a:p>
        </p:txBody>
      </p:sp>
    </p:spTree>
    <p:extLst>
      <p:ext uri="{BB962C8B-B14F-4D97-AF65-F5344CB8AC3E}">
        <p14:creationId xmlns:p14="http://schemas.microsoft.com/office/powerpoint/2010/main" val="95237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</TotalTime>
  <Words>90</Words>
  <Application>Microsoft Office PowerPoint</Application>
  <PresentationFormat>A3 Paper (297x420 mm)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造字工房朗宋（非商用）常规体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Asmaa Khamis</dc:creator>
  <cp:lastModifiedBy>Esraa Mohamed Mustafa Ahmed</cp:lastModifiedBy>
  <cp:revision>6</cp:revision>
  <dcterms:created xsi:type="dcterms:W3CDTF">2021-09-08T07:14:05Z</dcterms:created>
  <dcterms:modified xsi:type="dcterms:W3CDTF">2021-09-14T16:13:51Z</dcterms:modified>
</cp:coreProperties>
</file>