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T Hoves Bold" charset="1" panose="02000003020000060003"/>
      <p:regular r:id="rId15"/>
    </p:embeddedFont>
    <p:embeddedFont>
      <p:font typeface="TT Hoves" charset="1" panose="02000003020000060003"/>
      <p:regular r:id="rId16"/>
    </p:embeddedFont>
    <p:embeddedFont>
      <p:font typeface="Droid Arabic Naskh Bold" charset="1" panose="020B08060308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1600" y="-153702"/>
            <a:ext cx="16363038" cy="8520557"/>
            <a:chOff x="0" y="0"/>
            <a:chExt cx="4309607" cy="22440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09607" cy="2244097"/>
            </a:xfrm>
            <a:custGeom>
              <a:avLst/>
              <a:gdLst/>
              <a:ahLst/>
              <a:cxnLst/>
              <a:rect r="r" b="b" t="t" l="l"/>
              <a:pathLst>
                <a:path h="2244097" w="4309607">
                  <a:moveTo>
                    <a:pt x="0" y="0"/>
                  </a:moveTo>
                  <a:lnTo>
                    <a:pt x="4309607" y="0"/>
                  </a:lnTo>
                  <a:lnTo>
                    <a:pt x="4309607" y="2244097"/>
                  </a:lnTo>
                  <a:lnTo>
                    <a:pt x="0" y="2244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09607" cy="2282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-350272" y="9277350"/>
            <a:ext cx="1475720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-723249" y="225702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90274" y="3555807"/>
            <a:ext cx="9255329" cy="162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81"/>
              </a:lnSpc>
            </a:pPr>
            <a:r>
              <a:rPr lang="en-US" sz="11027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Capstone1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4918" y="5680065"/>
            <a:ext cx="7804538" cy="55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5"/>
              </a:lnSpc>
            </a:pPr>
            <a:r>
              <a:rPr lang="en-US" sz="3199" spc="14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Hadeel-aldawsari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80869" y="3085557"/>
            <a:ext cx="13451137" cy="1483210"/>
            <a:chOff x="0" y="0"/>
            <a:chExt cx="3542686" cy="3906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83301" y="3298525"/>
            <a:ext cx="77213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My End Point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31375" y="5053092"/>
            <a:ext cx="10225251" cy="174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spc="226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 chose to make the end points specific to the customer's journey with his order. All the methods revolve around managing and handling orders, whether by the customer or the admin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786866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72027" y="550816"/>
            <a:ext cx="0" cy="8252974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81552" y="64086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1552" y="2317510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1552" y="3994158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1552" y="5667375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1552" y="734059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64413" y="1019175"/>
            <a:ext cx="1972642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Add To Cart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5972" y="2709049"/>
            <a:ext cx="2149525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Create order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6077" y="4204722"/>
            <a:ext cx="2849314" cy="70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handel order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6077" y="5764018"/>
            <a:ext cx="2849314" cy="105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Customer request for refund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6077" y="7550142"/>
            <a:ext cx="2849314" cy="62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Confirm</a:t>
            </a:r>
          </a:p>
          <a:p>
            <a:pPr algn="ctr">
              <a:lnSpc>
                <a:spcPts val="2525"/>
              </a:lnSpc>
              <a:spcBef>
                <a:spcPct val="0"/>
              </a:spcBef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refund request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72027" y="550816"/>
            <a:ext cx="0" cy="8252974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81552" y="64086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1552" y="2317510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1552" y="3994158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1552" y="5667375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1552" y="734059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05888" y="3518848"/>
            <a:ext cx="7128733" cy="1295548"/>
          </a:xfrm>
          <a:custGeom>
            <a:avLst/>
            <a:gdLst/>
            <a:ahLst/>
            <a:cxnLst/>
            <a:rect r="r" b="b" t="t" l="l"/>
            <a:pathLst>
              <a:path h="1295548" w="7128733">
                <a:moveTo>
                  <a:pt x="0" y="0"/>
                </a:moveTo>
                <a:lnTo>
                  <a:pt x="7128734" y="0"/>
                </a:lnTo>
                <a:lnTo>
                  <a:pt x="7128734" y="1295548"/>
                </a:lnTo>
                <a:lnTo>
                  <a:pt x="0" y="12955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1332" t="-15581" r="-4719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71248" y="6100884"/>
            <a:ext cx="11301259" cy="692202"/>
          </a:xfrm>
          <a:custGeom>
            <a:avLst/>
            <a:gdLst/>
            <a:ahLst/>
            <a:cxnLst/>
            <a:rect r="r" b="b" t="t" l="l"/>
            <a:pathLst>
              <a:path h="692202" w="11301259">
                <a:moveTo>
                  <a:pt x="0" y="0"/>
                </a:moveTo>
                <a:lnTo>
                  <a:pt x="11301259" y="0"/>
                </a:lnTo>
                <a:lnTo>
                  <a:pt x="11301259" y="692203"/>
                </a:lnTo>
                <a:lnTo>
                  <a:pt x="0" y="6922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64413" y="1019175"/>
            <a:ext cx="1972642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Add To Cart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5972" y="2709049"/>
            <a:ext cx="2149525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Create order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6077" y="4204722"/>
            <a:ext cx="2849314" cy="70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handel order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6077" y="5764018"/>
            <a:ext cx="2849314" cy="105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Customer request for refund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6077" y="7550142"/>
            <a:ext cx="2849314" cy="62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Confirm</a:t>
            </a:r>
          </a:p>
          <a:p>
            <a:pPr algn="ctr">
              <a:lnSpc>
                <a:spcPts val="2525"/>
              </a:lnSpc>
              <a:spcBef>
                <a:spcPct val="0"/>
              </a:spcBef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refund request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71248" y="2835031"/>
            <a:ext cx="2887191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Model: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00633" y="1528207"/>
            <a:ext cx="4030261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 "id":"102",</a:t>
            </a:r>
          </a:p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   "quantity":1}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71248" y="926445"/>
            <a:ext cx="4049167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 item Model: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41855" y="5417626"/>
            <a:ext cx="2945978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Cart Service: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71248" y="6869287"/>
            <a:ext cx="8790269" cy="1989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-check user exist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-check product if exist by order item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-check if product if out of stock</a:t>
            </a:r>
          </a:p>
          <a:p>
            <a:pPr algn="just">
              <a:lnSpc>
                <a:spcPts val="3220"/>
              </a:lnSpc>
            </a:pPr>
            <a:r>
              <a:rPr lang="en-US" sz="23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-check if the quantity is enough</a:t>
            </a:r>
          </a:p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72027" y="550816"/>
            <a:ext cx="0" cy="8252974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81552" y="64086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1552" y="2317510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81552" y="3994158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1552" y="5667375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1552" y="734059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41855" y="1215533"/>
            <a:ext cx="11186859" cy="894949"/>
          </a:xfrm>
          <a:custGeom>
            <a:avLst/>
            <a:gdLst/>
            <a:ahLst/>
            <a:cxnLst/>
            <a:rect r="r" b="b" t="t" l="l"/>
            <a:pathLst>
              <a:path h="894949" w="11186859">
                <a:moveTo>
                  <a:pt x="0" y="0"/>
                </a:moveTo>
                <a:lnTo>
                  <a:pt x="11186858" y="0"/>
                </a:lnTo>
                <a:lnTo>
                  <a:pt x="11186858" y="894949"/>
                </a:lnTo>
                <a:lnTo>
                  <a:pt x="0" y="89494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25769" y="5066680"/>
            <a:ext cx="9239458" cy="4427336"/>
          </a:xfrm>
          <a:custGeom>
            <a:avLst/>
            <a:gdLst/>
            <a:ahLst/>
            <a:cxnLst/>
            <a:rect r="r" b="b" t="t" l="l"/>
            <a:pathLst>
              <a:path h="4427336" w="9239458">
                <a:moveTo>
                  <a:pt x="0" y="0"/>
                </a:moveTo>
                <a:lnTo>
                  <a:pt x="9239458" y="0"/>
                </a:lnTo>
                <a:lnTo>
                  <a:pt x="9239458" y="4427337"/>
                </a:lnTo>
                <a:lnTo>
                  <a:pt x="0" y="44273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2860" r="-84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64413" y="1019175"/>
            <a:ext cx="1972642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Add To Cart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5972" y="2709049"/>
            <a:ext cx="2149525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Create order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6077" y="4204722"/>
            <a:ext cx="2849314" cy="70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handel order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6077" y="5764018"/>
            <a:ext cx="2849314" cy="105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Customer request for refund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6077" y="7550142"/>
            <a:ext cx="2849314" cy="62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Confirm</a:t>
            </a:r>
          </a:p>
          <a:p>
            <a:pPr algn="ctr">
              <a:lnSpc>
                <a:spcPts val="2525"/>
              </a:lnSpc>
              <a:spcBef>
                <a:spcPct val="0"/>
              </a:spcBef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refund request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25769" y="507366"/>
            <a:ext cx="3062064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OrderService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41855" y="2448313"/>
            <a:ext cx="11494640" cy="2789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-get cart item and calculate the totals price 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-check user balance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-deducted user balance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-reduce stock depending of the quantity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-create the order and add it to orderlist of the app + orderlist of user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-clear cart list</a:t>
            </a:r>
          </a:p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72027" y="550816"/>
            <a:ext cx="0" cy="8252974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81552" y="64086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1552" y="2317510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81552" y="3994158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81552" y="5667375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1552" y="734059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28183" y="2114617"/>
            <a:ext cx="13177683" cy="1529565"/>
          </a:xfrm>
          <a:custGeom>
            <a:avLst/>
            <a:gdLst/>
            <a:ahLst/>
            <a:cxnLst/>
            <a:rect r="r" b="b" t="t" l="l"/>
            <a:pathLst>
              <a:path h="1529565" w="13177683">
                <a:moveTo>
                  <a:pt x="0" y="0"/>
                </a:moveTo>
                <a:lnTo>
                  <a:pt x="13177683" y="0"/>
                </a:lnTo>
                <a:lnTo>
                  <a:pt x="13177683" y="1529565"/>
                </a:lnTo>
                <a:lnTo>
                  <a:pt x="0" y="15295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760" t="0" r="-276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64413" y="1019175"/>
            <a:ext cx="1972642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Add To Cart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5972" y="2709049"/>
            <a:ext cx="2149525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Create order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6077" y="4204722"/>
            <a:ext cx="2849314" cy="70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handel order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6077" y="5764018"/>
            <a:ext cx="2849314" cy="105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Customer request for refund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6077" y="7550142"/>
            <a:ext cx="2849314" cy="62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Confirm</a:t>
            </a:r>
          </a:p>
          <a:p>
            <a:pPr algn="ctr">
              <a:lnSpc>
                <a:spcPts val="2525"/>
              </a:lnSpc>
              <a:spcBef>
                <a:spcPct val="0"/>
              </a:spcBef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refund request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81617" y="1149012"/>
            <a:ext cx="366236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 service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28183" y="4147572"/>
            <a:ext cx="1149464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-pending|progressing|delivered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72027" y="550816"/>
            <a:ext cx="0" cy="8252974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81552" y="64086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1552" y="2317510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81552" y="3994158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81552" y="5667375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1552" y="734059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86817" y="1901362"/>
            <a:ext cx="12572483" cy="817211"/>
          </a:xfrm>
          <a:custGeom>
            <a:avLst/>
            <a:gdLst/>
            <a:ahLst/>
            <a:cxnLst/>
            <a:rect r="r" b="b" t="t" l="l"/>
            <a:pathLst>
              <a:path h="817211" w="12572483">
                <a:moveTo>
                  <a:pt x="0" y="0"/>
                </a:moveTo>
                <a:lnTo>
                  <a:pt x="12572483" y="0"/>
                </a:lnTo>
                <a:lnTo>
                  <a:pt x="12572483" y="817212"/>
                </a:lnTo>
                <a:lnTo>
                  <a:pt x="0" y="81721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86817" y="3239513"/>
            <a:ext cx="12572483" cy="1084377"/>
          </a:xfrm>
          <a:custGeom>
            <a:avLst/>
            <a:gdLst/>
            <a:ahLst/>
            <a:cxnLst/>
            <a:rect r="r" b="b" t="t" l="l"/>
            <a:pathLst>
              <a:path h="1084377" w="12572483">
                <a:moveTo>
                  <a:pt x="0" y="0"/>
                </a:moveTo>
                <a:lnTo>
                  <a:pt x="12572483" y="0"/>
                </a:lnTo>
                <a:lnTo>
                  <a:pt x="12572483" y="1084377"/>
                </a:lnTo>
                <a:lnTo>
                  <a:pt x="0" y="108437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64413" y="1019175"/>
            <a:ext cx="1972642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Add To Cart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5972" y="2709049"/>
            <a:ext cx="2149525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Create order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6077" y="4204722"/>
            <a:ext cx="2849314" cy="70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handel order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6077" y="5764018"/>
            <a:ext cx="2849314" cy="105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Customer request for refund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6077" y="7550142"/>
            <a:ext cx="2849314" cy="62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Confirm</a:t>
            </a:r>
          </a:p>
          <a:p>
            <a:pPr algn="ctr">
              <a:lnSpc>
                <a:spcPts val="2525"/>
              </a:lnSpc>
              <a:spcBef>
                <a:spcPct val="0"/>
              </a:spcBef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refund request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74572" y="1149012"/>
            <a:ext cx="327645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service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86817" y="4781090"/>
            <a:ext cx="1149464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-The order status should be </a:t>
            </a: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delivered</a:t>
            </a: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86817" y="5600700"/>
            <a:ext cx="12392673" cy="1144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-if the validation done the status will be </a:t>
            </a:r>
            <a:r>
              <a:rPr lang="en-US" sz="3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refund requested</a:t>
            </a:r>
          </a:p>
          <a:p>
            <a:pPr algn="just" marL="0" indent="0" lvl="0">
              <a:lnSpc>
                <a:spcPts val="462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72027" y="550816"/>
            <a:ext cx="0" cy="8252974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81552" y="64086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1552" y="2317510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81552" y="3994158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81552" y="5667375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81552" y="7340592"/>
            <a:ext cx="2873355" cy="1149342"/>
          </a:xfrm>
          <a:custGeom>
            <a:avLst/>
            <a:gdLst/>
            <a:ahLst/>
            <a:cxnLst/>
            <a:rect r="r" b="b" t="t" l="l"/>
            <a:pathLst>
              <a:path h="1149342" w="2873355">
                <a:moveTo>
                  <a:pt x="0" y="0"/>
                </a:moveTo>
                <a:lnTo>
                  <a:pt x="2873355" y="0"/>
                </a:lnTo>
                <a:lnTo>
                  <a:pt x="2873355" y="1149342"/>
                </a:lnTo>
                <a:lnTo>
                  <a:pt x="0" y="1149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533966" y="1790204"/>
            <a:ext cx="12545524" cy="705686"/>
          </a:xfrm>
          <a:custGeom>
            <a:avLst/>
            <a:gdLst/>
            <a:ahLst/>
            <a:cxnLst/>
            <a:rect r="r" b="b" t="t" l="l"/>
            <a:pathLst>
              <a:path h="705686" w="12545524">
                <a:moveTo>
                  <a:pt x="0" y="0"/>
                </a:moveTo>
                <a:lnTo>
                  <a:pt x="12545524" y="0"/>
                </a:lnTo>
                <a:lnTo>
                  <a:pt x="12545524" y="705686"/>
                </a:lnTo>
                <a:lnTo>
                  <a:pt x="0" y="7056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33966" y="3065788"/>
            <a:ext cx="12402033" cy="1767290"/>
          </a:xfrm>
          <a:custGeom>
            <a:avLst/>
            <a:gdLst/>
            <a:ahLst/>
            <a:cxnLst/>
            <a:rect r="r" b="b" t="t" l="l"/>
            <a:pathLst>
              <a:path h="1767290" w="12402033">
                <a:moveTo>
                  <a:pt x="0" y="0"/>
                </a:moveTo>
                <a:lnTo>
                  <a:pt x="12402033" y="0"/>
                </a:lnTo>
                <a:lnTo>
                  <a:pt x="12402033" y="1767290"/>
                </a:lnTo>
                <a:lnTo>
                  <a:pt x="0" y="17672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64413" y="1019175"/>
            <a:ext cx="1972642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Add To Cart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5972" y="2709049"/>
            <a:ext cx="2149525" cy="35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b="true" sz="2320" spc="18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Create order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6077" y="4204722"/>
            <a:ext cx="2849314" cy="70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handel order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6077" y="5764018"/>
            <a:ext cx="2849314" cy="105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b="true" sz="2220" spc="17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Customer request for refund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6077" y="7550142"/>
            <a:ext cx="2849314" cy="62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Admin Confirm</a:t>
            </a:r>
          </a:p>
          <a:p>
            <a:pPr algn="ctr">
              <a:lnSpc>
                <a:spcPts val="2525"/>
              </a:lnSpc>
              <a:spcBef>
                <a:spcPct val="0"/>
              </a:spcBef>
            </a:pPr>
            <a:r>
              <a:rPr lang="en-US" b="true" sz="2020" spc="163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refund request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98621" y="1148858"/>
            <a:ext cx="366236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 service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33966" y="4850049"/>
            <a:ext cx="11494640" cy="1144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-The order status will change to be </a:t>
            </a:r>
            <a:r>
              <a:rPr lang="en-US" sz="3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refunded</a:t>
            </a:r>
          </a:p>
          <a:p>
            <a:pPr algn="just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33966" y="5600700"/>
            <a:ext cx="1149464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-The list item in order will restock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533966" y="6252838"/>
            <a:ext cx="1149464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-The balance of the user will be recharged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53702"/>
            <a:ext cx="16072434" cy="8520557"/>
            <a:chOff x="0" y="0"/>
            <a:chExt cx="4233069" cy="22440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33069" cy="2244097"/>
            </a:xfrm>
            <a:custGeom>
              <a:avLst/>
              <a:gdLst/>
              <a:ahLst/>
              <a:cxnLst/>
              <a:rect r="r" b="b" t="t" l="l"/>
              <a:pathLst>
                <a:path h="2244097" w="4233069">
                  <a:moveTo>
                    <a:pt x="0" y="0"/>
                  </a:moveTo>
                  <a:lnTo>
                    <a:pt x="4233069" y="0"/>
                  </a:lnTo>
                  <a:lnTo>
                    <a:pt x="4233069" y="2244097"/>
                  </a:lnTo>
                  <a:lnTo>
                    <a:pt x="0" y="2244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33069" cy="2282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406931" y="9068435"/>
            <a:ext cx="2852369" cy="35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Capstone1</a:t>
            </a:r>
          </a:p>
        </p:txBody>
      </p:sp>
      <p:sp>
        <p:nvSpPr>
          <p:cNvPr name="AutoShape 7" id="7"/>
          <p:cNvSpPr/>
          <p:nvPr/>
        </p:nvSpPr>
        <p:spPr>
          <a:xfrm>
            <a:off x="-350272" y="9277350"/>
            <a:ext cx="1475720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5400000">
            <a:off x="15563258" y="3683627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526432"/>
            <a:ext cx="7804538" cy="162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81"/>
              </a:lnSpc>
            </a:pPr>
            <a:r>
              <a:rPr lang="en-US" sz="11027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DAGXjC9uFUY</dc:identifier>
  <dcterms:modified xsi:type="dcterms:W3CDTF">2011-08-01T06:04:30Z</dcterms:modified>
  <cp:revision>1</cp:revision>
  <dc:title>Capston</dc:title>
</cp:coreProperties>
</file>