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0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83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6373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02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40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2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5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3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9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4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3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2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1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6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636789-EDA6-4913-9B54-C53737C52021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85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6008-EE35-2F7C-81BB-8917713A3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955" y="1447800"/>
            <a:ext cx="10432026" cy="3329581"/>
          </a:xfrm>
        </p:spPr>
        <p:txBody>
          <a:bodyPr/>
          <a:lstStyle/>
          <a:p>
            <a:pPr algn="ctr"/>
            <a:r>
              <a:rPr lang="en-US" dirty="0"/>
              <a:t>Social Media Project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3CFD6-5D2C-8472-F570-38616AA44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hadeer</a:t>
            </a:r>
            <a:r>
              <a:rPr lang="en-US" dirty="0"/>
              <a:t> Abd </a:t>
            </a:r>
            <a:r>
              <a:rPr lang="en-US" dirty="0" err="1"/>
              <a:t>elaziz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7384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C1E59B-0E31-0519-672E-CBF9CA2EBDED}"/>
              </a:ext>
            </a:extLst>
          </p:cNvPr>
          <p:cNvSpPr txBox="1"/>
          <p:nvPr/>
        </p:nvSpPr>
        <p:spPr>
          <a:xfrm>
            <a:off x="1181100" y="1234440"/>
            <a:ext cx="95173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400" dirty="0"/>
          </a:p>
          <a:p>
            <a:pPr algn="ctr"/>
            <a:endParaRPr lang="en-US" sz="5400" dirty="0"/>
          </a:p>
          <a:p>
            <a:pPr algn="ctr"/>
            <a:r>
              <a:rPr lang="en-US" sz="54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5786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5DF3-3CB5-EDA1-AB0A-9B164C68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46111" y="307911"/>
            <a:ext cx="9404723" cy="1448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77172-0031-FE1E-2094-A7EB73C79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2" y="737118"/>
            <a:ext cx="9573992" cy="4954555"/>
          </a:xfrm>
        </p:spPr>
        <p:txBody>
          <a:bodyPr/>
          <a:lstStyle/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The Project steps as below: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1- Data Understanding </a:t>
            </a:r>
          </a:p>
          <a:p>
            <a:r>
              <a:rPr lang="en-US" dirty="0"/>
              <a:t>2- Data Loading</a:t>
            </a:r>
          </a:p>
          <a:p>
            <a:r>
              <a:rPr lang="en-US" dirty="0"/>
              <a:t>3- Data Exploration </a:t>
            </a:r>
          </a:p>
          <a:p>
            <a:r>
              <a:rPr lang="en-US" dirty="0"/>
              <a:t>4- Data Cleaning</a:t>
            </a:r>
          </a:p>
          <a:p>
            <a:r>
              <a:rPr lang="en-US" dirty="0"/>
              <a:t>5- Feature Engineering </a:t>
            </a:r>
          </a:p>
          <a:p>
            <a:r>
              <a:rPr lang="en-US" dirty="0"/>
              <a:t>6-  Data Analysis and </a:t>
            </a:r>
            <a:r>
              <a:rPr lang="en-US" dirty="0" err="1"/>
              <a:t>Streamlit</a:t>
            </a:r>
            <a:r>
              <a:rPr lang="en-US" dirty="0"/>
              <a:t> Deployment </a:t>
            </a:r>
          </a:p>
          <a:p>
            <a:r>
              <a:rPr lang="en-US" dirty="0"/>
              <a:t>7- Data Preprocessing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7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382E-D721-247E-0FCC-E1C8A14B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9CD60-29FB-9F15-1898-535835C36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02" y="1306286"/>
            <a:ext cx="10898155" cy="4942113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This  dataset models social media engagement across multiple platforms, providing detailed insights for analyzing digital trends, user behavior, public sentiment, and content dynamics.</a:t>
            </a:r>
          </a:p>
          <a:p>
            <a:r>
              <a:rPr lang="en-US" b="1" dirty="0"/>
              <a:t>Key Data Fields:</a:t>
            </a:r>
            <a:endParaRPr lang="en-US" dirty="0"/>
          </a:p>
          <a:p>
            <a:r>
              <a:rPr lang="en-US" b="1" dirty="0" err="1"/>
              <a:t>post_id</a:t>
            </a:r>
            <a:r>
              <a:rPr lang="en-US" b="1" dirty="0"/>
              <a:t>:</a:t>
            </a:r>
            <a:r>
              <a:rPr lang="en-US" dirty="0"/>
              <a:t> Unique identifier for each post.</a:t>
            </a:r>
          </a:p>
          <a:p>
            <a:r>
              <a:rPr lang="en-US" b="1" dirty="0"/>
              <a:t>timestamp:</a:t>
            </a:r>
            <a:r>
              <a:rPr lang="en-US" dirty="0"/>
              <a:t> Date and time of posting.</a:t>
            </a:r>
          </a:p>
          <a:p>
            <a:r>
              <a:rPr lang="en-US" b="1" dirty="0" err="1"/>
              <a:t>day_of_week</a:t>
            </a:r>
            <a:r>
              <a:rPr lang="en-US" b="1" dirty="0"/>
              <a:t>:</a:t>
            </a:r>
            <a:r>
              <a:rPr lang="en-US" dirty="0"/>
              <a:t> Day the post was published.</a:t>
            </a:r>
          </a:p>
          <a:p>
            <a:r>
              <a:rPr lang="en-US" b="1" dirty="0"/>
              <a:t>platform:</a:t>
            </a:r>
            <a:r>
              <a:rPr lang="en-US" dirty="0"/>
              <a:t> Social media platform (e.g., Twitter, Instagram).</a:t>
            </a:r>
          </a:p>
          <a:p>
            <a:r>
              <a:rPr lang="en-US" b="1" dirty="0" err="1"/>
              <a:t>user_id</a:t>
            </a:r>
            <a:r>
              <a:rPr lang="en-US" b="1" dirty="0"/>
              <a:t>:</a:t>
            </a:r>
            <a:r>
              <a:rPr lang="en-US" dirty="0"/>
              <a:t> Anonymized user identifier.</a:t>
            </a:r>
          </a:p>
          <a:p>
            <a:r>
              <a:rPr lang="en-US" b="1" dirty="0"/>
              <a:t>location:</a:t>
            </a:r>
            <a:r>
              <a:rPr lang="en-US" dirty="0"/>
              <a:t> User’s geographic location.</a:t>
            </a:r>
          </a:p>
          <a:p>
            <a:r>
              <a:rPr lang="en-US" b="1" dirty="0"/>
              <a:t>language:</a:t>
            </a:r>
            <a:r>
              <a:rPr lang="en-US" dirty="0"/>
              <a:t> Language of the post.</a:t>
            </a:r>
          </a:p>
          <a:p>
            <a:r>
              <a:rPr lang="en-US" b="1" dirty="0" err="1"/>
              <a:t>text_content</a:t>
            </a:r>
            <a:r>
              <a:rPr lang="en-US" b="1" dirty="0"/>
              <a:t>:</a:t>
            </a:r>
            <a:r>
              <a:rPr lang="en-US" dirty="0"/>
              <a:t> Full text of the post.</a:t>
            </a:r>
          </a:p>
          <a:p>
            <a:r>
              <a:rPr lang="en-US" b="1" dirty="0"/>
              <a:t>hashtags, mentions, keywords:</a:t>
            </a:r>
            <a:r>
              <a:rPr lang="en-US" dirty="0"/>
              <a:t> Content metadata.</a:t>
            </a:r>
          </a:p>
          <a:p>
            <a:r>
              <a:rPr lang="en-US" b="1" dirty="0" err="1"/>
              <a:t>topic_category</a:t>
            </a:r>
            <a:r>
              <a:rPr lang="en-US" b="1" dirty="0"/>
              <a:t>:</a:t>
            </a:r>
            <a:r>
              <a:rPr lang="en-US" dirty="0"/>
              <a:t> Thematic classification of the post (e.g., sports, politics).</a:t>
            </a:r>
          </a:p>
          <a:p>
            <a:r>
              <a:rPr lang="en-US" b="1" dirty="0" err="1"/>
              <a:t>sentiment_score</a:t>
            </a:r>
            <a:r>
              <a:rPr lang="en-US" b="1" dirty="0"/>
              <a:t>, </a:t>
            </a:r>
            <a:r>
              <a:rPr lang="en-US" b="1" dirty="0" err="1"/>
              <a:t>sentiment_label</a:t>
            </a:r>
            <a:r>
              <a:rPr lang="en-US" b="1" dirty="0"/>
              <a:t>:</a:t>
            </a:r>
            <a:r>
              <a:rPr lang="en-US" dirty="0"/>
              <a:t> Numeric and categorical sentiment indicators.</a:t>
            </a:r>
          </a:p>
          <a:p>
            <a:r>
              <a:rPr lang="en-US" b="1" dirty="0" err="1"/>
              <a:t>emotion_type</a:t>
            </a:r>
            <a:r>
              <a:rPr lang="en-US" b="1" dirty="0"/>
              <a:t>:</a:t>
            </a:r>
            <a:r>
              <a:rPr lang="en-US" dirty="0"/>
              <a:t> Detected emotional tone (e.g., joy, anger).</a:t>
            </a:r>
          </a:p>
          <a:p>
            <a:r>
              <a:rPr lang="en-US" b="1" dirty="0" err="1"/>
              <a:t>toxicity_score</a:t>
            </a:r>
            <a:r>
              <a:rPr lang="en-US" b="1" dirty="0"/>
              <a:t>:</a:t>
            </a:r>
            <a:r>
              <a:rPr lang="en-US" dirty="0"/>
              <a:t> Measure of harmful or toxic content.</a:t>
            </a:r>
          </a:p>
          <a:p>
            <a:r>
              <a:rPr lang="en-US" b="1" dirty="0" err="1"/>
              <a:t>likes_count</a:t>
            </a:r>
            <a:r>
              <a:rPr lang="en-US" b="1" dirty="0"/>
              <a:t>, </a:t>
            </a:r>
            <a:r>
              <a:rPr lang="en-US" b="1" dirty="0" err="1"/>
              <a:t>shares_count</a:t>
            </a:r>
            <a:r>
              <a:rPr lang="en-US" b="1" dirty="0"/>
              <a:t>, </a:t>
            </a:r>
            <a:r>
              <a:rPr lang="en-US" b="1" dirty="0" err="1"/>
              <a:t>comments_count</a:t>
            </a:r>
            <a:r>
              <a:rPr lang="en-US" b="1" dirty="0"/>
              <a:t>:</a:t>
            </a:r>
            <a:r>
              <a:rPr lang="en-US" dirty="0"/>
              <a:t> Engagement metrics.</a:t>
            </a:r>
          </a:p>
          <a:p>
            <a:r>
              <a:rPr lang="en-US" b="1" dirty="0"/>
              <a:t>impressions:</a:t>
            </a:r>
            <a:r>
              <a:rPr lang="en-US" dirty="0"/>
              <a:t> Number of post views.</a:t>
            </a:r>
          </a:p>
          <a:p>
            <a:r>
              <a:rPr lang="en-US" b="1" dirty="0" err="1"/>
              <a:t>engagement_rate</a:t>
            </a:r>
            <a:r>
              <a:rPr lang="en-US" b="1" dirty="0"/>
              <a:t>:</a:t>
            </a:r>
            <a:r>
              <a:rPr lang="en-US" dirty="0"/>
              <a:t> Interaction rate relative to impressions.</a:t>
            </a:r>
          </a:p>
          <a:p>
            <a:r>
              <a:rPr lang="en-US" b="1" dirty="0" err="1"/>
              <a:t>brand_name</a:t>
            </a:r>
            <a:r>
              <a:rPr lang="en-US" b="1" dirty="0"/>
              <a:t>, </a:t>
            </a:r>
            <a:r>
              <a:rPr lang="en-US" b="1" dirty="0" err="1"/>
              <a:t>product_name</a:t>
            </a:r>
            <a:r>
              <a:rPr lang="en-US" b="1" dirty="0"/>
              <a:t>, </a:t>
            </a:r>
            <a:r>
              <a:rPr lang="en-US" b="1" dirty="0" err="1"/>
              <a:t>campaign_name</a:t>
            </a:r>
            <a:r>
              <a:rPr lang="en-US" b="1" dirty="0"/>
              <a:t>, </a:t>
            </a:r>
            <a:r>
              <a:rPr lang="en-US" b="1" dirty="0" err="1"/>
              <a:t>campaign_phase</a:t>
            </a:r>
            <a:r>
              <a:rPr lang="en-US" b="1" dirty="0"/>
              <a:t>:</a:t>
            </a:r>
            <a:r>
              <a:rPr lang="en-US" dirty="0"/>
              <a:t> Marketing-related metadata.</a:t>
            </a:r>
          </a:p>
          <a:p>
            <a:r>
              <a:rPr lang="en-US" b="1" dirty="0" err="1"/>
              <a:t>user_past_sentiment_avg</a:t>
            </a:r>
            <a:r>
              <a:rPr lang="en-US" b="1" dirty="0"/>
              <a:t>:</a:t>
            </a:r>
            <a:r>
              <a:rPr lang="en-US" dirty="0"/>
              <a:t> Average sentiment from user’s previous posts.</a:t>
            </a:r>
          </a:p>
          <a:p>
            <a:r>
              <a:rPr lang="en-US" b="1" dirty="0" err="1"/>
              <a:t>user_engagement_growth</a:t>
            </a:r>
            <a:r>
              <a:rPr lang="en-US" b="1" dirty="0"/>
              <a:t>:</a:t>
            </a:r>
            <a:r>
              <a:rPr lang="en-US" dirty="0"/>
              <a:t> Trend in user engagement over time.</a:t>
            </a:r>
          </a:p>
          <a:p>
            <a:r>
              <a:rPr lang="en-US" b="1" dirty="0" err="1"/>
              <a:t>buzz_change_rate</a:t>
            </a:r>
            <a:r>
              <a:rPr lang="en-US" b="1" dirty="0"/>
              <a:t>:</a:t>
            </a:r>
            <a:r>
              <a:rPr lang="en-US" dirty="0"/>
              <a:t> Rate of change in post popularity or buzz.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9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03A3-6D49-3147-8C58-A7611943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8" y="279918"/>
            <a:ext cx="9719356" cy="1894115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2- </a:t>
            </a:r>
            <a:r>
              <a:rPr lang="en-US" sz="4000" dirty="0"/>
              <a:t>Data Loading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ABBBC9-A321-1192-867B-D18586AF95C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261258" y="3107515"/>
            <a:ext cx="1124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is loaded using the pandas library by reading the CSV file named "Social Media Engagement Dataset.csv" into 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called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The first few rows of the dataset are then displayed to give an overview of the data’s structure and contents.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23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2565-E647-08B4-9867-9ED4EE3C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3- Data Exploration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17962-4DA7-3BC2-FE5B-BB53BD379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2052918"/>
            <a:ext cx="9629975" cy="419548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1- Check Data Types</a:t>
            </a:r>
          </a:p>
          <a:p>
            <a:r>
              <a:rPr lang="en-US" dirty="0"/>
              <a:t>2- Check summary statistics for numerical</a:t>
            </a:r>
          </a:p>
          <a:p>
            <a:r>
              <a:rPr lang="en-US" dirty="0"/>
              <a:t>3- Check summary statistics for Categorical columns</a:t>
            </a:r>
          </a:p>
          <a:p>
            <a:r>
              <a:rPr lang="en-US" dirty="0"/>
              <a:t>4- Check duplicates</a:t>
            </a:r>
          </a:p>
          <a:p>
            <a:r>
              <a:rPr lang="en-US" dirty="0"/>
              <a:t>5- Check Missing Values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8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09582-C2A3-E817-FE86-4C7B1C1CF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FA0B-1AE9-9697-7F34-39154FE6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4- Data Cleaning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137B5-BEA3-B11E-BE89-B720F4D76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2052918"/>
            <a:ext cx="9629975" cy="419548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1- In depth check for categorical columns</a:t>
            </a:r>
          </a:p>
          <a:p>
            <a:r>
              <a:rPr lang="en-US" dirty="0"/>
              <a:t>2- In depth check for numerical columns</a:t>
            </a:r>
          </a:p>
          <a:p>
            <a:r>
              <a:rPr lang="en-US" dirty="0"/>
              <a:t>3- timestamp convert to datetime</a:t>
            </a:r>
          </a:p>
          <a:p>
            <a:r>
              <a:rPr lang="en-US" dirty="0"/>
              <a:t>4- Convert some selected columns to categorical </a:t>
            </a:r>
            <a:r>
              <a:rPr lang="en-US" dirty="0" err="1"/>
              <a:t>dtype</a:t>
            </a:r>
            <a:endParaRPr lang="en-US" dirty="0"/>
          </a:p>
          <a:p>
            <a:r>
              <a:rPr lang="en-US" dirty="0"/>
              <a:t>5- Handle missing values in 'mentions' column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2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A7B02-6C2A-0266-47FF-8B476F24B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54B1C-3FDB-85F5-3A76-5DE595CF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5- Feature Engineering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C5D1B-80DF-2E19-6F39-9C216FDAE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2052918"/>
            <a:ext cx="9629975" cy="4195481"/>
          </a:xfrm>
        </p:spPr>
        <p:txBody>
          <a:bodyPr/>
          <a:lstStyle/>
          <a:p>
            <a:r>
              <a:rPr lang="en-US" dirty="0"/>
              <a:t>1- measure how effectively a post engages viewers relative to its visibility. These features simplify the data and provide meaningful, comparable insights that help models better understand and predict engagement patterns.</a:t>
            </a:r>
          </a:p>
          <a:p>
            <a:r>
              <a:rPr lang="en-US" dirty="0"/>
              <a:t> 2- Are highly toxic posts associated with lower or higher engagement?</a:t>
            </a:r>
          </a:p>
          <a:p>
            <a:r>
              <a:rPr lang="en-US" dirty="0"/>
              <a:t>3- How does the length or complexity of </a:t>
            </a:r>
            <a:r>
              <a:rPr lang="en-US" dirty="0" err="1"/>
              <a:t>text_content</a:t>
            </a:r>
            <a:r>
              <a:rPr lang="en-US" dirty="0"/>
              <a:t> relate to engagement?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982B5-3658-12D5-7CF9-BB3096A19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7579-2750-9D58-B7D6-3998B2CE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74646"/>
            <a:ext cx="9404723" cy="858416"/>
          </a:xfrm>
        </p:spPr>
        <p:txBody>
          <a:bodyPr/>
          <a:lstStyle/>
          <a:p>
            <a:r>
              <a:rPr lang="en-US" sz="3200" dirty="0"/>
              <a:t>6-  Data Analysis and </a:t>
            </a:r>
            <a:r>
              <a:rPr lang="en-US" sz="3200" dirty="0" err="1"/>
              <a:t>Streamlit</a:t>
            </a:r>
            <a:r>
              <a:rPr lang="en-US" sz="3200" dirty="0"/>
              <a:t> Deployment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A9983-A5B8-BD3F-81B6-9084607BC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933062"/>
            <a:ext cx="9629975" cy="53153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this social media engagement analysis, we apply </a:t>
            </a:r>
            <a:r>
              <a:rPr lang="en-US" b="1" dirty="0"/>
              <a:t>univariate, bivariate, and multivariate analysis</a:t>
            </a:r>
            <a:r>
              <a:rPr lang="en-US" dirty="0"/>
              <a:t> to explore insights across various dimensions of the dataset.</a:t>
            </a:r>
          </a:p>
          <a:p>
            <a:r>
              <a:rPr lang="en-US" b="1" dirty="0"/>
              <a:t>Univariate analysis</a:t>
            </a:r>
            <a:r>
              <a:rPr lang="en-US" dirty="0"/>
              <a:t> looks at single variables to understand their distributions. The questions we address include:</a:t>
            </a:r>
            <a:br>
              <a:rPr lang="en-US" dirty="0"/>
            </a:br>
            <a:r>
              <a:rPr lang="en-US" i="1" dirty="0"/>
              <a:t>1)</a:t>
            </a:r>
            <a:r>
              <a:rPr lang="en-US" dirty="0"/>
              <a:t> What is the distribution of posts across different platforms?</a:t>
            </a:r>
            <a:br>
              <a:rPr lang="en-US" dirty="0"/>
            </a:br>
            <a:r>
              <a:rPr lang="en-US" i="1" dirty="0"/>
              <a:t>2)</a:t>
            </a:r>
            <a:r>
              <a:rPr lang="en-US" dirty="0"/>
              <a:t> How are sentiments distributed in the posts?</a:t>
            </a:r>
            <a:br>
              <a:rPr lang="en-US" dirty="0"/>
            </a:br>
            <a:r>
              <a:rPr lang="en-US" i="1" dirty="0"/>
              <a:t>3)</a:t>
            </a:r>
            <a:r>
              <a:rPr lang="en-US" dirty="0"/>
              <a:t> What is the distribution of shares among posts?</a:t>
            </a:r>
            <a:br>
              <a:rPr lang="en-US" dirty="0"/>
            </a:br>
            <a:r>
              <a:rPr lang="en-US" i="1" dirty="0"/>
              <a:t>4)</a:t>
            </a:r>
            <a:r>
              <a:rPr lang="en-US" dirty="0"/>
              <a:t> How does average engagement vary by day of the week?</a:t>
            </a:r>
            <a:br>
              <a:rPr lang="en-US" dirty="0"/>
            </a:br>
            <a:r>
              <a:rPr lang="en-US" i="1" dirty="0"/>
              <a:t>5)</a:t>
            </a:r>
            <a:r>
              <a:rPr lang="en-US" dirty="0"/>
              <a:t> What are the distributions and engagement patterns across topic categories?</a:t>
            </a:r>
          </a:p>
          <a:p>
            <a:r>
              <a:rPr lang="en-US" b="1" dirty="0"/>
              <a:t>Bivariate analysis</a:t>
            </a:r>
            <a:r>
              <a:rPr lang="en-US" dirty="0"/>
              <a:t> investigates relationships between two variables. The questions covered are:</a:t>
            </a:r>
            <a:br>
              <a:rPr lang="en-US" dirty="0"/>
            </a:br>
            <a:r>
              <a:rPr lang="en-US" i="1" dirty="0"/>
              <a:t>1)</a:t>
            </a:r>
            <a:r>
              <a:rPr lang="en-US" dirty="0"/>
              <a:t> How does average engagement vary by platform?</a:t>
            </a:r>
            <a:br>
              <a:rPr lang="en-US" dirty="0"/>
            </a:br>
            <a:r>
              <a:rPr lang="en-US" i="1" dirty="0"/>
              <a:t>2)</a:t>
            </a:r>
            <a:r>
              <a:rPr lang="en-US" dirty="0"/>
              <a:t> How do sentiment and emotion types vary by day of the week?</a:t>
            </a:r>
            <a:br>
              <a:rPr lang="en-US" dirty="0"/>
            </a:br>
            <a:r>
              <a:rPr lang="en-US" i="1" dirty="0"/>
              <a:t>3)</a:t>
            </a:r>
            <a:r>
              <a:rPr lang="en-US" dirty="0"/>
              <a:t> What is the relationship between sentiment and average engagement?</a:t>
            </a:r>
            <a:br>
              <a:rPr lang="en-US" dirty="0"/>
            </a:br>
            <a:r>
              <a:rPr lang="en-US" i="1" dirty="0"/>
              <a:t>4)</a:t>
            </a:r>
            <a:r>
              <a:rPr lang="en-US" dirty="0"/>
              <a:t> How does post length relate to engagement?</a:t>
            </a:r>
            <a:br>
              <a:rPr lang="en-US" dirty="0"/>
            </a:br>
            <a:r>
              <a:rPr lang="en-US" i="1" dirty="0"/>
              <a:t>5)</a:t>
            </a:r>
            <a:r>
              <a:rPr lang="en-US" dirty="0"/>
              <a:t> What is the relationship between the number of hashtags and engagement rate?</a:t>
            </a:r>
          </a:p>
          <a:p>
            <a:r>
              <a:rPr lang="en-US" b="1" dirty="0"/>
              <a:t>Multivariate analysis</a:t>
            </a:r>
            <a:r>
              <a:rPr lang="en-US" dirty="0"/>
              <a:t> explores interactions between three or more variables. We examine:</a:t>
            </a:r>
            <a:br>
              <a:rPr lang="en-US" dirty="0"/>
            </a:br>
            <a:r>
              <a:rPr lang="en-US" i="1" dirty="0"/>
              <a:t>1)</a:t>
            </a:r>
            <a:r>
              <a:rPr lang="en-US" dirty="0"/>
              <a:t> How do platform and sentiment together affect average engagement?</a:t>
            </a:r>
            <a:br>
              <a:rPr lang="en-US" dirty="0"/>
            </a:br>
            <a:r>
              <a:rPr lang="en-US" i="1" dirty="0"/>
              <a:t>2)</a:t>
            </a:r>
            <a:r>
              <a:rPr lang="en-US" dirty="0"/>
              <a:t> How does emotion type and day of week interact in terms of engagement?</a:t>
            </a:r>
            <a:br>
              <a:rPr lang="en-US" dirty="0"/>
            </a:br>
            <a:r>
              <a:rPr lang="en-US" i="1" dirty="0"/>
              <a:t>3)</a:t>
            </a:r>
            <a:r>
              <a:rPr lang="en-US" dirty="0"/>
              <a:t> How do topic categories and platforms relate in terms of engagement?</a:t>
            </a:r>
            <a:br>
              <a:rPr lang="en-US" dirty="0"/>
            </a:br>
            <a:r>
              <a:rPr lang="en-US" i="1" dirty="0"/>
              <a:t>4)</a:t>
            </a:r>
            <a:r>
              <a:rPr lang="en-US" dirty="0"/>
              <a:t> How does campaign phase combined with platform impact engagement rate?</a:t>
            </a:r>
            <a:br>
              <a:rPr lang="en-US" dirty="0"/>
            </a:br>
            <a:r>
              <a:rPr lang="en-US" i="1" dirty="0"/>
              <a:t>5)</a:t>
            </a:r>
            <a:r>
              <a:rPr lang="en-US" dirty="0"/>
              <a:t> What is the relationship between buzz change rate, past sentiment average, and emotion type?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9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48661-44E0-61B9-B3EB-0C3C7BEA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C9FC-DADC-6705-1AA6-051E651C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74646"/>
            <a:ext cx="9404723" cy="858416"/>
          </a:xfrm>
        </p:spPr>
        <p:txBody>
          <a:bodyPr/>
          <a:lstStyle/>
          <a:p>
            <a:br>
              <a:rPr lang="en-US" sz="3200" dirty="0"/>
            </a:br>
            <a:r>
              <a:rPr lang="en-US" sz="3200" dirty="0"/>
              <a:t>7- Data Preprocessing</a:t>
            </a:r>
            <a:br>
              <a:rPr lang="en-US" sz="32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360B-C9FC-F415-7308-C9BDC319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933062"/>
            <a:ext cx="9629975" cy="531533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1- Split Data into Input Features and Target Variable</a:t>
            </a:r>
          </a:p>
          <a:p>
            <a:r>
              <a:rPr lang="en-US" dirty="0"/>
              <a:t>2- Drop unnecessary columns</a:t>
            </a:r>
          </a:p>
          <a:p>
            <a:r>
              <a:rPr lang="en-US" dirty="0"/>
              <a:t>3- Split Data into Train &amp; Test</a:t>
            </a:r>
          </a:p>
          <a:p>
            <a:r>
              <a:rPr lang="en-US" dirty="0"/>
              <a:t>4- Numerical : Impute Missing ---&gt; Scaling</a:t>
            </a:r>
          </a:p>
          <a:p>
            <a:r>
              <a:rPr lang="en-US" dirty="0"/>
              <a:t>5- Categorical : Impute Missing ---&gt; Encoding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42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832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Century Gothic</vt:lpstr>
      <vt:lpstr>Wingdings 3</vt:lpstr>
      <vt:lpstr>Ion</vt:lpstr>
      <vt:lpstr>Social Media Project  </vt:lpstr>
      <vt:lpstr>PowerPoint Presentation</vt:lpstr>
      <vt:lpstr>1- Data Understanding</vt:lpstr>
      <vt:lpstr> 2- Data Loading</vt:lpstr>
      <vt:lpstr> 3- Data Exploration  </vt:lpstr>
      <vt:lpstr> 4- Data Cleaning  </vt:lpstr>
      <vt:lpstr> 5- Feature Engineering   </vt:lpstr>
      <vt:lpstr>6-  Data Analysis and Streamlit Deployment    </vt:lpstr>
      <vt:lpstr> 7- Data Preprocessing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</cp:revision>
  <dcterms:created xsi:type="dcterms:W3CDTF">2025-06-02T20:26:57Z</dcterms:created>
  <dcterms:modified xsi:type="dcterms:W3CDTF">2025-06-13T18:10:06Z</dcterms:modified>
</cp:coreProperties>
</file>