
<file path=[Content_Types].xml><?xml version="1.0" encoding="utf-8"?>
<Types xmlns="http://schemas.openxmlformats.org/package/2006/content-types">
  <Default Extension="rels" ContentType="application/vnd.openxmlformats-package.relationships+xml"/>
  <Default Extension="jpeg" ContentType="image/jpeg"/>
  <Default Extension="png" ContentType="image/png"/>
  <Override PartName="/docProps/app.xml" ContentType="application/vnd.openxmlformats-officedocument.extended-properties+xml"/>
  <Override PartName="/docProps/core.xml" ContentType="application/vnd.openxmlformats-package.core-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Aspose.Slides for .NET 19.1-->
<p:presentation xmlns:r="http://schemas.openxmlformats.org/officeDocument/2006/relationships" xmlns:a="http://schemas.openxmlformats.org/drawingml/2006/main" xmlns:p="http://schemas.openxmlformats.org/presentationml/2006/main">
  <p:sldMasterIdLst>
    <p:sldMasterId id="2147484689" r:id="rId1"/>
  </p:sldMasterIdLst>
  <p:notesMasterIdLst>
    <p:notesMasterId r:id="rId2"/>
  </p:notesMasterIdLst>
  <p:handoutMasterIdLst>
    <p:handoutMasterId r:id="rId3"/>
  </p:handoutMasterIdLst>
  <p:sldIdLst>
    <p:sldId id="261" r:id="rId4"/>
  </p:sldIdLst>
  <p:sldSz cx="9144000" cy="6858000" type="screen4x3"/>
  <p:notesSz cx="6858000" cy="9144000"/>
  <p:custDataLst>
    <p:tags r:id="rId5"/>
  </p:custDataLst>
  <p:defaultTex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5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presentationPr>
</file>

<file path=ppt/tableStyles.xml><?xml version="1.0" encoding="utf-8"?>
<a:tblStyleLst xmlns:r="http://schemas.openxmlformats.org/officeDocument/2006/relationships"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86"/>
    <p:restoredTop sz="87370"/>
  </p:normalViewPr>
  <p:slideViewPr>
    <p:cSldViewPr>
      <p:cViewPr varScale="1">
        <p:scale>
          <a:sx n="96" d="100"/>
          <a:sy n="96" d="100"/>
        </p:scale>
        <p:origin x="0" y="0"/>
      </p:cViewPr>
    </p:cSldViewPr>
  </p:slideViewPr>
  <p:notesViewPr>
    <p:cSldViewPr>
      <p:cViewPr varScale="1">
        <p:scale>
          <a:sx n="83" d="100"/>
          <a:sy n="83" d="100"/>
        </p:scale>
        <p:origin x="0" y="0"/>
      </p:cViewPr>
    </p:cSldViewPr>
  </p:notesViewPr>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2" Type="http://schemas.openxmlformats.org/officeDocument/2006/relationships/notesMaster" Target="notesMasters/notesMaster1.xml" /><Relationship Id="rId3" Type="http://schemas.openxmlformats.org/officeDocument/2006/relationships/handoutMaster" Target="handoutMasters/handoutMaster1.xml" /><Relationship Id="rId4" Type="http://schemas.openxmlformats.org/officeDocument/2006/relationships/slide" Target="slides/slide1.xml" /><Relationship Id="rId5" Type="http://schemas.openxmlformats.org/officeDocument/2006/relationships/tags" Target="tags/tag1.xml" /><Relationship Id="rId6" Type="http://schemas.openxmlformats.org/officeDocument/2006/relationships/presProps" Target="presProps.xml" /><Relationship Id="rId7" Type="http://schemas.openxmlformats.org/officeDocument/2006/relationships/viewProps" Target="viewProps.xml" /><Relationship Id="rId8" Type="http://schemas.openxmlformats.org/officeDocument/2006/relationships/theme" Target="theme/theme1.xml" /><Relationship Id="rId9" Type="http://schemas.openxmlformats.org/officeDocument/2006/relationships/tableStyles" Target="tableStyles.xml" /></Relationships>
</file>

<file path=ppt/handoutMasters/_rels/handoutMaster1.xml.rels>&#65279;<?xml version="1.0" encoding="utf-8" standalone="yes"?><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p:cSld name="">
    <p:bg>
      <p:bgPr>
        <a:solidFill>
          <a:schemeClr val="bg1"/>
        </a:solidFill>
      </p:bgPr>
    </p:bg>
    <p:spTree>
      <p:nvGrpSpPr>
        <p:cNvPr id="1" name=""/>
        <p:cNvGrpSpPr/>
        <p:nvPr/>
      </p:nvGrpSpPr>
      <p:grpSpPr/>
      <p:sp>
        <p:nvSpPr>
          <p:cNvPr id="4098" name="Header Placeholder 1"/>
          <p:cNvSpPr>
            <a:spLocks noGrp="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eaLnBrk="1" hangingPunct="1">
              <a:defRPr sz="1200">
                <a:latin typeface="Calibri"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endParaRPr>
          </a:p>
        </p:txBody>
      </p:sp>
      <p:sp>
        <p:nvSpPr>
          <p:cNvPr id="4099" name="Date Placeholder 2"/>
          <p:cNvSpPr>
            <a:spLocks noGrp="1"/>
          </p:cNvSpPr>
          <p:nvPr>
            <p:ph type="dt" sz="quarter" idx="1"/>
          </p:nvPr>
        </p:nvSpPr>
        <p:spPr bwMode="auto">
          <a:xfrm>
            <a:off x="3884613"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eaLnBrk="1" hangingPunct="1">
              <a:defRPr sz="1200">
                <a:latin typeface="Calibri" pitchFamily="34" charset="0"/>
                <a:ea typeface="ＭＳ Ｐゴシック" pitchFamily="34" charset="-128"/>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CF17B615-C876-4B87-997A-F321F976F354}" type="hfDateTime">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endParaRPr>
          </a:p>
        </p:txBody>
      </p:sp>
      <p:sp>
        <p:nvSpPr>
          <p:cNvPr id="4100" name="Footer Placeholder 3"/>
          <p:cNvSpPr>
            <a:spLocks noGrp="1"/>
          </p:cNvSpPr>
          <p:nvPr>
            <p:ph type="ftr" sz="quarter" idx="2"/>
          </p:nvPr>
        </p:nvSpPr>
        <p:spPr bwMode="auto">
          <a:xfrm>
            <a:off x="0" y="8685213"/>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eaLnBrk="1" hangingPunct="1">
              <a:defRPr sz="1200">
                <a:latin typeface="Calibri"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endParaRPr>
          </a:p>
        </p:txBody>
      </p:sp>
      <p:sp>
        <p:nvSpPr>
          <p:cNvPr id="4101" name="Slide Number Placeholder 4"/>
          <p:cNvSpPr>
            <a:spLocks noGrp="1"/>
          </p:cNvSpPr>
          <p:nvPr>
            <p:ph type="sldNum" sz="quarter" idx="3"/>
          </p:nvPr>
        </p:nvSpPr>
        <p:spPr bwMode="auto">
          <a:xfrm>
            <a:off x="3884612" y="8685212"/>
            <a:ext cx="2971800" cy="457200"/>
          </a:xfrm>
          <a:prstGeom prst="rect">
            <a:avLst/>
          </a:prstGeom>
          <a:noFill/>
          <a:ln>
            <a:noFill/>
          </a:ln>
        </p:spPr>
        <p:txBody>
          <a:bodyPr numCol="1" anchor="b" anchorCtr="0" compatLnSpc="1">
            <a:prstTxWarp prst="textNoShape">
              <a:avLst/>
            </a:prstTxWarp>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5pPr>
          </a:lstStyle>
          <a:p>
            <a:pPr marL="0" lvl="0" indent="0" algn="r" eaLnBrk="1" hangingPunct="1"/>
            <a:fld id="{14E35F5C-7FB9-4A2E-A893-8034D0423857}" type="slidenum">
              <a:rPr lang="en-US" altLang="en-US" sz="1200">
                <a:latin typeface="Calibri" pitchFamily="34" charset="0"/>
              </a:rPr>
              <a:t>*</a:t>
            </a:fld>
            <a:endParaRPr lang="en-US" altLang="en-US" sz="1200">
              <a:latin typeface="Calibri"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&#65279;<?xml version="1.0" encoding="utf-8" standalone="yes"?><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p:cSld name="">
    <p:bg>
      <p:bgPr>
        <a:solidFill>
          <a:schemeClr val="bg1"/>
        </a:solidFill>
      </p:bgPr>
    </p:bg>
    <p:spTree>
      <p:nvGrpSpPr>
        <p:cNvPr id="1" name=""/>
        <p:cNvGrpSpPr/>
        <p:nvPr/>
      </p:nvGrpSpPr>
      <p:grpSpPr/>
      <p:sp>
        <p:nvSpPr>
          <p:cNvPr id="3074" name="Header Placeholder 1"/>
          <p:cNvSpPr>
            <a:spLocks noGrp="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Arial" pitchFamily="34" charset="0"/>
              <a:ea typeface="ＭＳ Ｐゴシック" pitchFamily="34" charset="-128"/>
              <a:cs typeface="+mn-cs"/>
            </a:endParaRPr>
          </a:p>
        </p:txBody>
      </p:sp>
      <p:sp>
        <p:nvSpPr>
          <p:cNvPr id="3075" name="Date Placeholder 2"/>
          <p:cNvSpPr>
            <a:spLocks noGrp="1"/>
          </p:cNvSpPr>
          <p:nvPr>
            <p:ph type="dt" idx="1"/>
          </p:nvPr>
        </p:nvSpPr>
        <p:spPr bwMode="auto">
          <a:xfrm>
            <a:off x="3884613"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ea typeface="ＭＳ Ｐゴシック" pitchFamily="34" charset="-128"/>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D5F84B5-E5E8-4C35-824D-0929C2A45FB2}" type="hfDateTime">
              <a:rPr kumimoji="0" lang="en-US" altLang="en-US" sz="1200" b="0" i="0" u="none" strike="noStrike" kern="1200" cap="none" spc="0" normalizeH="0" baseline="0" noProof="0">
                <a:ln>
                  <a:noFill/>
                </a:ln>
                <a:solidFill>
                  <a:schemeClr val="tx1"/>
                </a:solidFill>
                <a:effectLst/>
                <a:uLnTx/>
                <a:uFillTx/>
                <a:latin typeface="Arial" pitchFamily="34" charset="0"/>
                <a:ea typeface="ＭＳ Ｐゴシック" pitchFamily="34" charset="-128"/>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en-US" sz="1200" b="0" i="0" u="none" strike="noStrike" kern="1200" cap="none" spc="0" normalizeH="0" baseline="0" noProof="0">
              <a:ln>
                <a:noFill/>
              </a:ln>
              <a:solidFill>
                <a:schemeClr val="tx1"/>
              </a:solidFill>
              <a:effectLst/>
              <a:uLnTx/>
              <a:uFillTx/>
              <a:latin typeface="Arial" pitchFamily="34" charset="0"/>
              <a:ea typeface="ＭＳ Ｐゴシック" pitchFamily="34" charset="-128"/>
              <a:cs typeface="+mn-cs"/>
            </a:endParaRPr>
          </a:p>
        </p:txBody>
      </p:sp>
      <p:sp>
        <p:nvSpPr>
          <p:cNvPr id="3076"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miter lim="800000"/>
          </a:ln>
        </p:spPr>
      </p:sp>
      <p:sp>
        <p:nvSpPr>
          <p:cNvPr id="3077" name="Notes Placeholder 4"/>
          <p:cNvSpPr>
            <a:spLocks noGrp="1"/>
          </p:cNvSpPr>
          <p:nvPr>
            <p:ph type="body" sz="quarter" idx="3"/>
          </p:nvPr>
        </p:nvSpPr>
        <p:spPr bwMode="auto">
          <a:xfrm>
            <a:off x="685800" y="4343400"/>
            <a:ext cx="5486400" cy="4114800"/>
          </a:xfrm>
          <a:prstGeom prst="rect">
            <a:avLst/>
          </a:prstGeom>
          <a:noFill/>
          <a:ln>
            <a:noFill/>
          </a:ln>
        </p:spPr>
        <p:txBody>
          <a:bodyPr vert="horz" wrap="square" lIns="91440" tIns="45720" rIns="91440" bIns="45720" numCol="1" anchor="t" anchorCtr="0" compatLnSpc="1">
            <a:prstTxWarp prst="textNoShape">
              <a:avLst/>
            </a:prstTxWarp>
          </a:bodyPr>
          <a:lstStyle/>
          <a:p>
            <a:pPr marL="0" marR="0" lvl="0"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Click to edit Master text styles</a:t>
            </a:r>
          </a:p>
          <a:p>
            <a:pPr marL="457200" marR="0" lvl="1"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Second level</a:t>
            </a:r>
          </a:p>
          <a:p>
            <a:pPr marL="914400" marR="0" lvl="2"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Third level</a:t>
            </a:r>
          </a:p>
          <a:p>
            <a:pPr marL="1371600" marR="0" lvl="3"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Fourth level</a:t>
            </a:r>
          </a:p>
          <a:p>
            <a:pPr marL="1828800" marR="0" lvl="4"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Fifth level</a:t>
            </a:r>
          </a:p>
        </p:txBody>
      </p:sp>
      <p:sp>
        <p:nvSpPr>
          <p:cNvPr id="3078" name="Footer Placeholder 5"/>
          <p:cNvSpPr>
            <a:spLocks noGrp="1"/>
          </p:cNvSpPr>
          <p:nvPr>
            <p:ph type="ftr" sz="quarter" idx="4"/>
          </p:nvPr>
        </p:nvSpPr>
        <p:spPr bwMode="auto">
          <a:xfrm>
            <a:off x="0" y="8685213"/>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Arial" pitchFamily="34" charset="0"/>
              <a:ea typeface="ＭＳ Ｐゴシック" pitchFamily="34" charset="-128"/>
              <a:cs typeface="+mn-cs"/>
            </a:endParaRPr>
          </a:p>
        </p:txBody>
      </p:sp>
      <p:sp>
        <p:nvSpPr>
          <p:cNvPr id="3079" name="Slide Number Placeholder 6"/>
          <p:cNvSpPr>
            <a:spLocks noGrp="1"/>
          </p:cNvSpPr>
          <p:nvPr>
            <p:ph type="sldNum" sz="quarter" idx="5"/>
          </p:nvPr>
        </p:nvSpPr>
        <p:spPr bwMode="auto">
          <a:xfrm>
            <a:off x="3884612" y="8685212"/>
            <a:ext cx="2971800" cy="457200"/>
          </a:xfrm>
          <a:prstGeom prst="rect">
            <a:avLst/>
          </a:prstGeom>
          <a:noFill/>
          <a:ln>
            <a:noFill/>
          </a:ln>
        </p:spPr>
        <p:txBody>
          <a:bodyPr numCol="1" anchor="b" anchorCtr="0" compatLnSpc="1">
            <a:prstTxWarp prst="textNoShape">
              <a:avLst/>
            </a:prstTxWarp>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5pPr>
          </a:lstStyle>
          <a:p>
            <a:pPr marL="0" lvl="0" indent="0" algn="r" eaLnBrk="1" hangingPunct="1"/>
            <a:fld id="{319FF11F-97ED-4335-A36B-CB93D43A1F3D}" type="slidenum">
              <a:rPr lang="en-US" altLang="en-US" sz="1200"/>
              <a:t>*</a:t>
            </a:fld>
            <a:endParaRPr lang="en-US" altLang="en-US" sz="1200"/>
          </a:p>
        </p:txBody>
      </p:sp>
    </p:spTree>
  </p:cSld>
  <p:clrMap bg1="lt1" tx1="dk1" bg2="lt2" tx2="dk2" accent1="accent1" accent2="accent2" accent3="accent3" accent4="accent4" accent5="accent5" accent6="accent6" hlink="hlink" folHlink="folHlink"/>
  <p:notesStyle/>
</p:notesMaster>
</file>

<file path=ppt/notesSlides/_rels/notesSlide1.xml.rels>&#65279;<?xml version="1.0" encoding="utf-8" standalone="yes"?><Relationships xmlns="http://schemas.openxmlformats.org/package/2006/relationships"><Relationship Id="rId1" Type="http://schemas.openxmlformats.org/officeDocument/2006/relationships/slide" Target="../slides/slide1.xml" /><Relationship Id="rId2"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p:cSld name="">
    <p:spTree>
      <p:nvGrpSpPr>
        <p:cNvPr id="1" name=""/>
        <p:cNvGrpSpPr/>
        <p:nvPr/>
      </p:nvGrpSpPr>
      <p:grpSpPr/>
      <p:sp>
        <p:nvSpPr>
          <p:cNvPr id="6146" name="Slide Image Placeholder 1"/>
          <p:cNvSpPr>
            <a:spLocks noGrp="1" noRot="1" noChangeAspect="1" noTextEdit="1"/>
          </p:cNvSpPr>
          <p:nvPr>
            <p:ph type="sldImg" idx="2"/>
          </p:nvPr>
        </p:nvSpPr>
        <p:spPr>
          <a:xfrm>
            <a:off x="1143000" y="685800"/>
            <a:ext cx="4572000" cy="3429000"/>
          </a:xfrm>
          <a:prstGeom prst="rect">
            <a:avLst/>
          </a:prstGeom>
          <a:noFill/>
          <a:ln w="12700">
            <a:miter lim="800000"/>
          </a:ln>
        </p:spPr>
      </p:sp>
      <p:sp>
        <p:nvSpPr>
          <p:cNvPr id="6147" name="Notes Placeholder 2"/>
          <p:cNvSpPr>
            <a:spLocks noGrp="1"/>
          </p:cNvSpPr>
          <p:nvPr>
            <p:ph type="body" idx="3"/>
          </p:nvPr>
        </p:nvSpPr>
        <p:spPr>
          <a:xfrm>
            <a:off x="685800" y="4343400"/>
            <a:ext cx="5486400" cy="4114800"/>
          </a:xfrm>
          <a:prstGeom prst="rect">
            <a:avLst/>
          </a:prstGeom>
          <a:noFill/>
          <a:ln w="9525">
            <a:noFill/>
            <a:miter lim="800000"/>
          </a:ln>
        </p:spPr>
        <p:txBody>
          <a:bodyPr vert="horz" wrap="square" lIns="91440" tIns="45720" rIns="91440" bIns="45720" anchor="t" anchorCtr="0">
            <a:noAutofit/>
          </a:bodyPr>
          <a:lstStyle>
            <a:lvl1pPr marL="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1pPr>
            <a:lvl2pPr marL="4572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2pPr>
            <a:lvl3pPr marL="9144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3pPr>
            <a:lvl4pPr marL="13716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4pPr>
            <a:lvl5pPr marL="18288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5pPr>
          </a:lstStyle>
          <a:p>
            <a:pPr marL="0" lvl="0" indent="0"/>
            <a:r>
              <a:rPr lang="en-US" altLang="en-US" b="1">
                <a:latin typeface="Arial" pitchFamily="34" charset="0"/>
                <a:ea typeface="Arial" pitchFamily="34" charset="0"/>
              </a:rPr>
              <a:t>Graphical Abstract </a:t>
            </a:r>
            <a:endParaRPr lang="en-US" altLang="en-US">
              <a:latin typeface="Arial" pitchFamily="34" charset="0"/>
              <a:ea typeface="Arial" pitchFamily="34" charset="0"/>
            </a:endParaRPr>
          </a:p>
          <a:p>
            <a:pPr marL="0" lvl="0" indent="0"/>
            <a:r>
              <a:rPr lang="en-US" altLang="en-US">
                <a:latin typeface="Arial" pitchFamily="34" charset="0"/>
                <a:ea typeface="Arial" pitchFamily="34" charset="0"/>
              </a:rPr>
              <a:t>Unless provided in the caption above, the following copyright applies to the content of this slide: © The Author(s) 2022. Published by Oxford University Press on behalf of the Japanese Biochemical Society. All rights reserved This article is published and distributed under the terms of the Oxford University Press, Standard Journals Publication Model (https://academic.oup.com/journals/pages/open_access/funder_policies/chorus/standard_publication_model)</a:t>
            </a:r>
            <a:endParaRPr lang="en-US" altLang="en-US">
              <a:latin typeface="Arial" pitchFamily="34" charset="0"/>
              <a:ea typeface="Arial" pitchFamily="34" charset="0"/>
            </a:endParaRPr>
          </a:p>
        </p:txBody>
      </p:sp>
      <p:sp>
        <p:nvSpPr>
          <p:cNvPr id="6148" name="Slide Number Placeholder 3"/>
          <p:cNvSpPr>
            <a:spLocks noGrp="1"/>
          </p:cNvSpPr>
          <p:nvPr>
            <p:ph type="sldNum"/>
          </p:nvPr>
        </p:nvSpPr>
        <p:spPr>
          <a:xfrm>
            <a:off x="3884612" y="8685212"/>
            <a:ext cx="2971800" cy="457200"/>
          </a:xfrm>
          <a:prstGeom prst="rect">
            <a:avLst/>
          </a:prstGeom>
          <a:noFill/>
          <a:ln>
            <a:noFill/>
            <a:miter lim="800000"/>
          </a:ln>
        </p:spPr>
        <p:txBody>
          <a:bodyPr anchor="b"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5pPr>
          </a:lstStyle>
          <a:p>
            <a:pPr marL="0" lvl="0" indent="0" algn="r" eaLnBrk="1" hangingPunct="1"/>
            <a:fld id="{799915FE-DFB3-4220-B642-9E771DABD7F5}" type="slidenum">
              <a:rPr lang="en-US" altLang="en-US" sz="1200"/>
              <a:t>1</a:t>
            </a:fld>
            <a:endParaRPr lang="en-US" altLang="en-US" sz="1200"/>
          </a:p>
        </p:txBody>
      </p:sp>
    </p:spTree>
  </p:cSld>
  <p:clrMapOvr>
    <a:masterClrMapping/>
  </p:clrMapOvr>
</p:note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name="Title and Content">
    <p:bg>
      <p:bgPr>
        <a:solidFill>
          <a:schemeClr val="bg1"/>
        </a:solidFill>
      </p:bgPr>
    </p:bg>
    <p:spTree>
      <p:nvGrpSpPr>
        <p:cNvPr id="1" name=""/>
        <p:cNvGrpSpPr/>
        <p:nvPr/>
      </p:nvGrpSpPr>
      <p:grpSpPr/>
      <p:sp>
        <p:nvSpPr>
          <p:cNvPr id="3" name="Content Placeholder 2"/>
          <p:cNvSpPr>
            <a:spLocks noGrp="1"/>
          </p:cNvSpPr>
          <p:nvPr>
            <p:ph idx="1"/>
          </p:nvPr>
        </p:nvSpPr>
        <p:spPr>
          <a:xfrm>
            <a:off x="457200" y="1280731"/>
            <a:ext cx="8229600" cy="444182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Placeholder 1"/>
          <p:cNvSpPr>
            <a:spLocks noGrp="1"/>
          </p:cNvSpPr>
          <p:nvPr>
            <p:ph type="title"/>
          </p:nvPr>
        </p:nvSpPr>
        <p:spPr bwMode="auto">
          <a:xfrm>
            <a:off x="457200" y="425450"/>
            <a:ext cx="6108853" cy="612775"/>
          </a:xfrm>
          <a:prstGeom prst="rect">
            <a:avLst/>
          </a:prstGeom>
          <a:noFill/>
          <a:ln>
            <a:noFill/>
          </a:ln>
        </p:spPr>
        <p:txBody>
          <a:bodyPr/>
          <a:lstStyle/>
          <a:p>
            <a:pPr lvl="0"/>
            <a:r>
              <a:rPr lang="en-US" altLang="en-US"/>
              <a:t>Click to edit Master title style</a:t>
            </a:r>
          </a:p>
        </p:txBody>
      </p:sp>
      <p:sp>
        <p:nvSpPr>
          <p:cNvPr id="2054" name="Footer Placeholder 3"/>
          <p:cNvSpPr>
            <a:spLocks noGrp="1"/>
          </p:cNvSpPr>
          <p:nvPr>
            <p:ph type="ftr" sz="quarter" idx="10"/>
          </p:nvPr>
        </p:nvSpPr>
        <p:spPr>
          <a:xfrm>
            <a:off x="0" y="5994400"/>
            <a:ext cx="7677150" cy="863600"/>
          </a:xfrm>
          <a:prstGeom prst="rect">
            <a:avLst/>
          </a:prstGeom>
        </p:spPr>
        <p:txBody>
          <a:bodyPr vert="horz" lIns="180000" tIns="0" rIns="180000" bIns="0" rtlCol="0" anchor="ctr"/>
          <a:lstStyle>
            <a:lvl1pPr eaLnBrk="0" hangingPunct="0">
              <a:defRPr sz="1000"/>
            </a:lvl1pPr>
          </a:lstStyle>
          <a:p>
            <a:pPr marL="0" marR="0" lvl="0" indent="0" algn="l" defTabSz="914400" rtl="0" eaLnBrk="0" fontAlgn="base" latinLnBrk="0" hangingPunct="0">
              <a:lnSpc>
                <a:spcPct val="100000"/>
              </a:lnSpc>
              <a:spcBef>
                <a:spcPct val="0"/>
              </a:spcBef>
              <a:spcAft>
                <a:spcPts val="600"/>
              </a:spcAft>
              <a:buClrTx/>
              <a:buSzTx/>
              <a:buFontTx/>
              <a:buNone/>
              <a:defRPr/>
            </a:pPr>
            <a:endParaRPr kumimoji="0" lang="en-US" sz="1000" b="0" i="0" u="none" strike="noStrike" kern="1200" cap="none" spc="0" normalizeH="0" baseline="0" noProof="0">
              <a:ln>
                <a:noFill/>
              </a:ln>
              <a:solidFill>
                <a:srgbClr val="2A2A2A"/>
              </a:solidFill>
              <a:effectLst/>
              <a:uLnTx/>
              <a:uFillTx/>
              <a:latin typeface="Arial" pitchFamily="34" charset="0"/>
              <a:ea typeface="ＭＳ Ｐゴシック" pitchFamily="34" charset="-128"/>
              <a:cs typeface="+mn-cs"/>
            </a:endParaRPr>
          </a:p>
        </p:txBody>
      </p:sp>
    </p:spTree>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p:bg>
      <p:bgPr>
        <a:solidFill>
          <a:schemeClr val="bg1"/>
        </a:solidFill>
      </p:bgPr>
    </p:bg>
    <p:spTree>
      <p:nvGrpSpPr>
        <p:cNvPr id="1" name=""/>
        <p:cNvGrpSpPr/>
        <p:nvPr/>
      </p:nvGrpSpPr>
      <p:grpSpPr/>
      <p:sp>
        <p:nvSpPr>
          <p:cNvPr id="1026" name="Date Placeholder 3"/>
          <p:cNvSpPr txBox="1"/>
          <p:nvPr/>
        </p:nvSpPr>
        <p:spPr bwMode="auto">
          <a:xfrm>
            <a:off x="1905000" y="6400800"/>
            <a:ext cx="2133600" cy="365125"/>
          </a:xfrm>
          <a:prstGeom prst="rect">
            <a:avLst/>
          </a:prstGeom>
          <a:noFill/>
          <a:ln>
            <a:noFill/>
          </a:ln>
        </p:spPr>
        <p:txBody>
          <a:bodyPr anchor="ct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rgbClr val="898989"/>
              </a:solidFill>
              <a:effectLst/>
              <a:uLnTx/>
              <a:uFillTx/>
              <a:latin typeface="Arial" pitchFamily="34" charset="0"/>
              <a:ea typeface="ＭＳ Ｐゴシック" pitchFamily="34" charset="-128"/>
              <a:cs typeface="+mn-cs"/>
            </a:endParaRPr>
          </a:p>
        </p:txBody>
      </p:sp>
      <p:sp>
        <p:nvSpPr>
          <p:cNvPr id="1027" name="Title Placeholder 1"/>
          <p:cNvSpPr>
            <a:spLocks noGrp="1"/>
          </p:cNvSpPr>
          <p:nvPr>
            <p:ph type="title"/>
          </p:nvPr>
        </p:nvSpPr>
        <p:spPr>
          <a:xfrm>
            <a:off x="457200" y="425450"/>
            <a:ext cx="6119812" cy="612775"/>
          </a:xfrm>
          <a:prstGeom prst="rect">
            <a:avLst/>
          </a:prstGeom>
          <a:noFill/>
          <a:ln>
            <a:noFill/>
            <a:miter lim="800000"/>
          </a:ln>
        </p:spPr>
        <p:txBody>
          <a:bodyPr lIns="0" tIns="0" rIns="0" bIns="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600" b="1" i="0" u="none" kern="1200" baseline="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2pPr>
            <a:lvl3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3pPr>
            <a:lvl4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4pPr>
            <a:lvl5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5pPr>
            <a:lvl6pPr marL="4572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6pPr>
            <a:lvl7pPr marL="9144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7pPr>
            <a:lvl8pPr marL="13716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8pPr>
            <a:lvl9pPr marL="18288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9pPr>
          </a:lstStyle>
          <a:p>
            <a:pPr lvl="0"/>
            <a:r>
              <a:t>Click to edit Master title style</a:t>
            </a:r>
          </a:p>
        </p:txBody>
      </p:sp>
      <p:sp>
        <p:nvSpPr>
          <p:cNvPr id="1028" name="Text Placeholder 2"/>
          <p:cNvSpPr>
            <a:spLocks noGrp="1"/>
          </p:cNvSpPr>
          <p:nvPr>
            <p:ph type="body" idx="1"/>
          </p:nvPr>
        </p:nvSpPr>
        <p:spPr>
          <a:xfrm>
            <a:off x="457200" y="1281112"/>
            <a:ext cx="8229600" cy="4441825"/>
          </a:xfrm>
          <a:prstGeom prst="rect">
            <a:avLst/>
          </a:prstGeom>
          <a:noFill/>
          <a:ln>
            <a:noFill/>
            <a:miter lim="800000"/>
          </a:ln>
        </p:spPr>
        <p:txBody>
          <a:bodyPr>
            <a:noAutofit/>
          </a:bodyPr>
          <a:lstStyle>
            <a:lvl1pPr marL="342900" indent="-342900" algn="l" defTabSz="914400" rtl="0" eaLnBrk="0" fontAlgn="base" hangingPunct="0">
              <a:lnSpc>
                <a:spcPct val="100000"/>
              </a:lnSpc>
              <a:spcBef>
                <a:spcPct val="20000"/>
              </a:spcBef>
              <a:spcAft>
                <a:spcPct val="0"/>
              </a:spcAft>
              <a:buClrTx/>
              <a:buSzTx/>
              <a:buFont typeface="Arial" pitchFamily="34" charset="0"/>
              <a:buChar char="•"/>
              <a:defRPr kumimoji="0" lang="en-US" altLang="en-US" sz="1600" b="0" i="0" u="none" kern="1200" baseline="0">
                <a:solidFill>
                  <a:schemeClr val="tx1"/>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itchFamily="34" charset="0"/>
              <a:buChar char="–"/>
              <a:defRPr kumimoji="0" lang="en-US" altLang="en-US" sz="14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100" b="0" i="0" u="none"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9pPr>
          </a:lstStyle>
          <a:p>
            <a:pPr lvl="0"/>
            <a:r>
              <a:t>Click to edit Master text styles</a:t>
            </a:r>
          </a:p>
          <a:p>
            <a:pPr lvl="1"/>
            <a:r>
              <a:t>Second level</a:t>
            </a:r>
          </a:p>
          <a:p>
            <a:pPr lvl="2"/>
            <a:r>
              <a:t>Third level</a:t>
            </a:r>
          </a:p>
          <a:p>
            <a:pPr lvl="3"/>
            <a:r>
              <a:t>Fourth level</a:t>
            </a:r>
          </a:p>
          <a:p>
            <a:pPr lvl="4"/>
            <a:r>
              <a:t>Fifth level</a:t>
            </a:r>
          </a:p>
        </p:txBody>
      </p:sp>
      <p:sp>
        <p:nvSpPr>
          <p:cNvPr id="1029" name="Footer Placeholder 3"/>
          <p:cNvSpPr>
            <a:spLocks noGrp="1"/>
          </p:cNvSpPr>
          <p:nvPr>
            <p:ph type="ftr" sz="quarter" idx="3"/>
          </p:nvPr>
        </p:nvSpPr>
        <p:spPr>
          <a:xfrm>
            <a:off x="0" y="5994400"/>
            <a:ext cx="7677150" cy="863600"/>
          </a:xfrm>
          <a:prstGeom prst="rect">
            <a:avLst/>
          </a:prstGeom>
        </p:spPr>
        <p:txBody>
          <a:bodyPr vert="horz" lIns="180000" tIns="0" rIns="180000" bIns="0" rtlCol="0" anchor="ctr"/>
          <a:lstStyle>
            <a:lvl1pPr algn="l" eaLnBrk="1" hangingPunct="1">
              <a:spcAft>
                <a:spcPts val="600"/>
              </a:spcAft>
              <a:defRPr sz="800">
                <a:solidFill>
                  <a:srgbClr val="2A2A2A"/>
                </a:solidFill>
                <a:latin typeface="Arial"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ts val="600"/>
              </a:spcAft>
              <a:buClrTx/>
              <a:buSzTx/>
              <a:buFontTx/>
              <a:buNone/>
              <a:defRPr/>
            </a:pPr>
            <a:endParaRPr kumimoji="0" lang="en-US" altLang="en-US" sz="800" b="0" i="0" u="none" strike="noStrike" kern="1200" cap="none" spc="0" normalizeH="0" baseline="0" noProof="0">
              <a:ln>
                <a:noFill/>
              </a:ln>
              <a:solidFill>
                <a:srgbClr val="2A2A2A"/>
              </a:solidFill>
              <a:effectLst/>
              <a:uLnTx/>
              <a:uFillTx/>
              <a:latin typeface="Arial" pitchFamily="34" charset="0"/>
              <a:ea typeface="ＭＳ Ｐゴシック" pitchFamily="34" charset="-128"/>
              <a:cs typeface="+mn-cs"/>
            </a:endParaRPr>
          </a:p>
        </p:txBody>
      </p:sp>
      <p:cxnSp>
        <p:nvCxnSpPr>
          <p:cNvPr id="1030" name="Straight Connector 8"/>
          <p:cNvCxnSpPr/>
          <p:nvPr/>
        </p:nvCxnSpPr>
        <p:spPr>
          <a:xfrm>
            <a:off x="0" y="5994400"/>
            <a:ext cx="9144000" cy="0"/>
          </a:xfrm>
          <a:prstGeom prst="line">
            <a:avLst/>
          </a:prstGeom>
          <a:noFill/>
          <a:ln w="6350">
            <a:solidFill>
              <a:srgbClr val="CFD5E4"/>
            </a:solidFill>
            <a:miter lim="800000"/>
          </a:ln>
        </p:spPr>
      </p:cxnSp>
    </p:spTree>
  </p:cSld>
  <p:clrMap bg1="lt1" tx1="dk1" bg2="lt2" tx2="dk2" accent1="accent1" accent2="accent2" accent3="accent3" accent4="accent4" accent5="accent5" accent6="accent6" hlink="hlink" folHlink="folHlink"/>
  <p:sldLayoutIdLst>
    <p:sldLayoutId id="2147484749" r:id="rId1"/>
  </p:sldLayoutIdLst>
  <p:transition/>
  <p:timing/>
  <p:txStyles>
    <p:titleStyle>
      <a:lvl1pPr marL="0" indent="0" algn="l" defTabSz="914400" rtl="0" eaLnBrk="0" fontAlgn="base" hangingPunct="0">
        <a:lnSpc>
          <a:spcPct val="100000"/>
        </a:lnSpc>
        <a:spcBef>
          <a:spcPct val="0"/>
        </a:spcBef>
        <a:spcAft>
          <a:spcPct val="0"/>
        </a:spcAft>
        <a:buClrTx/>
        <a:buSzTx/>
        <a:buFontTx/>
        <a:buNone/>
        <a:defRPr kumimoji="0" sz="1600" b="1" i="0" u="none" kern="1200" baseline="0">
          <a:solidFill>
            <a:schemeClr val="tx1"/>
          </a:solidFill>
          <a:effectLst/>
          <a:latin typeface="Arial" pitchFamily="34" charset="0"/>
          <a:ea typeface="+mj-ea"/>
          <a:cs typeface="Arial" pitchFamily="34" charset="0"/>
        </a:defRPr>
      </a:lvl1pPr>
      <a:lvl2pPr algn="l" rtl="0" eaLnBrk="0" fontAlgn="base" hangingPunct="0">
        <a:spcBef>
          <a:spcPct val="0"/>
        </a:spcBef>
        <a:spcAft>
          <a:spcPct val="0"/>
        </a:spcAft>
        <a:defRPr sz="1600" b="1">
          <a:solidFill>
            <a:schemeClr val="tx1"/>
          </a:solidFill>
          <a:latin typeface="Arial" pitchFamily="34" charset="0"/>
          <a:ea typeface="ＭＳ Ｐゴシック" pitchFamily="34" charset="-128"/>
          <a:cs typeface="Arial" pitchFamily="34" charset="0"/>
        </a:defRPr>
      </a:lvl2pPr>
      <a:lvl3pPr algn="l" rtl="0" eaLnBrk="0" fontAlgn="base" hangingPunct="0">
        <a:spcBef>
          <a:spcPct val="0"/>
        </a:spcBef>
        <a:spcAft>
          <a:spcPct val="0"/>
        </a:spcAft>
        <a:defRPr sz="1600" b="1">
          <a:solidFill>
            <a:schemeClr val="tx1"/>
          </a:solidFill>
          <a:latin typeface="Arial" pitchFamily="34" charset="0"/>
          <a:ea typeface="ＭＳ Ｐゴシック" pitchFamily="34" charset="-128"/>
          <a:cs typeface="Arial" pitchFamily="34" charset="0"/>
        </a:defRPr>
      </a:lvl3pPr>
      <a:lvl4pPr algn="l" rtl="0" eaLnBrk="0" fontAlgn="base" hangingPunct="0">
        <a:spcBef>
          <a:spcPct val="0"/>
        </a:spcBef>
        <a:spcAft>
          <a:spcPct val="0"/>
        </a:spcAft>
        <a:defRPr sz="1600" b="1">
          <a:solidFill>
            <a:schemeClr val="tx1"/>
          </a:solidFill>
          <a:latin typeface="Arial" pitchFamily="34" charset="0"/>
          <a:ea typeface="ＭＳ Ｐゴシック" pitchFamily="34" charset="-128"/>
          <a:cs typeface="Arial" pitchFamily="34" charset="0"/>
        </a:defRPr>
      </a:lvl4pPr>
      <a:lvl5pPr algn="l" rtl="0" eaLnBrk="0" fontAlgn="base" hangingPunct="0">
        <a:spcBef>
          <a:spcPct val="0"/>
        </a:spcBef>
        <a:spcAft>
          <a:spcPct val="0"/>
        </a:spcAft>
        <a:defRPr sz="1600" b="1">
          <a:solidFill>
            <a:schemeClr val="tx1"/>
          </a:solidFill>
          <a:latin typeface="Arial" pitchFamily="34" charset="0"/>
          <a:ea typeface="ＭＳ Ｐゴシック" pitchFamily="34" charset="-128"/>
          <a:cs typeface="Arial" pitchFamily="34" charset="0"/>
        </a:defRPr>
      </a:lvl5pPr>
      <a:lvl6pPr marL="457200" algn="ctr" rtl="0" eaLnBrk="0" fontAlgn="base" hangingPunct="0">
        <a:spcBef>
          <a:spcPct val="0"/>
        </a:spcBef>
        <a:spcAft>
          <a:spcPct val="0"/>
        </a:spcAft>
        <a:defRPr sz="4400">
          <a:solidFill>
            <a:schemeClr val="tx1"/>
          </a:solidFill>
          <a:latin typeface="Times New Roman" panose="02020603050405020304" pitchFamily="18" charset="0"/>
          <a:ea typeface="ＭＳ Ｐゴシック" pitchFamily="34" charset="-128"/>
        </a:defRPr>
      </a:lvl6pPr>
      <a:lvl7pPr marL="914400" algn="ctr" rtl="0" eaLnBrk="0" fontAlgn="base" hangingPunct="0">
        <a:spcBef>
          <a:spcPct val="0"/>
        </a:spcBef>
        <a:spcAft>
          <a:spcPct val="0"/>
        </a:spcAft>
        <a:defRPr sz="4400">
          <a:solidFill>
            <a:schemeClr val="tx1"/>
          </a:solidFill>
          <a:latin typeface="Times New Roman" panose="02020603050405020304" pitchFamily="18" charset="0"/>
          <a:ea typeface="ＭＳ Ｐゴシック" pitchFamily="34" charset="-128"/>
        </a:defRPr>
      </a:lvl7pPr>
      <a:lvl8pPr marL="1371600" algn="ctr" rtl="0" eaLnBrk="0" fontAlgn="base" hangingPunct="0">
        <a:spcBef>
          <a:spcPct val="0"/>
        </a:spcBef>
        <a:spcAft>
          <a:spcPct val="0"/>
        </a:spcAft>
        <a:defRPr sz="4400">
          <a:solidFill>
            <a:schemeClr val="tx1"/>
          </a:solidFill>
          <a:latin typeface="Times New Roman" panose="02020603050405020304" pitchFamily="18" charset="0"/>
          <a:ea typeface="ＭＳ Ｐゴシック" pitchFamily="34" charset="-128"/>
        </a:defRPr>
      </a:lvl8pPr>
      <a:lvl9pPr marL="1828800" algn="ctr" rtl="0" eaLnBrk="0" fontAlgn="base" hangingPunct="0">
        <a:spcBef>
          <a:spcPct val="0"/>
        </a:spcBef>
        <a:spcAft>
          <a:spcPct val="0"/>
        </a:spcAft>
        <a:defRPr sz="4400">
          <a:solidFill>
            <a:schemeClr val="tx1"/>
          </a:solidFill>
          <a:latin typeface="Times New Roman" panose="02020603050405020304" pitchFamily="18" charset="0"/>
          <a:ea typeface="ＭＳ Ｐゴシック" pitchFamily="34" charset="-128"/>
        </a:defRPr>
      </a:lvl9pPr>
    </p:titleStyle>
    <p:bodyStyle>
      <a:lvl1pPr marL="342900" indent="-342900" algn="l" defTabSz="914400" rtl="0" eaLnBrk="0" fontAlgn="base" hangingPunct="0">
        <a:lnSpc>
          <a:spcPct val="100000"/>
        </a:lnSpc>
        <a:spcBef>
          <a:spcPct val="20000"/>
        </a:spcBef>
        <a:spcAft>
          <a:spcPct val="0"/>
        </a:spcAft>
        <a:buClrTx/>
        <a:buSzTx/>
        <a:buFont typeface="Arial" pitchFamily="34" charset="0"/>
        <a:buChar char="•"/>
        <a:defRPr kumimoji="0" sz="1600" b="0" i="0" u="none" kern="1200" baseline="0">
          <a:solidFill>
            <a:schemeClr val="tx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itchFamily="34" charset="0"/>
        <a:buChar char="–"/>
        <a:defRPr kumimoji="0" sz="1400" b="0" i="0" u="none" kern="1200" baseline="0">
          <a:solidFill>
            <a:schemeClr val="tx1"/>
          </a:solidFill>
          <a:effectLst/>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itchFamily="34" charset="0"/>
        <a:buChar char="•"/>
        <a:defRPr kumimoji="0" sz="1200" b="0" i="0" u="none" kern="1200" baseline="0">
          <a:solidFill>
            <a:schemeClr val="tx1"/>
          </a:solidFill>
          <a:effectLst/>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itchFamily="34" charset="0"/>
        <a:buChar char="–"/>
        <a:defRPr kumimoji="0" sz="1200" b="0" i="0" u="none" kern="1200" baseline="0">
          <a:solidFill>
            <a:schemeClr val="tx1"/>
          </a:solidFill>
          <a:effectLst/>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itchFamily="34" charset="0"/>
        <a:buChar char="»"/>
        <a:defRPr kumimoji="0" sz="1100" b="0" i="0" u="none" kern="1200" baseline="0">
          <a:solidFill>
            <a:schemeClr val="tx1"/>
          </a:solidFill>
          <a:effectLst/>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1pPr>
      <a:lvl2pPr marL="4572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2pPr>
      <a:lvl3pPr marL="9144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3pPr>
      <a:lvl4pPr marL="13716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4pPr>
      <a:lvl5pPr marL="18288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1.xml" /><Relationship Id="rId3" Type="http://schemas.openxmlformats.org/officeDocument/2006/relationships/hyperlink" Target="https://doi.org/10.1093/jb/mvac087" TargetMode="External" /><Relationship Id="rId4" Type="http://schemas.openxmlformats.org/officeDocument/2006/relationships/image" Target="../media/image1.png" /><Relationship Id="rId5" Type="http://schemas.openxmlformats.org/officeDocument/2006/relationships/image" Target="../media/image2.jpeg" /></Relationships>
</file>

<file path=ppt/slides/slide1.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name="">
    <p:spTree>
      <p:nvGrpSpPr>
        <p:cNvPr id="1" name=""/>
        <p:cNvGrpSpPr/>
        <p:nvPr/>
      </p:nvGrpSpPr>
      <p:grpSpPr/>
      <p:sp>
        <p:nvSpPr>
          <p:cNvPr id="5122" name="Footer Placeholder 3"/>
          <p:cNvSpPr>
            <a:spLocks noGrp="1"/>
          </p:cNvSpPr>
          <p:nvPr>
            <p:ph type="ftr" idx="10"/>
          </p:nvPr>
        </p:nvSpPr>
        <p:spPr>
          <a:xfrm>
            <a:off x="0" y="5994400"/>
            <a:ext cx="7677150" cy="863600"/>
          </a:xfrm>
          <a:prstGeom prst="rect">
            <a:avLst/>
          </a:prstGeom>
          <a:noFill/>
          <a:ln>
            <a:noFill/>
            <a:miter lim="800000"/>
          </a:ln>
        </p:spPr>
        <p:txBody>
          <a:bodyPr lIns="180000" tIns="0" rIns="180000" bIns="0" anchor="ctr" anchorCtr="0">
            <a:noAutofit/>
          </a:bodyPr>
          <a:lstStyle>
            <a:lvl1pPr marL="342900" indent="-342900" algn="l" defTabSz="914400" rtl="0" eaLnBrk="0" fontAlgn="base" hangingPunct="0">
              <a:lnSpc>
                <a:spcPct val="100000"/>
              </a:lnSpc>
              <a:spcBef>
                <a:spcPct val="20000"/>
              </a:spcBef>
              <a:spcAft>
                <a:spcPct val="0"/>
              </a:spcAft>
              <a:buClrTx/>
              <a:buSzTx/>
              <a:buFont typeface="Arial" pitchFamily="34" charset="0"/>
              <a:buChar char="•"/>
              <a:defRPr kumimoji="0" lang="en-US" altLang="en-US" sz="1600" b="0" i="0" u="none" kern="1200" baseline="0">
                <a:solidFill>
                  <a:schemeClr val="tx1"/>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itchFamily="34" charset="0"/>
              <a:buChar char="–"/>
              <a:defRPr kumimoji="0" lang="en-US" altLang="en-US" sz="14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100" b="0" i="0" u="none"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9pPr>
          </a:lstStyle>
          <a:p>
            <a:pPr marL="0" lvl="0" indent="0" eaLnBrk="1" hangingPunct="1">
              <a:spcBef>
                <a:spcPct val="0"/>
              </a:spcBef>
              <a:spcAft>
                <a:spcPts val="600"/>
              </a:spcAft>
              <a:buNone/>
            </a:pPr>
            <a:r>
              <a:rPr lang="en-US" altLang="en-US" sz="1000" i="1">
                <a:solidFill>
                  <a:srgbClr val="333333"/>
                </a:solidFill>
              </a:rPr>
              <a:t>J Biochem</a:t>
            </a:r>
            <a:r>
              <a:rPr lang="en-US" altLang="en-US" sz="1000">
                <a:solidFill>
                  <a:srgbClr val="333333"/>
                </a:solidFill>
              </a:rPr>
              <a:t>, Volume 173, Issue 2, February 2023, Pages 65–72, </a:t>
            </a:r>
            <a:r>
              <a:rPr lang="en-US" altLang="en-US" sz="1000">
                <a:solidFill>
                  <a:srgbClr val="333333"/>
                </a:solidFill>
                <a:hlinkClick r:id="rId3"/>
              </a:rPr>
              <a:t>https://doi.org/10.1093/jb/mvac087</a:t>
            </a:r>
            <a:endParaRPr lang="en-US" altLang="en-US" sz="1000">
              <a:solidFill>
                <a:srgbClr val="333333"/>
              </a:solidFill>
            </a:endParaRPr>
          </a:p>
          <a:p>
            <a:pPr marL="0" lvl="0" indent="0" eaLnBrk="1" hangingPunct="1">
              <a:spcBef>
                <a:spcPct val="0"/>
              </a:spcBef>
              <a:spcAft>
                <a:spcPts val="600"/>
              </a:spcAft>
              <a:buFontTx/>
              <a:buNone/>
            </a:pPr>
            <a:r>
              <a:rPr lang="en-US" altLang="en-US" sz="800">
                <a:solidFill>
                  <a:srgbClr val="2A2A2A"/>
                </a:solidFill>
              </a:rPr>
              <a:t>The content of this slide may be subject to copyright: please see the slide notes for details.</a:t>
            </a:r>
            <a:endParaRPr lang="en-US" altLang="en-US" sz="800">
              <a:solidFill>
                <a:srgbClr val="333333"/>
              </a:solidFill>
            </a:endParaRPr>
          </a:p>
        </p:txBody>
      </p:sp>
      <p:sp>
        <p:nvSpPr>
          <p:cNvPr id="5123" name="Title 1"/>
          <p:cNvSpPr>
            <a:spLocks noGrp="1"/>
          </p:cNvSpPr>
          <p:nvPr>
            <p:ph type="title"/>
          </p:nvPr>
        </p:nvSpPr>
        <p:spPr>
          <a:xfrm>
            <a:off x="457200" y="425450"/>
            <a:ext cx="6108700" cy="612775"/>
          </a:xfrm>
          <a:prstGeom prst="rect">
            <a:avLst/>
          </a:prstGeom>
          <a:noFill/>
          <a:ln>
            <a:miter lim="800000"/>
          </a:ln>
        </p:spPr>
        <p:txBody>
          <a:bodyPr vert="horz" wrap="square" lIns="0" tIns="0" rIns="0" bIns="0" anchor="t"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600" b="1" i="0" u="none" kern="1200" baseline="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2pPr>
            <a:lvl3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3pPr>
            <a:lvl4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4pPr>
            <a:lvl5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5pPr>
            <a:lvl6pPr marL="4572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6pPr>
            <a:lvl7pPr marL="9144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7pPr>
            <a:lvl8pPr marL="13716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8pPr>
            <a:lvl9pPr marL="18288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9pPr>
          </a:lstStyle>
          <a:p>
            <a:pPr lvl="0"/>
            <a:r>
              <a:rPr lang="en-US" altLang="en-US"/>
              <a:t>Graphical Abstract </a:t>
            </a:r>
            <a:endParaRPr lang="en-US" altLang="en-US" b="0"/>
          </a:p>
        </p:txBody>
      </p:sp>
      <p:pic>
        <p:nvPicPr>
          <p:cNvPr id="5124" name="Picture 4" descr="Oxford University Press"/>
          <p:cNvPicPr>
            <a:picLocks noChangeAspect="1"/>
          </p:cNvPicPr>
          <p:nvPr/>
        </p:nvPicPr>
        <p:blipFill>
          <a:blip r:embed="rId4"/>
          <a:stretch>
            <a:fillRect/>
          </a:stretch>
        </p:blipFill>
        <p:spPr>
          <a:xfrm>
            <a:off x="7904162" y="6294438"/>
            <a:ext cx="1058862" cy="244475"/>
          </a:xfrm>
          <a:prstGeom prst="rect">
            <a:avLst/>
          </a:prstGeom>
          <a:noFill/>
          <a:ln>
            <a:noFill/>
            <a:miter lim="800000"/>
          </a:ln>
        </p:spPr>
      </p:pic>
      <p:pic>
        <p:nvPicPr>
          <p:cNvPr id="5125" name="New picture"/>
          <p:cNvPicPr/>
          <p:nvPr/>
        </p:nvPicPr>
        <p:blipFill>
          <a:blip r:embed="rId5"/>
          <a:stretch>
            <a:fillRect/>
          </a:stretch>
        </p:blipFill>
        <p:spPr>
          <a:xfrm>
            <a:off x="1600200" y="1371600"/>
            <a:ext cx="5943600" cy="4387932"/>
          </a:xfrm>
          <a:prstGeom prst="rect">
            <a:avLst/>
          </a:prstGeom>
        </p:spPr>
      </p:pic>
    </p:spTree>
  </p:cSld>
  <p:clrMapOvr>
    <a:masterClrMapping/>
  </p:clrMapOvr>
  <p:transition/>
  <p:timing/>
</p:sld>
</file>

<file path=ppt/tags/tag1.xml><?xml version="1.0" encoding="utf-8"?>
<p:tagLst xmlns:p="http://schemas.openxmlformats.org/presentationml/2006/main">
  <p:tag name="AS_NET" val="4.0.30319.42000"/>
  <p:tag name="AS_OS" val="Microsoft Windows NT 10.0.14393.0"/>
  <p:tag name="AS_RELEASE_DATE" val="2019.01.14"/>
  <p:tag name="AS_TITLE" val="Aspose.Slides for .NET 4.0"/>
  <p:tag name="AS_VERSION" val="19.1"/>
</p:tagLst>
</file>

<file path=ppt/theme/theme1.xml><?xml version="1.0" encoding="utf-8"?>
<a:theme xmlns:r="http://schemas.openxmlformats.org/officeDocument/2006/relationships" xmlns:a="http://schemas.openxmlformats.org/drawingml/2006/main" name="13_Office Theme">
  <a:themeElements>
    <a:clrScheme name="13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3_Office Theme">
      <a:majorFont>
        <a:latin typeface="Times New Roman"/>
        <a:ea typeface="ＭＳ Ｐゴシック"/>
        <a:cs typeface="Arial"/>
      </a:majorFont>
      <a:minorFont>
        <a:latin typeface="Arial"/>
        <a:ea typeface="ＭＳ Ｐゴシック"/>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defRPr>
        </a:defPPr>
      </a:lstStyle>
    </a:lnDef>
  </a:objectDefaults>
  <a:extraClrSchemeLst>
    <a:extraClrScheme>
      <a:clrScheme name="13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r="http://schemas.openxmlformats.org/officeDocument/2006/relationships" xmlns:a="http://schemas.openxmlformats.org/drawingml/2006/main" name="Office Them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Light" panose="020f0302020204030204"/>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r="http://schemas.openxmlformats.org/officeDocument/2006/relationships" xmlns:a="http://schemas.openxmlformats.org/drawingml/2006/main" name="Office Them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Light" panose="020f0302020204030204"/>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vt="http://schemas.openxmlformats.org/officeDocument/2006/docPropsVTypes" xmlns="http://schemas.openxmlformats.org/officeDocument/2006/extended-properties">
  <Company/>
  <PresentationFormat>On-screen Show (4:3)</PresentationFormat>
  <Paragraphs>3</Paragraphs>
  <Slides>1</Slides>
  <Notes>1</Notes>
  <TotalTime>3343</TotalTime>
  <HiddenSlides>0</HiddenSlides>
  <MMClips>0</MMClips>
  <ScaleCrop>0</ScaleCrop>
  <HeadingPairs>
    <vt:vector baseType="variant" size="4">
      <vt:variant>
        <vt:lpstr>Theme</vt:lpstr>
      </vt:variant>
      <vt:variant>
        <vt:i4>1</vt:i4>
      </vt:variant>
      <vt:variant>
        <vt:lpstr>Slide Titles</vt:lpstr>
      </vt:variant>
      <vt:variant>
        <vt:i4>1</vt:i4>
      </vt:variant>
    </vt:vector>
  </HeadingPairs>
  <TitlesOfParts>
    <vt:vector baseType="lpstr" size="2">
      <vt:lpstr>13_Office Theme</vt:lpstr>
      <vt:lpstr>Graphical Abstract </vt:lpstr>
    </vt:vector>
  </TitlesOfParts>
  <LinksUpToDate>0</LinksUpToDate>
  <SharedDoc>0</SharedDoc>
  <HyperlinksChanged>0</HyperlinksChanged>
  <Application>Aspose.Slides for .NET</Application>
  <AppVersion>19.0100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dc:title>Oxford University Press Figure</dc:title>
  <cp:lastModifiedBy>Kelly Richardson</cp:lastModifiedBy>
  <cp:revision>164</cp:revision>
  <dcterms:created xsi:type="dcterms:W3CDTF">2015-12-31T14:57:12Z</dcterms:created>
  <dcterms:modified xsi:type="dcterms:W3CDTF">2023-06-15T05:58:32Z</dcterms:modified>
</cp:coreProperties>
</file>