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4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89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9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01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5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6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2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21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86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20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6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3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2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9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1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0D64E-FE32-4ACF-866D-D5883C03DA9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5E716-BA28-4DFD-9643-32F6E068B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90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10EB-8CD0-9BEB-1811-8CC93CD85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House Prices Using Machine Learning(ML)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01B43-C677-3274-E73A-9FB16CAA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Capstone Projects</a:t>
            </a:r>
          </a:p>
          <a:p>
            <a:r>
              <a:rPr lang="en-US" dirty="0"/>
              <a:t>Banuso Hamzah Ademola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of August 2024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14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4617-A7D1-78EE-83A7-55A0B1B0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A1A7-2847-F1F0-2D5C-E205E9CA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Build a machine learning model to predict house prices from the Boston Housing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Source:</a:t>
            </a:r>
            <a:r>
              <a:rPr lang="en-US" dirty="0"/>
              <a:t> Boston Housing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Observations:</a:t>
            </a:r>
            <a:r>
              <a:rPr lang="en-US" dirty="0"/>
              <a:t> 506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  <a:r>
              <a:rPr lang="en-US" dirty="0"/>
              <a:t> 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Target Variable:</a:t>
            </a:r>
            <a:r>
              <a:rPr lang="en-US" dirty="0"/>
              <a:t> MEDV (Median home value in $1000s)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46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9DF8-3094-E2AA-2C0C-4B2CDDE7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5C4534-818C-15C1-FF5D-2A8F93B027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189" y="1556037"/>
            <a:ext cx="7256858" cy="239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Filled missing values with column means.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Standardized numerical features.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 Categorical Variables: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One-hot encoded the 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CHAS’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feature.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1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6E4C-CCE1-FC94-7C92-DE0734A1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1027-6F62-1C52-A564-10BF639C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3649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Visual Insights: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Distribution of MEDV:</a:t>
            </a:r>
            <a:r>
              <a:rPr lang="en-US" sz="2000" dirty="0"/>
              <a:t> Roughly normal with some skew.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Correlation Heatmap:</a:t>
            </a:r>
            <a:r>
              <a:rPr lang="en-US" sz="2000" dirty="0"/>
              <a:t> Strong predictors include RM, LSTAT, PTRATIO.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Scatter Plots:</a:t>
            </a:r>
            <a:r>
              <a:rPr lang="en-US" sz="2000" dirty="0"/>
              <a:t> Relationships between MEDV and key features like RM and LSTAT.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6533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AEC3-486A-0A3A-16AB-7F503454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0C7FAC-D8B8-7C21-6176-B55A9EF55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97732"/>
            <a:ext cx="7338869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Features: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RM*LSTAT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capture interaction effects.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 encoded with one-hot encoding.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numerical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1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FF0E-43AD-6B8B-9864-A3A2A308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4A2A-ADA7-E462-3BFE-61BED15C4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3098"/>
            <a:ext cx="10131425" cy="36491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Algorithms Used: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Linear Regression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Random Forest Regressor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Evaluation Metrics: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RMSE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R² Score</a:t>
            </a:r>
            <a:endParaRPr lang="en-US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50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F45B-AF5A-F33D-31BB-962F629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825F98-E51C-7F7B-EF07-960BC1592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585027"/>
            <a:ext cx="57502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2.79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2.09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0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DD4E-CA77-8F5B-55A5-386BA786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D4BB-C95D-8CB4-B0AE-54008A00E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3099"/>
            <a:ext cx="10131425" cy="364913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Takeaways: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Random Forest model effectively predicts house prices with high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Important predictors include the number of rooms and socioeconomic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Potential Improvements: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Explore additional features or more advanced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Refine the model further with additional data or techniques.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1100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D8EB-B2F8-F858-5931-7F47BADD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791" y="2470484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360902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</TotalTime>
  <Words>261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Celestial</vt:lpstr>
      <vt:lpstr>Predicting House Prices Using Machine Learning(ML)</vt:lpstr>
      <vt:lpstr>Introduction</vt:lpstr>
      <vt:lpstr>Data Preparation</vt:lpstr>
      <vt:lpstr>Exploratory Data Analysis (EDA)</vt:lpstr>
      <vt:lpstr>Feature Engineering</vt:lpstr>
      <vt:lpstr>Model Training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hamzah banuso</dc:creator>
  <cp:lastModifiedBy>hamzah banuso</cp:lastModifiedBy>
  <cp:revision>2</cp:revision>
  <dcterms:created xsi:type="dcterms:W3CDTF">2024-06-17T14:46:26Z</dcterms:created>
  <dcterms:modified xsi:type="dcterms:W3CDTF">2024-08-16T15:59:40Z</dcterms:modified>
</cp:coreProperties>
</file>