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1"/>
  </p:normalViewPr>
  <p:slideViewPr>
    <p:cSldViewPr snapToGrid="0" snapToObjects="1">
      <p:cViewPr varScale="1">
        <p:scale>
          <a:sx n="80" d="100"/>
          <a:sy n="80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19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3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3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2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292" y="244642"/>
            <a:ext cx="8825658" cy="3329581"/>
          </a:xfrm>
        </p:spPr>
        <p:txBody>
          <a:bodyPr/>
          <a:lstStyle/>
          <a:p>
            <a:r>
              <a:rPr lang="en-US" dirty="0" smtClean="0"/>
              <a:t>Smart-Shopping-list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9980612" y="5438274"/>
            <a:ext cx="128337" cy="20052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2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4000" i="1" dirty="0" smtClean="0">
                <a:latin typeface="Silom" charset="-34"/>
                <a:ea typeface="Silom" charset="-34"/>
                <a:cs typeface="Silom" charset="-34"/>
              </a:rPr>
              <a:t>Incubateur</a:t>
            </a:r>
          </a:p>
          <a:p>
            <a:pPr>
              <a:buFont typeface="Wingdings" charset="2"/>
              <a:buChar char="q"/>
            </a:pPr>
            <a:r>
              <a:rPr lang="en-US" sz="4000" i="1" dirty="0" smtClean="0">
                <a:latin typeface="Silom" charset="-34"/>
                <a:ea typeface="Silom" charset="-34"/>
                <a:cs typeface="Silom" charset="-34"/>
              </a:rPr>
              <a:t>Etude du marché</a:t>
            </a:r>
          </a:p>
          <a:p>
            <a:pPr>
              <a:buFont typeface="Wingdings" charset="2"/>
              <a:buChar char="q"/>
            </a:pPr>
            <a:r>
              <a:rPr lang="en-US" sz="4000" i="1" dirty="0" smtClean="0">
                <a:latin typeface="Silom" charset="-34"/>
                <a:ea typeface="Silom" charset="-34"/>
                <a:cs typeface="Silom" charset="-34"/>
              </a:rPr>
              <a:t>Business Plan</a:t>
            </a:r>
          </a:p>
        </p:txBody>
      </p:sp>
    </p:spTree>
    <p:extLst>
      <p:ext uri="{BB962C8B-B14F-4D97-AF65-F5344CB8AC3E}">
        <p14:creationId xmlns:p14="http://schemas.microsoft.com/office/powerpoint/2010/main" val="15323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Incubateur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9" y="1420112"/>
            <a:ext cx="7050398" cy="3268821"/>
          </a:xfrm>
        </p:spPr>
      </p:pic>
      <p:sp>
        <p:nvSpPr>
          <p:cNvPr id="5" name="TextBox 4"/>
          <p:cNvSpPr txBox="1"/>
          <p:nvPr/>
        </p:nvSpPr>
        <p:spPr>
          <a:xfrm>
            <a:off x="2210159" y="5099152"/>
            <a:ext cx="3796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Services</a:t>
            </a:r>
            <a:r>
              <a:rPr lang="en-US" dirty="0" smtClean="0"/>
              <a:t> :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Developpement web-mobile.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Hébergement.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Etude de marché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Marché cible 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82" y="2601495"/>
            <a:ext cx="4260961" cy="1826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0482" y="4791532"/>
            <a:ext cx="10750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N’mporte quel individu qui 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Réutiliser les listes d’achats chaque période.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N’est pas capable d’effectuer l’opération de shopping(le partage des listes avec d’autres).</a:t>
            </a:r>
          </a:p>
          <a:p>
            <a:endParaRPr lang="en-US" dirty="0"/>
          </a:p>
          <a:p>
            <a:r>
              <a:rPr lang="en-US" dirty="0" smtClean="0"/>
              <a:t>Les propriétaires des magasins , supermarchés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480884" y="401053"/>
            <a:ext cx="569950" cy="5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17" y="1307689"/>
            <a:ext cx="8946541" cy="4195481"/>
          </a:xfrm>
        </p:spPr>
        <p:txBody>
          <a:bodyPr/>
          <a:lstStyle/>
          <a:p>
            <a:r>
              <a:rPr lang="en-US" b="1" i="1" u="sng" dirty="0" smtClean="0"/>
              <a:t>Ce que nous allons offrir par rapport aux concurrents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49884"/>
            <a:ext cx="3011489" cy="2014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2" y="4764506"/>
            <a:ext cx="344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systéme de notifications (les offres , </a:t>
            </a:r>
          </a:p>
          <a:p>
            <a:r>
              <a:rPr lang="en-US" dirty="0" smtClean="0"/>
              <a:t>les promotions, et les modifications</a:t>
            </a:r>
          </a:p>
          <a:p>
            <a:r>
              <a:rPr lang="en-US" dirty="0" smtClean="0"/>
              <a:t>des caractéristiques Des produits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7" y="2749884"/>
            <a:ext cx="2326106" cy="2014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4171" y="4764506"/>
            <a:ext cx="257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Visibilité en temps réel </a:t>
            </a:r>
          </a:p>
          <a:p>
            <a:r>
              <a:rPr lang="en-US" dirty="0" smtClean="0"/>
              <a:t>Des produits disponibles </a:t>
            </a:r>
          </a:p>
          <a:p>
            <a:r>
              <a:rPr lang="en-US" dirty="0" smtClean="0"/>
              <a:t>Sur les différents marchés.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67" y="2749884"/>
            <a:ext cx="3015391" cy="20146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85627" y="4764506"/>
            <a:ext cx="3276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Pour aider l’utilisateur de </a:t>
            </a:r>
          </a:p>
          <a:p>
            <a:r>
              <a:rPr lang="en-US" dirty="0" smtClean="0"/>
              <a:t>l’application de rechercher</a:t>
            </a:r>
          </a:p>
          <a:p>
            <a:r>
              <a:rPr lang="en-US" dirty="0" smtClean="0"/>
              <a:t>Un produit bien déterminé</a:t>
            </a:r>
          </a:p>
          <a:p>
            <a:r>
              <a:rPr lang="en-US" dirty="0" smtClean="0"/>
              <a:t>Dans le marché </a:t>
            </a:r>
          </a:p>
          <a:p>
            <a:r>
              <a:rPr lang="en-US" dirty="0" smtClean="0"/>
              <a:t>le plus proche.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005115" y="401053"/>
            <a:ext cx="45719" cy="5166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70" y="590299"/>
            <a:ext cx="3891755" cy="2589786"/>
          </a:xfrm>
        </p:spPr>
      </p:pic>
      <p:sp>
        <p:nvSpPr>
          <p:cNvPr id="5" name="TextBox 4"/>
          <p:cNvSpPr txBox="1"/>
          <p:nvPr/>
        </p:nvSpPr>
        <p:spPr>
          <a:xfrm>
            <a:off x="1033170" y="340092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Partage des listes.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Business Model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974942"/>
              </p:ext>
            </p:extLst>
          </p:nvPr>
        </p:nvGraphicFramePr>
        <p:xfrm>
          <a:off x="420130" y="827902"/>
          <a:ext cx="10632881" cy="6030098"/>
        </p:xfrm>
        <a:graphic>
          <a:graphicData uri="http://schemas.openxmlformats.org/drawingml/2006/table">
            <a:tbl>
              <a:tblPr/>
              <a:tblGrid>
                <a:gridCol w="2137445"/>
                <a:gridCol w="2064989"/>
                <a:gridCol w="1098614"/>
                <a:gridCol w="912033"/>
                <a:gridCol w="1944137"/>
                <a:gridCol w="2475663"/>
              </a:tblGrid>
              <a:tr h="1742303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</a:t>
                      </a:r>
                      <a:r>
                        <a:rPr lang="fr-FR" sz="800" b="1" baseline="0" dirty="0" smtClean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a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  Activités clés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Valeur ajoutée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Relation clients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Segmentation        clients 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2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Ressources clés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       Canaux de distribution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1005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     Structure des coûts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8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           Flux de revenus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4499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300" b="1" dirty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Business Model </a:t>
                      </a:r>
                      <a:r>
                        <a:rPr lang="fr-FR" sz="1300" b="1" dirty="0" smtClean="0">
                          <a:effectLst/>
                          <a:latin typeface="Calibri" charset="0"/>
                          <a:ea typeface="Calibri" charset="0"/>
                          <a:cs typeface="Arial" charset="0"/>
                        </a:rPr>
                        <a:t>Can</a:t>
                      </a:r>
                      <a:endParaRPr lang="en-US" sz="10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75322" marR="75322" marT="41717" marB="4171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52" y="101325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Partenaires clés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8" y="2218679"/>
            <a:ext cx="1950254" cy="880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7535" y="121096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 Activités clés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851" y="82868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Activités clés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352" y="260175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Ressources clés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4059" y="848983"/>
            <a:ext cx="223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Valeur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ajoutée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8002" y="8509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Relation clients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5302" y="2571535"/>
            <a:ext cx="179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Canaux de </a:t>
            </a:r>
            <a:r>
              <a:rPr lang="fr-FR" dirty="0" smtClean="0">
                <a:solidFill>
                  <a:srgbClr val="FF0000"/>
                </a:solidFill>
              </a:rPr>
              <a:t>  distribution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1338" y="846532"/>
            <a:ext cx="36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Segmentation clients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098" y="442483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Structure des coûts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7554" y="438887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Flux de revenus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3774" y="1210962"/>
            <a:ext cx="1537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1) Developpement web/mobile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2) Hébergement des sites web..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7743" y="3074593"/>
            <a:ext cx="2033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Les sites / applications de shopping,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Réseaux sociaux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3153" y="1170081"/>
            <a:ext cx="16209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notifications 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localisations </a:t>
            </a:r>
            <a:r>
              <a:rPr lang="en-US" sz="10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Visibilité en temps réel 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elasticSearch .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6425" y="3233134"/>
            <a:ext cx="206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Application multi-</a:t>
            </a:r>
            <a:r>
              <a:rPr lang="en-US" sz="1000" dirty="0" err="1" smtClean="0">
                <a:solidFill>
                  <a:srgbClr val="FF0000"/>
                </a:solidFill>
              </a:rPr>
              <a:t>plateformes</a:t>
            </a:r>
            <a:r>
              <a:rPr lang="en-US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iOS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Android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552" y="4968330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Recommendation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1137" y="4867808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Version </a:t>
            </a:r>
            <a:r>
              <a:rPr lang="en-US" sz="1000" smtClean="0">
                <a:solidFill>
                  <a:srgbClr val="FF0000"/>
                </a:solidFill>
              </a:rPr>
              <a:t>gratuite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9592" y="1217819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S’inscrire en créant un compte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Ou un groupe pour le partage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Des listes.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94202" y="1231132"/>
            <a:ext cx="25234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*/Les propriétaires des magasins et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des Supemarchés.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*/ tout individu veut faire un shopping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Dans les zones les plus proches ,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penant des periodes de promotions 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452718"/>
            <a:ext cx="8742947" cy="6160068"/>
          </a:xfrm>
        </p:spPr>
      </p:pic>
    </p:spTree>
    <p:extLst>
      <p:ext uri="{BB962C8B-B14F-4D97-AF65-F5344CB8AC3E}">
        <p14:creationId xmlns:p14="http://schemas.microsoft.com/office/powerpoint/2010/main" val="158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269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Century Gothic</vt:lpstr>
      <vt:lpstr>Mangal</vt:lpstr>
      <vt:lpstr>Silom</vt:lpstr>
      <vt:lpstr>Wingdings</vt:lpstr>
      <vt:lpstr>Wingdings 3</vt:lpstr>
      <vt:lpstr>Arial</vt:lpstr>
      <vt:lpstr>Ion</vt:lpstr>
      <vt:lpstr>Smart-Shopping-list</vt:lpstr>
      <vt:lpstr>Plan :</vt:lpstr>
      <vt:lpstr>Incubateur :</vt:lpstr>
      <vt:lpstr>Etude de marché :</vt:lpstr>
      <vt:lpstr>PowerPoint Presentation</vt:lpstr>
      <vt:lpstr>PowerPoint Presentation</vt:lpstr>
      <vt:lpstr>Business Model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Smart-Shopping-list</dc:title>
  <dc:creator>Microsoft Office User</dc:creator>
  <cp:lastModifiedBy>Microsoft Office User</cp:lastModifiedBy>
  <cp:revision>43</cp:revision>
  <dcterms:created xsi:type="dcterms:W3CDTF">2019-10-25T10:38:48Z</dcterms:created>
  <dcterms:modified xsi:type="dcterms:W3CDTF">2019-10-25T12:40:04Z</dcterms:modified>
</cp:coreProperties>
</file>