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576" cy="36576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B51A-776E-4C0C-BCDF-24CBB185A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B6E10-2CC8-4AC2-AEB7-3ED641F81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70B1F-4112-4947-B6DE-430A7798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91FB-D978-4E87-AFE5-819BCBB2293B}" type="datetimeFigureOut">
              <a:rPr lang="de-DE" smtClean="0"/>
              <a:t>22.12.2024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0BD14-3207-4C22-B14E-4F9BB96C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E63A3-658B-43AD-BC52-E51A5A02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298F-B685-4130-9E3B-2CA425A2A0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65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E7A9-4D83-44D5-9791-2A60EC11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0E49C-F61A-471A-80B9-4C0826A18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5096-FB3B-4377-AD8B-066197D5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91FB-D978-4E87-AFE5-819BCBB2293B}" type="datetimeFigureOut">
              <a:rPr lang="de-DE" smtClean="0"/>
              <a:t>22.12.2024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1DB54-990E-4876-8F48-6A8833B4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1CF41-F1DF-4A9D-A7FC-28AA648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298F-B685-4130-9E3B-2CA425A2A0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26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890AC-D8DA-49E4-902A-40530618B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14CBE-2D0E-4A85-A5F8-7469D5EFC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8FD4C-CC48-4B3E-ADF0-DA7E01C1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91FB-D978-4E87-AFE5-819BCBB2293B}" type="datetimeFigureOut">
              <a:rPr lang="de-DE" smtClean="0"/>
              <a:t>22.12.2024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9896C-94C2-4A00-A606-8F33E3AE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0A2C-B75A-44E6-9E99-D6B91AD2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298F-B685-4130-9E3B-2CA425A2A0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8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0DC6-77B6-4130-8C29-F9C25048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AD027-92EC-4013-9BE7-B15B6FC8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29507-0D2E-4986-929E-9242ECD2A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91FB-D978-4E87-AFE5-819BCBB2293B}" type="datetimeFigureOut">
              <a:rPr lang="de-DE" smtClean="0"/>
              <a:t>22.12.2024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3E5F6-D670-47B3-B9AA-35F3265B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77811-0A14-4632-A074-4316A9DD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298F-B685-4130-9E3B-2CA425A2A0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70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CCB5-BA48-4869-8401-0499EBB3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EF675-172C-4474-9B2D-5D5E39A3C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86021-D803-44A3-A01D-A4757854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91FB-D978-4E87-AFE5-819BCBB2293B}" type="datetimeFigureOut">
              <a:rPr lang="de-DE" smtClean="0"/>
              <a:t>22.12.2024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5B4B7-7E02-4EB9-9F0F-FF754794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2DAC5-C02F-47D1-A407-C46AE5D2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298F-B685-4130-9E3B-2CA425A2A0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20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5CE5-69F1-458B-B7E7-D408E89C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D44EE-A532-4D5E-BDFE-1DC915708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D2DD4-4FC6-41B5-A177-1BF8FF640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7D574-2C4F-4D85-8CF4-5D19E344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91FB-D978-4E87-AFE5-819BCBB2293B}" type="datetimeFigureOut">
              <a:rPr lang="de-DE" smtClean="0"/>
              <a:t>22.12.2024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2B844-AF3E-4CEB-9356-54B7BEC9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CF0EB-7575-4ECE-AA90-CAAE6BA7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298F-B685-4130-9E3B-2CA425A2A0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45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2062-2AB8-4C63-A472-FA9C2F14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0C95D-A6EB-492E-8A66-B91D2BCC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CDBF-4A8F-4164-B454-6D04BBCC7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6B122-0F97-48C8-932E-F6603342C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5EF19-B3C6-4812-947B-CECAB3277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80E28-D100-4401-A789-26E423D0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91FB-D978-4E87-AFE5-819BCBB2293B}" type="datetimeFigureOut">
              <a:rPr lang="de-DE" smtClean="0"/>
              <a:t>22.12.2024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0293F-0569-4A56-8532-5458DDE8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9778E-AE7B-41A2-A3AF-C938BE11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298F-B685-4130-9E3B-2CA425A2A0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67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38BC-9EF0-4434-AE0F-84A6D806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BC0E5-94E6-4F06-BF00-8973E4C8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91FB-D978-4E87-AFE5-819BCBB2293B}" type="datetimeFigureOut">
              <a:rPr lang="de-DE" smtClean="0"/>
              <a:t>22.12.2024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35746-04CE-46A2-A12A-43AACCFC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61ABD-DB46-41DE-A514-4632E5E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298F-B685-4130-9E3B-2CA425A2A0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70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BAFF3-72EA-498D-9191-99CF4C48F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91FB-D978-4E87-AFE5-819BCBB2293B}" type="datetimeFigureOut">
              <a:rPr lang="de-DE" smtClean="0"/>
              <a:t>22.12.2024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BBF89-6F05-47F9-98F4-235A9F8A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04E9A-292A-4996-AA4D-E154876F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298F-B685-4130-9E3B-2CA425A2A0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08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B252-94C2-4125-A39B-1498D112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88A79-2D00-4938-9928-DF75944FF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F8766-6EEC-4962-B693-C987A3BC6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18D4A-F1F4-4188-9AB8-02BA0D2A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91FB-D978-4E87-AFE5-819BCBB2293B}" type="datetimeFigureOut">
              <a:rPr lang="de-DE" smtClean="0"/>
              <a:t>22.12.2024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CB6A0-B7BF-4454-B674-A279AA82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2EB70-F0C2-49D4-85B5-E4CE398A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298F-B685-4130-9E3B-2CA425A2A0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5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8C15-6866-427F-A1D8-DD3A5B19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4D769-856D-4713-85D1-46EDA01CB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91999-4F95-4C6F-A626-A20C7C5FF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6BA29-51A8-451D-B0C3-73E35F0A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91FB-D978-4E87-AFE5-819BCBB2293B}" type="datetimeFigureOut">
              <a:rPr lang="de-DE" smtClean="0"/>
              <a:t>22.12.2024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56F4D-CF81-46E6-B91C-A2A29212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CCE32-41D6-42E9-B704-236A9E86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298F-B685-4130-9E3B-2CA425A2A0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71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6E982-6B20-4935-BB4C-826FD075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DB073-6D11-4BA1-B0AD-692572591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CC9A3-D800-4AB7-BF76-300F15947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F91FB-D978-4E87-AFE5-819BCBB2293B}" type="datetimeFigureOut">
              <a:rPr lang="de-DE" smtClean="0"/>
              <a:t>22.12.2024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CA3D-195E-4558-8470-D33B30177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F1F35-3A4C-4FED-B249-EB4D50A89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6298F-B685-4130-9E3B-2CA425A2A0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07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1AFEF7-DB38-4674-8F94-4A137B7225EA}"/>
              </a:ext>
            </a:extLst>
          </p:cNvPr>
          <p:cNvGrpSpPr/>
          <p:nvPr/>
        </p:nvGrpSpPr>
        <p:grpSpPr>
          <a:xfrm>
            <a:off x="2031999" y="469900"/>
            <a:ext cx="13690783" cy="9119432"/>
            <a:chOff x="437586" y="9776719"/>
            <a:chExt cx="14514812" cy="979183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4842E01-F687-4784-AA6B-68C9D7E9482B}"/>
                </a:ext>
              </a:extLst>
            </p:cNvPr>
            <p:cNvGrpSpPr/>
            <p:nvPr/>
          </p:nvGrpSpPr>
          <p:grpSpPr>
            <a:xfrm>
              <a:off x="437586" y="9802352"/>
              <a:ext cx="14514812" cy="9766198"/>
              <a:chOff x="602644" y="9193749"/>
              <a:chExt cx="14514812" cy="976619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F7ECAF-DF60-4DAC-A37A-D72D5A33EA5C}"/>
                  </a:ext>
                </a:extLst>
              </p:cNvPr>
              <p:cNvGrpSpPr/>
              <p:nvPr/>
            </p:nvGrpSpPr>
            <p:grpSpPr>
              <a:xfrm>
                <a:off x="602644" y="9193749"/>
                <a:ext cx="9004446" cy="9766198"/>
                <a:chOff x="602644" y="9193749"/>
                <a:chExt cx="9004446" cy="9766198"/>
              </a:xfrm>
            </p:grpSpPr>
            <p:grpSp>
              <p:nvGrpSpPr>
                <p:cNvPr id="13" name="Group 3">
                  <a:extLst>
                    <a:ext uri="{FF2B5EF4-FFF2-40B4-BE49-F238E27FC236}">
                      <a16:creationId xmlns:a16="http://schemas.microsoft.com/office/drawing/2014/main" id="{9F06AEE4-E2A8-40D3-B352-CFE7F40C13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2644" y="9354354"/>
                  <a:ext cx="9004446" cy="9605593"/>
                  <a:chOff x="1589" y="768"/>
                  <a:chExt cx="2582" cy="3050"/>
                </a:xfrm>
              </p:grpSpPr>
              <p:sp>
                <p:nvSpPr>
                  <p:cNvPr id="19" name="Freeform 4">
                    <a:extLst>
                      <a:ext uri="{FF2B5EF4-FFF2-40B4-BE49-F238E27FC236}">
                        <a16:creationId xmlns:a16="http://schemas.microsoft.com/office/drawing/2014/main" id="{B65AF695-99AD-4D6B-BB4B-2D41054921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93" y="768"/>
                    <a:ext cx="949" cy="679"/>
                  </a:xfrm>
                  <a:custGeom>
                    <a:avLst/>
                    <a:gdLst>
                      <a:gd name="T0" fmla="*/ 1655 w 532"/>
                      <a:gd name="T1" fmla="*/ 1271 h 357"/>
                      <a:gd name="T2" fmla="*/ 1693 w 532"/>
                      <a:gd name="T3" fmla="*/ 1255 h 357"/>
                      <a:gd name="T4" fmla="*/ 1680 w 532"/>
                      <a:gd name="T5" fmla="*/ 1063 h 357"/>
                      <a:gd name="T6" fmla="*/ 1686 w 532"/>
                      <a:gd name="T7" fmla="*/ 898 h 357"/>
                      <a:gd name="T8" fmla="*/ 1639 w 532"/>
                      <a:gd name="T9" fmla="*/ 690 h 357"/>
                      <a:gd name="T10" fmla="*/ 1600 w 532"/>
                      <a:gd name="T11" fmla="*/ 477 h 357"/>
                      <a:gd name="T12" fmla="*/ 1466 w 532"/>
                      <a:gd name="T13" fmla="*/ 304 h 357"/>
                      <a:gd name="T14" fmla="*/ 1393 w 532"/>
                      <a:gd name="T15" fmla="*/ 213 h 357"/>
                      <a:gd name="T16" fmla="*/ 1291 w 532"/>
                      <a:gd name="T17" fmla="*/ 160 h 357"/>
                      <a:gd name="T18" fmla="*/ 1231 w 532"/>
                      <a:gd name="T19" fmla="*/ 120 h 357"/>
                      <a:gd name="T20" fmla="*/ 1129 w 532"/>
                      <a:gd name="T21" fmla="*/ 68 h 357"/>
                      <a:gd name="T22" fmla="*/ 994 w 532"/>
                      <a:gd name="T23" fmla="*/ 11 h 357"/>
                      <a:gd name="T24" fmla="*/ 751 w 532"/>
                      <a:gd name="T25" fmla="*/ 19 h 357"/>
                      <a:gd name="T26" fmla="*/ 560 w 532"/>
                      <a:gd name="T27" fmla="*/ 55 h 357"/>
                      <a:gd name="T28" fmla="*/ 435 w 532"/>
                      <a:gd name="T29" fmla="*/ 129 h 357"/>
                      <a:gd name="T30" fmla="*/ 328 w 532"/>
                      <a:gd name="T31" fmla="*/ 200 h 357"/>
                      <a:gd name="T32" fmla="*/ 118 w 532"/>
                      <a:gd name="T33" fmla="*/ 557 h 357"/>
                      <a:gd name="T34" fmla="*/ 66 w 532"/>
                      <a:gd name="T35" fmla="*/ 803 h 357"/>
                      <a:gd name="T36" fmla="*/ 25 w 532"/>
                      <a:gd name="T37" fmla="*/ 1031 h 357"/>
                      <a:gd name="T38" fmla="*/ 41 w 532"/>
                      <a:gd name="T39" fmla="*/ 1139 h 357"/>
                      <a:gd name="T40" fmla="*/ 64 w 532"/>
                      <a:gd name="T41" fmla="*/ 1263 h 357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532" h="357">
                        <a:moveTo>
                          <a:pt x="520" y="351"/>
                        </a:moveTo>
                        <a:cubicBezTo>
                          <a:pt x="523" y="344"/>
                          <a:pt x="531" y="357"/>
                          <a:pt x="532" y="347"/>
                        </a:cubicBezTo>
                        <a:cubicBezTo>
                          <a:pt x="532" y="336"/>
                          <a:pt x="527" y="305"/>
                          <a:pt x="528" y="294"/>
                        </a:cubicBezTo>
                        <a:cubicBezTo>
                          <a:pt x="528" y="284"/>
                          <a:pt x="530" y="258"/>
                          <a:pt x="530" y="248"/>
                        </a:cubicBezTo>
                        <a:cubicBezTo>
                          <a:pt x="530" y="228"/>
                          <a:pt x="520" y="209"/>
                          <a:pt x="515" y="191"/>
                        </a:cubicBezTo>
                        <a:cubicBezTo>
                          <a:pt x="510" y="171"/>
                          <a:pt x="509" y="151"/>
                          <a:pt x="503" y="132"/>
                        </a:cubicBezTo>
                        <a:cubicBezTo>
                          <a:pt x="497" y="110"/>
                          <a:pt x="481" y="96"/>
                          <a:pt x="461" y="84"/>
                        </a:cubicBezTo>
                        <a:cubicBezTo>
                          <a:pt x="454" y="80"/>
                          <a:pt x="447" y="66"/>
                          <a:pt x="438" y="59"/>
                        </a:cubicBezTo>
                        <a:cubicBezTo>
                          <a:pt x="425" y="50"/>
                          <a:pt x="411" y="47"/>
                          <a:pt x="406" y="44"/>
                        </a:cubicBezTo>
                        <a:cubicBezTo>
                          <a:pt x="400" y="40"/>
                          <a:pt x="394" y="35"/>
                          <a:pt x="387" y="33"/>
                        </a:cubicBezTo>
                        <a:cubicBezTo>
                          <a:pt x="382" y="32"/>
                          <a:pt x="372" y="24"/>
                          <a:pt x="355" y="19"/>
                        </a:cubicBezTo>
                        <a:cubicBezTo>
                          <a:pt x="341" y="14"/>
                          <a:pt x="330" y="6"/>
                          <a:pt x="312" y="3"/>
                        </a:cubicBezTo>
                        <a:cubicBezTo>
                          <a:pt x="286" y="0"/>
                          <a:pt x="253" y="2"/>
                          <a:pt x="236" y="5"/>
                        </a:cubicBezTo>
                        <a:cubicBezTo>
                          <a:pt x="215" y="8"/>
                          <a:pt x="190" y="10"/>
                          <a:pt x="176" y="15"/>
                        </a:cubicBezTo>
                        <a:cubicBezTo>
                          <a:pt x="151" y="23"/>
                          <a:pt x="135" y="34"/>
                          <a:pt x="137" y="36"/>
                        </a:cubicBezTo>
                        <a:cubicBezTo>
                          <a:pt x="126" y="42"/>
                          <a:pt x="115" y="48"/>
                          <a:pt x="103" y="55"/>
                        </a:cubicBezTo>
                        <a:cubicBezTo>
                          <a:pt x="67" y="78"/>
                          <a:pt x="40" y="111"/>
                          <a:pt x="37" y="154"/>
                        </a:cubicBezTo>
                        <a:cubicBezTo>
                          <a:pt x="35" y="178"/>
                          <a:pt x="23" y="198"/>
                          <a:pt x="21" y="222"/>
                        </a:cubicBezTo>
                        <a:cubicBezTo>
                          <a:pt x="19" y="248"/>
                          <a:pt x="0" y="260"/>
                          <a:pt x="8" y="285"/>
                        </a:cubicBezTo>
                        <a:cubicBezTo>
                          <a:pt x="6" y="300"/>
                          <a:pt x="13" y="300"/>
                          <a:pt x="13" y="315"/>
                        </a:cubicBezTo>
                        <a:cubicBezTo>
                          <a:pt x="7" y="330"/>
                          <a:pt x="20" y="349"/>
                          <a:pt x="20" y="349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0" name="Freeform 5">
                    <a:extLst>
                      <a:ext uri="{FF2B5EF4-FFF2-40B4-BE49-F238E27FC236}">
                        <a16:creationId xmlns:a16="http://schemas.microsoft.com/office/drawing/2014/main" id="{AD079C9F-C0C7-4A3D-A54A-1CD1DA69B2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5" y="1424"/>
                    <a:ext cx="932" cy="812"/>
                  </a:xfrm>
                  <a:custGeom>
                    <a:avLst/>
                    <a:gdLst>
                      <a:gd name="T0" fmla="*/ 69 w 523"/>
                      <a:gd name="T1" fmla="*/ 48 h 427"/>
                      <a:gd name="T2" fmla="*/ 69 w 523"/>
                      <a:gd name="T3" fmla="*/ 48 h 427"/>
                      <a:gd name="T4" fmla="*/ 52 w 523"/>
                      <a:gd name="T5" fmla="*/ 21 h 427"/>
                      <a:gd name="T6" fmla="*/ 0 w 523"/>
                      <a:gd name="T7" fmla="*/ 84 h 427"/>
                      <a:gd name="T8" fmla="*/ 36 w 523"/>
                      <a:gd name="T9" fmla="*/ 264 h 427"/>
                      <a:gd name="T10" fmla="*/ 64 w 523"/>
                      <a:gd name="T11" fmla="*/ 445 h 427"/>
                      <a:gd name="T12" fmla="*/ 93 w 523"/>
                      <a:gd name="T13" fmla="*/ 565 h 427"/>
                      <a:gd name="T14" fmla="*/ 134 w 523"/>
                      <a:gd name="T15" fmla="*/ 654 h 427"/>
                      <a:gd name="T16" fmla="*/ 207 w 523"/>
                      <a:gd name="T17" fmla="*/ 719 h 427"/>
                      <a:gd name="T18" fmla="*/ 264 w 523"/>
                      <a:gd name="T19" fmla="*/ 1048 h 427"/>
                      <a:gd name="T20" fmla="*/ 531 w 523"/>
                      <a:gd name="T21" fmla="*/ 1396 h 427"/>
                      <a:gd name="T22" fmla="*/ 825 w 523"/>
                      <a:gd name="T23" fmla="*/ 1544 h 427"/>
                      <a:gd name="T24" fmla="*/ 1121 w 523"/>
                      <a:gd name="T25" fmla="*/ 1396 h 427"/>
                      <a:gd name="T26" fmla="*/ 1388 w 523"/>
                      <a:gd name="T27" fmla="*/ 1048 h 427"/>
                      <a:gd name="T28" fmla="*/ 1454 w 523"/>
                      <a:gd name="T29" fmla="*/ 719 h 427"/>
                      <a:gd name="T30" fmla="*/ 1527 w 523"/>
                      <a:gd name="T31" fmla="*/ 654 h 427"/>
                      <a:gd name="T32" fmla="*/ 1572 w 523"/>
                      <a:gd name="T33" fmla="*/ 565 h 427"/>
                      <a:gd name="T34" fmla="*/ 1600 w 523"/>
                      <a:gd name="T35" fmla="*/ 445 h 427"/>
                      <a:gd name="T36" fmla="*/ 1625 w 523"/>
                      <a:gd name="T37" fmla="*/ 264 h 427"/>
                      <a:gd name="T38" fmla="*/ 1661 w 523"/>
                      <a:gd name="T39" fmla="*/ 84 h 427"/>
                      <a:gd name="T40" fmla="*/ 1641 w 523"/>
                      <a:gd name="T41" fmla="*/ 21 h 427"/>
                      <a:gd name="T42" fmla="*/ 1629 w 523"/>
                      <a:gd name="T43" fmla="*/ 15 h 427"/>
                      <a:gd name="T44" fmla="*/ 1613 w 523"/>
                      <a:gd name="T45" fmla="*/ 21 h 427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523" h="427">
                        <a:moveTo>
                          <a:pt x="22" y="13"/>
                        </a:move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1" y="10"/>
                          <a:pt x="16" y="6"/>
                          <a:pt x="16" y="6"/>
                        </a:cubicBezTo>
                        <a:cubicBezTo>
                          <a:pt x="8" y="0"/>
                          <a:pt x="0" y="10"/>
                          <a:pt x="0" y="23"/>
                        </a:cubicBezTo>
                        <a:cubicBezTo>
                          <a:pt x="0" y="37"/>
                          <a:pt x="11" y="63"/>
                          <a:pt x="11" y="73"/>
                        </a:cubicBezTo>
                        <a:cubicBezTo>
                          <a:pt x="11" y="82"/>
                          <a:pt x="15" y="107"/>
                          <a:pt x="20" y="123"/>
                        </a:cubicBezTo>
                        <a:cubicBezTo>
                          <a:pt x="26" y="139"/>
                          <a:pt x="23" y="146"/>
                          <a:pt x="29" y="156"/>
                        </a:cubicBezTo>
                        <a:cubicBezTo>
                          <a:pt x="35" y="165"/>
                          <a:pt x="37" y="174"/>
                          <a:pt x="42" y="181"/>
                        </a:cubicBezTo>
                        <a:cubicBezTo>
                          <a:pt x="48" y="188"/>
                          <a:pt x="60" y="198"/>
                          <a:pt x="65" y="199"/>
                        </a:cubicBezTo>
                        <a:cubicBezTo>
                          <a:pt x="67" y="221"/>
                          <a:pt x="73" y="270"/>
                          <a:pt x="83" y="290"/>
                        </a:cubicBezTo>
                        <a:cubicBezTo>
                          <a:pt x="94" y="310"/>
                          <a:pt x="138" y="365"/>
                          <a:pt x="167" y="386"/>
                        </a:cubicBezTo>
                        <a:cubicBezTo>
                          <a:pt x="194" y="405"/>
                          <a:pt x="211" y="426"/>
                          <a:pt x="260" y="427"/>
                        </a:cubicBezTo>
                        <a:cubicBezTo>
                          <a:pt x="310" y="426"/>
                          <a:pt x="327" y="405"/>
                          <a:pt x="353" y="386"/>
                        </a:cubicBezTo>
                        <a:cubicBezTo>
                          <a:pt x="383" y="365"/>
                          <a:pt x="428" y="313"/>
                          <a:pt x="437" y="290"/>
                        </a:cubicBezTo>
                        <a:cubicBezTo>
                          <a:pt x="447" y="267"/>
                          <a:pt x="457" y="221"/>
                          <a:pt x="458" y="199"/>
                        </a:cubicBezTo>
                        <a:cubicBezTo>
                          <a:pt x="464" y="198"/>
                          <a:pt x="476" y="188"/>
                          <a:pt x="481" y="181"/>
                        </a:cubicBezTo>
                        <a:cubicBezTo>
                          <a:pt x="487" y="174"/>
                          <a:pt x="489" y="165"/>
                          <a:pt x="495" y="156"/>
                        </a:cubicBezTo>
                        <a:cubicBezTo>
                          <a:pt x="500" y="146"/>
                          <a:pt x="498" y="139"/>
                          <a:pt x="504" y="123"/>
                        </a:cubicBezTo>
                        <a:cubicBezTo>
                          <a:pt x="509" y="107"/>
                          <a:pt x="512" y="82"/>
                          <a:pt x="512" y="73"/>
                        </a:cubicBezTo>
                        <a:cubicBezTo>
                          <a:pt x="512" y="63"/>
                          <a:pt x="523" y="37"/>
                          <a:pt x="523" y="23"/>
                        </a:cubicBezTo>
                        <a:cubicBezTo>
                          <a:pt x="523" y="15"/>
                          <a:pt x="521" y="9"/>
                          <a:pt x="517" y="6"/>
                        </a:cubicBezTo>
                        <a:cubicBezTo>
                          <a:pt x="516" y="6"/>
                          <a:pt x="514" y="5"/>
                          <a:pt x="513" y="4"/>
                        </a:cubicBezTo>
                        <a:cubicBezTo>
                          <a:pt x="511" y="4"/>
                          <a:pt x="510" y="4"/>
                          <a:pt x="508" y="6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1" name="Freeform 6">
                    <a:extLst>
                      <a:ext uri="{FF2B5EF4-FFF2-40B4-BE49-F238E27FC236}">
                        <a16:creationId xmlns:a16="http://schemas.microsoft.com/office/drawing/2014/main" id="{06174E22-A8F3-4258-A2FC-F5F5966560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66" y="1977"/>
                    <a:ext cx="1005" cy="1841"/>
                  </a:xfrm>
                  <a:custGeom>
                    <a:avLst/>
                    <a:gdLst>
                      <a:gd name="T0" fmla="*/ 1791 w 564"/>
                      <a:gd name="T1" fmla="*/ 3501 h 968"/>
                      <a:gd name="T2" fmla="*/ 1693 w 564"/>
                      <a:gd name="T3" fmla="*/ 2742 h 968"/>
                      <a:gd name="T4" fmla="*/ 1623 w 564"/>
                      <a:gd name="T5" fmla="*/ 1856 h 968"/>
                      <a:gd name="T6" fmla="*/ 1173 w 564"/>
                      <a:gd name="T7" fmla="*/ 1132 h 968"/>
                      <a:gd name="T8" fmla="*/ 816 w 564"/>
                      <a:gd name="T9" fmla="*/ 1010 h 968"/>
                      <a:gd name="T10" fmla="*/ 280 w 564"/>
                      <a:gd name="T11" fmla="*/ 746 h 968"/>
                      <a:gd name="T12" fmla="*/ 52 w 564"/>
                      <a:gd name="T13" fmla="*/ 0 h 96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564" h="968">
                        <a:moveTo>
                          <a:pt x="564" y="968"/>
                        </a:moveTo>
                        <a:cubicBezTo>
                          <a:pt x="551" y="865"/>
                          <a:pt x="531" y="799"/>
                          <a:pt x="533" y="758"/>
                        </a:cubicBezTo>
                        <a:cubicBezTo>
                          <a:pt x="545" y="674"/>
                          <a:pt x="527" y="584"/>
                          <a:pt x="511" y="513"/>
                        </a:cubicBezTo>
                        <a:cubicBezTo>
                          <a:pt x="476" y="360"/>
                          <a:pt x="403" y="321"/>
                          <a:pt x="369" y="313"/>
                        </a:cubicBezTo>
                        <a:cubicBezTo>
                          <a:pt x="334" y="306"/>
                          <a:pt x="281" y="301"/>
                          <a:pt x="257" y="279"/>
                        </a:cubicBezTo>
                        <a:cubicBezTo>
                          <a:pt x="241" y="263"/>
                          <a:pt x="123" y="210"/>
                          <a:pt x="88" y="206"/>
                        </a:cubicBezTo>
                        <a:cubicBezTo>
                          <a:pt x="0" y="189"/>
                          <a:pt x="15" y="31"/>
                          <a:pt x="16" y="0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2" name="Freeform 7">
                    <a:extLst>
                      <a:ext uri="{FF2B5EF4-FFF2-40B4-BE49-F238E27FC236}">
                        <a16:creationId xmlns:a16="http://schemas.microsoft.com/office/drawing/2014/main" id="{4804C67F-8480-49C1-B13E-61DBE07AA0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89" y="1983"/>
                    <a:ext cx="1001" cy="1835"/>
                  </a:xfrm>
                  <a:custGeom>
                    <a:avLst/>
                    <a:gdLst>
                      <a:gd name="T0" fmla="*/ 1749 w 561"/>
                      <a:gd name="T1" fmla="*/ 0 h 965"/>
                      <a:gd name="T2" fmla="*/ 1515 w 561"/>
                      <a:gd name="T3" fmla="*/ 734 h 965"/>
                      <a:gd name="T4" fmla="*/ 978 w 561"/>
                      <a:gd name="T5" fmla="*/ 998 h 965"/>
                      <a:gd name="T6" fmla="*/ 625 w 561"/>
                      <a:gd name="T7" fmla="*/ 1120 h 965"/>
                      <a:gd name="T8" fmla="*/ 171 w 561"/>
                      <a:gd name="T9" fmla="*/ 1845 h 965"/>
                      <a:gd name="T10" fmla="*/ 98 w 561"/>
                      <a:gd name="T11" fmla="*/ 2731 h 965"/>
                      <a:gd name="T12" fmla="*/ 0 w 561"/>
                      <a:gd name="T13" fmla="*/ 3489 h 96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561" h="965">
                        <a:moveTo>
                          <a:pt x="549" y="0"/>
                        </a:moveTo>
                        <a:cubicBezTo>
                          <a:pt x="550" y="38"/>
                          <a:pt x="561" y="187"/>
                          <a:pt x="476" y="203"/>
                        </a:cubicBezTo>
                        <a:cubicBezTo>
                          <a:pt x="442" y="207"/>
                          <a:pt x="324" y="260"/>
                          <a:pt x="307" y="276"/>
                        </a:cubicBezTo>
                        <a:cubicBezTo>
                          <a:pt x="284" y="298"/>
                          <a:pt x="230" y="303"/>
                          <a:pt x="196" y="310"/>
                        </a:cubicBezTo>
                        <a:cubicBezTo>
                          <a:pt x="161" y="318"/>
                          <a:pt x="88" y="357"/>
                          <a:pt x="54" y="510"/>
                        </a:cubicBezTo>
                        <a:cubicBezTo>
                          <a:pt x="38" y="581"/>
                          <a:pt x="20" y="671"/>
                          <a:pt x="31" y="755"/>
                        </a:cubicBezTo>
                        <a:cubicBezTo>
                          <a:pt x="34" y="796"/>
                          <a:pt x="13" y="862"/>
                          <a:pt x="0" y="965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3" name="Freeform 8">
                    <a:extLst>
                      <a:ext uri="{FF2B5EF4-FFF2-40B4-BE49-F238E27FC236}">
                        <a16:creationId xmlns:a16="http://schemas.microsoft.com/office/drawing/2014/main" id="{A000E1F0-8417-4474-A018-DD9542D250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5" y="1424"/>
                    <a:ext cx="932" cy="812"/>
                  </a:xfrm>
                  <a:custGeom>
                    <a:avLst/>
                    <a:gdLst>
                      <a:gd name="T0" fmla="*/ 134 w 523"/>
                      <a:gd name="T1" fmla="*/ 348 h 427"/>
                      <a:gd name="T2" fmla="*/ 94 w 523"/>
                      <a:gd name="T3" fmla="*/ 156 h 427"/>
                      <a:gd name="T4" fmla="*/ 80 w 523"/>
                      <a:gd name="T5" fmla="*/ 84 h 427"/>
                      <a:gd name="T6" fmla="*/ 69 w 523"/>
                      <a:gd name="T7" fmla="*/ 48 h 427"/>
                      <a:gd name="T8" fmla="*/ 69 w 523"/>
                      <a:gd name="T9" fmla="*/ 48 h 427"/>
                      <a:gd name="T10" fmla="*/ 52 w 523"/>
                      <a:gd name="T11" fmla="*/ 21 h 427"/>
                      <a:gd name="T12" fmla="*/ 0 w 523"/>
                      <a:gd name="T13" fmla="*/ 84 h 427"/>
                      <a:gd name="T14" fmla="*/ 36 w 523"/>
                      <a:gd name="T15" fmla="*/ 264 h 427"/>
                      <a:gd name="T16" fmla="*/ 64 w 523"/>
                      <a:gd name="T17" fmla="*/ 445 h 427"/>
                      <a:gd name="T18" fmla="*/ 93 w 523"/>
                      <a:gd name="T19" fmla="*/ 565 h 427"/>
                      <a:gd name="T20" fmla="*/ 134 w 523"/>
                      <a:gd name="T21" fmla="*/ 654 h 427"/>
                      <a:gd name="T22" fmla="*/ 207 w 523"/>
                      <a:gd name="T23" fmla="*/ 719 h 427"/>
                      <a:gd name="T24" fmla="*/ 264 w 523"/>
                      <a:gd name="T25" fmla="*/ 1048 h 427"/>
                      <a:gd name="T26" fmla="*/ 531 w 523"/>
                      <a:gd name="T27" fmla="*/ 1396 h 427"/>
                      <a:gd name="T28" fmla="*/ 825 w 523"/>
                      <a:gd name="T29" fmla="*/ 1544 h 427"/>
                      <a:gd name="T30" fmla="*/ 1121 w 523"/>
                      <a:gd name="T31" fmla="*/ 1396 h 427"/>
                      <a:gd name="T32" fmla="*/ 1388 w 523"/>
                      <a:gd name="T33" fmla="*/ 1048 h 427"/>
                      <a:gd name="T34" fmla="*/ 1454 w 523"/>
                      <a:gd name="T35" fmla="*/ 719 h 427"/>
                      <a:gd name="T36" fmla="*/ 1527 w 523"/>
                      <a:gd name="T37" fmla="*/ 654 h 427"/>
                      <a:gd name="T38" fmla="*/ 1572 w 523"/>
                      <a:gd name="T39" fmla="*/ 565 h 427"/>
                      <a:gd name="T40" fmla="*/ 1600 w 523"/>
                      <a:gd name="T41" fmla="*/ 445 h 427"/>
                      <a:gd name="T42" fmla="*/ 1625 w 523"/>
                      <a:gd name="T43" fmla="*/ 264 h 427"/>
                      <a:gd name="T44" fmla="*/ 1661 w 523"/>
                      <a:gd name="T45" fmla="*/ 84 h 427"/>
                      <a:gd name="T46" fmla="*/ 1641 w 523"/>
                      <a:gd name="T47" fmla="*/ 21 h 427"/>
                      <a:gd name="T48" fmla="*/ 1629 w 523"/>
                      <a:gd name="T49" fmla="*/ 15 h 427"/>
                      <a:gd name="T50" fmla="*/ 1613 w 523"/>
                      <a:gd name="T51" fmla="*/ 21 h 427"/>
                      <a:gd name="T52" fmla="*/ 1563 w 523"/>
                      <a:gd name="T53" fmla="*/ 213 h 427"/>
                      <a:gd name="T54" fmla="*/ 1547 w 523"/>
                      <a:gd name="T55" fmla="*/ 261 h 427"/>
                      <a:gd name="T56" fmla="*/ 1506 w 523"/>
                      <a:gd name="T57" fmla="*/ 377 h 427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523" h="427">
                        <a:moveTo>
                          <a:pt x="42" y="96"/>
                        </a:moveTo>
                        <a:cubicBezTo>
                          <a:pt x="37" y="78"/>
                          <a:pt x="30" y="43"/>
                          <a:pt x="30" y="43"/>
                        </a:cubicBezTo>
                        <a:cubicBezTo>
                          <a:pt x="30" y="43"/>
                          <a:pt x="28" y="33"/>
                          <a:pt x="25" y="23"/>
                        </a:cubicBezTo>
                        <a:cubicBezTo>
                          <a:pt x="24" y="19"/>
                          <a:pt x="23" y="16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1" y="10"/>
                          <a:pt x="16" y="6"/>
                          <a:pt x="16" y="6"/>
                        </a:cubicBezTo>
                        <a:cubicBezTo>
                          <a:pt x="8" y="0"/>
                          <a:pt x="0" y="10"/>
                          <a:pt x="0" y="23"/>
                        </a:cubicBezTo>
                        <a:cubicBezTo>
                          <a:pt x="0" y="37"/>
                          <a:pt x="11" y="63"/>
                          <a:pt x="11" y="73"/>
                        </a:cubicBezTo>
                        <a:cubicBezTo>
                          <a:pt x="11" y="82"/>
                          <a:pt x="15" y="107"/>
                          <a:pt x="20" y="123"/>
                        </a:cubicBezTo>
                        <a:cubicBezTo>
                          <a:pt x="26" y="139"/>
                          <a:pt x="23" y="146"/>
                          <a:pt x="29" y="156"/>
                        </a:cubicBezTo>
                        <a:cubicBezTo>
                          <a:pt x="35" y="165"/>
                          <a:pt x="37" y="174"/>
                          <a:pt x="42" y="181"/>
                        </a:cubicBezTo>
                        <a:cubicBezTo>
                          <a:pt x="48" y="188"/>
                          <a:pt x="60" y="198"/>
                          <a:pt x="65" y="199"/>
                        </a:cubicBezTo>
                        <a:cubicBezTo>
                          <a:pt x="67" y="221"/>
                          <a:pt x="73" y="270"/>
                          <a:pt x="83" y="290"/>
                        </a:cubicBezTo>
                        <a:cubicBezTo>
                          <a:pt x="94" y="310"/>
                          <a:pt x="138" y="365"/>
                          <a:pt x="167" y="386"/>
                        </a:cubicBezTo>
                        <a:cubicBezTo>
                          <a:pt x="194" y="405"/>
                          <a:pt x="211" y="426"/>
                          <a:pt x="260" y="427"/>
                        </a:cubicBezTo>
                        <a:cubicBezTo>
                          <a:pt x="310" y="426"/>
                          <a:pt x="327" y="405"/>
                          <a:pt x="353" y="386"/>
                        </a:cubicBezTo>
                        <a:cubicBezTo>
                          <a:pt x="383" y="365"/>
                          <a:pt x="428" y="313"/>
                          <a:pt x="437" y="290"/>
                        </a:cubicBezTo>
                        <a:cubicBezTo>
                          <a:pt x="447" y="267"/>
                          <a:pt x="457" y="221"/>
                          <a:pt x="458" y="199"/>
                        </a:cubicBezTo>
                        <a:cubicBezTo>
                          <a:pt x="464" y="198"/>
                          <a:pt x="476" y="188"/>
                          <a:pt x="481" y="181"/>
                        </a:cubicBezTo>
                        <a:cubicBezTo>
                          <a:pt x="487" y="174"/>
                          <a:pt x="489" y="165"/>
                          <a:pt x="495" y="156"/>
                        </a:cubicBezTo>
                        <a:cubicBezTo>
                          <a:pt x="500" y="146"/>
                          <a:pt x="498" y="139"/>
                          <a:pt x="504" y="123"/>
                        </a:cubicBezTo>
                        <a:cubicBezTo>
                          <a:pt x="509" y="107"/>
                          <a:pt x="512" y="82"/>
                          <a:pt x="512" y="73"/>
                        </a:cubicBezTo>
                        <a:cubicBezTo>
                          <a:pt x="512" y="63"/>
                          <a:pt x="523" y="37"/>
                          <a:pt x="523" y="23"/>
                        </a:cubicBezTo>
                        <a:cubicBezTo>
                          <a:pt x="523" y="15"/>
                          <a:pt x="521" y="9"/>
                          <a:pt x="517" y="6"/>
                        </a:cubicBezTo>
                        <a:cubicBezTo>
                          <a:pt x="516" y="6"/>
                          <a:pt x="514" y="5"/>
                          <a:pt x="513" y="4"/>
                        </a:cubicBezTo>
                        <a:cubicBezTo>
                          <a:pt x="511" y="4"/>
                          <a:pt x="510" y="4"/>
                          <a:pt x="508" y="6"/>
                        </a:cubicBezTo>
                        <a:cubicBezTo>
                          <a:pt x="492" y="59"/>
                          <a:pt x="492" y="59"/>
                          <a:pt x="492" y="59"/>
                        </a:cubicBezTo>
                        <a:cubicBezTo>
                          <a:pt x="487" y="72"/>
                          <a:pt x="487" y="72"/>
                          <a:pt x="487" y="72"/>
                        </a:cubicBezTo>
                        <a:cubicBezTo>
                          <a:pt x="485" y="87"/>
                          <a:pt x="474" y="104"/>
                          <a:pt x="474" y="104"/>
                        </a:cubicBezTo>
                      </a:path>
                    </a:pathLst>
                  </a:custGeom>
                  <a:solidFill>
                    <a:srgbClr val="FEF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4" name="Freeform 9">
                    <a:extLst>
                      <a:ext uri="{FF2B5EF4-FFF2-40B4-BE49-F238E27FC236}">
                        <a16:creationId xmlns:a16="http://schemas.microsoft.com/office/drawing/2014/main" id="{DA25AE8A-4D8F-45AD-9618-18AE455300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93" y="768"/>
                    <a:ext cx="949" cy="858"/>
                  </a:xfrm>
                  <a:custGeom>
                    <a:avLst/>
                    <a:gdLst>
                      <a:gd name="T0" fmla="*/ 1543 w 532"/>
                      <a:gd name="T1" fmla="*/ 1632 h 451"/>
                      <a:gd name="T2" fmla="*/ 1572 w 532"/>
                      <a:gd name="T3" fmla="*/ 1568 h 451"/>
                      <a:gd name="T4" fmla="*/ 1604 w 532"/>
                      <a:gd name="T5" fmla="*/ 1463 h 451"/>
                      <a:gd name="T6" fmla="*/ 1655 w 532"/>
                      <a:gd name="T7" fmla="*/ 1271 h 451"/>
                      <a:gd name="T8" fmla="*/ 1693 w 532"/>
                      <a:gd name="T9" fmla="*/ 1256 h 451"/>
                      <a:gd name="T10" fmla="*/ 1680 w 532"/>
                      <a:gd name="T11" fmla="*/ 1063 h 451"/>
                      <a:gd name="T12" fmla="*/ 1686 w 532"/>
                      <a:gd name="T13" fmla="*/ 898 h 451"/>
                      <a:gd name="T14" fmla="*/ 1639 w 532"/>
                      <a:gd name="T15" fmla="*/ 691 h 451"/>
                      <a:gd name="T16" fmla="*/ 1600 w 532"/>
                      <a:gd name="T17" fmla="*/ 478 h 451"/>
                      <a:gd name="T18" fmla="*/ 1466 w 532"/>
                      <a:gd name="T19" fmla="*/ 304 h 451"/>
                      <a:gd name="T20" fmla="*/ 1393 w 532"/>
                      <a:gd name="T21" fmla="*/ 213 h 451"/>
                      <a:gd name="T22" fmla="*/ 1291 w 532"/>
                      <a:gd name="T23" fmla="*/ 160 h 451"/>
                      <a:gd name="T24" fmla="*/ 1231 w 532"/>
                      <a:gd name="T25" fmla="*/ 120 h 451"/>
                      <a:gd name="T26" fmla="*/ 1129 w 532"/>
                      <a:gd name="T27" fmla="*/ 68 h 451"/>
                      <a:gd name="T28" fmla="*/ 994 w 532"/>
                      <a:gd name="T29" fmla="*/ 11 h 451"/>
                      <a:gd name="T30" fmla="*/ 751 w 532"/>
                      <a:gd name="T31" fmla="*/ 19 h 451"/>
                      <a:gd name="T32" fmla="*/ 560 w 532"/>
                      <a:gd name="T33" fmla="*/ 55 h 451"/>
                      <a:gd name="T34" fmla="*/ 435 w 532"/>
                      <a:gd name="T35" fmla="*/ 129 h 451"/>
                      <a:gd name="T36" fmla="*/ 328 w 532"/>
                      <a:gd name="T37" fmla="*/ 200 h 451"/>
                      <a:gd name="T38" fmla="*/ 118 w 532"/>
                      <a:gd name="T39" fmla="*/ 557 h 451"/>
                      <a:gd name="T40" fmla="*/ 66 w 532"/>
                      <a:gd name="T41" fmla="*/ 803 h 451"/>
                      <a:gd name="T42" fmla="*/ 25 w 532"/>
                      <a:gd name="T43" fmla="*/ 1031 h 451"/>
                      <a:gd name="T44" fmla="*/ 41 w 532"/>
                      <a:gd name="T45" fmla="*/ 1140 h 451"/>
                      <a:gd name="T46" fmla="*/ 64 w 532"/>
                      <a:gd name="T47" fmla="*/ 1263 h 451"/>
                      <a:gd name="T48" fmla="*/ 98 w 532"/>
                      <a:gd name="T49" fmla="*/ 1288 h 451"/>
                      <a:gd name="T50" fmla="*/ 134 w 532"/>
                      <a:gd name="T51" fmla="*/ 1404 h 451"/>
                      <a:gd name="T52" fmla="*/ 171 w 532"/>
                      <a:gd name="T53" fmla="*/ 1596 h 451"/>
                      <a:gd name="T54" fmla="*/ 198 w 532"/>
                      <a:gd name="T55" fmla="*/ 1596 h 451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532" h="451">
                        <a:moveTo>
                          <a:pt x="485" y="451"/>
                        </a:moveTo>
                        <a:cubicBezTo>
                          <a:pt x="494" y="433"/>
                          <a:pt x="494" y="433"/>
                          <a:pt x="494" y="433"/>
                        </a:cubicBezTo>
                        <a:cubicBezTo>
                          <a:pt x="504" y="404"/>
                          <a:pt x="504" y="404"/>
                          <a:pt x="504" y="404"/>
                        </a:cubicBezTo>
                        <a:cubicBezTo>
                          <a:pt x="520" y="351"/>
                          <a:pt x="520" y="351"/>
                          <a:pt x="520" y="351"/>
                        </a:cubicBezTo>
                        <a:cubicBezTo>
                          <a:pt x="523" y="344"/>
                          <a:pt x="531" y="357"/>
                          <a:pt x="532" y="347"/>
                        </a:cubicBezTo>
                        <a:cubicBezTo>
                          <a:pt x="532" y="336"/>
                          <a:pt x="527" y="305"/>
                          <a:pt x="528" y="294"/>
                        </a:cubicBezTo>
                        <a:cubicBezTo>
                          <a:pt x="528" y="284"/>
                          <a:pt x="530" y="258"/>
                          <a:pt x="530" y="248"/>
                        </a:cubicBezTo>
                        <a:cubicBezTo>
                          <a:pt x="530" y="228"/>
                          <a:pt x="520" y="209"/>
                          <a:pt x="515" y="191"/>
                        </a:cubicBezTo>
                        <a:cubicBezTo>
                          <a:pt x="510" y="171"/>
                          <a:pt x="509" y="151"/>
                          <a:pt x="503" y="132"/>
                        </a:cubicBezTo>
                        <a:cubicBezTo>
                          <a:pt x="497" y="110"/>
                          <a:pt x="481" y="96"/>
                          <a:pt x="461" y="84"/>
                        </a:cubicBezTo>
                        <a:cubicBezTo>
                          <a:pt x="454" y="80"/>
                          <a:pt x="447" y="66"/>
                          <a:pt x="438" y="59"/>
                        </a:cubicBezTo>
                        <a:cubicBezTo>
                          <a:pt x="425" y="50"/>
                          <a:pt x="411" y="47"/>
                          <a:pt x="406" y="44"/>
                        </a:cubicBezTo>
                        <a:cubicBezTo>
                          <a:pt x="400" y="40"/>
                          <a:pt x="394" y="35"/>
                          <a:pt x="387" y="33"/>
                        </a:cubicBezTo>
                        <a:cubicBezTo>
                          <a:pt x="382" y="32"/>
                          <a:pt x="372" y="24"/>
                          <a:pt x="355" y="19"/>
                        </a:cubicBezTo>
                        <a:cubicBezTo>
                          <a:pt x="341" y="14"/>
                          <a:pt x="330" y="6"/>
                          <a:pt x="312" y="3"/>
                        </a:cubicBezTo>
                        <a:cubicBezTo>
                          <a:pt x="286" y="0"/>
                          <a:pt x="253" y="2"/>
                          <a:pt x="236" y="5"/>
                        </a:cubicBezTo>
                        <a:cubicBezTo>
                          <a:pt x="215" y="8"/>
                          <a:pt x="190" y="10"/>
                          <a:pt x="176" y="15"/>
                        </a:cubicBezTo>
                        <a:cubicBezTo>
                          <a:pt x="151" y="23"/>
                          <a:pt x="135" y="34"/>
                          <a:pt x="137" y="36"/>
                        </a:cubicBezTo>
                        <a:cubicBezTo>
                          <a:pt x="126" y="42"/>
                          <a:pt x="115" y="48"/>
                          <a:pt x="103" y="55"/>
                        </a:cubicBezTo>
                        <a:cubicBezTo>
                          <a:pt x="67" y="78"/>
                          <a:pt x="40" y="111"/>
                          <a:pt x="37" y="154"/>
                        </a:cubicBezTo>
                        <a:cubicBezTo>
                          <a:pt x="35" y="178"/>
                          <a:pt x="23" y="198"/>
                          <a:pt x="21" y="222"/>
                        </a:cubicBezTo>
                        <a:cubicBezTo>
                          <a:pt x="19" y="248"/>
                          <a:pt x="0" y="260"/>
                          <a:pt x="8" y="285"/>
                        </a:cubicBezTo>
                        <a:cubicBezTo>
                          <a:pt x="6" y="300"/>
                          <a:pt x="13" y="300"/>
                          <a:pt x="13" y="315"/>
                        </a:cubicBezTo>
                        <a:cubicBezTo>
                          <a:pt x="7" y="330"/>
                          <a:pt x="20" y="349"/>
                          <a:pt x="20" y="349"/>
                        </a:cubicBezTo>
                        <a:cubicBezTo>
                          <a:pt x="31" y="356"/>
                          <a:pt x="31" y="356"/>
                          <a:pt x="31" y="356"/>
                        </a:cubicBezTo>
                        <a:cubicBezTo>
                          <a:pt x="35" y="363"/>
                          <a:pt x="42" y="388"/>
                          <a:pt x="42" y="388"/>
                        </a:cubicBezTo>
                        <a:cubicBezTo>
                          <a:pt x="42" y="388"/>
                          <a:pt x="49" y="423"/>
                          <a:pt x="54" y="441"/>
                        </a:cubicBezTo>
                        <a:cubicBezTo>
                          <a:pt x="57" y="450"/>
                          <a:pt x="58" y="444"/>
                          <a:pt x="62" y="441"/>
                        </a:cubicBezTo>
                      </a:path>
                    </a:pathLst>
                  </a:custGeom>
                  <a:solidFill>
                    <a:srgbClr val="FEF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5" name="Freeform 10">
                    <a:extLst>
                      <a:ext uri="{FF2B5EF4-FFF2-40B4-BE49-F238E27FC236}">
                        <a16:creationId xmlns:a16="http://schemas.microsoft.com/office/drawing/2014/main" id="{3DBE1046-AB02-4FEE-A73F-3AD1A66F41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89" y="1977"/>
                    <a:ext cx="2582" cy="1841"/>
                  </a:xfrm>
                  <a:custGeom>
                    <a:avLst/>
                    <a:gdLst>
                      <a:gd name="T0" fmla="*/ 4506 w 1448"/>
                      <a:gd name="T1" fmla="*/ 2742 h 968"/>
                      <a:gd name="T2" fmla="*/ 4435 w 1448"/>
                      <a:gd name="T3" fmla="*/ 1856 h 968"/>
                      <a:gd name="T4" fmla="*/ 3984 w 1448"/>
                      <a:gd name="T5" fmla="*/ 1132 h 968"/>
                      <a:gd name="T6" fmla="*/ 3629 w 1448"/>
                      <a:gd name="T7" fmla="*/ 1010 h 968"/>
                      <a:gd name="T8" fmla="*/ 3090 w 1448"/>
                      <a:gd name="T9" fmla="*/ 746 h 968"/>
                      <a:gd name="T10" fmla="*/ 2862 w 1448"/>
                      <a:gd name="T11" fmla="*/ 0 h 968"/>
                      <a:gd name="T12" fmla="*/ 2594 w 1448"/>
                      <a:gd name="T13" fmla="*/ 344 h 968"/>
                      <a:gd name="T14" fmla="*/ 2298 w 1448"/>
                      <a:gd name="T15" fmla="*/ 493 h 968"/>
                      <a:gd name="T16" fmla="*/ 2002 w 1448"/>
                      <a:gd name="T17" fmla="*/ 344 h 968"/>
                      <a:gd name="T18" fmla="*/ 1746 w 1448"/>
                      <a:gd name="T19" fmla="*/ 11 h 968"/>
                      <a:gd name="T20" fmla="*/ 1514 w 1448"/>
                      <a:gd name="T21" fmla="*/ 746 h 968"/>
                      <a:gd name="T22" fmla="*/ 975 w 1448"/>
                      <a:gd name="T23" fmla="*/ 1010 h 968"/>
                      <a:gd name="T24" fmla="*/ 622 w 1448"/>
                      <a:gd name="T25" fmla="*/ 1132 h 968"/>
                      <a:gd name="T26" fmla="*/ 171 w 1448"/>
                      <a:gd name="T27" fmla="*/ 1856 h 968"/>
                      <a:gd name="T28" fmla="*/ 98 w 1448"/>
                      <a:gd name="T29" fmla="*/ 2742 h 968"/>
                      <a:gd name="T30" fmla="*/ 0 w 1448"/>
                      <a:gd name="T31" fmla="*/ 3501 h 968"/>
                      <a:gd name="T32" fmla="*/ 813 w 1448"/>
                      <a:gd name="T33" fmla="*/ 3501 h 968"/>
                      <a:gd name="T34" fmla="*/ 817 w 1448"/>
                      <a:gd name="T35" fmla="*/ 3444 h 968"/>
                      <a:gd name="T36" fmla="*/ 817 w 1448"/>
                      <a:gd name="T37" fmla="*/ 3454 h 968"/>
                      <a:gd name="T38" fmla="*/ 820 w 1448"/>
                      <a:gd name="T39" fmla="*/ 3501 h 968"/>
                      <a:gd name="T40" fmla="*/ 3784 w 1448"/>
                      <a:gd name="T41" fmla="*/ 3501 h 968"/>
                      <a:gd name="T42" fmla="*/ 3787 w 1448"/>
                      <a:gd name="T43" fmla="*/ 3454 h 968"/>
                      <a:gd name="T44" fmla="*/ 3787 w 1448"/>
                      <a:gd name="T45" fmla="*/ 3444 h 968"/>
                      <a:gd name="T46" fmla="*/ 3791 w 1448"/>
                      <a:gd name="T47" fmla="*/ 3501 h 968"/>
                      <a:gd name="T48" fmla="*/ 4604 w 1448"/>
                      <a:gd name="T49" fmla="*/ 3501 h 968"/>
                      <a:gd name="T50" fmla="*/ 4506 w 1448"/>
                      <a:gd name="T51" fmla="*/ 2742 h 968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0" t="0" r="r" b="b"/>
                    <a:pathLst>
                      <a:path w="1448" h="968">
                        <a:moveTo>
                          <a:pt x="1417" y="758"/>
                        </a:moveTo>
                        <a:cubicBezTo>
                          <a:pt x="1429" y="674"/>
                          <a:pt x="1411" y="584"/>
                          <a:pt x="1395" y="513"/>
                        </a:cubicBezTo>
                        <a:cubicBezTo>
                          <a:pt x="1360" y="360"/>
                          <a:pt x="1287" y="321"/>
                          <a:pt x="1253" y="313"/>
                        </a:cubicBezTo>
                        <a:cubicBezTo>
                          <a:pt x="1218" y="306"/>
                          <a:pt x="1165" y="301"/>
                          <a:pt x="1141" y="279"/>
                        </a:cubicBezTo>
                        <a:cubicBezTo>
                          <a:pt x="1125" y="263"/>
                          <a:pt x="1007" y="210"/>
                          <a:pt x="972" y="206"/>
                        </a:cubicBezTo>
                        <a:cubicBezTo>
                          <a:pt x="884" y="189"/>
                          <a:pt x="899" y="31"/>
                          <a:pt x="900" y="0"/>
                        </a:cubicBezTo>
                        <a:cubicBezTo>
                          <a:pt x="890" y="24"/>
                          <a:pt x="845" y="74"/>
                          <a:pt x="816" y="95"/>
                        </a:cubicBezTo>
                        <a:cubicBezTo>
                          <a:pt x="790" y="114"/>
                          <a:pt x="773" y="135"/>
                          <a:pt x="723" y="136"/>
                        </a:cubicBezTo>
                        <a:cubicBezTo>
                          <a:pt x="674" y="135"/>
                          <a:pt x="657" y="114"/>
                          <a:pt x="630" y="95"/>
                        </a:cubicBezTo>
                        <a:cubicBezTo>
                          <a:pt x="603" y="75"/>
                          <a:pt x="562" y="26"/>
                          <a:pt x="549" y="3"/>
                        </a:cubicBezTo>
                        <a:cubicBezTo>
                          <a:pt x="550" y="41"/>
                          <a:pt x="561" y="190"/>
                          <a:pt x="476" y="206"/>
                        </a:cubicBezTo>
                        <a:cubicBezTo>
                          <a:pt x="442" y="210"/>
                          <a:pt x="324" y="263"/>
                          <a:pt x="307" y="279"/>
                        </a:cubicBezTo>
                        <a:cubicBezTo>
                          <a:pt x="284" y="301"/>
                          <a:pt x="230" y="306"/>
                          <a:pt x="196" y="313"/>
                        </a:cubicBezTo>
                        <a:cubicBezTo>
                          <a:pt x="161" y="321"/>
                          <a:pt x="88" y="360"/>
                          <a:pt x="54" y="513"/>
                        </a:cubicBezTo>
                        <a:cubicBezTo>
                          <a:pt x="38" y="584"/>
                          <a:pt x="20" y="674"/>
                          <a:pt x="31" y="758"/>
                        </a:cubicBezTo>
                        <a:cubicBezTo>
                          <a:pt x="34" y="799"/>
                          <a:pt x="13" y="865"/>
                          <a:pt x="0" y="968"/>
                        </a:cubicBezTo>
                        <a:cubicBezTo>
                          <a:pt x="256" y="968"/>
                          <a:pt x="256" y="968"/>
                          <a:pt x="256" y="968"/>
                        </a:cubicBezTo>
                        <a:cubicBezTo>
                          <a:pt x="256" y="963"/>
                          <a:pt x="257" y="958"/>
                          <a:pt x="257" y="952"/>
                        </a:cubicBezTo>
                        <a:cubicBezTo>
                          <a:pt x="257" y="955"/>
                          <a:pt x="257" y="955"/>
                          <a:pt x="257" y="955"/>
                        </a:cubicBezTo>
                        <a:cubicBezTo>
                          <a:pt x="257" y="959"/>
                          <a:pt x="258" y="963"/>
                          <a:pt x="258" y="968"/>
                        </a:cubicBezTo>
                        <a:cubicBezTo>
                          <a:pt x="1190" y="968"/>
                          <a:pt x="1190" y="968"/>
                          <a:pt x="1190" y="968"/>
                        </a:cubicBezTo>
                        <a:cubicBezTo>
                          <a:pt x="1191" y="963"/>
                          <a:pt x="1191" y="959"/>
                          <a:pt x="1191" y="955"/>
                        </a:cubicBezTo>
                        <a:cubicBezTo>
                          <a:pt x="1191" y="952"/>
                          <a:pt x="1191" y="952"/>
                          <a:pt x="1191" y="952"/>
                        </a:cubicBezTo>
                        <a:cubicBezTo>
                          <a:pt x="1192" y="958"/>
                          <a:pt x="1192" y="963"/>
                          <a:pt x="1192" y="968"/>
                        </a:cubicBezTo>
                        <a:cubicBezTo>
                          <a:pt x="1448" y="968"/>
                          <a:pt x="1448" y="968"/>
                          <a:pt x="1448" y="968"/>
                        </a:cubicBezTo>
                        <a:cubicBezTo>
                          <a:pt x="1435" y="865"/>
                          <a:pt x="1415" y="799"/>
                          <a:pt x="1417" y="758"/>
                        </a:cubicBezTo>
                        <a:close/>
                      </a:path>
                    </a:pathLst>
                  </a:custGeom>
                  <a:solidFill>
                    <a:srgbClr val="FEF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6" name="Freeform 11">
                    <a:extLst>
                      <a:ext uri="{FF2B5EF4-FFF2-40B4-BE49-F238E27FC236}">
                        <a16:creationId xmlns:a16="http://schemas.microsoft.com/office/drawing/2014/main" id="{BB72C6DF-BE39-4BE6-A691-952C3BDEBF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9" y="1553"/>
                    <a:ext cx="57" cy="128"/>
                  </a:xfrm>
                  <a:custGeom>
                    <a:avLst/>
                    <a:gdLst>
                      <a:gd name="T0" fmla="*/ 102 w 32"/>
                      <a:gd name="T1" fmla="*/ 40 h 67"/>
                      <a:gd name="T2" fmla="*/ 86 w 32"/>
                      <a:gd name="T3" fmla="*/ 245 h 67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2" h="67">
                        <a:moveTo>
                          <a:pt x="32" y="11"/>
                        </a:moveTo>
                        <a:cubicBezTo>
                          <a:pt x="0" y="0"/>
                          <a:pt x="19" y="62"/>
                          <a:pt x="27" y="67"/>
                        </a:cubicBezTo>
                      </a:path>
                    </a:pathLst>
                  </a:custGeom>
                  <a:solidFill>
                    <a:srgbClr val="FDEA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7" name="Freeform 12">
                    <a:extLst>
                      <a:ext uri="{FF2B5EF4-FFF2-40B4-BE49-F238E27FC236}">
                        <a16:creationId xmlns:a16="http://schemas.microsoft.com/office/drawing/2014/main" id="{7B86AEAB-0BFB-475F-9DA0-739B2B7B6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83" y="1588"/>
                    <a:ext cx="38" cy="97"/>
                  </a:xfrm>
                  <a:custGeom>
                    <a:avLst/>
                    <a:gdLst>
                      <a:gd name="T0" fmla="*/ 13 w 21"/>
                      <a:gd name="T1" fmla="*/ 0 h 51"/>
                      <a:gd name="T2" fmla="*/ 0 w 21"/>
                      <a:gd name="T3" fmla="*/ 184 h 5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1" h="51">
                        <a:moveTo>
                          <a:pt x="4" y="0"/>
                        </a:moveTo>
                        <a:cubicBezTo>
                          <a:pt x="21" y="7"/>
                          <a:pt x="10" y="41"/>
                          <a:pt x="0" y="51"/>
                        </a:cubicBezTo>
                      </a:path>
                    </a:pathLst>
                  </a:custGeom>
                  <a:solidFill>
                    <a:srgbClr val="FDEA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8" name="Freeform 13">
                    <a:extLst>
                      <a:ext uri="{FF2B5EF4-FFF2-40B4-BE49-F238E27FC236}">
                        <a16:creationId xmlns:a16="http://schemas.microsoft.com/office/drawing/2014/main" id="{3DCAC5C1-CA23-4785-921E-6ACDCF4374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15" y="2095"/>
                    <a:ext cx="319" cy="569"/>
                  </a:xfrm>
                  <a:custGeom>
                    <a:avLst/>
                    <a:gdLst>
                      <a:gd name="T0" fmla="*/ 45 w 179"/>
                      <a:gd name="T1" fmla="*/ 93 h 299"/>
                      <a:gd name="T2" fmla="*/ 299 w 179"/>
                      <a:gd name="T3" fmla="*/ 862 h 299"/>
                      <a:gd name="T4" fmla="*/ 568 w 179"/>
                      <a:gd name="T5" fmla="*/ 894 h 299"/>
                      <a:gd name="T6" fmla="*/ 413 w 179"/>
                      <a:gd name="T7" fmla="*/ 839 h 299"/>
                      <a:gd name="T8" fmla="*/ 308 w 179"/>
                      <a:gd name="T9" fmla="*/ 381 h 299"/>
                      <a:gd name="T10" fmla="*/ 232 w 179"/>
                      <a:gd name="T11" fmla="*/ 206 h 299"/>
                      <a:gd name="T12" fmla="*/ 0 w 179"/>
                      <a:gd name="T13" fmla="*/ 0 h 2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79" h="299">
                        <a:moveTo>
                          <a:pt x="14" y="26"/>
                        </a:moveTo>
                        <a:cubicBezTo>
                          <a:pt x="28" y="82"/>
                          <a:pt x="63" y="188"/>
                          <a:pt x="94" y="238"/>
                        </a:cubicBezTo>
                        <a:cubicBezTo>
                          <a:pt x="120" y="278"/>
                          <a:pt x="153" y="299"/>
                          <a:pt x="179" y="247"/>
                        </a:cubicBezTo>
                        <a:cubicBezTo>
                          <a:pt x="164" y="271"/>
                          <a:pt x="141" y="249"/>
                          <a:pt x="130" y="232"/>
                        </a:cubicBezTo>
                        <a:cubicBezTo>
                          <a:pt x="108" y="198"/>
                          <a:pt x="76" y="139"/>
                          <a:pt x="97" y="105"/>
                        </a:cubicBezTo>
                        <a:cubicBezTo>
                          <a:pt x="115" y="75"/>
                          <a:pt x="106" y="77"/>
                          <a:pt x="73" y="57"/>
                        </a:cubicBezTo>
                        <a:cubicBezTo>
                          <a:pt x="53" y="46"/>
                          <a:pt x="14" y="16"/>
                          <a:pt x="0" y="0"/>
                        </a:cubicBezTo>
                      </a:path>
                    </a:pathLst>
                  </a:custGeom>
                  <a:solidFill>
                    <a:srgbClr val="FDEA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9" name="Freeform 14">
                    <a:extLst>
                      <a:ext uri="{FF2B5EF4-FFF2-40B4-BE49-F238E27FC236}">
                        <a16:creationId xmlns:a16="http://schemas.microsoft.com/office/drawing/2014/main" id="{ACADA1E1-204B-4F58-ACEC-96926D5026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5" y="2093"/>
                    <a:ext cx="372" cy="331"/>
                  </a:xfrm>
                  <a:custGeom>
                    <a:avLst/>
                    <a:gdLst>
                      <a:gd name="T0" fmla="*/ 21 w 209"/>
                      <a:gd name="T1" fmla="*/ 217 h 174"/>
                      <a:gd name="T2" fmla="*/ 244 w 209"/>
                      <a:gd name="T3" fmla="*/ 0 h 174"/>
                      <a:gd name="T4" fmla="*/ 313 w 209"/>
                      <a:gd name="T5" fmla="*/ 417 h 174"/>
                      <a:gd name="T6" fmla="*/ 662 w 209"/>
                      <a:gd name="T7" fmla="*/ 630 h 174"/>
                      <a:gd name="T8" fmla="*/ 260 w 209"/>
                      <a:gd name="T9" fmla="*/ 517 h 174"/>
                      <a:gd name="T10" fmla="*/ 151 w 209"/>
                      <a:gd name="T11" fmla="*/ 312 h 174"/>
                      <a:gd name="T12" fmla="*/ 0 w 209"/>
                      <a:gd name="T13" fmla="*/ 261 h 17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209" h="174">
                        <a:moveTo>
                          <a:pt x="7" y="60"/>
                        </a:moveTo>
                        <a:cubicBezTo>
                          <a:pt x="38" y="54"/>
                          <a:pt x="51" y="4"/>
                          <a:pt x="77" y="0"/>
                        </a:cubicBezTo>
                        <a:cubicBezTo>
                          <a:pt x="83" y="42"/>
                          <a:pt x="69" y="77"/>
                          <a:pt x="99" y="115"/>
                        </a:cubicBezTo>
                        <a:cubicBezTo>
                          <a:pt x="128" y="153"/>
                          <a:pt x="171" y="152"/>
                          <a:pt x="209" y="174"/>
                        </a:cubicBezTo>
                        <a:cubicBezTo>
                          <a:pt x="173" y="172"/>
                          <a:pt x="107" y="173"/>
                          <a:pt x="82" y="143"/>
                        </a:cubicBezTo>
                        <a:cubicBezTo>
                          <a:pt x="67" y="125"/>
                          <a:pt x="70" y="98"/>
                          <a:pt x="48" y="86"/>
                        </a:cubicBezTo>
                        <a:cubicBezTo>
                          <a:pt x="34" y="78"/>
                          <a:pt x="13" y="82"/>
                          <a:pt x="0" y="72"/>
                        </a:cubicBezTo>
                      </a:path>
                    </a:pathLst>
                  </a:custGeom>
                  <a:solidFill>
                    <a:srgbClr val="FDEA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0" name="Freeform 15">
                    <a:extLst>
                      <a:ext uri="{FF2B5EF4-FFF2-40B4-BE49-F238E27FC236}">
                        <a16:creationId xmlns:a16="http://schemas.microsoft.com/office/drawing/2014/main" id="{9C1FF5B5-EB77-4022-B327-E8D0BCF197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9" y="2561"/>
                    <a:ext cx="576" cy="128"/>
                  </a:xfrm>
                  <a:custGeom>
                    <a:avLst/>
                    <a:gdLst>
                      <a:gd name="T0" fmla="*/ 223 w 323"/>
                      <a:gd name="T1" fmla="*/ 96 h 67"/>
                      <a:gd name="T2" fmla="*/ 646 w 323"/>
                      <a:gd name="T3" fmla="*/ 183 h 67"/>
                      <a:gd name="T4" fmla="*/ 1027 w 323"/>
                      <a:gd name="T5" fmla="*/ 176 h 67"/>
                      <a:gd name="T6" fmla="*/ 515 w 323"/>
                      <a:gd name="T7" fmla="*/ 52 h 67"/>
                      <a:gd name="T8" fmla="*/ 0 w 323"/>
                      <a:gd name="T9" fmla="*/ 8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3" h="67">
                        <a:moveTo>
                          <a:pt x="70" y="26"/>
                        </a:moveTo>
                        <a:cubicBezTo>
                          <a:pt x="115" y="29"/>
                          <a:pt x="158" y="43"/>
                          <a:pt x="203" y="50"/>
                        </a:cubicBezTo>
                        <a:cubicBezTo>
                          <a:pt x="238" y="55"/>
                          <a:pt x="295" y="67"/>
                          <a:pt x="323" y="48"/>
                        </a:cubicBezTo>
                        <a:cubicBezTo>
                          <a:pt x="273" y="49"/>
                          <a:pt x="212" y="23"/>
                          <a:pt x="162" y="14"/>
                        </a:cubicBezTo>
                        <a:cubicBezTo>
                          <a:pt x="106" y="3"/>
                          <a:pt x="47" y="0"/>
                          <a:pt x="0" y="22"/>
                        </a:cubicBezTo>
                      </a:path>
                    </a:pathLst>
                  </a:custGeom>
                  <a:solidFill>
                    <a:srgbClr val="FDEA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1" name="Freeform 16">
                    <a:extLst>
                      <a:ext uri="{FF2B5EF4-FFF2-40B4-BE49-F238E27FC236}">
                        <a16:creationId xmlns:a16="http://schemas.microsoft.com/office/drawing/2014/main" id="{4A938060-1BD9-44EF-9E3F-8C164C4400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67" y="3345"/>
                    <a:ext cx="344" cy="473"/>
                  </a:xfrm>
                  <a:custGeom>
                    <a:avLst/>
                    <a:gdLst>
                      <a:gd name="T0" fmla="*/ 577 w 193"/>
                      <a:gd name="T1" fmla="*/ 17 h 249"/>
                      <a:gd name="T2" fmla="*/ 556 w 193"/>
                      <a:gd name="T3" fmla="*/ 0 h 249"/>
                      <a:gd name="T4" fmla="*/ 378 w 193"/>
                      <a:gd name="T5" fmla="*/ 72 h 249"/>
                      <a:gd name="T6" fmla="*/ 171 w 193"/>
                      <a:gd name="T7" fmla="*/ 412 h 249"/>
                      <a:gd name="T8" fmla="*/ 410 w 193"/>
                      <a:gd name="T9" fmla="*/ 558 h 249"/>
                      <a:gd name="T10" fmla="*/ 198 w 193"/>
                      <a:gd name="T11" fmla="*/ 707 h 249"/>
                      <a:gd name="T12" fmla="*/ 0 w 193"/>
                      <a:gd name="T13" fmla="*/ 739 h 249"/>
                      <a:gd name="T14" fmla="*/ 255 w 193"/>
                      <a:gd name="T15" fmla="*/ 834 h 249"/>
                      <a:gd name="T16" fmla="*/ 438 w 193"/>
                      <a:gd name="T17" fmla="*/ 899 h 249"/>
                      <a:gd name="T18" fmla="*/ 585 w 193"/>
                      <a:gd name="T19" fmla="*/ 899 h 249"/>
                      <a:gd name="T20" fmla="*/ 577 w 193"/>
                      <a:gd name="T21" fmla="*/ 17 h 24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93" h="249">
                        <a:moveTo>
                          <a:pt x="182" y="5"/>
                        </a:moveTo>
                        <a:cubicBezTo>
                          <a:pt x="175" y="0"/>
                          <a:pt x="175" y="0"/>
                          <a:pt x="175" y="0"/>
                        </a:cubicBezTo>
                        <a:cubicBezTo>
                          <a:pt x="168" y="20"/>
                          <a:pt x="135" y="13"/>
                          <a:pt x="119" y="20"/>
                        </a:cubicBezTo>
                        <a:cubicBezTo>
                          <a:pt x="85" y="35"/>
                          <a:pt x="74" y="86"/>
                          <a:pt x="54" y="114"/>
                        </a:cubicBezTo>
                        <a:cubicBezTo>
                          <a:pt x="94" y="97"/>
                          <a:pt x="174" y="90"/>
                          <a:pt x="129" y="155"/>
                        </a:cubicBezTo>
                        <a:cubicBezTo>
                          <a:pt x="114" y="177"/>
                          <a:pt x="87" y="189"/>
                          <a:pt x="62" y="196"/>
                        </a:cubicBezTo>
                        <a:cubicBezTo>
                          <a:pt x="42" y="202"/>
                          <a:pt x="18" y="196"/>
                          <a:pt x="0" y="205"/>
                        </a:cubicBezTo>
                        <a:cubicBezTo>
                          <a:pt x="26" y="214"/>
                          <a:pt x="53" y="224"/>
                          <a:pt x="80" y="231"/>
                        </a:cubicBezTo>
                        <a:cubicBezTo>
                          <a:pt x="102" y="237"/>
                          <a:pt x="124" y="236"/>
                          <a:pt x="138" y="249"/>
                        </a:cubicBezTo>
                        <a:cubicBezTo>
                          <a:pt x="184" y="249"/>
                          <a:pt x="184" y="249"/>
                          <a:pt x="184" y="249"/>
                        </a:cubicBezTo>
                        <a:cubicBezTo>
                          <a:pt x="193" y="169"/>
                          <a:pt x="158" y="83"/>
                          <a:pt x="182" y="5"/>
                        </a:cubicBezTo>
                        <a:close/>
                      </a:path>
                    </a:pathLst>
                  </a:custGeom>
                  <a:solidFill>
                    <a:srgbClr val="FDEA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2" name="Freeform 17">
                    <a:extLst>
                      <a:ext uri="{FF2B5EF4-FFF2-40B4-BE49-F238E27FC236}">
                        <a16:creationId xmlns:a16="http://schemas.microsoft.com/office/drawing/2014/main" id="{F93C12B3-ACB7-4C20-B341-633E359904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26" y="3445"/>
                    <a:ext cx="466" cy="210"/>
                  </a:xfrm>
                  <a:custGeom>
                    <a:avLst/>
                    <a:gdLst>
                      <a:gd name="T0" fmla="*/ 37 w 261"/>
                      <a:gd name="T1" fmla="*/ 336 h 110"/>
                      <a:gd name="T2" fmla="*/ 503 w 261"/>
                      <a:gd name="T3" fmla="*/ 325 h 110"/>
                      <a:gd name="T4" fmla="*/ 646 w 261"/>
                      <a:gd name="T5" fmla="*/ 48 h 110"/>
                      <a:gd name="T6" fmla="*/ 455 w 261"/>
                      <a:gd name="T7" fmla="*/ 168 h 110"/>
                      <a:gd name="T8" fmla="*/ 0 w 261"/>
                      <a:gd name="T9" fmla="*/ 317 h 11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61" h="110">
                        <a:moveTo>
                          <a:pt x="12" y="92"/>
                        </a:moveTo>
                        <a:cubicBezTo>
                          <a:pt x="56" y="104"/>
                          <a:pt x="114" y="99"/>
                          <a:pt x="158" y="89"/>
                        </a:cubicBezTo>
                        <a:cubicBezTo>
                          <a:pt x="186" y="83"/>
                          <a:pt x="261" y="38"/>
                          <a:pt x="203" y="13"/>
                        </a:cubicBezTo>
                        <a:cubicBezTo>
                          <a:pt x="173" y="0"/>
                          <a:pt x="162" y="29"/>
                          <a:pt x="143" y="46"/>
                        </a:cubicBezTo>
                        <a:cubicBezTo>
                          <a:pt x="118" y="69"/>
                          <a:pt x="32" y="110"/>
                          <a:pt x="0" y="87"/>
                        </a:cubicBezTo>
                      </a:path>
                    </a:pathLst>
                  </a:custGeom>
                  <a:solidFill>
                    <a:srgbClr val="FDEA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3" name="Freeform 18">
                    <a:extLst>
                      <a:ext uri="{FF2B5EF4-FFF2-40B4-BE49-F238E27FC236}">
                        <a16:creationId xmlns:a16="http://schemas.microsoft.com/office/drawing/2014/main" id="{C9E6BCD2-E1D7-4419-A2B4-872377ADC6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50" y="2620"/>
                    <a:ext cx="271" cy="1133"/>
                  </a:xfrm>
                  <a:custGeom>
                    <a:avLst/>
                    <a:gdLst>
                      <a:gd name="T0" fmla="*/ 0 w 152"/>
                      <a:gd name="T1" fmla="*/ 0 h 596"/>
                      <a:gd name="T2" fmla="*/ 337 w 152"/>
                      <a:gd name="T3" fmla="*/ 690 h 596"/>
                      <a:gd name="T4" fmla="*/ 398 w 152"/>
                      <a:gd name="T5" fmla="*/ 1525 h 596"/>
                      <a:gd name="T6" fmla="*/ 483 w 152"/>
                      <a:gd name="T7" fmla="*/ 2154 h 596"/>
                      <a:gd name="T8" fmla="*/ 300 w 152"/>
                      <a:gd name="T9" fmla="*/ 1439 h 596"/>
                      <a:gd name="T10" fmla="*/ 0 w 152"/>
                      <a:gd name="T11" fmla="*/ 0 h 59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52" h="596">
                        <a:moveTo>
                          <a:pt x="0" y="0"/>
                        </a:moveTo>
                        <a:cubicBezTo>
                          <a:pt x="34" y="12"/>
                          <a:pt x="75" y="56"/>
                          <a:pt x="106" y="191"/>
                        </a:cubicBezTo>
                        <a:cubicBezTo>
                          <a:pt x="138" y="326"/>
                          <a:pt x="128" y="381"/>
                          <a:pt x="125" y="422"/>
                        </a:cubicBezTo>
                        <a:cubicBezTo>
                          <a:pt x="123" y="463"/>
                          <a:pt x="145" y="536"/>
                          <a:pt x="152" y="596"/>
                        </a:cubicBezTo>
                        <a:cubicBezTo>
                          <a:pt x="142" y="526"/>
                          <a:pt x="101" y="454"/>
                          <a:pt x="94" y="398"/>
                        </a:cubicBezTo>
                        <a:cubicBezTo>
                          <a:pt x="87" y="343"/>
                          <a:pt x="77" y="56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DEA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4" name="Freeform 19">
                    <a:extLst>
                      <a:ext uri="{FF2B5EF4-FFF2-40B4-BE49-F238E27FC236}">
                        <a16:creationId xmlns:a16="http://schemas.microsoft.com/office/drawing/2014/main" id="{8DC8AF1F-D61A-4773-A2D3-3391EC4B90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78" y="3307"/>
                    <a:ext cx="57" cy="511"/>
                  </a:xfrm>
                  <a:custGeom>
                    <a:avLst/>
                    <a:gdLst>
                      <a:gd name="T0" fmla="*/ 89 w 32"/>
                      <a:gd name="T1" fmla="*/ 0 h 269"/>
                      <a:gd name="T2" fmla="*/ 0 w 32"/>
                      <a:gd name="T3" fmla="*/ 971 h 269"/>
                      <a:gd name="T4" fmla="*/ 82 w 32"/>
                      <a:gd name="T5" fmla="*/ 971 h 269"/>
                      <a:gd name="T6" fmla="*/ 86 w 32"/>
                      <a:gd name="T7" fmla="*/ 883 h 269"/>
                      <a:gd name="T8" fmla="*/ 89 w 32"/>
                      <a:gd name="T9" fmla="*/ 0 h 2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" h="269">
                        <a:moveTo>
                          <a:pt x="28" y="0"/>
                        </a:moveTo>
                        <a:cubicBezTo>
                          <a:pt x="31" y="47"/>
                          <a:pt x="11" y="182"/>
                          <a:pt x="0" y="269"/>
                        </a:cubicBezTo>
                        <a:cubicBezTo>
                          <a:pt x="26" y="269"/>
                          <a:pt x="26" y="269"/>
                          <a:pt x="26" y="269"/>
                        </a:cubicBezTo>
                        <a:cubicBezTo>
                          <a:pt x="26" y="260"/>
                          <a:pt x="27" y="252"/>
                          <a:pt x="27" y="245"/>
                        </a:cubicBezTo>
                        <a:cubicBezTo>
                          <a:pt x="32" y="168"/>
                          <a:pt x="32" y="48"/>
                          <a:pt x="28" y="0"/>
                        </a:cubicBezTo>
                        <a:close/>
                      </a:path>
                    </a:pathLst>
                  </a:custGeom>
                  <a:solidFill>
                    <a:srgbClr val="FDEA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5" name="Freeform 20">
                    <a:extLst>
                      <a:ext uri="{FF2B5EF4-FFF2-40B4-BE49-F238E27FC236}">
                        <a16:creationId xmlns:a16="http://schemas.microsoft.com/office/drawing/2014/main" id="{E3DCFC18-B655-4921-B324-F1BCDCF002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61" y="2597"/>
                    <a:ext cx="326" cy="923"/>
                  </a:xfrm>
                  <a:custGeom>
                    <a:avLst/>
                    <a:gdLst>
                      <a:gd name="T0" fmla="*/ 581 w 183"/>
                      <a:gd name="T1" fmla="*/ 0 h 485"/>
                      <a:gd name="T2" fmla="*/ 123 w 183"/>
                      <a:gd name="T3" fmla="*/ 577 h 485"/>
                      <a:gd name="T4" fmla="*/ 9 w 183"/>
                      <a:gd name="T5" fmla="*/ 1416 h 485"/>
                      <a:gd name="T6" fmla="*/ 16 w 183"/>
                      <a:gd name="T7" fmla="*/ 1757 h 485"/>
                      <a:gd name="T8" fmla="*/ 139 w 183"/>
                      <a:gd name="T9" fmla="*/ 971 h 485"/>
                      <a:gd name="T10" fmla="*/ 581 w 183"/>
                      <a:gd name="T11" fmla="*/ 0 h 4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83" h="485">
                        <a:moveTo>
                          <a:pt x="183" y="0"/>
                        </a:moveTo>
                        <a:cubicBezTo>
                          <a:pt x="138" y="0"/>
                          <a:pt x="70" y="53"/>
                          <a:pt x="39" y="159"/>
                        </a:cubicBezTo>
                        <a:cubicBezTo>
                          <a:pt x="7" y="265"/>
                          <a:pt x="5" y="352"/>
                          <a:pt x="3" y="391"/>
                        </a:cubicBezTo>
                        <a:cubicBezTo>
                          <a:pt x="0" y="429"/>
                          <a:pt x="12" y="458"/>
                          <a:pt x="5" y="485"/>
                        </a:cubicBezTo>
                        <a:cubicBezTo>
                          <a:pt x="15" y="446"/>
                          <a:pt x="29" y="314"/>
                          <a:pt x="44" y="268"/>
                        </a:cubicBezTo>
                        <a:cubicBezTo>
                          <a:pt x="58" y="222"/>
                          <a:pt x="82" y="17"/>
                          <a:pt x="18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6" name="Freeform 21">
                    <a:extLst>
                      <a:ext uri="{FF2B5EF4-FFF2-40B4-BE49-F238E27FC236}">
                        <a16:creationId xmlns:a16="http://schemas.microsoft.com/office/drawing/2014/main" id="{139602AE-E009-4F16-92A1-4BD8CEB10E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6" y="2516"/>
                    <a:ext cx="176" cy="186"/>
                  </a:xfrm>
                  <a:custGeom>
                    <a:avLst/>
                    <a:gdLst>
                      <a:gd name="T0" fmla="*/ 281 w 99"/>
                      <a:gd name="T1" fmla="*/ 0 h 98"/>
                      <a:gd name="T2" fmla="*/ 0 w 99"/>
                      <a:gd name="T3" fmla="*/ 321 h 98"/>
                      <a:gd name="T4" fmla="*/ 219 w 99"/>
                      <a:gd name="T5" fmla="*/ 249 h 98"/>
                      <a:gd name="T6" fmla="*/ 292 w 99"/>
                      <a:gd name="T7" fmla="*/ 32 h 98"/>
                      <a:gd name="T8" fmla="*/ 313 w 99"/>
                      <a:gd name="T9" fmla="*/ 15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9" h="98">
                        <a:moveTo>
                          <a:pt x="89" y="0"/>
                        </a:moveTo>
                        <a:cubicBezTo>
                          <a:pt x="66" y="33"/>
                          <a:pt x="53" y="95"/>
                          <a:pt x="0" y="89"/>
                        </a:cubicBezTo>
                        <a:cubicBezTo>
                          <a:pt x="32" y="91"/>
                          <a:pt x="46" y="98"/>
                          <a:pt x="69" y="69"/>
                        </a:cubicBezTo>
                        <a:cubicBezTo>
                          <a:pt x="82" y="53"/>
                          <a:pt x="98" y="30"/>
                          <a:pt x="92" y="9"/>
                        </a:cubicBezTo>
                        <a:cubicBezTo>
                          <a:pt x="94" y="7"/>
                          <a:pt x="97" y="6"/>
                          <a:pt x="99" y="4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7" name="Freeform 22">
                    <a:extLst>
                      <a:ext uri="{FF2B5EF4-FFF2-40B4-BE49-F238E27FC236}">
                        <a16:creationId xmlns:a16="http://schemas.microsoft.com/office/drawing/2014/main" id="{08366B65-F72B-479D-8231-30111E7914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72" y="2639"/>
                    <a:ext cx="437" cy="67"/>
                  </a:xfrm>
                  <a:custGeom>
                    <a:avLst/>
                    <a:gdLst>
                      <a:gd name="T0" fmla="*/ 0 w 245"/>
                      <a:gd name="T1" fmla="*/ 0 h 35"/>
                      <a:gd name="T2" fmla="*/ 332 w 245"/>
                      <a:gd name="T3" fmla="*/ 33 h 35"/>
                      <a:gd name="T4" fmla="*/ 779 w 245"/>
                      <a:gd name="T5" fmla="*/ 77 h 35"/>
                      <a:gd name="T6" fmla="*/ 478 w 245"/>
                      <a:gd name="T7" fmla="*/ 103 h 35"/>
                      <a:gd name="T8" fmla="*/ 175 w 245"/>
                      <a:gd name="T9" fmla="*/ 25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5" h="35">
                        <a:moveTo>
                          <a:pt x="0" y="0"/>
                        </a:moveTo>
                        <a:cubicBezTo>
                          <a:pt x="36" y="0"/>
                          <a:pt x="69" y="5"/>
                          <a:pt x="104" y="9"/>
                        </a:cubicBezTo>
                        <a:cubicBezTo>
                          <a:pt x="150" y="15"/>
                          <a:pt x="199" y="15"/>
                          <a:pt x="245" y="21"/>
                        </a:cubicBezTo>
                        <a:cubicBezTo>
                          <a:pt x="213" y="26"/>
                          <a:pt x="182" y="35"/>
                          <a:pt x="150" y="28"/>
                        </a:cubicBezTo>
                        <a:cubicBezTo>
                          <a:pt x="118" y="21"/>
                          <a:pt x="89" y="4"/>
                          <a:pt x="55" y="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8" name="Freeform 23">
                    <a:extLst>
                      <a:ext uri="{FF2B5EF4-FFF2-40B4-BE49-F238E27FC236}">
                        <a16:creationId xmlns:a16="http://schemas.microsoft.com/office/drawing/2014/main" id="{65D48AC2-4D42-4024-9300-5D8F92AF73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0" y="2561"/>
                    <a:ext cx="577" cy="128"/>
                  </a:xfrm>
                  <a:custGeom>
                    <a:avLst/>
                    <a:gdLst>
                      <a:gd name="T0" fmla="*/ 805 w 324"/>
                      <a:gd name="T1" fmla="*/ 96 h 67"/>
                      <a:gd name="T2" fmla="*/ 383 w 324"/>
                      <a:gd name="T3" fmla="*/ 183 h 67"/>
                      <a:gd name="T4" fmla="*/ 0 w 324"/>
                      <a:gd name="T5" fmla="*/ 176 h 67"/>
                      <a:gd name="T6" fmla="*/ 515 w 324"/>
                      <a:gd name="T7" fmla="*/ 52 h 67"/>
                      <a:gd name="T8" fmla="*/ 1028 w 324"/>
                      <a:gd name="T9" fmla="*/ 8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4" h="67">
                        <a:moveTo>
                          <a:pt x="254" y="26"/>
                        </a:moveTo>
                        <a:cubicBezTo>
                          <a:pt x="208" y="29"/>
                          <a:pt x="165" y="43"/>
                          <a:pt x="121" y="50"/>
                        </a:cubicBezTo>
                        <a:cubicBezTo>
                          <a:pt x="86" y="55"/>
                          <a:pt x="29" y="67"/>
                          <a:pt x="0" y="48"/>
                        </a:cubicBezTo>
                        <a:cubicBezTo>
                          <a:pt x="51" y="49"/>
                          <a:pt x="112" y="23"/>
                          <a:pt x="162" y="14"/>
                        </a:cubicBezTo>
                        <a:cubicBezTo>
                          <a:pt x="218" y="3"/>
                          <a:pt x="277" y="0"/>
                          <a:pt x="324" y="22"/>
                        </a:cubicBezTo>
                      </a:path>
                    </a:pathLst>
                  </a:custGeom>
                  <a:solidFill>
                    <a:srgbClr val="FDEA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9" name="Freeform 24">
                    <a:extLst>
                      <a:ext uri="{FF2B5EF4-FFF2-40B4-BE49-F238E27FC236}">
                        <a16:creationId xmlns:a16="http://schemas.microsoft.com/office/drawing/2014/main" id="{903BD235-C98E-4B66-B493-D917A3FDE9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6" y="2639"/>
                    <a:ext cx="438" cy="67"/>
                  </a:xfrm>
                  <a:custGeom>
                    <a:avLst/>
                    <a:gdLst>
                      <a:gd name="T0" fmla="*/ 780 w 246"/>
                      <a:gd name="T1" fmla="*/ 0 h 35"/>
                      <a:gd name="T2" fmla="*/ 450 w 246"/>
                      <a:gd name="T3" fmla="*/ 33 h 35"/>
                      <a:gd name="T4" fmla="*/ 0 w 246"/>
                      <a:gd name="T5" fmla="*/ 77 h 35"/>
                      <a:gd name="T6" fmla="*/ 304 w 246"/>
                      <a:gd name="T7" fmla="*/ 103 h 35"/>
                      <a:gd name="T8" fmla="*/ 602 w 246"/>
                      <a:gd name="T9" fmla="*/ 25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6" h="35">
                        <a:moveTo>
                          <a:pt x="246" y="0"/>
                        </a:moveTo>
                        <a:cubicBezTo>
                          <a:pt x="210" y="0"/>
                          <a:pt x="177" y="5"/>
                          <a:pt x="142" y="9"/>
                        </a:cubicBezTo>
                        <a:cubicBezTo>
                          <a:pt x="95" y="15"/>
                          <a:pt x="46" y="15"/>
                          <a:pt x="0" y="21"/>
                        </a:cubicBezTo>
                        <a:cubicBezTo>
                          <a:pt x="32" y="26"/>
                          <a:pt x="64" y="35"/>
                          <a:pt x="96" y="28"/>
                        </a:cubicBezTo>
                        <a:cubicBezTo>
                          <a:pt x="128" y="21"/>
                          <a:pt x="156" y="4"/>
                          <a:pt x="190" y="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0" name="Freeform 25">
                    <a:extLst>
                      <a:ext uri="{FF2B5EF4-FFF2-40B4-BE49-F238E27FC236}">
                        <a16:creationId xmlns:a16="http://schemas.microsoft.com/office/drawing/2014/main" id="{EEF3D378-BF42-4D6C-B6F5-E8DDB8F452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92" y="3386"/>
                    <a:ext cx="355" cy="255"/>
                  </a:xfrm>
                  <a:custGeom>
                    <a:avLst/>
                    <a:gdLst>
                      <a:gd name="T0" fmla="*/ 12 w 199"/>
                      <a:gd name="T1" fmla="*/ 61 h 134"/>
                      <a:gd name="T2" fmla="*/ 219 w 199"/>
                      <a:gd name="T3" fmla="*/ 402 h 134"/>
                      <a:gd name="T4" fmla="*/ 633 w 199"/>
                      <a:gd name="T5" fmla="*/ 453 h 134"/>
                      <a:gd name="T6" fmla="*/ 61 w 199"/>
                      <a:gd name="T7" fmla="*/ 0 h 13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99" h="134">
                        <a:moveTo>
                          <a:pt x="4" y="17"/>
                        </a:moveTo>
                        <a:cubicBezTo>
                          <a:pt x="0" y="52"/>
                          <a:pt x="40" y="96"/>
                          <a:pt x="69" y="111"/>
                        </a:cubicBezTo>
                        <a:cubicBezTo>
                          <a:pt x="114" y="134"/>
                          <a:pt x="152" y="122"/>
                          <a:pt x="199" y="125"/>
                        </a:cubicBezTo>
                        <a:cubicBezTo>
                          <a:pt x="147" y="127"/>
                          <a:pt x="2" y="63"/>
                          <a:pt x="19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1" name="Freeform 26">
                    <a:extLst>
                      <a:ext uri="{FF2B5EF4-FFF2-40B4-BE49-F238E27FC236}">
                        <a16:creationId xmlns:a16="http://schemas.microsoft.com/office/drawing/2014/main" id="{B6D1BCE4-487D-4C9E-8D9D-1B403F2DC4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29" y="2166"/>
                    <a:ext cx="271" cy="266"/>
                  </a:xfrm>
                  <a:custGeom>
                    <a:avLst/>
                    <a:gdLst>
                      <a:gd name="T0" fmla="*/ 474 w 152"/>
                      <a:gd name="T1" fmla="*/ 0 h 140"/>
                      <a:gd name="T2" fmla="*/ 328 w 152"/>
                      <a:gd name="T3" fmla="*/ 401 h 140"/>
                      <a:gd name="T4" fmla="*/ 194 w 152"/>
                      <a:gd name="T5" fmla="*/ 429 h 140"/>
                      <a:gd name="T6" fmla="*/ 0 w 152"/>
                      <a:gd name="T7" fmla="*/ 505 h 140"/>
                      <a:gd name="T8" fmla="*/ 385 w 152"/>
                      <a:gd name="T9" fmla="*/ 429 h 140"/>
                      <a:gd name="T10" fmla="*/ 480 w 152"/>
                      <a:gd name="T11" fmla="*/ 87 h 14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52" h="140">
                        <a:moveTo>
                          <a:pt x="149" y="0"/>
                        </a:moveTo>
                        <a:cubicBezTo>
                          <a:pt x="140" y="35"/>
                          <a:pt x="134" y="88"/>
                          <a:pt x="103" y="111"/>
                        </a:cubicBezTo>
                        <a:cubicBezTo>
                          <a:pt x="90" y="120"/>
                          <a:pt x="76" y="115"/>
                          <a:pt x="61" y="119"/>
                        </a:cubicBezTo>
                        <a:cubicBezTo>
                          <a:pt x="41" y="124"/>
                          <a:pt x="18" y="132"/>
                          <a:pt x="0" y="140"/>
                        </a:cubicBezTo>
                        <a:cubicBezTo>
                          <a:pt x="33" y="133"/>
                          <a:pt x="92" y="137"/>
                          <a:pt x="121" y="119"/>
                        </a:cubicBezTo>
                        <a:cubicBezTo>
                          <a:pt x="152" y="101"/>
                          <a:pt x="146" y="55"/>
                          <a:pt x="151" y="24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2" name="Freeform 27">
                    <a:extLst>
                      <a:ext uri="{FF2B5EF4-FFF2-40B4-BE49-F238E27FC236}">
                        <a16:creationId xmlns:a16="http://schemas.microsoft.com/office/drawing/2014/main" id="{84DC9320-FD57-4E1B-9CC4-A10749D0FA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26" y="3379"/>
                    <a:ext cx="112" cy="114"/>
                  </a:xfrm>
                  <a:custGeom>
                    <a:avLst/>
                    <a:gdLst>
                      <a:gd name="T0" fmla="*/ 57 w 63"/>
                      <a:gd name="T1" fmla="*/ 25 h 60"/>
                      <a:gd name="T2" fmla="*/ 123 w 63"/>
                      <a:gd name="T3" fmla="*/ 192 h 60"/>
                      <a:gd name="T4" fmla="*/ 190 w 63"/>
                      <a:gd name="T5" fmla="*/ 101 h 60"/>
                      <a:gd name="T6" fmla="*/ 110 w 63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63" h="60">
                        <a:moveTo>
                          <a:pt x="18" y="7"/>
                        </a:moveTo>
                        <a:cubicBezTo>
                          <a:pt x="0" y="25"/>
                          <a:pt x="10" y="60"/>
                          <a:pt x="39" y="53"/>
                        </a:cubicBezTo>
                        <a:cubicBezTo>
                          <a:pt x="50" y="50"/>
                          <a:pt x="59" y="40"/>
                          <a:pt x="60" y="28"/>
                        </a:cubicBezTo>
                        <a:cubicBezTo>
                          <a:pt x="63" y="11"/>
                          <a:pt x="49" y="5"/>
                          <a:pt x="35" y="0"/>
                        </a:cubicBezTo>
                      </a:path>
                    </a:pathLst>
                  </a:custGeom>
                  <a:solidFill>
                    <a:srgbClr val="FDEA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3" name="Freeform 28">
                    <a:extLst>
                      <a:ext uri="{FF2B5EF4-FFF2-40B4-BE49-F238E27FC236}">
                        <a16:creationId xmlns:a16="http://schemas.microsoft.com/office/drawing/2014/main" id="{4F6808B7-D662-4562-8609-A157E0C5CC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01" y="3377"/>
                    <a:ext cx="162" cy="158"/>
                  </a:xfrm>
                  <a:custGeom>
                    <a:avLst/>
                    <a:gdLst>
                      <a:gd name="T0" fmla="*/ 139 w 91"/>
                      <a:gd name="T1" fmla="*/ 4 h 83"/>
                      <a:gd name="T2" fmla="*/ 50 w 91"/>
                      <a:gd name="T3" fmla="*/ 173 h 83"/>
                      <a:gd name="T4" fmla="*/ 224 w 91"/>
                      <a:gd name="T5" fmla="*/ 29 h 8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1" h="83">
                        <a:moveTo>
                          <a:pt x="44" y="1"/>
                        </a:moveTo>
                        <a:cubicBezTo>
                          <a:pt x="21" y="0"/>
                          <a:pt x="0" y="26"/>
                          <a:pt x="16" y="48"/>
                        </a:cubicBezTo>
                        <a:cubicBezTo>
                          <a:pt x="41" y="83"/>
                          <a:pt x="91" y="43"/>
                          <a:pt x="71" y="8"/>
                        </a:cubicBezTo>
                      </a:path>
                    </a:pathLst>
                  </a:custGeom>
                  <a:solidFill>
                    <a:srgbClr val="FDEA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4" name="Freeform 29">
                    <a:extLst>
                      <a:ext uri="{FF2B5EF4-FFF2-40B4-BE49-F238E27FC236}">
                        <a16:creationId xmlns:a16="http://schemas.microsoft.com/office/drawing/2014/main" id="{2E2825AD-8DA9-4426-9B7E-A12C9DEC9F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46" y="3295"/>
                    <a:ext cx="16" cy="519"/>
                  </a:xfrm>
                  <a:custGeom>
                    <a:avLst/>
                    <a:gdLst>
                      <a:gd name="T0" fmla="*/ 4 w 9"/>
                      <a:gd name="T1" fmla="*/ 987 h 273"/>
                      <a:gd name="T2" fmla="*/ 4 w 9"/>
                      <a:gd name="T3" fmla="*/ 935 h 273"/>
                      <a:gd name="T4" fmla="*/ 0 w 9"/>
                      <a:gd name="T5" fmla="*/ 0 h 2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" h="273">
                        <a:moveTo>
                          <a:pt x="1" y="273"/>
                        </a:moveTo>
                        <a:cubicBezTo>
                          <a:pt x="1" y="259"/>
                          <a:pt x="1" y="259"/>
                          <a:pt x="1" y="259"/>
                        </a:cubicBezTo>
                        <a:cubicBezTo>
                          <a:pt x="6" y="172"/>
                          <a:pt x="9" y="18"/>
                          <a:pt x="0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5" name="Freeform 30">
                    <a:extLst>
                      <a:ext uri="{FF2B5EF4-FFF2-40B4-BE49-F238E27FC236}">
                        <a16:creationId xmlns:a16="http://schemas.microsoft.com/office/drawing/2014/main" id="{4A011C31-EE4B-4BDD-A69A-FB6E2AF3C2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26" y="3405"/>
                    <a:ext cx="3" cy="12"/>
                  </a:xfrm>
                  <a:custGeom>
                    <a:avLst/>
                    <a:gdLst>
                      <a:gd name="T0" fmla="*/ 0 w 2"/>
                      <a:gd name="T1" fmla="*/ 24 h 6"/>
                      <a:gd name="T2" fmla="*/ 5 w 2"/>
                      <a:gd name="T3" fmla="*/ 0 h 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" h="6">
                        <a:moveTo>
                          <a:pt x="0" y="6"/>
                        </a:moveTo>
                        <a:cubicBezTo>
                          <a:pt x="0" y="4"/>
                          <a:pt x="1" y="2"/>
                          <a:pt x="2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6" name="Freeform 31">
                    <a:extLst>
                      <a:ext uri="{FF2B5EF4-FFF2-40B4-BE49-F238E27FC236}">
                        <a16:creationId xmlns:a16="http://schemas.microsoft.com/office/drawing/2014/main" id="{134F627C-ABF2-4B95-8AC6-0E44464B0E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27" y="3379"/>
                    <a:ext cx="100" cy="112"/>
                  </a:xfrm>
                  <a:custGeom>
                    <a:avLst/>
                    <a:gdLst>
                      <a:gd name="T0" fmla="*/ 86 w 56"/>
                      <a:gd name="T1" fmla="*/ 0 h 59"/>
                      <a:gd name="T2" fmla="*/ 179 w 56"/>
                      <a:gd name="T3" fmla="*/ 104 h 59"/>
                      <a:gd name="T4" fmla="*/ 86 w 56"/>
                      <a:gd name="T5" fmla="*/ 213 h 59"/>
                      <a:gd name="T6" fmla="*/ 0 w 56"/>
                      <a:gd name="T7" fmla="*/ 152 h 5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6" h="59">
                        <a:moveTo>
                          <a:pt x="27" y="0"/>
                        </a:moveTo>
                        <a:cubicBezTo>
                          <a:pt x="43" y="0"/>
                          <a:pt x="56" y="13"/>
                          <a:pt x="56" y="29"/>
                        </a:cubicBezTo>
                        <a:cubicBezTo>
                          <a:pt x="56" y="45"/>
                          <a:pt x="43" y="59"/>
                          <a:pt x="27" y="59"/>
                        </a:cubicBezTo>
                        <a:cubicBezTo>
                          <a:pt x="15" y="59"/>
                          <a:pt x="5" y="52"/>
                          <a:pt x="0" y="42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7" name="Oval 32">
                    <a:extLst>
                      <a:ext uri="{FF2B5EF4-FFF2-40B4-BE49-F238E27FC236}">
                        <a16:creationId xmlns:a16="http://schemas.microsoft.com/office/drawing/2014/main" id="{5F61AD90-DADC-4830-A984-4C098A1A81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60" y="3419"/>
                    <a:ext cx="30" cy="30"/>
                  </a:xfrm>
                  <a:prstGeom prst="ellipse">
                    <a:avLst/>
                  </a:prstGeom>
                  <a:noFill/>
                  <a:ln w="4763" cap="rnd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sz="1350"/>
                  </a:p>
                </p:txBody>
              </p:sp>
              <p:sp>
                <p:nvSpPr>
                  <p:cNvPr id="48" name="Freeform 33">
                    <a:extLst>
                      <a:ext uri="{FF2B5EF4-FFF2-40B4-BE49-F238E27FC236}">
                        <a16:creationId xmlns:a16="http://schemas.microsoft.com/office/drawing/2014/main" id="{D4A8FE75-36B3-4A27-84D0-A04B38C15B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38" y="2609"/>
                    <a:ext cx="471" cy="51"/>
                  </a:xfrm>
                  <a:custGeom>
                    <a:avLst/>
                    <a:gdLst>
                      <a:gd name="T0" fmla="*/ 0 w 264"/>
                      <a:gd name="T1" fmla="*/ 8 h 27"/>
                      <a:gd name="T2" fmla="*/ 86 w 264"/>
                      <a:gd name="T3" fmla="*/ 8 h 27"/>
                      <a:gd name="T4" fmla="*/ 169 w 264"/>
                      <a:gd name="T5" fmla="*/ 15 h 27"/>
                      <a:gd name="T6" fmla="*/ 467 w 264"/>
                      <a:gd name="T7" fmla="*/ 64 h 27"/>
                      <a:gd name="T8" fmla="*/ 573 w 264"/>
                      <a:gd name="T9" fmla="*/ 81 h 27"/>
                      <a:gd name="T10" fmla="*/ 840 w 264"/>
                      <a:gd name="T11" fmla="*/ 85 h 27"/>
                      <a:gd name="T12" fmla="*/ 840 w 264"/>
                      <a:gd name="T13" fmla="*/ 85 h 27"/>
                      <a:gd name="T14" fmla="*/ 840 w 264"/>
                      <a:gd name="T15" fmla="*/ 85 h 27"/>
                      <a:gd name="T16" fmla="*/ 840 w 264"/>
                      <a:gd name="T17" fmla="*/ 85 h 27"/>
                      <a:gd name="T18" fmla="*/ 564 w 264"/>
                      <a:gd name="T19" fmla="*/ 68 h 27"/>
                      <a:gd name="T20" fmla="*/ 462 w 264"/>
                      <a:gd name="T21" fmla="*/ 49 h 27"/>
                      <a:gd name="T22" fmla="*/ 162 w 264"/>
                      <a:gd name="T23" fmla="*/ 4 h 27"/>
                      <a:gd name="T24" fmla="*/ 80 w 264"/>
                      <a:gd name="T25" fmla="*/ 0 h 27"/>
                      <a:gd name="T26" fmla="*/ 0 w 264"/>
                      <a:gd name="T27" fmla="*/ 8 h 2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264" h="27">
                        <a:moveTo>
                          <a:pt x="0" y="2"/>
                        </a:moveTo>
                        <a:cubicBezTo>
                          <a:pt x="27" y="2"/>
                          <a:pt x="27" y="2"/>
                          <a:pt x="27" y="2"/>
                        </a:cubicBezTo>
                        <a:cubicBezTo>
                          <a:pt x="39" y="5"/>
                          <a:pt x="53" y="4"/>
                          <a:pt x="53" y="4"/>
                        </a:cubicBezTo>
                        <a:cubicBezTo>
                          <a:pt x="85" y="7"/>
                          <a:pt x="120" y="13"/>
                          <a:pt x="147" y="18"/>
                        </a:cubicBezTo>
                        <a:cubicBezTo>
                          <a:pt x="180" y="23"/>
                          <a:pt x="180" y="23"/>
                          <a:pt x="180" y="23"/>
                        </a:cubicBezTo>
                        <a:cubicBezTo>
                          <a:pt x="209" y="27"/>
                          <a:pt x="243" y="25"/>
                          <a:pt x="264" y="24"/>
                        </a:cubicBezTo>
                        <a:cubicBezTo>
                          <a:pt x="264" y="24"/>
                          <a:pt x="264" y="24"/>
                          <a:pt x="264" y="24"/>
                        </a:cubicBezTo>
                        <a:cubicBezTo>
                          <a:pt x="264" y="24"/>
                          <a:pt x="264" y="24"/>
                          <a:pt x="264" y="24"/>
                        </a:cubicBezTo>
                        <a:cubicBezTo>
                          <a:pt x="264" y="24"/>
                          <a:pt x="264" y="24"/>
                          <a:pt x="264" y="24"/>
                        </a:cubicBezTo>
                        <a:cubicBezTo>
                          <a:pt x="243" y="25"/>
                          <a:pt x="206" y="23"/>
                          <a:pt x="177" y="19"/>
                        </a:cubicBezTo>
                        <a:cubicBezTo>
                          <a:pt x="145" y="14"/>
                          <a:pt x="145" y="14"/>
                          <a:pt x="145" y="14"/>
                        </a:cubicBezTo>
                        <a:cubicBezTo>
                          <a:pt x="118" y="10"/>
                          <a:pt x="84" y="4"/>
                          <a:pt x="51" y="1"/>
                        </a:cubicBezTo>
                        <a:cubicBezTo>
                          <a:pt x="51" y="1"/>
                          <a:pt x="37" y="2"/>
                          <a:pt x="25" y="0"/>
                        </a:cubicBezTo>
                        <a:cubicBezTo>
                          <a:pt x="25" y="0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solidFill>
                    <a:srgbClr val="A7A8A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9" name="Freeform 34">
                    <a:extLst>
                      <a:ext uri="{FF2B5EF4-FFF2-40B4-BE49-F238E27FC236}">
                        <a16:creationId xmlns:a16="http://schemas.microsoft.com/office/drawing/2014/main" id="{97B66969-6518-416C-9900-D76FDCABBB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7" y="2426"/>
                    <a:ext cx="219" cy="225"/>
                  </a:xfrm>
                  <a:custGeom>
                    <a:avLst/>
                    <a:gdLst>
                      <a:gd name="T0" fmla="*/ 191 w 123"/>
                      <a:gd name="T1" fmla="*/ 418 h 118"/>
                      <a:gd name="T2" fmla="*/ 167 w 123"/>
                      <a:gd name="T3" fmla="*/ 421 h 118"/>
                      <a:gd name="T4" fmla="*/ 146 w 123"/>
                      <a:gd name="T5" fmla="*/ 418 h 118"/>
                      <a:gd name="T6" fmla="*/ 0 w 123"/>
                      <a:gd name="T7" fmla="*/ 189 h 118"/>
                      <a:gd name="T8" fmla="*/ 0 w 123"/>
                      <a:gd name="T9" fmla="*/ 189 h 118"/>
                      <a:gd name="T10" fmla="*/ 146 w 123"/>
                      <a:gd name="T11" fmla="*/ 429 h 118"/>
                      <a:gd name="T12" fmla="*/ 167 w 123"/>
                      <a:gd name="T13" fmla="*/ 429 h 118"/>
                      <a:gd name="T14" fmla="*/ 191 w 123"/>
                      <a:gd name="T15" fmla="*/ 429 h 118"/>
                      <a:gd name="T16" fmla="*/ 390 w 123"/>
                      <a:gd name="T17" fmla="*/ 0 h 118"/>
                      <a:gd name="T18" fmla="*/ 390 w 123"/>
                      <a:gd name="T19" fmla="*/ 0 h 118"/>
                      <a:gd name="T20" fmla="*/ 191 w 123"/>
                      <a:gd name="T21" fmla="*/ 418 h 11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23" h="118">
                        <a:moveTo>
                          <a:pt x="60" y="115"/>
                        </a:moveTo>
                        <a:cubicBezTo>
                          <a:pt x="53" y="116"/>
                          <a:pt x="53" y="116"/>
                          <a:pt x="53" y="116"/>
                        </a:cubicBezTo>
                        <a:cubicBezTo>
                          <a:pt x="46" y="115"/>
                          <a:pt x="46" y="115"/>
                          <a:pt x="46" y="115"/>
                        </a:cubicBezTo>
                        <a:cubicBezTo>
                          <a:pt x="34" y="114"/>
                          <a:pt x="15" y="88"/>
                          <a:pt x="0" y="52"/>
                        </a:cubicBezTo>
                        <a:cubicBezTo>
                          <a:pt x="0" y="52"/>
                          <a:pt x="0" y="52"/>
                          <a:pt x="0" y="52"/>
                        </a:cubicBezTo>
                        <a:cubicBezTo>
                          <a:pt x="6" y="67"/>
                          <a:pt x="25" y="115"/>
                          <a:pt x="46" y="118"/>
                        </a:cubicBezTo>
                        <a:cubicBezTo>
                          <a:pt x="53" y="118"/>
                          <a:pt x="53" y="118"/>
                          <a:pt x="53" y="118"/>
                        </a:cubicBezTo>
                        <a:cubicBezTo>
                          <a:pt x="60" y="118"/>
                          <a:pt x="60" y="118"/>
                          <a:pt x="60" y="118"/>
                        </a:cubicBezTo>
                        <a:cubicBezTo>
                          <a:pt x="85" y="115"/>
                          <a:pt x="113" y="45"/>
                          <a:pt x="123" y="0"/>
                        </a:cubicBezTo>
                        <a:cubicBezTo>
                          <a:pt x="123" y="0"/>
                          <a:pt x="123" y="0"/>
                          <a:pt x="123" y="0"/>
                        </a:cubicBezTo>
                        <a:cubicBezTo>
                          <a:pt x="113" y="48"/>
                          <a:pt x="80" y="113"/>
                          <a:pt x="60" y="115"/>
                        </a:cubicBezTo>
                        <a:close/>
                      </a:path>
                    </a:pathLst>
                  </a:custGeom>
                  <a:solidFill>
                    <a:srgbClr val="5858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0" name="Freeform 35">
                    <a:extLst>
                      <a:ext uri="{FF2B5EF4-FFF2-40B4-BE49-F238E27FC236}">
                        <a16:creationId xmlns:a16="http://schemas.microsoft.com/office/drawing/2014/main" id="{2E753541-E290-48EB-AD17-0405C63FBF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7" y="1451"/>
                    <a:ext cx="41" cy="85"/>
                  </a:xfrm>
                  <a:custGeom>
                    <a:avLst/>
                    <a:gdLst>
                      <a:gd name="T0" fmla="*/ 73 w 23"/>
                      <a:gd name="T1" fmla="*/ 161 h 45"/>
                      <a:gd name="T2" fmla="*/ 0 w 23"/>
                      <a:gd name="T3" fmla="*/ 100 h 4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3" h="45">
                        <a:moveTo>
                          <a:pt x="23" y="45"/>
                        </a:moveTo>
                        <a:cubicBezTo>
                          <a:pt x="19" y="30"/>
                          <a:pt x="4" y="0"/>
                          <a:pt x="0" y="28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1" name="Freeform 36">
                    <a:extLst>
                      <a:ext uri="{FF2B5EF4-FFF2-40B4-BE49-F238E27FC236}">
                        <a16:creationId xmlns:a16="http://schemas.microsoft.com/office/drawing/2014/main" id="{16E007A4-887A-4C80-85B8-039036D9E8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4" y="1620"/>
                    <a:ext cx="34" cy="97"/>
                  </a:xfrm>
                  <a:custGeom>
                    <a:avLst/>
                    <a:gdLst>
                      <a:gd name="T0" fmla="*/ 13 w 19"/>
                      <a:gd name="T1" fmla="*/ 0 h 51"/>
                      <a:gd name="T2" fmla="*/ 13 w 19"/>
                      <a:gd name="T3" fmla="*/ 101 h 51"/>
                      <a:gd name="T4" fmla="*/ 41 w 19"/>
                      <a:gd name="T5" fmla="*/ 184 h 5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51">
                        <a:moveTo>
                          <a:pt x="4" y="0"/>
                        </a:moveTo>
                        <a:cubicBezTo>
                          <a:pt x="0" y="5"/>
                          <a:pt x="1" y="13"/>
                          <a:pt x="4" y="28"/>
                        </a:cubicBezTo>
                        <a:cubicBezTo>
                          <a:pt x="8" y="42"/>
                          <a:pt x="19" y="35"/>
                          <a:pt x="13" y="51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2" name="Freeform 37">
                    <a:extLst>
                      <a:ext uri="{FF2B5EF4-FFF2-40B4-BE49-F238E27FC236}">
                        <a16:creationId xmlns:a16="http://schemas.microsoft.com/office/drawing/2014/main" id="{4C50FA40-BD78-484A-894E-F296EFE9B5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33" y="1500"/>
                    <a:ext cx="21" cy="63"/>
                  </a:xfrm>
                  <a:custGeom>
                    <a:avLst/>
                    <a:gdLst>
                      <a:gd name="T0" fmla="*/ 32 w 12"/>
                      <a:gd name="T1" fmla="*/ 0 h 33"/>
                      <a:gd name="T2" fmla="*/ 4 w 12"/>
                      <a:gd name="T3" fmla="*/ 120 h 3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2" h="33">
                        <a:moveTo>
                          <a:pt x="10" y="0"/>
                        </a:moveTo>
                        <a:cubicBezTo>
                          <a:pt x="12" y="6"/>
                          <a:pt x="0" y="18"/>
                          <a:pt x="1" y="33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3" name="Freeform 38">
                    <a:extLst>
                      <a:ext uri="{FF2B5EF4-FFF2-40B4-BE49-F238E27FC236}">
                        <a16:creationId xmlns:a16="http://schemas.microsoft.com/office/drawing/2014/main" id="{2F384B03-E8FB-4D44-A9E4-A1D25F208B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08" y="1717"/>
                    <a:ext cx="26" cy="91"/>
                  </a:xfrm>
                  <a:custGeom>
                    <a:avLst/>
                    <a:gdLst>
                      <a:gd name="T0" fmla="*/ 0 w 15"/>
                      <a:gd name="T1" fmla="*/ 0 h 48"/>
                      <a:gd name="T2" fmla="*/ 45 w 15"/>
                      <a:gd name="T3" fmla="*/ 173 h 4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5" h="48">
                        <a:moveTo>
                          <a:pt x="0" y="0"/>
                        </a:moveTo>
                        <a:cubicBezTo>
                          <a:pt x="3" y="15"/>
                          <a:pt x="4" y="24"/>
                          <a:pt x="15" y="48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4" name="Freeform 39">
                    <a:extLst>
                      <a:ext uri="{FF2B5EF4-FFF2-40B4-BE49-F238E27FC236}">
                        <a16:creationId xmlns:a16="http://schemas.microsoft.com/office/drawing/2014/main" id="{BEA9B6B4-52CD-4CBD-97F0-A0255A4F7F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96" y="1451"/>
                    <a:ext cx="41" cy="85"/>
                  </a:xfrm>
                  <a:custGeom>
                    <a:avLst/>
                    <a:gdLst>
                      <a:gd name="T0" fmla="*/ 0 w 23"/>
                      <a:gd name="T1" fmla="*/ 161 h 45"/>
                      <a:gd name="T2" fmla="*/ 73 w 23"/>
                      <a:gd name="T3" fmla="*/ 100 h 4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3" h="45">
                        <a:moveTo>
                          <a:pt x="0" y="45"/>
                        </a:moveTo>
                        <a:cubicBezTo>
                          <a:pt x="4" y="30"/>
                          <a:pt x="18" y="0"/>
                          <a:pt x="23" y="28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5" name="Freeform 40">
                    <a:extLst>
                      <a:ext uri="{FF2B5EF4-FFF2-40B4-BE49-F238E27FC236}">
                        <a16:creationId xmlns:a16="http://schemas.microsoft.com/office/drawing/2014/main" id="{1114CD36-2951-4106-8395-C036793221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46" y="1620"/>
                    <a:ext cx="34" cy="97"/>
                  </a:xfrm>
                  <a:custGeom>
                    <a:avLst/>
                    <a:gdLst>
                      <a:gd name="T0" fmla="*/ 45 w 19"/>
                      <a:gd name="T1" fmla="*/ 0 h 51"/>
                      <a:gd name="T2" fmla="*/ 45 w 19"/>
                      <a:gd name="T3" fmla="*/ 101 h 51"/>
                      <a:gd name="T4" fmla="*/ 20 w 19"/>
                      <a:gd name="T5" fmla="*/ 184 h 5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51">
                        <a:moveTo>
                          <a:pt x="14" y="0"/>
                        </a:moveTo>
                        <a:cubicBezTo>
                          <a:pt x="19" y="5"/>
                          <a:pt x="18" y="13"/>
                          <a:pt x="14" y="28"/>
                        </a:cubicBezTo>
                        <a:cubicBezTo>
                          <a:pt x="11" y="42"/>
                          <a:pt x="0" y="35"/>
                          <a:pt x="6" y="51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6" name="Freeform 41">
                    <a:extLst>
                      <a:ext uri="{FF2B5EF4-FFF2-40B4-BE49-F238E27FC236}">
                        <a16:creationId xmlns:a16="http://schemas.microsoft.com/office/drawing/2014/main" id="{4C9EFA42-EA16-4483-B85D-838F522D73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08" y="1500"/>
                    <a:ext cx="23" cy="63"/>
                  </a:xfrm>
                  <a:custGeom>
                    <a:avLst/>
                    <a:gdLst>
                      <a:gd name="T0" fmla="*/ 9 w 13"/>
                      <a:gd name="T1" fmla="*/ 0 h 33"/>
                      <a:gd name="T2" fmla="*/ 34 w 13"/>
                      <a:gd name="T3" fmla="*/ 120 h 3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3" h="33">
                        <a:moveTo>
                          <a:pt x="3" y="0"/>
                        </a:moveTo>
                        <a:cubicBezTo>
                          <a:pt x="0" y="6"/>
                          <a:pt x="13" y="18"/>
                          <a:pt x="11" y="33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7" name="Freeform 42">
                    <a:extLst>
                      <a:ext uri="{FF2B5EF4-FFF2-40B4-BE49-F238E27FC236}">
                        <a16:creationId xmlns:a16="http://schemas.microsoft.com/office/drawing/2014/main" id="{769E66F1-9878-4C94-A6F6-AF4319BE7D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30" y="1709"/>
                    <a:ext cx="19" cy="105"/>
                  </a:xfrm>
                  <a:custGeom>
                    <a:avLst/>
                    <a:gdLst>
                      <a:gd name="T0" fmla="*/ 33 w 11"/>
                      <a:gd name="T1" fmla="*/ 0 h 55"/>
                      <a:gd name="T2" fmla="*/ 0 w 11"/>
                      <a:gd name="T3" fmla="*/ 200 h 5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1" h="55">
                        <a:moveTo>
                          <a:pt x="11" y="0"/>
                        </a:moveTo>
                        <a:cubicBezTo>
                          <a:pt x="6" y="19"/>
                          <a:pt x="9" y="26"/>
                          <a:pt x="0" y="55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8" name="Freeform 43">
                    <a:extLst>
                      <a:ext uri="{FF2B5EF4-FFF2-40B4-BE49-F238E27FC236}">
                        <a16:creationId xmlns:a16="http://schemas.microsoft.com/office/drawing/2014/main" id="{ED93AC6A-CA95-4D09-956B-215DCADACC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93" y="768"/>
                    <a:ext cx="949" cy="679"/>
                  </a:xfrm>
                  <a:custGeom>
                    <a:avLst/>
                    <a:gdLst>
                      <a:gd name="T0" fmla="*/ 1655 w 532"/>
                      <a:gd name="T1" fmla="*/ 1271 h 357"/>
                      <a:gd name="T2" fmla="*/ 1693 w 532"/>
                      <a:gd name="T3" fmla="*/ 1255 h 357"/>
                      <a:gd name="T4" fmla="*/ 1680 w 532"/>
                      <a:gd name="T5" fmla="*/ 1063 h 357"/>
                      <a:gd name="T6" fmla="*/ 1686 w 532"/>
                      <a:gd name="T7" fmla="*/ 898 h 357"/>
                      <a:gd name="T8" fmla="*/ 1639 w 532"/>
                      <a:gd name="T9" fmla="*/ 690 h 357"/>
                      <a:gd name="T10" fmla="*/ 1600 w 532"/>
                      <a:gd name="T11" fmla="*/ 477 h 357"/>
                      <a:gd name="T12" fmla="*/ 1466 w 532"/>
                      <a:gd name="T13" fmla="*/ 304 h 357"/>
                      <a:gd name="T14" fmla="*/ 1393 w 532"/>
                      <a:gd name="T15" fmla="*/ 213 h 357"/>
                      <a:gd name="T16" fmla="*/ 1291 w 532"/>
                      <a:gd name="T17" fmla="*/ 160 h 357"/>
                      <a:gd name="T18" fmla="*/ 1231 w 532"/>
                      <a:gd name="T19" fmla="*/ 120 h 357"/>
                      <a:gd name="T20" fmla="*/ 1129 w 532"/>
                      <a:gd name="T21" fmla="*/ 68 h 357"/>
                      <a:gd name="T22" fmla="*/ 994 w 532"/>
                      <a:gd name="T23" fmla="*/ 11 h 357"/>
                      <a:gd name="T24" fmla="*/ 751 w 532"/>
                      <a:gd name="T25" fmla="*/ 19 h 357"/>
                      <a:gd name="T26" fmla="*/ 560 w 532"/>
                      <a:gd name="T27" fmla="*/ 55 h 357"/>
                      <a:gd name="T28" fmla="*/ 435 w 532"/>
                      <a:gd name="T29" fmla="*/ 129 h 357"/>
                      <a:gd name="T30" fmla="*/ 328 w 532"/>
                      <a:gd name="T31" fmla="*/ 200 h 357"/>
                      <a:gd name="T32" fmla="*/ 118 w 532"/>
                      <a:gd name="T33" fmla="*/ 557 h 357"/>
                      <a:gd name="T34" fmla="*/ 66 w 532"/>
                      <a:gd name="T35" fmla="*/ 803 h 357"/>
                      <a:gd name="T36" fmla="*/ 25 w 532"/>
                      <a:gd name="T37" fmla="*/ 1031 h 357"/>
                      <a:gd name="T38" fmla="*/ 41 w 532"/>
                      <a:gd name="T39" fmla="*/ 1139 h 357"/>
                      <a:gd name="T40" fmla="*/ 64 w 532"/>
                      <a:gd name="T41" fmla="*/ 1263 h 357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532" h="357">
                        <a:moveTo>
                          <a:pt x="520" y="351"/>
                        </a:moveTo>
                        <a:cubicBezTo>
                          <a:pt x="523" y="344"/>
                          <a:pt x="531" y="357"/>
                          <a:pt x="532" y="347"/>
                        </a:cubicBezTo>
                        <a:cubicBezTo>
                          <a:pt x="532" y="336"/>
                          <a:pt x="527" y="305"/>
                          <a:pt x="528" y="294"/>
                        </a:cubicBezTo>
                        <a:cubicBezTo>
                          <a:pt x="528" y="284"/>
                          <a:pt x="530" y="258"/>
                          <a:pt x="530" y="248"/>
                        </a:cubicBezTo>
                        <a:cubicBezTo>
                          <a:pt x="530" y="228"/>
                          <a:pt x="520" y="209"/>
                          <a:pt x="515" y="191"/>
                        </a:cubicBezTo>
                        <a:cubicBezTo>
                          <a:pt x="510" y="171"/>
                          <a:pt x="509" y="151"/>
                          <a:pt x="503" y="132"/>
                        </a:cubicBezTo>
                        <a:cubicBezTo>
                          <a:pt x="497" y="110"/>
                          <a:pt x="481" y="96"/>
                          <a:pt x="461" y="84"/>
                        </a:cubicBezTo>
                        <a:cubicBezTo>
                          <a:pt x="454" y="80"/>
                          <a:pt x="447" y="66"/>
                          <a:pt x="438" y="59"/>
                        </a:cubicBezTo>
                        <a:cubicBezTo>
                          <a:pt x="425" y="50"/>
                          <a:pt x="411" y="47"/>
                          <a:pt x="406" y="44"/>
                        </a:cubicBezTo>
                        <a:cubicBezTo>
                          <a:pt x="400" y="40"/>
                          <a:pt x="394" y="35"/>
                          <a:pt x="387" y="33"/>
                        </a:cubicBezTo>
                        <a:cubicBezTo>
                          <a:pt x="382" y="32"/>
                          <a:pt x="372" y="24"/>
                          <a:pt x="355" y="19"/>
                        </a:cubicBezTo>
                        <a:cubicBezTo>
                          <a:pt x="341" y="14"/>
                          <a:pt x="330" y="6"/>
                          <a:pt x="312" y="3"/>
                        </a:cubicBezTo>
                        <a:cubicBezTo>
                          <a:pt x="286" y="0"/>
                          <a:pt x="253" y="2"/>
                          <a:pt x="236" y="5"/>
                        </a:cubicBezTo>
                        <a:cubicBezTo>
                          <a:pt x="215" y="8"/>
                          <a:pt x="190" y="10"/>
                          <a:pt x="176" y="15"/>
                        </a:cubicBezTo>
                        <a:cubicBezTo>
                          <a:pt x="151" y="23"/>
                          <a:pt x="135" y="34"/>
                          <a:pt x="137" y="36"/>
                        </a:cubicBezTo>
                        <a:cubicBezTo>
                          <a:pt x="126" y="42"/>
                          <a:pt x="115" y="48"/>
                          <a:pt x="103" y="55"/>
                        </a:cubicBezTo>
                        <a:cubicBezTo>
                          <a:pt x="67" y="78"/>
                          <a:pt x="40" y="111"/>
                          <a:pt x="37" y="154"/>
                        </a:cubicBezTo>
                        <a:cubicBezTo>
                          <a:pt x="35" y="178"/>
                          <a:pt x="23" y="198"/>
                          <a:pt x="21" y="222"/>
                        </a:cubicBezTo>
                        <a:cubicBezTo>
                          <a:pt x="19" y="248"/>
                          <a:pt x="0" y="260"/>
                          <a:pt x="8" y="285"/>
                        </a:cubicBezTo>
                        <a:cubicBezTo>
                          <a:pt x="6" y="300"/>
                          <a:pt x="13" y="300"/>
                          <a:pt x="13" y="315"/>
                        </a:cubicBezTo>
                        <a:cubicBezTo>
                          <a:pt x="7" y="330"/>
                          <a:pt x="20" y="349"/>
                          <a:pt x="20" y="349"/>
                        </a:cubicBez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9" name="Freeform 44">
                    <a:extLst>
                      <a:ext uri="{FF2B5EF4-FFF2-40B4-BE49-F238E27FC236}">
                        <a16:creationId xmlns:a16="http://schemas.microsoft.com/office/drawing/2014/main" id="{D7590658-75C7-42D2-9F52-E369B5F2C5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99" y="3295"/>
                    <a:ext cx="16" cy="519"/>
                  </a:xfrm>
                  <a:custGeom>
                    <a:avLst/>
                    <a:gdLst>
                      <a:gd name="T0" fmla="*/ 25 w 9"/>
                      <a:gd name="T1" fmla="*/ 987 h 273"/>
                      <a:gd name="T2" fmla="*/ 25 w 9"/>
                      <a:gd name="T3" fmla="*/ 935 h 273"/>
                      <a:gd name="T4" fmla="*/ 28 w 9"/>
                      <a:gd name="T5" fmla="*/ 0 h 2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" h="273">
                        <a:moveTo>
                          <a:pt x="8" y="273"/>
                        </a:moveTo>
                        <a:cubicBezTo>
                          <a:pt x="8" y="259"/>
                          <a:pt x="8" y="259"/>
                          <a:pt x="8" y="259"/>
                        </a:cubicBezTo>
                        <a:cubicBezTo>
                          <a:pt x="3" y="172"/>
                          <a:pt x="0" y="18"/>
                          <a:pt x="9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0" name="Freeform 45">
                    <a:extLst>
                      <a:ext uri="{FF2B5EF4-FFF2-40B4-BE49-F238E27FC236}">
                        <a16:creationId xmlns:a16="http://schemas.microsoft.com/office/drawing/2014/main" id="{5A0ED546-B4F8-48DE-896B-E91912AA02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31" y="3405"/>
                    <a:ext cx="6" cy="12"/>
                  </a:xfrm>
                  <a:custGeom>
                    <a:avLst/>
                    <a:gdLst>
                      <a:gd name="T0" fmla="*/ 12 w 3"/>
                      <a:gd name="T1" fmla="*/ 24 h 6"/>
                      <a:gd name="T2" fmla="*/ 0 w 3"/>
                      <a:gd name="T3" fmla="*/ 0 h 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" h="6">
                        <a:moveTo>
                          <a:pt x="3" y="6"/>
                        </a:moveTo>
                        <a:cubicBezTo>
                          <a:pt x="2" y="4"/>
                          <a:pt x="1" y="2"/>
                          <a:pt x="0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1" name="Freeform 46">
                    <a:extLst>
                      <a:ext uri="{FF2B5EF4-FFF2-40B4-BE49-F238E27FC236}">
                        <a16:creationId xmlns:a16="http://schemas.microsoft.com/office/drawing/2014/main" id="{53EE79D0-A054-4E23-A6F7-269CE2716A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33" y="3379"/>
                    <a:ext cx="100" cy="112"/>
                  </a:xfrm>
                  <a:custGeom>
                    <a:avLst/>
                    <a:gdLst>
                      <a:gd name="T0" fmla="*/ 96 w 56"/>
                      <a:gd name="T1" fmla="*/ 0 h 59"/>
                      <a:gd name="T2" fmla="*/ 0 w 56"/>
                      <a:gd name="T3" fmla="*/ 104 h 59"/>
                      <a:gd name="T4" fmla="*/ 96 w 56"/>
                      <a:gd name="T5" fmla="*/ 213 h 59"/>
                      <a:gd name="T6" fmla="*/ 179 w 56"/>
                      <a:gd name="T7" fmla="*/ 152 h 5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6" h="59">
                        <a:moveTo>
                          <a:pt x="30" y="0"/>
                        </a:moveTo>
                        <a:cubicBezTo>
                          <a:pt x="14" y="0"/>
                          <a:pt x="0" y="13"/>
                          <a:pt x="0" y="29"/>
                        </a:cubicBezTo>
                        <a:cubicBezTo>
                          <a:pt x="0" y="45"/>
                          <a:pt x="14" y="59"/>
                          <a:pt x="30" y="59"/>
                        </a:cubicBezTo>
                        <a:cubicBezTo>
                          <a:pt x="42" y="59"/>
                          <a:pt x="52" y="52"/>
                          <a:pt x="56" y="42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2" name="Oval 47">
                    <a:extLst>
                      <a:ext uri="{FF2B5EF4-FFF2-40B4-BE49-F238E27FC236}">
                        <a16:creationId xmlns:a16="http://schemas.microsoft.com/office/drawing/2014/main" id="{7DF6E239-8FB6-4582-8424-AC21357447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72" y="3419"/>
                    <a:ext cx="29" cy="30"/>
                  </a:xfrm>
                  <a:prstGeom prst="ellipse">
                    <a:avLst/>
                  </a:prstGeom>
                  <a:noFill/>
                  <a:ln w="4763" cap="rnd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sz="1350"/>
                  </a:p>
                </p:txBody>
              </p:sp>
              <p:sp>
                <p:nvSpPr>
                  <p:cNvPr id="63" name="Freeform 48">
                    <a:extLst>
                      <a:ext uri="{FF2B5EF4-FFF2-40B4-BE49-F238E27FC236}">
                        <a16:creationId xmlns:a16="http://schemas.microsoft.com/office/drawing/2014/main" id="{B4724204-5A56-4285-AA83-D1B409D3E7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3" y="2607"/>
                    <a:ext cx="469" cy="51"/>
                  </a:xfrm>
                  <a:custGeom>
                    <a:avLst/>
                    <a:gdLst>
                      <a:gd name="T0" fmla="*/ 674 w 263"/>
                      <a:gd name="T1" fmla="*/ 11 h 27"/>
                      <a:gd name="T2" fmla="*/ 374 w 263"/>
                      <a:gd name="T3" fmla="*/ 53 h 27"/>
                      <a:gd name="T4" fmla="*/ 273 w 263"/>
                      <a:gd name="T5" fmla="*/ 72 h 27"/>
                      <a:gd name="T6" fmla="*/ 0 w 263"/>
                      <a:gd name="T7" fmla="*/ 89 h 27"/>
                      <a:gd name="T8" fmla="*/ 0 w 263"/>
                      <a:gd name="T9" fmla="*/ 89 h 27"/>
                      <a:gd name="T10" fmla="*/ 0 w 263"/>
                      <a:gd name="T11" fmla="*/ 89 h 27"/>
                      <a:gd name="T12" fmla="*/ 0 w 263"/>
                      <a:gd name="T13" fmla="*/ 89 h 27"/>
                      <a:gd name="T14" fmla="*/ 280 w 263"/>
                      <a:gd name="T15" fmla="*/ 81 h 27"/>
                      <a:gd name="T16" fmla="*/ 382 w 263"/>
                      <a:gd name="T17" fmla="*/ 64 h 27"/>
                      <a:gd name="T18" fmla="*/ 678 w 263"/>
                      <a:gd name="T19" fmla="*/ 17 h 27"/>
                      <a:gd name="T20" fmla="*/ 760 w 263"/>
                      <a:gd name="T21" fmla="*/ 11 h 27"/>
                      <a:gd name="T22" fmla="*/ 836 w 263"/>
                      <a:gd name="T23" fmla="*/ 11 h 27"/>
                      <a:gd name="T24" fmla="*/ 836 w 263"/>
                      <a:gd name="T25" fmla="*/ 11 h 27"/>
                      <a:gd name="T26" fmla="*/ 756 w 263"/>
                      <a:gd name="T27" fmla="*/ 4 h 27"/>
                      <a:gd name="T28" fmla="*/ 674 w 263"/>
                      <a:gd name="T29" fmla="*/ 11 h 27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263" h="27">
                        <a:moveTo>
                          <a:pt x="212" y="3"/>
                        </a:moveTo>
                        <a:cubicBezTo>
                          <a:pt x="180" y="5"/>
                          <a:pt x="146" y="11"/>
                          <a:pt x="118" y="15"/>
                        </a:cubicBezTo>
                        <a:cubicBezTo>
                          <a:pt x="86" y="20"/>
                          <a:pt x="86" y="20"/>
                          <a:pt x="86" y="20"/>
                        </a:cubicBezTo>
                        <a:cubicBezTo>
                          <a:pt x="57" y="24"/>
                          <a:pt x="20" y="26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20" y="26"/>
                          <a:pt x="59" y="27"/>
                          <a:pt x="88" y="23"/>
                        </a:cubicBezTo>
                        <a:cubicBezTo>
                          <a:pt x="120" y="18"/>
                          <a:pt x="120" y="18"/>
                          <a:pt x="120" y="18"/>
                        </a:cubicBezTo>
                        <a:cubicBezTo>
                          <a:pt x="148" y="14"/>
                          <a:pt x="181" y="8"/>
                          <a:pt x="213" y="5"/>
                        </a:cubicBezTo>
                        <a:cubicBezTo>
                          <a:pt x="224" y="3"/>
                          <a:pt x="239" y="3"/>
                          <a:pt x="239" y="3"/>
                        </a:cubicBezTo>
                        <a:cubicBezTo>
                          <a:pt x="239" y="3"/>
                          <a:pt x="263" y="3"/>
                          <a:pt x="263" y="3"/>
                        </a:cubicBezTo>
                        <a:cubicBezTo>
                          <a:pt x="263" y="3"/>
                          <a:pt x="263" y="3"/>
                          <a:pt x="263" y="3"/>
                        </a:cubicBezTo>
                        <a:cubicBezTo>
                          <a:pt x="238" y="1"/>
                          <a:pt x="238" y="1"/>
                          <a:pt x="238" y="1"/>
                        </a:cubicBezTo>
                        <a:cubicBezTo>
                          <a:pt x="238" y="1"/>
                          <a:pt x="223" y="0"/>
                          <a:pt x="212" y="3"/>
                        </a:cubicBezTo>
                        <a:close/>
                      </a:path>
                    </a:pathLst>
                  </a:custGeom>
                  <a:solidFill>
                    <a:srgbClr val="A7A8A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4" name="Freeform 49">
                    <a:extLst>
                      <a:ext uri="{FF2B5EF4-FFF2-40B4-BE49-F238E27FC236}">
                        <a16:creationId xmlns:a16="http://schemas.microsoft.com/office/drawing/2014/main" id="{6149C940-EE18-42E2-9B5D-8CE4A755FC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5" y="1424"/>
                    <a:ext cx="932" cy="812"/>
                  </a:xfrm>
                  <a:custGeom>
                    <a:avLst/>
                    <a:gdLst>
                      <a:gd name="T0" fmla="*/ 69 w 523"/>
                      <a:gd name="T1" fmla="*/ 48 h 427"/>
                      <a:gd name="T2" fmla="*/ 69 w 523"/>
                      <a:gd name="T3" fmla="*/ 48 h 427"/>
                      <a:gd name="T4" fmla="*/ 52 w 523"/>
                      <a:gd name="T5" fmla="*/ 21 h 427"/>
                      <a:gd name="T6" fmla="*/ 0 w 523"/>
                      <a:gd name="T7" fmla="*/ 84 h 427"/>
                      <a:gd name="T8" fmla="*/ 36 w 523"/>
                      <a:gd name="T9" fmla="*/ 264 h 427"/>
                      <a:gd name="T10" fmla="*/ 64 w 523"/>
                      <a:gd name="T11" fmla="*/ 445 h 427"/>
                      <a:gd name="T12" fmla="*/ 93 w 523"/>
                      <a:gd name="T13" fmla="*/ 565 h 427"/>
                      <a:gd name="T14" fmla="*/ 134 w 523"/>
                      <a:gd name="T15" fmla="*/ 654 h 427"/>
                      <a:gd name="T16" fmla="*/ 207 w 523"/>
                      <a:gd name="T17" fmla="*/ 719 h 427"/>
                      <a:gd name="T18" fmla="*/ 264 w 523"/>
                      <a:gd name="T19" fmla="*/ 1048 h 427"/>
                      <a:gd name="T20" fmla="*/ 531 w 523"/>
                      <a:gd name="T21" fmla="*/ 1396 h 427"/>
                      <a:gd name="T22" fmla="*/ 825 w 523"/>
                      <a:gd name="T23" fmla="*/ 1544 h 427"/>
                      <a:gd name="T24" fmla="*/ 1121 w 523"/>
                      <a:gd name="T25" fmla="*/ 1396 h 427"/>
                      <a:gd name="T26" fmla="*/ 1388 w 523"/>
                      <a:gd name="T27" fmla="*/ 1048 h 427"/>
                      <a:gd name="T28" fmla="*/ 1454 w 523"/>
                      <a:gd name="T29" fmla="*/ 719 h 427"/>
                      <a:gd name="T30" fmla="*/ 1527 w 523"/>
                      <a:gd name="T31" fmla="*/ 654 h 427"/>
                      <a:gd name="T32" fmla="*/ 1572 w 523"/>
                      <a:gd name="T33" fmla="*/ 565 h 427"/>
                      <a:gd name="T34" fmla="*/ 1600 w 523"/>
                      <a:gd name="T35" fmla="*/ 445 h 427"/>
                      <a:gd name="T36" fmla="*/ 1625 w 523"/>
                      <a:gd name="T37" fmla="*/ 264 h 427"/>
                      <a:gd name="T38" fmla="*/ 1661 w 523"/>
                      <a:gd name="T39" fmla="*/ 84 h 427"/>
                      <a:gd name="T40" fmla="*/ 1641 w 523"/>
                      <a:gd name="T41" fmla="*/ 21 h 427"/>
                      <a:gd name="T42" fmla="*/ 1629 w 523"/>
                      <a:gd name="T43" fmla="*/ 15 h 427"/>
                      <a:gd name="T44" fmla="*/ 1613 w 523"/>
                      <a:gd name="T45" fmla="*/ 21 h 427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523" h="427">
                        <a:moveTo>
                          <a:pt x="22" y="13"/>
                        </a:move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1" y="10"/>
                          <a:pt x="16" y="6"/>
                          <a:pt x="16" y="6"/>
                        </a:cubicBezTo>
                        <a:cubicBezTo>
                          <a:pt x="8" y="0"/>
                          <a:pt x="0" y="10"/>
                          <a:pt x="0" y="23"/>
                        </a:cubicBezTo>
                        <a:cubicBezTo>
                          <a:pt x="0" y="37"/>
                          <a:pt x="11" y="63"/>
                          <a:pt x="11" y="73"/>
                        </a:cubicBezTo>
                        <a:cubicBezTo>
                          <a:pt x="11" y="82"/>
                          <a:pt x="15" y="107"/>
                          <a:pt x="20" y="123"/>
                        </a:cubicBezTo>
                        <a:cubicBezTo>
                          <a:pt x="26" y="139"/>
                          <a:pt x="23" y="146"/>
                          <a:pt x="29" y="156"/>
                        </a:cubicBezTo>
                        <a:cubicBezTo>
                          <a:pt x="35" y="165"/>
                          <a:pt x="37" y="174"/>
                          <a:pt x="42" y="181"/>
                        </a:cubicBezTo>
                        <a:cubicBezTo>
                          <a:pt x="48" y="188"/>
                          <a:pt x="60" y="198"/>
                          <a:pt x="65" y="199"/>
                        </a:cubicBezTo>
                        <a:cubicBezTo>
                          <a:pt x="67" y="221"/>
                          <a:pt x="73" y="270"/>
                          <a:pt x="83" y="290"/>
                        </a:cubicBezTo>
                        <a:cubicBezTo>
                          <a:pt x="94" y="310"/>
                          <a:pt x="138" y="365"/>
                          <a:pt x="167" y="386"/>
                        </a:cubicBezTo>
                        <a:cubicBezTo>
                          <a:pt x="194" y="405"/>
                          <a:pt x="211" y="426"/>
                          <a:pt x="260" y="427"/>
                        </a:cubicBezTo>
                        <a:cubicBezTo>
                          <a:pt x="310" y="426"/>
                          <a:pt x="327" y="405"/>
                          <a:pt x="353" y="386"/>
                        </a:cubicBezTo>
                        <a:cubicBezTo>
                          <a:pt x="383" y="365"/>
                          <a:pt x="428" y="313"/>
                          <a:pt x="437" y="290"/>
                        </a:cubicBezTo>
                        <a:cubicBezTo>
                          <a:pt x="447" y="267"/>
                          <a:pt x="457" y="221"/>
                          <a:pt x="458" y="199"/>
                        </a:cubicBezTo>
                        <a:cubicBezTo>
                          <a:pt x="464" y="198"/>
                          <a:pt x="476" y="188"/>
                          <a:pt x="481" y="181"/>
                        </a:cubicBezTo>
                        <a:cubicBezTo>
                          <a:pt x="487" y="174"/>
                          <a:pt x="489" y="165"/>
                          <a:pt x="495" y="156"/>
                        </a:cubicBezTo>
                        <a:cubicBezTo>
                          <a:pt x="500" y="146"/>
                          <a:pt x="498" y="139"/>
                          <a:pt x="504" y="123"/>
                        </a:cubicBezTo>
                        <a:cubicBezTo>
                          <a:pt x="509" y="107"/>
                          <a:pt x="512" y="82"/>
                          <a:pt x="512" y="73"/>
                        </a:cubicBezTo>
                        <a:cubicBezTo>
                          <a:pt x="512" y="63"/>
                          <a:pt x="523" y="37"/>
                          <a:pt x="523" y="23"/>
                        </a:cubicBezTo>
                        <a:cubicBezTo>
                          <a:pt x="523" y="15"/>
                          <a:pt x="521" y="9"/>
                          <a:pt x="517" y="6"/>
                        </a:cubicBezTo>
                        <a:cubicBezTo>
                          <a:pt x="516" y="6"/>
                          <a:pt x="514" y="5"/>
                          <a:pt x="513" y="4"/>
                        </a:cubicBezTo>
                        <a:cubicBezTo>
                          <a:pt x="511" y="4"/>
                          <a:pt x="510" y="4"/>
                          <a:pt x="508" y="6"/>
                        </a:cubicBez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5" name="Freeform 50">
                    <a:extLst>
                      <a:ext uri="{FF2B5EF4-FFF2-40B4-BE49-F238E27FC236}">
                        <a16:creationId xmlns:a16="http://schemas.microsoft.com/office/drawing/2014/main" id="{826EBE48-5DF0-4584-AE34-99361F59C8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66" y="1977"/>
                    <a:ext cx="1005" cy="1841"/>
                  </a:xfrm>
                  <a:custGeom>
                    <a:avLst/>
                    <a:gdLst>
                      <a:gd name="T0" fmla="*/ 1791 w 564"/>
                      <a:gd name="T1" fmla="*/ 3501 h 968"/>
                      <a:gd name="T2" fmla="*/ 1693 w 564"/>
                      <a:gd name="T3" fmla="*/ 2742 h 968"/>
                      <a:gd name="T4" fmla="*/ 1623 w 564"/>
                      <a:gd name="T5" fmla="*/ 1856 h 968"/>
                      <a:gd name="T6" fmla="*/ 1173 w 564"/>
                      <a:gd name="T7" fmla="*/ 1132 h 968"/>
                      <a:gd name="T8" fmla="*/ 816 w 564"/>
                      <a:gd name="T9" fmla="*/ 1010 h 968"/>
                      <a:gd name="T10" fmla="*/ 280 w 564"/>
                      <a:gd name="T11" fmla="*/ 746 h 968"/>
                      <a:gd name="T12" fmla="*/ 52 w 564"/>
                      <a:gd name="T13" fmla="*/ 0 h 96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564" h="968">
                        <a:moveTo>
                          <a:pt x="564" y="968"/>
                        </a:moveTo>
                        <a:cubicBezTo>
                          <a:pt x="551" y="865"/>
                          <a:pt x="531" y="799"/>
                          <a:pt x="533" y="758"/>
                        </a:cubicBezTo>
                        <a:cubicBezTo>
                          <a:pt x="545" y="674"/>
                          <a:pt x="527" y="584"/>
                          <a:pt x="511" y="513"/>
                        </a:cubicBezTo>
                        <a:cubicBezTo>
                          <a:pt x="476" y="360"/>
                          <a:pt x="403" y="321"/>
                          <a:pt x="369" y="313"/>
                        </a:cubicBezTo>
                        <a:cubicBezTo>
                          <a:pt x="334" y="306"/>
                          <a:pt x="281" y="301"/>
                          <a:pt x="257" y="279"/>
                        </a:cubicBezTo>
                        <a:cubicBezTo>
                          <a:pt x="241" y="263"/>
                          <a:pt x="123" y="210"/>
                          <a:pt x="88" y="206"/>
                        </a:cubicBezTo>
                        <a:cubicBezTo>
                          <a:pt x="0" y="189"/>
                          <a:pt x="15" y="31"/>
                          <a:pt x="16" y="0"/>
                        </a:cubicBez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6" name="Freeform 51">
                    <a:extLst>
                      <a:ext uri="{FF2B5EF4-FFF2-40B4-BE49-F238E27FC236}">
                        <a16:creationId xmlns:a16="http://schemas.microsoft.com/office/drawing/2014/main" id="{D950F829-CB94-4FB4-A208-6C5D5C187C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89" y="1983"/>
                    <a:ext cx="1001" cy="1835"/>
                  </a:xfrm>
                  <a:custGeom>
                    <a:avLst/>
                    <a:gdLst>
                      <a:gd name="T0" fmla="*/ 1749 w 561"/>
                      <a:gd name="T1" fmla="*/ 0 h 965"/>
                      <a:gd name="T2" fmla="*/ 1515 w 561"/>
                      <a:gd name="T3" fmla="*/ 734 h 965"/>
                      <a:gd name="T4" fmla="*/ 978 w 561"/>
                      <a:gd name="T5" fmla="*/ 998 h 965"/>
                      <a:gd name="T6" fmla="*/ 625 w 561"/>
                      <a:gd name="T7" fmla="*/ 1120 h 965"/>
                      <a:gd name="T8" fmla="*/ 171 w 561"/>
                      <a:gd name="T9" fmla="*/ 1845 h 965"/>
                      <a:gd name="T10" fmla="*/ 98 w 561"/>
                      <a:gd name="T11" fmla="*/ 2731 h 965"/>
                      <a:gd name="T12" fmla="*/ 0 w 561"/>
                      <a:gd name="T13" fmla="*/ 3489 h 96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561" h="965">
                        <a:moveTo>
                          <a:pt x="549" y="0"/>
                        </a:moveTo>
                        <a:cubicBezTo>
                          <a:pt x="550" y="38"/>
                          <a:pt x="561" y="187"/>
                          <a:pt x="476" y="203"/>
                        </a:cubicBezTo>
                        <a:cubicBezTo>
                          <a:pt x="442" y="207"/>
                          <a:pt x="324" y="260"/>
                          <a:pt x="307" y="276"/>
                        </a:cubicBezTo>
                        <a:cubicBezTo>
                          <a:pt x="284" y="298"/>
                          <a:pt x="230" y="303"/>
                          <a:pt x="196" y="310"/>
                        </a:cubicBezTo>
                        <a:cubicBezTo>
                          <a:pt x="161" y="318"/>
                          <a:pt x="88" y="357"/>
                          <a:pt x="54" y="510"/>
                        </a:cubicBezTo>
                        <a:cubicBezTo>
                          <a:pt x="38" y="581"/>
                          <a:pt x="20" y="671"/>
                          <a:pt x="31" y="755"/>
                        </a:cubicBezTo>
                        <a:cubicBezTo>
                          <a:pt x="34" y="796"/>
                          <a:pt x="13" y="862"/>
                          <a:pt x="0" y="965"/>
                        </a:cubicBez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7" name="Freeform 52">
                    <a:extLst>
                      <a:ext uri="{FF2B5EF4-FFF2-40B4-BE49-F238E27FC236}">
                        <a16:creationId xmlns:a16="http://schemas.microsoft.com/office/drawing/2014/main" id="{E098D2C5-9D0B-4283-89DA-8203C3E38B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2" y="3242"/>
                    <a:ext cx="85" cy="105"/>
                  </a:xfrm>
                  <a:custGeom>
                    <a:avLst/>
                    <a:gdLst>
                      <a:gd name="T0" fmla="*/ 0 w 48"/>
                      <a:gd name="T1" fmla="*/ 0 h 55"/>
                      <a:gd name="T2" fmla="*/ 151 w 48"/>
                      <a:gd name="T3" fmla="*/ 200 h 5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8" h="55">
                        <a:moveTo>
                          <a:pt x="0" y="0"/>
                        </a:moveTo>
                        <a:cubicBezTo>
                          <a:pt x="4" y="14"/>
                          <a:pt x="39" y="51"/>
                          <a:pt x="48" y="55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8" name="Freeform 53">
                    <a:extLst>
                      <a:ext uri="{FF2B5EF4-FFF2-40B4-BE49-F238E27FC236}">
                        <a16:creationId xmlns:a16="http://schemas.microsoft.com/office/drawing/2014/main" id="{79FC0DFC-E5CC-467A-83B8-B94BBFD929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2" y="3594"/>
                    <a:ext cx="538" cy="68"/>
                  </a:xfrm>
                  <a:custGeom>
                    <a:avLst/>
                    <a:gdLst>
                      <a:gd name="T0" fmla="*/ 0 w 302"/>
                      <a:gd name="T1" fmla="*/ 0 h 36"/>
                      <a:gd name="T2" fmla="*/ 399 w 302"/>
                      <a:gd name="T3" fmla="*/ 121 h 36"/>
                      <a:gd name="T4" fmla="*/ 958 w 302"/>
                      <a:gd name="T5" fmla="*/ 43 h 3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02" h="36">
                        <a:moveTo>
                          <a:pt x="0" y="0"/>
                        </a:moveTo>
                        <a:cubicBezTo>
                          <a:pt x="23" y="20"/>
                          <a:pt x="73" y="36"/>
                          <a:pt x="126" y="34"/>
                        </a:cubicBezTo>
                        <a:cubicBezTo>
                          <a:pt x="179" y="32"/>
                          <a:pt x="271" y="10"/>
                          <a:pt x="302" y="12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9" name="Freeform 54">
                    <a:extLst>
                      <a:ext uri="{FF2B5EF4-FFF2-40B4-BE49-F238E27FC236}">
                        <a16:creationId xmlns:a16="http://schemas.microsoft.com/office/drawing/2014/main" id="{DEC3B0F0-5617-4C68-874E-99B80D98EC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63" y="3242"/>
                    <a:ext cx="86" cy="105"/>
                  </a:xfrm>
                  <a:custGeom>
                    <a:avLst/>
                    <a:gdLst>
                      <a:gd name="T0" fmla="*/ 154 w 48"/>
                      <a:gd name="T1" fmla="*/ 0 h 55"/>
                      <a:gd name="T2" fmla="*/ 0 w 48"/>
                      <a:gd name="T3" fmla="*/ 200 h 5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8" h="55">
                        <a:moveTo>
                          <a:pt x="48" y="0"/>
                        </a:moveTo>
                        <a:cubicBezTo>
                          <a:pt x="44" y="14"/>
                          <a:pt x="9" y="51"/>
                          <a:pt x="0" y="55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0" name="Freeform 55">
                    <a:extLst>
                      <a:ext uri="{FF2B5EF4-FFF2-40B4-BE49-F238E27FC236}">
                        <a16:creationId xmlns:a16="http://schemas.microsoft.com/office/drawing/2014/main" id="{6B244327-76A3-4AA0-B74A-265C06F341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5" y="3594"/>
                    <a:ext cx="540" cy="68"/>
                  </a:xfrm>
                  <a:custGeom>
                    <a:avLst/>
                    <a:gdLst>
                      <a:gd name="T0" fmla="*/ 962 w 303"/>
                      <a:gd name="T1" fmla="*/ 0 h 36"/>
                      <a:gd name="T2" fmla="*/ 561 w 303"/>
                      <a:gd name="T3" fmla="*/ 121 h 36"/>
                      <a:gd name="T4" fmla="*/ 0 w 303"/>
                      <a:gd name="T5" fmla="*/ 43 h 3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03" h="36">
                        <a:moveTo>
                          <a:pt x="303" y="0"/>
                        </a:moveTo>
                        <a:cubicBezTo>
                          <a:pt x="280" y="20"/>
                          <a:pt x="230" y="36"/>
                          <a:pt x="177" y="34"/>
                        </a:cubicBezTo>
                        <a:cubicBezTo>
                          <a:pt x="123" y="32"/>
                          <a:pt x="32" y="10"/>
                          <a:pt x="0" y="12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1" name="Freeform 56">
                    <a:extLst>
                      <a:ext uri="{FF2B5EF4-FFF2-40B4-BE49-F238E27FC236}">
                        <a16:creationId xmlns:a16="http://schemas.microsoft.com/office/drawing/2014/main" id="{8AC2775F-B753-4018-B021-65A28830E7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01" y="3232"/>
                    <a:ext cx="47" cy="52"/>
                  </a:xfrm>
                  <a:custGeom>
                    <a:avLst/>
                    <a:gdLst>
                      <a:gd name="T0" fmla="*/ 0 w 26"/>
                      <a:gd name="T1" fmla="*/ 33 h 27"/>
                      <a:gd name="T2" fmla="*/ 56 w 26"/>
                      <a:gd name="T3" fmla="*/ 23 h 27"/>
                      <a:gd name="T4" fmla="*/ 13 w 26"/>
                      <a:gd name="T5" fmla="*/ 85 h 27"/>
                      <a:gd name="T6" fmla="*/ 85 w 26"/>
                      <a:gd name="T7" fmla="*/ 40 h 2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7">
                        <a:moveTo>
                          <a:pt x="0" y="9"/>
                        </a:moveTo>
                        <a:cubicBezTo>
                          <a:pt x="5" y="2"/>
                          <a:pt x="11" y="0"/>
                          <a:pt x="17" y="6"/>
                        </a:cubicBezTo>
                        <a:cubicBezTo>
                          <a:pt x="13" y="12"/>
                          <a:pt x="7" y="17"/>
                          <a:pt x="4" y="23"/>
                        </a:cubicBezTo>
                        <a:cubicBezTo>
                          <a:pt x="13" y="27"/>
                          <a:pt x="19" y="16"/>
                          <a:pt x="26" y="1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FEF6F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2" name="Freeform 57">
                    <a:extLst>
                      <a:ext uri="{FF2B5EF4-FFF2-40B4-BE49-F238E27FC236}">
                        <a16:creationId xmlns:a16="http://schemas.microsoft.com/office/drawing/2014/main" id="{CEC1F971-4AE5-4BFC-8D91-8214E23547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2" y="3596"/>
                    <a:ext cx="112" cy="89"/>
                  </a:xfrm>
                  <a:custGeom>
                    <a:avLst/>
                    <a:gdLst>
                      <a:gd name="T0" fmla="*/ 16 w 63"/>
                      <a:gd name="T1" fmla="*/ 0 h 47"/>
                      <a:gd name="T2" fmla="*/ 0 w 63"/>
                      <a:gd name="T3" fmla="*/ 47 h 47"/>
                      <a:gd name="T4" fmla="*/ 28 w 63"/>
                      <a:gd name="T5" fmla="*/ 28 h 47"/>
                      <a:gd name="T6" fmla="*/ 37 w 63"/>
                      <a:gd name="T7" fmla="*/ 51 h 47"/>
                      <a:gd name="T8" fmla="*/ 69 w 63"/>
                      <a:gd name="T9" fmla="*/ 32 h 47"/>
                      <a:gd name="T10" fmla="*/ 69 w 63"/>
                      <a:gd name="T11" fmla="*/ 72 h 47"/>
                      <a:gd name="T12" fmla="*/ 117 w 63"/>
                      <a:gd name="T13" fmla="*/ 57 h 47"/>
                      <a:gd name="T14" fmla="*/ 199 w 63"/>
                      <a:gd name="T15" fmla="*/ 64 h 4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3" h="47">
                        <a:moveTo>
                          <a:pt x="5" y="0"/>
                        </a:moveTo>
                        <a:cubicBezTo>
                          <a:pt x="3" y="4"/>
                          <a:pt x="0" y="7"/>
                          <a:pt x="0" y="13"/>
                        </a:cubicBezTo>
                        <a:cubicBezTo>
                          <a:pt x="2" y="11"/>
                          <a:pt x="8" y="9"/>
                          <a:pt x="9" y="8"/>
                        </a:cubicBezTo>
                        <a:cubicBezTo>
                          <a:pt x="10" y="10"/>
                          <a:pt x="11" y="12"/>
                          <a:pt x="12" y="14"/>
                        </a:cubicBezTo>
                        <a:cubicBezTo>
                          <a:pt x="14" y="12"/>
                          <a:pt x="20" y="11"/>
                          <a:pt x="22" y="9"/>
                        </a:cubicBezTo>
                        <a:cubicBezTo>
                          <a:pt x="22" y="11"/>
                          <a:pt x="23" y="17"/>
                          <a:pt x="22" y="20"/>
                        </a:cubicBezTo>
                        <a:cubicBezTo>
                          <a:pt x="26" y="18"/>
                          <a:pt x="33" y="19"/>
                          <a:pt x="37" y="16"/>
                        </a:cubicBezTo>
                        <a:cubicBezTo>
                          <a:pt x="43" y="47"/>
                          <a:pt x="48" y="32"/>
                          <a:pt x="63" y="18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FEF6F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3" name="Freeform 58">
                    <a:extLst>
                      <a:ext uri="{FF2B5EF4-FFF2-40B4-BE49-F238E27FC236}">
                        <a16:creationId xmlns:a16="http://schemas.microsoft.com/office/drawing/2014/main" id="{D4A02B4A-5FE5-4A8A-9FEB-CB7A319BD0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61" y="3598"/>
                    <a:ext cx="136" cy="77"/>
                  </a:xfrm>
                  <a:custGeom>
                    <a:avLst/>
                    <a:gdLst>
                      <a:gd name="T0" fmla="*/ 243 w 76"/>
                      <a:gd name="T1" fmla="*/ 68 h 41"/>
                      <a:gd name="T2" fmla="*/ 220 w 76"/>
                      <a:gd name="T3" fmla="*/ 0 h 41"/>
                      <a:gd name="T4" fmla="*/ 202 w 76"/>
                      <a:gd name="T5" fmla="*/ 60 h 41"/>
                      <a:gd name="T6" fmla="*/ 174 w 76"/>
                      <a:gd name="T7" fmla="*/ 8 h 41"/>
                      <a:gd name="T8" fmla="*/ 150 w 76"/>
                      <a:gd name="T9" fmla="*/ 68 h 41"/>
                      <a:gd name="T10" fmla="*/ 125 w 76"/>
                      <a:gd name="T11" fmla="*/ 21 h 41"/>
                      <a:gd name="T12" fmla="*/ 106 w 76"/>
                      <a:gd name="T13" fmla="*/ 105 h 41"/>
                      <a:gd name="T14" fmla="*/ 57 w 76"/>
                      <a:gd name="T15" fmla="*/ 39 h 41"/>
                      <a:gd name="T16" fmla="*/ 7 w 76"/>
                      <a:gd name="T17" fmla="*/ 145 h 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6" h="41">
                        <a:moveTo>
                          <a:pt x="76" y="19"/>
                        </a:moveTo>
                        <a:cubicBezTo>
                          <a:pt x="75" y="12"/>
                          <a:pt x="73" y="5"/>
                          <a:pt x="69" y="0"/>
                        </a:cubicBezTo>
                        <a:cubicBezTo>
                          <a:pt x="65" y="4"/>
                          <a:pt x="63" y="11"/>
                          <a:pt x="63" y="17"/>
                        </a:cubicBezTo>
                        <a:cubicBezTo>
                          <a:pt x="62" y="10"/>
                          <a:pt x="58" y="6"/>
                          <a:pt x="54" y="2"/>
                        </a:cubicBezTo>
                        <a:cubicBezTo>
                          <a:pt x="50" y="7"/>
                          <a:pt x="48" y="13"/>
                          <a:pt x="47" y="19"/>
                        </a:cubicBezTo>
                        <a:cubicBezTo>
                          <a:pt x="46" y="15"/>
                          <a:pt x="41" y="11"/>
                          <a:pt x="39" y="6"/>
                        </a:cubicBezTo>
                        <a:cubicBezTo>
                          <a:pt x="34" y="12"/>
                          <a:pt x="33" y="22"/>
                          <a:pt x="33" y="30"/>
                        </a:cubicBezTo>
                        <a:cubicBezTo>
                          <a:pt x="28" y="27"/>
                          <a:pt x="25" y="12"/>
                          <a:pt x="18" y="11"/>
                        </a:cubicBezTo>
                        <a:cubicBezTo>
                          <a:pt x="4" y="9"/>
                          <a:pt x="0" y="32"/>
                          <a:pt x="2" y="4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FEF6F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4" name="Freeform 59">
                    <a:extLst>
                      <a:ext uri="{FF2B5EF4-FFF2-40B4-BE49-F238E27FC236}">
                        <a16:creationId xmlns:a16="http://schemas.microsoft.com/office/drawing/2014/main" id="{B8C9234D-715D-41C7-95D3-6F99D78EDD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19" y="3592"/>
                    <a:ext cx="67" cy="57"/>
                  </a:xfrm>
                  <a:custGeom>
                    <a:avLst/>
                    <a:gdLst>
                      <a:gd name="T0" fmla="*/ 118 w 38"/>
                      <a:gd name="T1" fmla="*/ 11 h 30"/>
                      <a:gd name="T2" fmla="*/ 115 w 38"/>
                      <a:gd name="T3" fmla="*/ 55 h 30"/>
                      <a:gd name="T4" fmla="*/ 74 w 38"/>
                      <a:gd name="T5" fmla="*/ 25 h 30"/>
                      <a:gd name="T6" fmla="*/ 65 w 38"/>
                      <a:gd name="T7" fmla="*/ 65 h 30"/>
                      <a:gd name="T8" fmla="*/ 0 w 38"/>
                      <a:gd name="T9" fmla="*/ 108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8" h="30">
                        <a:moveTo>
                          <a:pt x="38" y="3"/>
                        </a:moveTo>
                        <a:cubicBezTo>
                          <a:pt x="38" y="7"/>
                          <a:pt x="38" y="11"/>
                          <a:pt x="37" y="15"/>
                        </a:cubicBezTo>
                        <a:cubicBezTo>
                          <a:pt x="35" y="12"/>
                          <a:pt x="27" y="9"/>
                          <a:pt x="24" y="7"/>
                        </a:cubicBezTo>
                        <a:cubicBezTo>
                          <a:pt x="24" y="11"/>
                          <a:pt x="21" y="14"/>
                          <a:pt x="21" y="18"/>
                        </a:cubicBezTo>
                        <a:cubicBezTo>
                          <a:pt x="11" y="0"/>
                          <a:pt x="4" y="20"/>
                          <a:pt x="0" y="3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FEF6F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5" name="Freeform 60">
                    <a:extLst>
                      <a:ext uri="{FF2B5EF4-FFF2-40B4-BE49-F238E27FC236}">
                        <a16:creationId xmlns:a16="http://schemas.microsoft.com/office/drawing/2014/main" id="{B4528DE7-34FD-4ADE-95C1-3C2FFFAE43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13" y="3240"/>
                    <a:ext cx="43" cy="42"/>
                  </a:xfrm>
                  <a:custGeom>
                    <a:avLst/>
                    <a:gdLst>
                      <a:gd name="T0" fmla="*/ 77 w 24"/>
                      <a:gd name="T1" fmla="*/ 19 h 22"/>
                      <a:gd name="T2" fmla="*/ 29 w 24"/>
                      <a:gd name="T3" fmla="*/ 0 h 22"/>
                      <a:gd name="T4" fmla="*/ 52 w 24"/>
                      <a:gd name="T5" fmla="*/ 80 h 22"/>
                      <a:gd name="T6" fmla="*/ 0 w 24"/>
                      <a:gd name="T7" fmla="*/ 48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4" h="22">
                        <a:moveTo>
                          <a:pt x="24" y="5"/>
                        </a:moveTo>
                        <a:cubicBezTo>
                          <a:pt x="20" y="2"/>
                          <a:pt x="14" y="0"/>
                          <a:pt x="9" y="0"/>
                        </a:cubicBezTo>
                        <a:cubicBezTo>
                          <a:pt x="8" y="8"/>
                          <a:pt x="12" y="16"/>
                          <a:pt x="16" y="22"/>
                        </a:cubicBezTo>
                        <a:cubicBezTo>
                          <a:pt x="10" y="22"/>
                          <a:pt x="3" y="18"/>
                          <a:pt x="0" y="13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FEF6F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6" name="Freeform 61">
                    <a:extLst>
                      <a:ext uri="{FF2B5EF4-FFF2-40B4-BE49-F238E27FC236}">
                        <a16:creationId xmlns:a16="http://schemas.microsoft.com/office/drawing/2014/main" id="{3AB72A91-40F3-4F4E-A841-CF12FAB497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59" y="3331"/>
                    <a:ext cx="24" cy="16"/>
                  </a:xfrm>
                  <a:custGeom>
                    <a:avLst/>
                    <a:gdLst>
                      <a:gd name="T0" fmla="*/ 44 w 13"/>
                      <a:gd name="T1" fmla="*/ 32 h 8"/>
                      <a:gd name="T2" fmla="*/ 0 w 13"/>
                      <a:gd name="T3" fmla="*/ 0 h 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3" h="8">
                        <a:moveTo>
                          <a:pt x="13" y="8"/>
                        </a:moveTo>
                        <a:cubicBezTo>
                          <a:pt x="8" y="6"/>
                          <a:pt x="4" y="4"/>
                          <a:pt x="0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FEF6F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7" name="Freeform 62">
                    <a:extLst>
                      <a:ext uri="{FF2B5EF4-FFF2-40B4-BE49-F238E27FC236}">
                        <a16:creationId xmlns:a16="http://schemas.microsoft.com/office/drawing/2014/main" id="{F359CD5A-7B49-4C45-9A7C-892FEEB914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3" y="3322"/>
                    <a:ext cx="20" cy="34"/>
                  </a:xfrm>
                  <a:custGeom>
                    <a:avLst/>
                    <a:gdLst>
                      <a:gd name="T0" fmla="*/ 9 w 11"/>
                      <a:gd name="T1" fmla="*/ 64 h 18"/>
                      <a:gd name="T2" fmla="*/ 33 w 11"/>
                      <a:gd name="T3" fmla="*/ 0 h 18"/>
                      <a:gd name="T4" fmla="*/ 4 w 11"/>
                      <a:gd name="T5" fmla="*/ 53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1" h="18">
                        <a:moveTo>
                          <a:pt x="3" y="18"/>
                        </a:moveTo>
                        <a:cubicBezTo>
                          <a:pt x="8" y="14"/>
                          <a:pt x="11" y="7"/>
                          <a:pt x="10" y="0"/>
                        </a:cubicBezTo>
                        <a:cubicBezTo>
                          <a:pt x="3" y="1"/>
                          <a:pt x="0" y="7"/>
                          <a:pt x="1" y="15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FEF6F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8" name="Freeform 63">
                    <a:extLst>
                      <a:ext uri="{FF2B5EF4-FFF2-40B4-BE49-F238E27FC236}">
                        <a16:creationId xmlns:a16="http://schemas.microsoft.com/office/drawing/2014/main" id="{C9D5E1D5-3A32-4228-926C-3712048316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93" y="2379"/>
                    <a:ext cx="223" cy="167"/>
                  </a:xfrm>
                  <a:custGeom>
                    <a:avLst/>
                    <a:gdLst>
                      <a:gd name="T0" fmla="*/ 369 w 125"/>
                      <a:gd name="T1" fmla="*/ 0 h 88"/>
                      <a:gd name="T2" fmla="*/ 259 w 125"/>
                      <a:gd name="T3" fmla="*/ 205 h 88"/>
                      <a:gd name="T4" fmla="*/ 207 w 125"/>
                      <a:gd name="T5" fmla="*/ 201 h 88"/>
                      <a:gd name="T6" fmla="*/ 0 w 125"/>
                      <a:gd name="T7" fmla="*/ 309 h 88"/>
                      <a:gd name="T8" fmla="*/ 32 w 125"/>
                      <a:gd name="T9" fmla="*/ 317 h 88"/>
                      <a:gd name="T10" fmla="*/ 203 w 125"/>
                      <a:gd name="T11" fmla="*/ 237 h 88"/>
                      <a:gd name="T12" fmla="*/ 259 w 125"/>
                      <a:gd name="T13" fmla="*/ 241 h 88"/>
                      <a:gd name="T14" fmla="*/ 394 w 125"/>
                      <a:gd name="T15" fmla="*/ 0 h 88"/>
                      <a:gd name="T16" fmla="*/ 369 w 125"/>
                      <a:gd name="T17" fmla="*/ 0 h 8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25" h="88">
                        <a:moveTo>
                          <a:pt x="116" y="0"/>
                        </a:moveTo>
                        <a:cubicBezTo>
                          <a:pt x="116" y="42"/>
                          <a:pt x="110" y="56"/>
                          <a:pt x="81" y="57"/>
                        </a:cubicBezTo>
                        <a:cubicBezTo>
                          <a:pt x="76" y="57"/>
                          <a:pt x="71" y="57"/>
                          <a:pt x="65" y="56"/>
                        </a:cubicBezTo>
                        <a:cubicBezTo>
                          <a:pt x="41" y="54"/>
                          <a:pt x="5" y="52"/>
                          <a:pt x="0" y="86"/>
                        </a:cubicBezTo>
                        <a:cubicBezTo>
                          <a:pt x="10" y="88"/>
                          <a:pt x="10" y="88"/>
                          <a:pt x="10" y="88"/>
                        </a:cubicBezTo>
                        <a:cubicBezTo>
                          <a:pt x="13" y="64"/>
                          <a:pt x="35" y="64"/>
                          <a:pt x="64" y="66"/>
                        </a:cubicBezTo>
                        <a:cubicBezTo>
                          <a:pt x="70" y="66"/>
                          <a:pt x="76" y="67"/>
                          <a:pt x="81" y="67"/>
                        </a:cubicBezTo>
                        <a:cubicBezTo>
                          <a:pt x="125" y="66"/>
                          <a:pt x="124" y="32"/>
                          <a:pt x="124" y="0"/>
                        </a:cubicBezTo>
                        <a:lnTo>
                          <a:pt x="116" y="0"/>
                        </a:lnTo>
                        <a:close/>
                      </a:path>
                    </a:pathLst>
                  </a:custGeom>
                  <a:noFill/>
                  <a:ln w="1428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9" name="Freeform 64">
                    <a:extLst>
                      <a:ext uri="{FF2B5EF4-FFF2-40B4-BE49-F238E27FC236}">
                        <a16:creationId xmlns:a16="http://schemas.microsoft.com/office/drawing/2014/main" id="{52DB5A75-558C-402E-9C3C-BE5EA42729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9" y="1749"/>
                    <a:ext cx="108" cy="236"/>
                  </a:xfrm>
                  <a:custGeom>
                    <a:avLst/>
                    <a:gdLst>
                      <a:gd name="T0" fmla="*/ 188 w 61"/>
                      <a:gd name="T1" fmla="*/ 4 h 124"/>
                      <a:gd name="T2" fmla="*/ 175 w 61"/>
                      <a:gd name="T3" fmla="*/ 0 h 124"/>
                      <a:gd name="T4" fmla="*/ 158 w 61"/>
                      <a:gd name="T5" fmla="*/ 72 h 124"/>
                      <a:gd name="T6" fmla="*/ 143 w 61"/>
                      <a:gd name="T7" fmla="*/ 93 h 124"/>
                      <a:gd name="T8" fmla="*/ 129 w 61"/>
                      <a:gd name="T9" fmla="*/ 131 h 124"/>
                      <a:gd name="T10" fmla="*/ 126 w 61"/>
                      <a:gd name="T11" fmla="*/ 156 h 124"/>
                      <a:gd name="T12" fmla="*/ 113 w 61"/>
                      <a:gd name="T13" fmla="*/ 181 h 124"/>
                      <a:gd name="T14" fmla="*/ 90 w 61"/>
                      <a:gd name="T15" fmla="*/ 196 h 124"/>
                      <a:gd name="T16" fmla="*/ 81 w 61"/>
                      <a:gd name="T17" fmla="*/ 192 h 124"/>
                      <a:gd name="T18" fmla="*/ 78 w 61"/>
                      <a:gd name="T19" fmla="*/ 185 h 124"/>
                      <a:gd name="T20" fmla="*/ 69 w 61"/>
                      <a:gd name="T21" fmla="*/ 164 h 124"/>
                      <a:gd name="T22" fmla="*/ 69 w 61"/>
                      <a:gd name="T23" fmla="*/ 148 h 124"/>
                      <a:gd name="T24" fmla="*/ 69 w 61"/>
                      <a:gd name="T25" fmla="*/ 120 h 124"/>
                      <a:gd name="T26" fmla="*/ 12 w 61"/>
                      <a:gd name="T27" fmla="*/ 29 h 124"/>
                      <a:gd name="T28" fmla="*/ 0 w 61"/>
                      <a:gd name="T29" fmla="*/ 44 h 124"/>
                      <a:gd name="T30" fmla="*/ 50 w 61"/>
                      <a:gd name="T31" fmla="*/ 128 h 124"/>
                      <a:gd name="T32" fmla="*/ 50 w 61"/>
                      <a:gd name="T33" fmla="*/ 145 h 124"/>
                      <a:gd name="T34" fmla="*/ 53 w 61"/>
                      <a:gd name="T35" fmla="*/ 169 h 124"/>
                      <a:gd name="T36" fmla="*/ 62 w 61"/>
                      <a:gd name="T37" fmla="*/ 196 h 124"/>
                      <a:gd name="T38" fmla="*/ 73 w 61"/>
                      <a:gd name="T39" fmla="*/ 213 h 124"/>
                      <a:gd name="T40" fmla="*/ 74 w 61"/>
                      <a:gd name="T41" fmla="*/ 268 h 124"/>
                      <a:gd name="T42" fmla="*/ 74 w 61"/>
                      <a:gd name="T43" fmla="*/ 301 h 124"/>
                      <a:gd name="T44" fmla="*/ 85 w 61"/>
                      <a:gd name="T45" fmla="*/ 356 h 124"/>
                      <a:gd name="T46" fmla="*/ 89 w 61"/>
                      <a:gd name="T47" fmla="*/ 442 h 124"/>
                      <a:gd name="T48" fmla="*/ 89 w 61"/>
                      <a:gd name="T49" fmla="*/ 449 h 124"/>
                      <a:gd name="T50" fmla="*/ 94 w 61"/>
                      <a:gd name="T51" fmla="*/ 348 h 124"/>
                      <a:gd name="T52" fmla="*/ 90 w 61"/>
                      <a:gd name="T53" fmla="*/ 301 h 124"/>
                      <a:gd name="T54" fmla="*/ 90 w 61"/>
                      <a:gd name="T55" fmla="*/ 272 h 124"/>
                      <a:gd name="T56" fmla="*/ 94 w 61"/>
                      <a:gd name="T57" fmla="*/ 244 h 124"/>
                      <a:gd name="T58" fmla="*/ 101 w 61"/>
                      <a:gd name="T59" fmla="*/ 217 h 124"/>
                      <a:gd name="T60" fmla="*/ 126 w 61"/>
                      <a:gd name="T61" fmla="*/ 196 h 124"/>
                      <a:gd name="T62" fmla="*/ 142 w 61"/>
                      <a:gd name="T63" fmla="*/ 160 h 124"/>
                      <a:gd name="T64" fmla="*/ 143 w 61"/>
                      <a:gd name="T65" fmla="*/ 133 h 124"/>
                      <a:gd name="T66" fmla="*/ 159 w 61"/>
                      <a:gd name="T67" fmla="*/ 101 h 124"/>
                      <a:gd name="T68" fmla="*/ 170 w 61"/>
                      <a:gd name="T69" fmla="*/ 84 h 124"/>
                      <a:gd name="T70" fmla="*/ 188 w 61"/>
                      <a:gd name="T71" fmla="*/ 4 h 12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1" h="124">
                        <a:moveTo>
                          <a:pt x="60" y="1"/>
                        </a:moveTo>
                        <a:cubicBezTo>
                          <a:pt x="56" y="0"/>
                          <a:pt x="56" y="0"/>
                          <a:pt x="56" y="0"/>
                        </a:cubicBezTo>
                        <a:cubicBezTo>
                          <a:pt x="56" y="4"/>
                          <a:pt x="52" y="17"/>
                          <a:pt x="50" y="20"/>
                        </a:cubicBezTo>
                        <a:cubicBezTo>
                          <a:pt x="49" y="22"/>
                          <a:pt x="47" y="23"/>
                          <a:pt x="46" y="26"/>
                        </a:cubicBezTo>
                        <a:cubicBezTo>
                          <a:pt x="45" y="29"/>
                          <a:pt x="42" y="33"/>
                          <a:pt x="41" y="36"/>
                        </a:cubicBezTo>
                        <a:cubicBezTo>
                          <a:pt x="40" y="43"/>
                          <a:pt x="40" y="43"/>
                          <a:pt x="40" y="43"/>
                        </a:cubicBezTo>
                        <a:cubicBezTo>
                          <a:pt x="39" y="45"/>
                          <a:pt x="38" y="47"/>
                          <a:pt x="36" y="50"/>
                        </a:cubicBezTo>
                        <a:cubicBezTo>
                          <a:pt x="34" y="53"/>
                          <a:pt x="31" y="53"/>
                          <a:pt x="29" y="54"/>
                        </a:cubicBezTo>
                        <a:cubicBezTo>
                          <a:pt x="28" y="54"/>
                          <a:pt x="27" y="54"/>
                          <a:pt x="26" y="53"/>
                        </a:cubicBezTo>
                        <a:cubicBezTo>
                          <a:pt x="26" y="52"/>
                          <a:pt x="25" y="51"/>
                          <a:pt x="25" y="51"/>
                        </a:cubicBezTo>
                        <a:cubicBezTo>
                          <a:pt x="23" y="49"/>
                          <a:pt x="22" y="47"/>
                          <a:pt x="22" y="45"/>
                        </a:cubicBezTo>
                        <a:cubicBezTo>
                          <a:pt x="21" y="44"/>
                          <a:pt x="22" y="42"/>
                          <a:pt x="22" y="41"/>
                        </a:cubicBezTo>
                        <a:cubicBezTo>
                          <a:pt x="22" y="38"/>
                          <a:pt x="22" y="36"/>
                          <a:pt x="22" y="33"/>
                        </a:cubicBezTo>
                        <a:cubicBezTo>
                          <a:pt x="19" y="21"/>
                          <a:pt x="7" y="11"/>
                          <a:pt x="4" y="8"/>
                        </a:cubicBezTo>
                        <a:cubicBezTo>
                          <a:pt x="0" y="12"/>
                          <a:pt x="0" y="12"/>
                          <a:pt x="0" y="12"/>
                        </a:cubicBezTo>
                        <a:cubicBezTo>
                          <a:pt x="9" y="19"/>
                          <a:pt x="15" y="27"/>
                          <a:pt x="16" y="35"/>
                        </a:cubicBezTo>
                        <a:cubicBezTo>
                          <a:pt x="17" y="36"/>
                          <a:pt x="17" y="38"/>
                          <a:pt x="16" y="40"/>
                        </a:cubicBezTo>
                        <a:cubicBezTo>
                          <a:pt x="16" y="42"/>
                          <a:pt x="16" y="45"/>
                          <a:pt x="17" y="47"/>
                        </a:cubicBezTo>
                        <a:cubicBezTo>
                          <a:pt x="17" y="49"/>
                          <a:pt x="19" y="51"/>
                          <a:pt x="20" y="54"/>
                        </a:cubicBezTo>
                        <a:cubicBezTo>
                          <a:pt x="21" y="55"/>
                          <a:pt x="23" y="57"/>
                          <a:pt x="23" y="59"/>
                        </a:cubicBezTo>
                        <a:cubicBezTo>
                          <a:pt x="25" y="65"/>
                          <a:pt x="25" y="69"/>
                          <a:pt x="24" y="74"/>
                        </a:cubicBezTo>
                        <a:cubicBezTo>
                          <a:pt x="24" y="83"/>
                          <a:pt x="24" y="83"/>
                          <a:pt x="24" y="83"/>
                        </a:cubicBezTo>
                        <a:cubicBezTo>
                          <a:pt x="24" y="88"/>
                          <a:pt x="27" y="93"/>
                          <a:pt x="27" y="98"/>
                        </a:cubicBezTo>
                        <a:cubicBezTo>
                          <a:pt x="28" y="107"/>
                          <a:pt x="31" y="113"/>
                          <a:pt x="28" y="122"/>
                        </a:cubicBezTo>
                        <a:cubicBezTo>
                          <a:pt x="28" y="124"/>
                          <a:pt x="28" y="124"/>
                          <a:pt x="28" y="124"/>
                        </a:cubicBezTo>
                        <a:cubicBezTo>
                          <a:pt x="31" y="114"/>
                          <a:pt x="31" y="106"/>
                          <a:pt x="30" y="96"/>
                        </a:cubicBezTo>
                        <a:cubicBezTo>
                          <a:pt x="29" y="92"/>
                          <a:pt x="29" y="88"/>
                          <a:pt x="29" y="83"/>
                        </a:cubicBezTo>
                        <a:cubicBezTo>
                          <a:pt x="29" y="75"/>
                          <a:pt x="29" y="75"/>
                          <a:pt x="29" y="75"/>
                        </a:cubicBezTo>
                        <a:cubicBezTo>
                          <a:pt x="30" y="72"/>
                          <a:pt x="30" y="69"/>
                          <a:pt x="30" y="67"/>
                        </a:cubicBezTo>
                        <a:cubicBezTo>
                          <a:pt x="30" y="65"/>
                          <a:pt x="30" y="62"/>
                          <a:pt x="32" y="60"/>
                        </a:cubicBezTo>
                        <a:cubicBezTo>
                          <a:pt x="35" y="58"/>
                          <a:pt x="38" y="56"/>
                          <a:pt x="40" y="54"/>
                        </a:cubicBezTo>
                        <a:cubicBezTo>
                          <a:pt x="42" y="51"/>
                          <a:pt x="44" y="48"/>
                          <a:pt x="45" y="44"/>
                        </a:cubicBezTo>
                        <a:cubicBezTo>
                          <a:pt x="46" y="37"/>
                          <a:pt x="46" y="37"/>
                          <a:pt x="46" y="37"/>
                        </a:cubicBezTo>
                        <a:cubicBezTo>
                          <a:pt x="47" y="34"/>
                          <a:pt x="50" y="31"/>
                          <a:pt x="51" y="28"/>
                        </a:cubicBezTo>
                        <a:cubicBezTo>
                          <a:pt x="52" y="26"/>
                          <a:pt x="53" y="25"/>
                          <a:pt x="54" y="23"/>
                        </a:cubicBezTo>
                        <a:cubicBezTo>
                          <a:pt x="56" y="20"/>
                          <a:pt x="61" y="7"/>
                          <a:pt x="60" y="1"/>
                        </a:cubicBezTo>
                        <a:close/>
                      </a:path>
                    </a:pathLst>
                  </a:custGeom>
                  <a:noFill/>
                  <a:ln w="793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0" name="Freeform 65">
                    <a:extLst>
                      <a:ext uri="{FF2B5EF4-FFF2-40B4-BE49-F238E27FC236}">
                        <a16:creationId xmlns:a16="http://schemas.microsoft.com/office/drawing/2014/main" id="{4A309A0E-E27B-4ADA-A547-C0381D3387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3" y="2369"/>
                    <a:ext cx="273" cy="242"/>
                  </a:xfrm>
                  <a:custGeom>
                    <a:avLst/>
                    <a:gdLst>
                      <a:gd name="T0" fmla="*/ 37 w 153"/>
                      <a:gd name="T1" fmla="*/ 0 h 127"/>
                      <a:gd name="T2" fmla="*/ 146 w 153"/>
                      <a:gd name="T3" fmla="*/ 225 h 127"/>
                      <a:gd name="T4" fmla="*/ 194 w 153"/>
                      <a:gd name="T5" fmla="*/ 221 h 127"/>
                      <a:gd name="T6" fmla="*/ 487 w 153"/>
                      <a:gd name="T7" fmla="*/ 457 h 127"/>
                      <a:gd name="T8" fmla="*/ 455 w 153"/>
                      <a:gd name="T9" fmla="*/ 461 h 127"/>
                      <a:gd name="T10" fmla="*/ 198 w 153"/>
                      <a:gd name="T11" fmla="*/ 257 h 127"/>
                      <a:gd name="T12" fmla="*/ 143 w 153"/>
                      <a:gd name="T13" fmla="*/ 261 h 127"/>
                      <a:gd name="T14" fmla="*/ 0 w 153"/>
                      <a:gd name="T15" fmla="*/ 0 h 127"/>
                      <a:gd name="T16" fmla="*/ 37 w 153"/>
                      <a:gd name="T17" fmla="*/ 0 h 12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53" h="127">
                        <a:moveTo>
                          <a:pt x="12" y="0"/>
                        </a:moveTo>
                        <a:cubicBezTo>
                          <a:pt x="12" y="42"/>
                          <a:pt x="16" y="61"/>
                          <a:pt x="46" y="62"/>
                        </a:cubicBezTo>
                        <a:cubicBezTo>
                          <a:pt x="50" y="62"/>
                          <a:pt x="55" y="62"/>
                          <a:pt x="61" y="61"/>
                        </a:cubicBezTo>
                        <a:cubicBezTo>
                          <a:pt x="112" y="57"/>
                          <a:pt x="149" y="91"/>
                          <a:pt x="153" y="126"/>
                        </a:cubicBezTo>
                        <a:cubicBezTo>
                          <a:pt x="143" y="127"/>
                          <a:pt x="143" y="127"/>
                          <a:pt x="143" y="127"/>
                        </a:cubicBezTo>
                        <a:cubicBezTo>
                          <a:pt x="140" y="104"/>
                          <a:pt x="107" y="66"/>
                          <a:pt x="62" y="71"/>
                        </a:cubicBezTo>
                        <a:cubicBezTo>
                          <a:pt x="56" y="72"/>
                          <a:pt x="50" y="72"/>
                          <a:pt x="45" y="72"/>
                        </a:cubicBezTo>
                        <a:cubicBezTo>
                          <a:pt x="1" y="71"/>
                          <a:pt x="0" y="31"/>
                          <a:pt x="0" y="0"/>
                        </a:cubicBezTo>
                        <a:lnTo>
                          <a:pt x="12" y="0"/>
                        </a:lnTo>
                        <a:close/>
                      </a:path>
                    </a:pathLst>
                  </a:custGeom>
                  <a:noFill/>
                  <a:ln w="793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1" name="Freeform 66">
                    <a:extLst>
                      <a:ext uri="{FF2B5EF4-FFF2-40B4-BE49-F238E27FC236}">
                        <a16:creationId xmlns:a16="http://schemas.microsoft.com/office/drawing/2014/main" id="{8E0E5B1F-D556-4ADB-8702-ABEA3DCFE3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39" y="2495"/>
                    <a:ext cx="829" cy="407"/>
                  </a:xfrm>
                  <a:custGeom>
                    <a:avLst/>
                    <a:gdLst>
                      <a:gd name="T0" fmla="*/ 0 w 465"/>
                      <a:gd name="T1" fmla="*/ 746 h 214"/>
                      <a:gd name="T2" fmla="*/ 715 w 465"/>
                      <a:gd name="T3" fmla="*/ 57 h 214"/>
                      <a:gd name="T4" fmla="*/ 1478 w 465"/>
                      <a:gd name="T5" fmla="*/ 477 h 214"/>
                      <a:gd name="T6" fmla="*/ 1457 w 465"/>
                      <a:gd name="T7" fmla="*/ 496 h 214"/>
                      <a:gd name="T8" fmla="*/ 711 w 465"/>
                      <a:gd name="T9" fmla="*/ 120 h 214"/>
                      <a:gd name="T10" fmla="*/ 41 w 465"/>
                      <a:gd name="T11" fmla="*/ 774 h 21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65" h="214">
                        <a:moveTo>
                          <a:pt x="0" y="206"/>
                        </a:moveTo>
                        <a:cubicBezTo>
                          <a:pt x="16" y="148"/>
                          <a:pt x="94" y="0"/>
                          <a:pt x="225" y="16"/>
                        </a:cubicBezTo>
                        <a:cubicBezTo>
                          <a:pt x="390" y="37"/>
                          <a:pt x="461" y="128"/>
                          <a:pt x="465" y="132"/>
                        </a:cubicBezTo>
                        <a:cubicBezTo>
                          <a:pt x="458" y="137"/>
                          <a:pt x="458" y="137"/>
                          <a:pt x="458" y="137"/>
                        </a:cubicBezTo>
                        <a:cubicBezTo>
                          <a:pt x="457" y="136"/>
                          <a:pt x="382" y="53"/>
                          <a:pt x="224" y="33"/>
                        </a:cubicBezTo>
                        <a:cubicBezTo>
                          <a:pt x="121" y="17"/>
                          <a:pt x="32" y="147"/>
                          <a:pt x="13" y="214"/>
                        </a:cubicBezTo>
                      </a:path>
                    </a:pathLst>
                  </a:custGeom>
                  <a:noFill/>
                  <a:ln w="793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2" name="Freeform 67">
                    <a:extLst>
                      <a:ext uri="{FF2B5EF4-FFF2-40B4-BE49-F238E27FC236}">
                        <a16:creationId xmlns:a16="http://schemas.microsoft.com/office/drawing/2014/main" id="{2E1CD849-E26B-4986-9ED7-D85528B189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90" y="2417"/>
                    <a:ext cx="1580" cy="658"/>
                  </a:xfrm>
                  <a:custGeom>
                    <a:avLst/>
                    <a:gdLst>
                      <a:gd name="T0" fmla="*/ 2185 w 886"/>
                      <a:gd name="T1" fmla="*/ 276 h 346"/>
                      <a:gd name="T2" fmla="*/ 2108 w 886"/>
                      <a:gd name="T3" fmla="*/ 281 h 346"/>
                      <a:gd name="T4" fmla="*/ 2035 w 886"/>
                      <a:gd name="T5" fmla="*/ 293 h 346"/>
                      <a:gd name="T6" fmla="*/ 1905 w 886"/>
                      <a:gd name="T7" fmla="*/ 321 h 346"/>
                      <a:gd name="T8" fmla="*/ 1883 w 886"/>
                      <a:gd name="T9" fmla="*/ 304 h 346"/>
                      <a:gd name="T10" fmla="*/ 1953 w 886"/>
                      <a:gd name="T11" fmla="*/ 0 h 346"/>
                      <a:gd name="T12" fmla="*/ 1905 w 886"/>
                      <a:gd name="T13" fmla="*/ 4 h 346"/>
                      <a:gd name="T14" fmla="*/ 1819 w 886"/>
                      <a:gd name="T15" fmla="*/ 321 h 346"/>
                      <a:gd name="T16" fmla="*/ 1783 w 886"/>
                      <a:gd name="T17" fmla="*/ 361 h 346"/>
                      <a:gd name="T18" fmla="*/ 1441 w 886"/>
                      <a:gd name="T19" fmla="*/ 662 h 346"/>
                      <a:gd name="T20" fmla="*/ 1348 w 886"/>
                      <a:gd name="T21" fmla="*/ 930 h 346"/>
                      <a:gd name="T22" fmla="*/ 1316 w 886"/>
                      <a:gd name="T23" fmla="*/ 976 h 346"/>
                      <a:gd name="T24" fmla="*/ 1291 w 886"/>
                      <a:gd name="T25" fmla="*/ 934 h 346"/>
                      <a:gd name="T26" fmla="*/ 1120 w 886"/>
                      <a:gd name="T27" fmla="*/ 462 h 346"/>
                      <a:gd name="T28" fmla="*/ 1072 w 886"/>
                      <a:gd name="T29" fmla="*/ 394 h 346"/>
                      <a:gd name="T30" fmla="*/ 933 w 886"/>
                      <a:gd name="T31" fmla="*/ 61 h 346"/>
                      <a:gd name="T32" fmla="*/ 885 w 886"/>
                      <a:gd name="T33" fmla="*/ 87 h 346"/>
                      <a:gd name="T34" fmla="*/ 970 w 886"/>
                      <a:gd name="T35" fmla="*/ 329 h 346"/>
                      <a:gd name="T36" fmla="*/ 947 w 886"/>
                      <a:gd name="T37" fmla="*/ 348 h 346"/>
                      <a:gd name="T38" fmla="*/ 653 w 886"/>
                      <a:gd name="T39" fmla="*/ 276 h 346"/>
                      <a:gd name="T40" fmla="*/ 0 w 886"/>
                      <a:gd name="T41" fmla="*/ 437 h 346"/>
                      <a:gd name="T42" fmla="*/ 20 w 886"/>
                      <a:gd name="T43" fmla="*/ 477 h 346"/>
                      <a:gd name="T44" fmla="*/ 649 w 886"/>
                      <a:gd name="T45" fmla="*/ 337 h 346"/>
                      <a:gd name="T46" fmla="*/ 1081 w 886"/>
                      <a:gd name="T47" fmla="*/ 506 h 346"/>
                      <a:gd name="T48" fmla="*/ 1225 w 886"/>
                      <a:gd name="T49" fmla="*/ 1118 h 346"/>
                      <a:gd name="T50" fmla="*/ 1275 w 886"/>
                      <a:gd name="T51" fmla="*/ 1122 h 346"/>
                      <a:gd name="T52" fmla="*/ 1270 w 886"/>
                      <a:gd name="T53" fmla="*/ 1208 h 346"/>
                      <a:gd name="T54" fmla="*/ 1323 w 886"/>
                      <a:gd name="T55" fmla="*/ 1196 h 346"/>
                      <a:gd name="T56" fmla="*/ 1320 w 886"/>
                      <a:gd name="T57" fmla="*/ 1248 h 346"/>
                      <a:gd name="T58" fmla="*/ 1384 w 886"/>
                      <a:gd name="T59" fmla="*/ 1251 h 346"/>
                      <a:gd name="T60" fmla="*/ 1717 w 886"/>
                      <a:gd name="T61" fmla="*/ 462 h 346"/>
                      <a:gd name="T62" fmla="*/ 1717 w 886"/>
                      <a:gd name="T63" fmla="*/ 462 h 346"/>
                      <a:gd name="T64" fmla="*/ 2047 w 886"/>
                      <a:gd name="T65" fmla="*/ 358 h 346"/>
                      <a:gd name="T66" fmla="*/ 2120 w 886"/>
                      <a:gd name="T67" fmla="*/ 344 h 346"/>
                      <a:gd name="T68" fmla="*/ 2188 w 886"/>
                      <a:gd name="T69" fmla="*/ 337 h 346"/>
                      <a:gd name="T70" fmla="*/ 2802 w 886"/>
                      <a:gd name="T71" fmla="*/ 466 h 346"/>
                      <a:gd name="T72" fmla="*/ 2818 w 886"/>
                      <a:gd name="T73" fmla="*/ 430 h 346"/>
                      <a:gd name="T74" fmla="*/ 2185 w 886"/>
                      <a:gd name="T75" fmla="*/ 276 h 34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0" t="0" r="r" b="b"/>
                    <a:pathLst>
                      <a:path w="886" h="346">
                        <a:moveTo>
                          <a:pt x="687" y="76"/>
                        </a:moveTo>
                        <a:cubicBezTo>
                          <a:pt x="679" y="77"/>
                          <a:pt x="671" y="77"/>
                          <a:pt x="663" y="78"/>
                        </a:cubicBezTo>
                        <a:cubicBezTo>
                          <a:pt x="663" y="79"/>
                          <a:pt x="644" y="81"/>
                          <a:pt x="640" y="81"/>
                        </a:cubicBezTo>
                        <a:cubicBezTo>
                          <a:pt x="626" y="83"/>
                          <a:pt x="612" y="86"/>
                          <a:pt x="599" y="89"/>
                        </a:cubicBezTo>
                        <a:cubicBezTo>
                          <a:pt x="595" y="90"/>
                          <a:pt x="591" y="86"/>
                          <a:pt x="592" y="84"/>
                        </a:cubicBezTo>
                        <a:cubicBezTo>
                          <a:pt x="603" y="54"/>
                          <a:pt x="607" y="31"/>
                          <a:pt x="614" y="0"/>
                        </a:cubicBezTo>
                        <a:cubicBezTo>
                          <a:pt x="599" y="1"/>
                          <a:pt x="599" y="1"/>
                          <a:pt x="599" y="1"/>
                        </a:cubicBezTo>
                        <a:cubicBezTo>
                          <a:pt x="591" y="32"/>
                          <a:pt x="587" y="54"/>
                          <a:pt x="572" y="89"/>
                        </a:cubicBezTo>
                        <a:cubicBezTo>
                          <a:pt x="569" y="96"/>
                          <a:pt x="563" y="100"/>
                          <a:pt x="561" y="100"/>
                        </a:cubicBezTo>
                        <a:cubicBezTo>
                          <a:pt x="512" y="118"/>
                          <a:pt x="476" y="145"/>
                          <a:pt x="453" y="183"/>
                        </a:cubicBezTo>
                        <a:cubicBezTo>
                          <a:pt x="438" y="206"/>
                          <a:pt x="429" y="231"/>
                          <a:pt x="424" y="257"/>
                        </a:cubicBezTo>
                        <a:cubicBezTo>
                          <a:pt x="422" y="266"/>
                          <a:pt x="418" y="270"/>
                          <a:pt x="414" y="270"/>
                        </a:cubicBezTo>
                        <a:cubicBezTo>
                          <a:pt x="410" y="270"/>
                          <a:pt x="408" y="268"/>
                          <a:pt x="406" y="258"/>
                        </a:cubicBezTo>
                        <a:cubicBezTo>
                          <a:pt x="401" y="218"/>
                          <a:pt x="387" y="165"/>
                          <a:pt x="352" y="128"/>
                        </a:cubicBezTo>
                        <a:cubicBezTo>
                          <a:pt x="350" y="126"/>
                          <a:pt x="337" y="109"/>
                          <a:pt x="337" y="109"/>
                        </a:cubicBezTo>
                        <a:cubicBezTo>
                          <a:pt x="312" y="73"/>
                          <a:pt x="297" y="51"/>
                          <a:pt x="293" y="17"/>
                        </a:cubicBezTo>
                        <a:cubicBezTo>
                          <a:pt x="278" y="24"/>
                          <a:pt x="278" y="24"/>
                          <a:pt x="278" y="24"/>
                        </a:cubicBezTo>
                        <a:cubicBezTo>
                          <a:pt x="282" y="51"/>
                          <a:pt x="290" y="67"/>
                          <a:pt x="305" y="91"/>
                        </a:cubicBezTo>
                        <a:cubicBezTo>
                          <a:pt x="307" y="94"/>
                          <a:pt x="303" y="97"/>
                          <a:pt x="298" y="96"/>
                        </a:cubicBezTo>
                        <a:cubicBezTo>
                          <a:pt x="271" y="85"/>
                          <a:pt x="239" y="78"/>
                          <a:pt x="205" y="76"/>
                        </a:cubicBezTo>
                        <a:cubicBezTo>
                          <a:pt x="132" y="71"/>
                          <a:pt x="60" y="88"/>
                          <a:pt x="0" y="121"/>
                        </a:cubicBezTo>
                        <a:cubicBezTo>
                          <a:pt x="6" y="132"/>
                          <a:pt x="6" y="132"/>
                          <a:pt x="6" y="132"/>
                        </a:cubicBezTo>
                        <a:cubicBezTo>
                          <a:pt x="63" y="101"/>
                          <a:pt x="134" y="88"/>
                          <a:pt x="204" y="93"/>
                        </a:cubicBezTo>
                        <a:cubicBezTo>
                          <a:pt x="263" y="97"/>
                          <a:pt x="316" y="115"/>
                          <a:pt x="340" y="140"/>
                        </a:cubicBezTo>
                        <a:cubicBezTo>
                          <a:pt x="396" y="198"/>
                          <a:pt x="386" y="308"/>
                          <a:pt x="385" y="309"/>
                        </a:cubicBezTo>
                        <a:cubicBezTo>
                          <a:pt x="401" y="310"/>
                          <a:pt x="401" y="310"/>
                          <a:pt x="401" y="310"/>
                        </a:cubicBezTo>
                        <a:cubicBezTo>
                          <a:pt x="399" y="334"/>
                          <a:pt x="399" y="334"/>
                          <a:pt x="399" y="334"/>
                        </a:cubicBezTo>
                        <a:cubicBezTo>
                          <a:pt x="416" y="331"/>
                          <a:pt x="416" y="331"/>
                          <a:pt x="416" y="331"/>
                        </a:cubicBezTo>
                        <a:cubicBezTo>
                          <a:pt x="415" y="336"/>
                          <a:pt x="415" y="340"/>
                          <a:pt x="415" y="345"/>
                        </a:cubicBezTo>
                        <a:cubicBezTo>
                          <a:pt x="435" y="346"/>
                          <a:pt x="435" y="346"/>
                          <a:pt x="435" y="346"/>
                        </a:cubicBezTo>
                        <a:cubicBezTo>
                          <a:pt x="437" y="261"/>
                          <a:pt x="449" y="175"/>
                          <a:pt x="540" y="128"/>
                        </a:cubicBezTo>
                        <a:cubicBezTo>
                          <a:pt x="540" y="128"/>
                          <a:pt x="540" y="128"/>
                          <a:pt x="540" y="128"/>
                        </a:cubicBezTo>
                        <a:cubicBezTo>
                          <a:pt x="540" y="128"/>
                          <a:pt x="600" y="107"/>
                          <a:pt x="644" y="99"/>
                        </a:cubicBezTo>
                        <a:cubicBezTo>
                          <a:pt x="649" y="98"/>
                          <a:pt x="665" y="95"/>
                          <a:pt x="667" y="95"/>
                        </a:cubicBezTo>
                        <a:cubicBezTo>
                          <a:pt x="674" y="94"/>
                          <a:pt x="681" y="93"/>
                          <a:pt x="688" y="93"/>
                        </a:cubicBezTo>
                        <a:cubicBezTo>
                          <a:pt x="758" y="88"/>
                          <a:pt x="823" y="98"/>
                          <a:pt x="881" y="129"/>
                        </a:cubicBezTo>
                        <a:cubicBezTo>
                          <a:pt x="886" y="119"/>
                          <a:pt x="886" y="119"/>
                          <a:pt x="886" y="119"/>
                        </a:cubicBezTo>
                        <a:cubicBezTo>
                          <a:pt x="826" y="87"/>
                          <a:pt x="760" y="71"/>
                          <a:pt x="687" y="76"/>
                        </a:cubicBezTo>
                        <a:close/>
                      </a:path>
                    </a:pathLst>
                  </a:custGeom>
                  <a:noFill/>
                  <a:ln w="793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3" name="Freeform 68">
                    <a:extLst>
                      <a:ext uri="{FF2B5EF4-FFF2-40B4-BE49-F238E27FC236}">
                        <a16:creationId xmlns:a16="http://schemas.microsoft.com/office/drawing/2014/main" id="{BC204D3D-543F-4066-A352-7DF1A1CB98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1" y="1435"/>
                    <a:ext cx="173" cy="113"/>
                  </a:xfrm>
                  <a:custGeom>
                    <a:avLst/>
                    <a:gdLst>
                      <a:gd name="T0" fmla="*/ 300 w 97"/>
                      <a:gd name="T1" fmla="*/ 21 h 59"/>
                      <a:gd name="T2" fmla="*/ 276 w 97"/>
                      <a:gd name="T3" fmla="*/ 44 h 59"/>
                      <a:gd name="T4" fmla="*/ 216 w 97"/>
                      <a:gd name="T5" fmla="*/ 147 h 59"/>
                      <a:gd name="T6" fmla="*/ 159 w 97"/>
                      <a:gd name="T7" fmla="*/ 209 h 59"/>
                      <a:gd name="T8" fmla="*/ 146 w 97"/>
                      <a:gd name="T9" fmla="*/ 209 h 59"/>
                      <a:gd name="T10" fmla="*/ 93 w 97"/>
                      <a:gd name="T11" fmla="*/ 147 h 59"/>
                      <a:gd name="T12" fmla="*/ 29 w 97"/>
                      <a:gd name="T13" fmla="*/ 44 h 59"/>
                      <a:gd name="T14" fmla="*/ 9 w 97"/>
                      <a:gd name="T15" fmla="*/ 21 h 59"/>
                      <a:gd name="T16" fmla="*/ 0 w 97"/>
                      <a:gd name="T17" fmla="*/ 11 h 59"/>
                      <a:gd name="T18" fmla="*/ 4 w 97"/>
                      <a:gd name="T19" fmla="*/ 4 h 59"/>
                      <a:gd name="T20" fmla="*/ 0 w 97"/>
                      <a:gd name="T21" fmla="*/ 4 h 59"/>
                      <a:gd name="T22" fmla="*/ 4 w 97"/>
                      <a:gd name="T23" fmla="*/ 0 h 59"/>
                      <a:gd name="T24" fmla="*/ 20 w 97"/>
                      <a:gd name="T25" fmla="*/ 19 h 59"/>
                      <a:gd name="T26" fmla="*/ 86 w 97"/>
                      <a:gd name="T27" fmla="*/ 69 h 59"/>
                      <a:gd name="T28" fmla="*/ 139 w 97"/>
                      <a:gd name="T29" fmla="*/ 56 h 59"/>
                      <a:gd name="T30" fmla="*/ 153 w 97"/>
                      <a:gd name="T31" fmla="*/ 48 h 59"/>
                      <a:gd name="T32" fmla="*/ 166 w 97"/>
                      <a:gd name="T33" fmla="*/ 56 h 59"/>
                      <a:gd name="T34" fmla="*/ 223 w 97"/>
                      <a:gd name="T35" fmla="*/ 69 h 59"/>
                      <a:gd name="T36" fmla="*/ 287 w 97"/>
                      <a:gd name="T37" fmla="*/ 19 h 59"/>
                      <a:gd name="T38" fmla="*/ 305 w 97"/>
                      <a:gd name="T39" fmla="*/ 0 h 59"/>
                      <a:gd name="T40" fmla="*/ 305 w 97"/>
                      <a:gd name="T41" fmla="*/ 4 h 59"/>
                      <a:gd name="T42" fmla="*/ 309 w 97"/>
                      <a:gd name="T43" fmla="*/ 11 h 59"/>
                      <a:gd name="T44" fmla="*/ 300 w 97"/>
                      <a:gd name="T45" fmla="*/ 21 h 59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97" h="59">
                        <a:moveTo>
                          <a:pt x="94" y="6"/>
                        </a:moveTo>
                        <a:cubicBezTo>
                          <a:pt x="92" y="8"/>
                          <a:pt x="90" y="10"/>
                          <a:pt x="87" y="12"/>
                        </a:cubicBezTo>
                        <a:cubicBezTo>
                          <a:pt x="80" y="18"/>
                          <a:pt x="72" y="25"/>
                          <a:pt x="68" y="40"/>
                        </a:cubicBezTo>
                        <a:cubicBezTo>
                          <a:pt x="60" y="45"/>
                          <a:pt x="54" y="50"/>
                          <a:pt x="50" y="57"/>
                        </a:cubicBezTo>
                        <a:cubicBezTo>
                          <a:pt x="50" y="59"/>
                          <a:pt x="47" y="59"/>
                          <a:pt x="46" y="57"/>
                        </a:cubicBezTo>
                        <a:cubicBezTo>
                          <a:pt x="43" y="50"/>
                          <a:pt x="37" y="45"/>
                          <a:pt x="29" y="40"/>
                        </a:cubicBezTo>
                        <a:cubicBezTo>
                          <a:pt x="25" y="25"/>
                          <a:pt x="16" y="18"/>
                          <a:pt x="9" y="12"/>
                        </a:cubicBezTo>
                        <a:cubicBezTo>
                          <a:pt x="7" y="10"/>
                          <a:pt x="5" y="8"/>
                          <a:pt x="3" y="6"/>
                        </a:cubicBezTo>
                        <a:cubicBezTo>
                          <a:pt x="2" y="5"/>
                          <a:pt x="1" y="4"/>
                          <a:pt x="0" y="3"/>
                        </a:cubicBezTo>
                        <a:cubicBezTo>
                          <a:pt x="0" y="2"/>
                          <a:pt x="0" y="2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0"/>
                          <a:pt x="1" y="0"/>
                        </a:cubicBezTo>
                        <a:cubicBezTo>
                          <a:pt x="2" y="1"/>
                          <a:pt x="4" y="3"/>
                          <a:pt x="6" y="5"/>
                        </a:cubicBezTo>
                        <a:cubicBezTo>
                          <a:pt x="12" y="11"/>
                          <a:pt x="18" y="18"/>
                          <a:pt x="27" y="19"/>
                        </a:cubicBezTo>
                        <a:cubicBezTo>
                          <a:pt x="37" y="19"/>
                          <a:pt x="41" y="17"/>
                          <a:pt x="44" y="15"/>
                        </a:cubicBezTo>
                        <a:cubicBezTo>
                          <a:pt x="46" y="14"/>
                          <a:pt x="47" y="13"/>
                          <a:pt x="48" y="13"/>
                        </a:cubicBezTo>
                        <a:cubicBezTo>
                          <a:pt x="50" y="13"/>
                          <a:pt x="51" y="14"/>
                          <a:pt x="52" y="15"/>
                        </a:cubicBezTo>
                        <a:cubicBezTo>
                          <a:pt x="55" y="17"/>
                          <a:pt x="59" y="19"/>
                          <a:pt x="70" y="19"/>
                        </a:cubicBezTo>
                        <a:cubicBezTo>
                          <a:pt x="79" y="18"/>
                          <a:pt x="85" y="11"/>
                          <a:pt x="90" y="5"/>
                        </a:cubicBezTo>
                        <a:cubicBezTo>
                          <a:pt x="92" y="3"/>
                          <a:pt x="95" y="1"/>
                          <a:pt x="96" y="0"/>
                        </a:cubicBezTo>
                        <a:cubicBezTo>
                          <a:pt x="96" y="0"/>
                          <a:pt x="96" y="1"/>
                          <a:pt x="96" y="1"/>
                        </a:cubicBezTo>
                        <a:cubicBezTo>
                          <a:pt x="97" y="2"/>
                          <a:pt x="97" y="2"/>
                          <a:pt x="97" y="3"/>
                        </a:cubicBezTo>
                        <a:cubicBezTo>
                          <a:pt x="96" y="4"/>
                          <a:pt x="95" y="5"/>
                          <a:pt x="94" y="6"/>
                        </a:cubicBezTo>
                        <a:close/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4" name="Freeform 69">
                    <a:extLst>
                      <a:ext uri="{FF2B5EF4-FFF2-40B4-BE49-F238E27FC236}">
                        <a16:creationId xmlns:a16="http://schemas.microsoft.com/office/drawing/2014/main" id="{DE178FE6-69D5-4F0F-AB65-E17E3C5D68D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477" y="888"/>
                    <a:ext cx="806" cy="850"/>
                  </a:xfrm>
                  <a:custGeom>
                    <a:avLst/>
                    <a:gdLst>
                      <a:gd name="T0" fmla="*/ 1418 w 452"/>
                      <a:gd name="T1" fmla="*/ 637 h 447"/>
                      <a:gd name="T2" fmla="*/ 1396 w 452"/>
                      <a:gd name="T3" fmla="*/ 557 h 447"/>
                      <a:gd name="T4" fmla="*/ 1339 w 452"/>
                      <a:gd name="T5" fmla="*/ 380 h 447"/>
                      <a:gd name="T6" fmla="*/ 1255 w 452"/>
                      <a:gd name="T7" fmla="*/ 253 h 447"/>
                      <a:gd name="T8" fmla="*/ 1182 w 452"/>
                      <a:gd name="T9" fmla="*/ 152 h 447"/>
                      <a:gd name="T10" fmla="*/ 1093 w 452"/>
                      <a:gd name="T11" fmla="*/ 80 h 447"/>
                      <a:gd name="T12" fmla="*/ 1002 w 452"/>
                      <a:gd name="T13" fmla="*/ 48 h 447"/>
                      <a:gd name="T14" fmla="*/ 913 w 452"/>
                      <a:gd name="T15" fmla="*/ 40 h 447"/>
                      <a:gd name="T16" fmla="*/ 817 w 452"/>
                      <a:gd name="T17" fmla="*/ 15 h 447"/>
                      <a:gd name="T18" fmla="*/ 740 w 452"/>
                      <a:gd name="T19" fmla="*/ 165 h 447"/>
                      <a:gd name="T20" fmla="*/ 706 w 452"/>
                      <a:gd name="T21" fmla="*/ 124 h 447"/>
                      <a:gd name="T22" fmla="*/ 581 w 452"/>
                      <a:gd name="T23" fmla="*/ 4 h 447"/>
                      <a:gd name="T24" fmla="*/ 496 w 452"/>
                      <a:gd name="T25" fmla="*/ 29 h 447"/>
                      <a:gd name="T26" fmla="*/ 417 w 452"/>
                      <a:gd name="T27" fmla="*/ 76 h 447"/>
                      <a:gd name="T28" fmla="*/ 260 w 452"/>
                      <a:gd name="T29" fmla="*/ 152 h 447"/>
                      <a:gd name="T30" fmla="*/ 198 w 452"/>
                      <a:gd name="T31" fmla="*/ 228 h 447"/>
                      <a:gd name="T32" fmla="*/ 89 w 452"/>
                      <a:gd name="T33" fmla="*/ 405 h 447"/>
                      <a:gd name="T34" fmla="*/ 29 w 452"/>
                      <a:gd name="T35" fmla="*/ 589 h 447"/>
                      <a:gd name="T36" fmla="*/ 48 w 452"/>
                      <a:gd name="T37" fmla="*/ 641 h 447"/>
                      <a:gd name="T38" fmla="*/ 20 w 452"/>
                      <a:gd name="T39" fmla="*/ 717 h 447"/>
                      <a:gd name="T40" fmla="*/ 9 w 452"/>
                      <a:gd name="T41" fmla="*/ 821 h 447"/>
                      <a:gd name="T42" fmla="*/ 41 w 452"/>
                      <a:gd name="T43" fmla="*/ 966 h 447"/>
                      <a:gd name="T44" fmla="*/ 45 w 452"/>
                      <a:gd name="T45" fmla="*/ 1063 h 447"/>
                      <a:gd name="T46" fmla="*/ 155 w 452"/>
                      <a:gd name="T47" fmla="*/ 1207 h 447"/>
                      <a:gd name="T48" fmla="*/ 308 w 452"/>
                      <a:gd name="T49" fmla="*/ 1284 h 447"/>
                      <a:gd name="T50" fmla="*/ 344 w 452"/>
                      <a:gd name="T51" fmla="*/ 1327 h 447"/>
                      <a:gd name="T52" fmla="*/ 403 w 452"/>
                      <a:gd name="T53" fmla="*/ 1381 h 447"/>
                      <a:gd name="T54" fmla="*/ 433 w 452"/>
                      <a:gd name="T55" fmla="*/ 1396 h 447"/>
                      <a:gd name="T56" fmla="*/ 455 w 452"/>
                      <a:gd name="T57" fmla="*/ 1411 h 447"/>
                      <a:gd name="T58" fmla="*/ 471 w 452"/>
                      <a:gd name="T59" fmla="*/ 1417 h 447"/>
                      <a:gd name="T60" fmla="*/ 515 w 452"/>
                      <a:gd name="T61" fmla="*/ 1439 h 447"/>
                      <a:gd name="T62" fmla="*/ 553 w 452"/>
                      <a:gd name="T63" fmla="*/ 1453 h 447"/>
                      <a:gd name="T64" fmla="*/ 608 w 452"/>
                      <a:gd name="T65" fmla="*/ 1457 h 447"/>
                      <a:gd name="T66" fmla="*/ 654 w 452"/>
                      <a:gd name="T67" fmla="*/ 1580 h 447"/>
                      <a:gd name="T68" fmla="*/ 719 w 452"/>
                      <a:gd name="T69" fmla="*/ 1605 h 447"/>
                      <a:gd name="T70" fmla="*/ 783 w 452"/>
                      <a:gd name="T71" fmla="*/ 1580 h 447"/>
                      <a:gd name="T72" fmla="*/ 833 w 452"/>
                      <a:gd name="T73" fmla="*/ 1457 h 447"/>
                      <a:gd name="T74" fmla="*/ 888 w 452"/>
                      <a:gd name="T75" fmla="*/ 1453 h 447"/>
                      <a:gd name="T76" fmla="*/ 922 w 452"/>
                      <a:gd name="T77" fmla="*/ 1439 h 447"/>
                      <a:gd name="T78" fmla="*/ 970 w 452"/>
                      <a:gd name="T79" fmla="*/ 1417 h 447"/>
                      <a:gd name="T80" fmla="*/ 983 w 452"/>
                      <a:gd name="T81" fmla="*/ 1411 h 447"/>
                      <a:gd name="T82" fmla="*/ 1008 w 452"/>
                      <a:gd name="T83" fmla="*/ 1396 h 447"/>
                      <a:gd name="T84" fmla="*/ 1036 w 452"/>
                      <a:gd name="T85" fmla="*/ 1381 h 447"/>
                      <a:gd name="T86" fmla="*/ 1056 w 452"/>
                      <a:gd name="T87" fmla="*/ 1363 h 447"/>
                      <a:gd name="T88" fmla="*/ 1125 w 452"/>
                      <a:gd name="T89" fmla="*/ 1284 h 447"/>
                      <a:gd name="T90" fmla="*/ 1218 w 452"/>
                      <a:gd name="T91" fmla="*/ 1251 h 447"/>
                      <a:gd name="T92" fmla="*/ 1373 w 452"/>
                      <a:gd name="T93" fmla="*/ 1143 h 447"/>
                      <a:gd name="T94" fmla="*/ 1418 w 452"/>
                      <a:gd name="T95" fmla="*/ 976 h 447"/>
                      <a:gd name="T96" fmla="*/ 1421 w 452"/>
                      <a:gd name="T97" fmla="*/ 915 h 447"/>
                      <a:gd name="T98" fmla="*/ 1437 w 452"/>
                      <a:gd name="T99" fmla="*/ 759 h 447"/>
                      <a:gd name="T100" fmla="*/ 726 w 452"/>
                      <a:gd name="T101" fmla="*/ 1059 h 447"/>
                      <a:gd name="T102" fmla="*/ 722 w 452"/>
                      <a:gd name="T103" fmla="*/ 858 h 447"/>
                      <a:gd name="T104" fmla="*/ 722 w 452"/>
                      <a:gd name="T105" fmla="*/ 763 h 447"/>
                      <a:gd name="T106" fmla="*/ 726 w 452"/>
                      <a:gd name="T107" fmla="*/ 626 h 447"/>
                      <a:gd name="T108" fmla="*/ 722 w 452"/>
                      <a:gd name="T109" fmla="*/ 810 h 447"/>
                      <a:gd name="T110" fmla="*/ 731 w 452"/>
                      <a:gd name="T111" fmla="*/ 1059 h 447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0" t="0" r="r" b="b"/>
                    <a:pathLst>
                      <a:path w="452" h="447">
                        <a:moveTo>
                          <a:pt x="449" y="198"/>
                        </a:moveTo>
                        <a:cubicBezTo>
                          <a:pt x="447" y="193"/>
                          <a:pt x="449" y="182"/>
                          <a:pt x="446" y="176"/>
                        </a:cubicBezTo>
                        <a:cubicBezTo>
                          <a:pt x="443" y="167"/>
                          <a:pt x="438" y="171"/>
                          <a:pt x="437" y="163"/>
                        </a:cubicBezTo>
                        <a:cubicBezTo>
                          <a:pt x="436" y="155"/>
                          <a:pt x="439" y="157"/>
                          <a:pt x="439" y="154"/>
                        </a:cubicBezTo>
                        <a:cubicBezTo>
                          <a:pt x="439" y="147"/>
                          <a:pt x="438" y="144"/>
                          <a:pt x="435" y="138"/>
                        </a:cubicBezTo>
                        <a:cubicBezTo>
                          <a:pt x="431" y="127"/>
                          <a:pt x="428" y="115"/>
                          <a:pt x="421" y="105"/>
                        </a:cubicBezTo>
                        <a:cubicBezTo>
                          <a:pt x="415" y="95"/>
                          <a:pt x="412" y="98"/>
                          <a:pt x="408" y="87"/>
                        </a:cubicBezTo>
                        <a:cubicBezTo>
                          <a:pt x="405" y="76"/>
                          <a:pt x="400" y="79"/>
                          <a:pt x="395" y="70"/>
                        </a:cubicBezTo>
                        <a:cubicBezTo>
                          <a:pt x="391" y="64"/>
                          <a:pt x="391" y="61"/>
                          <a:pt x="383" y="55"/>
                        </a:cubicBezTo>
                        <a:cubicBezTo>
                          <a:pt x="380" y="53"/>
                          <a:pt x="375" y="44"/>
                          <a:pt x="372" y="42"/>
                        </a:cubicBezTo>
                        <a:cubicBezTo>
                          <a:pt x="367" y="38"/>
                          <a:pt x="362" y="34"/>
                          <a:pt x="357" y="32"/>
                        </a:cubicBezTo>
                        <a:cubicBezTo>
                          <a:pt x="355" y="31"/>
                          <a:pt x="350" y="24"/>
                          <a:pt x="344" y="22"/>
                        </a:cubicBezTo>
                        <a:cubicBezTo>
                          <a:pt x="337" y="19"/>
                          <a:pt x="328" y="20"/>
                          <a:pt x="325" y="18"/>
                        </a:cubicBezTo>
                        <a:cubicBezTo>
                          <a:pt x="321" y="16"/>
                          <a:pt x="318" y="15"/>
                          <a:pt x="315" y="13"/>
                        </a:cubicBezTo>
                        <a:cubicBezTo>
                          <a:pt x="310" y="10"/>
                          <a:pt x="304" y="9"/>
                          <a:pt x="298" y="8"/>
                        </a:cubicBezTo>
                        <a:cubicBezTo>
                          <a:pt x="294" y="8"/>
                          <a:pt x="291" y="12"/>
                          <a:pt x="287" y="11"/>
                        </a:cubicBezTo>
                        <a:cubicBezTo>
                          <a:pt x="285" y="11"/>
                          <a:pt x="281" y="6"/>
                          <a:pt x="278" y="6"/>
                        </a:cubicBezTo>
                        <a:cubicBezTo>
                          <a:pt x="271" y="5"/>
                          <a:pt x="263" y="4"/>
                          <a:pt x="257" y="4"/>
                        </a:cubicBezTo>
                        <a:cubicBezTo>
                          <a:pt x="245" y="4"/>
                          <a:pt x="238" y="10"/>
                          <a:pt x="234" y="22"/>
                        </a:cubicBezTo>
                        <a:cubicBezTo>
                          <a:pt x="230" y="35"/>
                          <a:pt x="234" y="41"/>
                          <a:pt x="233" y="46"/>
                        </a:cubicBezTo>
                        <a:cubicBezTo>
                          <a:pt x="232" y="51"/>
                          <a:pt x="228" y="57"/>
                          <a:pt x="227" y="70"/>
                        </a:cubicBezTo>
                        <a:cubicBezTo>
                          <a:pt x="226" y="55"/>
                          <a:pt x="222" y="41"/>
                          <a:pt x="222" y="34"/>
                        </a:cubicBezTo>
                        <a:cubicBezTo>
                          <a:pt x="222" y="26"/>
                          <a:pt x="223" y="15"/>
                          <a:pt x="214" y="8"/>
                        </a:cubicBezTo>
                        <a:cubicBezTo>
                          <a:pt x="207" y="5"/>
                          <a:pt x="191" y="0"/>
                          <a:pt x="183" y="1"/>
                        </a:cubicBezTo>
                        <a:cubicBezTo>
                          <a:pt x="178" y="2"/>
                          <a:pt x="173" y="6"/>
                          <a:pt x="168" y="7"/>
                        </a:cubicBezTo>
                        <a:cubicBezTo>
                          <a:pt x="164" y="8"/>
                          <a:pt x="160" y="8"/>
                          <a:pt x="156" y="8"/>
                        </a:cubicBezTo>
                        <a:cubicBezTo>
                          <a:pt x="151" y="9"/>
                          <a:pt x="145" y="10"/>
                          <a:pt x="140" y="13"/>
                        </a:cubicBezTo>
                        <a:cubicBezTo>
                          <a:pt x="136" y="15"/>
                          <a:pt x="134" y="19"/>
                          <a:pt x="131" y="21"/>
                        </a:cubicBezTo>
                        <a:cubicBezTo>
                          <a:pt x="124" y="24"/>
                          <a:pt x="110" y="21"/>
                          <a:pt x="108" y="30"/>
                        </a:cubicBezTo>
                        <a:cubicBezTo>
                          <a:pt x="98" y="30"/>
                          <a:pt x="91" y="36"/>
                          <a:pt x="82" y="42"/>
                        </a:cubicBezTo>
                        <a:cubicBezTo>
                          <a:pt x="80" y="44"/>
                          <a:pt x="77" y="46"/>
                          <a:pt x="73" y="48"/>
                        </a:cubicBezTo>
                        <a:cubicBezTo>
                          <a:pt x="66" y="53"/>
                          <a:pt x="66" y="56"/>
                          <a:pt x="62" y="63"/>
                        </a:cubicBezTo>
                        <a:cubicBezTo>
                          <a:pt x="57" y="71"/>
                          <a:pt x="47" y="76"/>
                          <a:pt x="44" y="87"/>
                        </a:cubicBezTo>
                        <a:cubicBezTo>
                          <a:pt x="41" y="99"/>
                          <a:pt x="35" y="102"/>
                          <a:pt x="28" y="112"/>
                        </a:cubicBezTo>
                        <a:cubicBezTo>
                          <a:pt x="21" y="121"/>
                          <a:pt x="19" y="134"/>
                          <a:pt x="14" y="145"/>
                        </a:cubicBezTo>
                        <a:cubicBezTo>
                          <a:pt x="11" y="151"/>
                          <a:pt x="9" y="156"/>
                          <a:pt x="9" y="163"/>
                        </a:cubicBezTo>
                        <a:cubicBezTo>
                          <a:pt x="10" y="166"/>
                          <a:pt x="9" y="169"/>
                          <a:pt x="11" y="171"/>
                        </a:cubicBezTo>
                        <a:cubicBezTo>
                          <a:pt x="11" y="173"/>
                          <a:pt x="15" y="176"/>
                          <a:pt x="15" y="177"/>
                        </a:cubicBezTo>
                        <a:cubicBezTo>
                          <a:pt x="16" y="182"/>
                          <a:pt x="13" y="179"/>
                          <a:pt x="10" y="183"/>
                        </a:cubicBezTo>
                        <a:cubicBezTo>
                          <a:pt x="7" y="188"/>
                          <a:pt x="7" y="193"/>
                          <a:pt x="6" y="198"/>
                        </a:cubicBezTo>
                        <a:cubicBezTo>
                          <a:pt x="4" y="204"/>
                          <a:pt x="2" y="204"/>
                          <a:pt x="3" y="210"/>
                        </a:cubicBezTo>
                        <a:cubicBezTo>
                          <a:pt x="3" y="217"/>
                          <a:pt x="4" y="220"/>
                          <a:pt x="3" y="227"/>
                        </a:cubicBezTo>
                        <a:cubicBezTo>
                          <a:pt x="0" y="239"/>
                          <a:pt x="3" y="241"/>
                          <a:pt x="8" y="253"/>
                        </a:cubicBezTo>
                        <a:cubicBezTo>
                          <a:pt x="8" y="255"/>
                          <a:pt x="11" y="261"/>
                          <a:pt x="13" y="267"/>
                        </a:cubicBezTo>
                        <a:cubicBezTo>
                          <a:pt x="12" y="268"/>
                          <a:pt x="12" y="269"/>
                          <a:pt x="12" y="270"/>
                        </a:cubicBezTo>
                        <a:cubicBezTo>
                          <a:pt x="9" y="278"/>
                          <a:pt x="10" y="284"/>
                          <a:pt x="14" y="294"/>
                        </a:cubicBezTo>
                        <a:cubicBezTo>
                          <a:pt x="18" y="305"/>
                          <a:pt x="30" y="312"/>
                          <a:pt x="30" y="314"/>
                        </a:cubicBezTo>
                        <a:cubicBezTo>
                          <a:pt x="31" y="322"/>
                          <a:pt x="43" y="330"/>
                          <a:pt x="49" y="334"/>
                        </a:cubicBezTo>
                        <a:cubicBezTo>
                          <a:pt x="54" y="339"/>
                          <a:pt x="71" y="341"/>
                          <a:pt x="74" y="346"/>
                        </a:cubicBezTo>
                        <a:cubicBezTo>
                          <a:pt x="81" y="355"/>
                          <a:pt x="88" y="354"/>
                          <a:pt x="97" y="355"/>
                        </a:cubicBezTo>
                        <a:cubicBezTo>
                          <a:pt x="98" y="355"/>
                          <a:pt x="98" y="355"/>
                          <a:pt x="99" y="356"/>
                        </a:cubicBezTo>
                        <a:cubicBezTo>
                          <a:pt x="99" y="359"/>
                          <a:pt x="106" y="367"/>
                          <a:pt x="108" y="367"/>
                        </a:cubicBezTo>
                        <a:cubicBezTo>
                          <a:pt x="108" y="370"/>
                          <a:pt x="119" y="377"/>
                          <a:pt x="121" y="377"/>
                        </a:cubicBezTo>
                        <a:cubicBezTo>
                          <a:pt x="122" y="380"/>
                          <a:pt x="125" y="381"/>
                          <a:pt x="127" y="382"/>
                        </a:cubicBezTo>
                        <a:cubicBezTo>
                          <a:pt x="129" y="383"/>
                          <a:pt x="131" y="384"/>
                          <a:pt x="133" y="385"/>
                        </a:cubicBezTo>
                        <a:cubicBezTo>
                          <a:pt x="134" y="385"/>
                          <a:pt x="135" y="386"/>
                          <a:pt x="136" y="386"/>
                        </a:cubicBezTo>
                        <a:cubicBezTo>
                          <a:pt x="137" y="387"/>
                          <a:pt x="137" y="388"/>
                          <a:pt x="138" y="388"/>
                        </a:cubicBezTo>
                        <a:cubicBezTo>
                          <a:pt x="140" y="389"/>
                          <a:pt x="142" y="390"/>
                          <a:pt x="143" y="390"/>
                        </a:cubicBezTo>
                        <a:cubicBezTo>
                          <a:pt x="144" y="391"/>
                          <a:pt x="145" y="391"/>
                          <a:pt x="146" y="392"/>
                        </a:cubicBezTo>
                        <a:cubicBezTo>
                          <a:pt x="146" y="392"/>
                          <a:pt x="147" y="392"/>
                          <a:pt x="148" y="392"/>
                        </a:cubicBezTo>
                        <a:cubicBezTo>
                          <a:pt x="151" y="394"/>
                          <a:pt x="154" y="395"/>
                          <a:pt x="156" y="396"/>
                        </a:cubicBezTo>
                        <a:cubicBezTo>
                          <a:pt x="158" y="397"/>
                          <a:pt x="161" y="398"/>
                          <a:pt x="162" y="398"/>
                        </a:cubicBezTo>
                        <a:cubicBezTo>
                          <a:pt x="165" y="399"/>
                          <a:pt x="166" y="400"/>
                          <a:pt x="168" y="401"/>
                        </a:cubicBezTo>
                        <a:cubicBezTo>
                          <a:pt x="170" y="401"/>
                          <a:pt x="172" y="401"/>
                          <a:pt x="174" y="402"/>
                        </a:cubicBezTo>
                        <a:cubicBezTo>
                          <a:pt x="177" y="402"/>
                          <a:pt x="180" y="403"/>
                          <a:pt x="183" y="404"/>
                        </a:cubicBezTo>
                        <a:cubicBezTo>
                          <a:pt x="186" y="404"/>
                          <a:pt x="188" y="403"/>
                          <a:pt x="191" y="403"/>
                        </a:cubicBezTo>
                        <a:cubicBezTo>
                          <a:pt x="194" y="402"/>
                          <a:pt x="196" y="402"/>
                          <a:pt x="199" y="401"/>
                        </a:cubicBezTo>
                        <a:cubicBezTo>
                          <a:pt x="203" y="411"/>
                          <a:pt x="206" y="426"/>
                          <a:pt x="206" y="437"/>
                        </a:cubicBezTo>
                        <a:cubicBezTo>
                          <a:pt x="206" y="442"/>
                          <a:pt x="212" y="444"/>
                          <a:pt x="216" y="441"/>
                        </a:cubicBezTo>
                        <a:cubicBezTo>
                          <a:pt x="217" y="445"/>
                          <a:pt x="223" y="447"/>
                          <a:pt x="226" y="444"/>
                        </a:cubicBezTo>
                        <a:cubicBezTo>
                          <a:pt x="229" y="447"/>
                          <a:pt x="236" y="445"/>
                          <a:pt x="237" y="441"/>
                        </a:cubicBezTo>
                        <a:cubicBezTo>
                          <a:pt x="240" y="444"/>
                          <a:pt x="246" y="442"/>
                          <a:pt x="246" y="437"/>
                        </a:cubicBezTo>
                        <a:cubicBezTo>
                          <a:pt x="246" y="426"/>
                          <a:pt x="250" y="411"/>
                          <a:pt x="254" y="401"/>
                        </a:cubicBezTo>
                        <a:cubicBezTo>
                          <a:pt x="256" y="402"/>
                          <a:pt x="259" y="402"/>
                          <a:pt x="262" y="403"/>
                        </a:cubicBezTo>
                        <a:cubicBezTo>
                          <a:pt x="264" y="403"/>
                          <a:pt x="267" y="404"/>
                          <a:pt x="270" y="404"/>
                        </a:cubicBezTo>
                        <a:cubicBezTo>
                          <a:pt x="273" y="403"/>
                          <a:pt x="276" y="402"/>
                          <a:pt x="279" y="402"/>
                        </a:cubicBezTo>
                        <a:cubicBezTo>
                          <a:pt x="281" y="401"/>
                          <a:pt x="283" y="401"/>
                          <a:pt x="284" y="401"/>
                        </a:cubicBezTo>
                        <a:cubicBezTo>
                          <a:pt x="286" y="400"/>
                          <a:pt x="288" y="399"/>
                          <a:pt x="290" y="398"/>
                        </a:cubicBezTo>
                        <a:cubicBezTo>
                          <a:pt x="292" y="398"/>
                          <a:pt x="294" y="397"/>
                          <a:pt x="296" y="396"/>
                        </a:cubicBezTo>
                        <a:cubicBezTo>
                          <a:pt x="299" y="395"/>
                          <a:pt x="302" y="394"/>
                          <a:pt x="305" y="392"/>
                        </a:cubicBezTo>
                        <a:cubicBezTo>
                          <a:pt x="305" y="392"/>
                          <a:pt x="306" y="392"/>
                          <a:pt x="307" y="392"/>
                        </a:cubicBezTo>
                        <a:cubicBezTo>
                          <a:pt x="308" y="391"/>
                          <a:pt x="309" y="391"/>
                          <a:pt x="309" y="390"/>
                        </a:cubicBezTo>
                        <a:cubicBezTo>
                          <a:pt x="311" y="390"/>
                          <a:pt x="312" y="389"/>
                          <a:pt x="314" y="388"/>
                        </a:cubicBezTo>
                        <a:cubicBezTo>
                          <a:pt x="315" y="388"/>
                          <a:pt x="316" y="387"/>
                          <a:pt x="317" y="386"/>
                        </a:cubicBezTo>
                        <a:cubicBezTo>
                          <a:pt x="318" y="386"/>
                          <a:pt x="318" y="385"/>
                          <a:pt x="319" y="385"/>
                        </a:cubicBezTo>
                        <a:cubicBezTo>
                          <a:pt x="321" y="384"/>
                          <a:pt x="324" y="383"/>
                          <a:pt x="326" y="382"/>
                        </a:cubicBezTo>
                        <a:cubicBezTo>
                          <a:pt x="325" y="382"/>
                          <a:pt x="325" y="382"/>
                          <a:pt x="325" y="382"/>
                        </a:cubicBezTo>
                        <a:cubicBezTo>
                          <a:pt x="328" y="381"/>
                          <a:pt x="331" y="380"/>
                          <a:pt x="332" y="377"/>
                        </a:cubicBezTo>
                        <a:cubicBezTo>
                          <a:pt x="334" y="377"/>
                          <a:pt x="344" y="370"/>
                          <a:pt x="344" y="367"/>
                        </a:cubicBezTo>
                        <a:cubicBezTo>
                          <a:pt x="346" y="367"/>
                          <a:pt x="355" y="358"/>
                          <a:pt x="354" y="355"/>
                        </a:cubicBezTo>
                        <a:cubicBezTo>
                          <a:pt x="355" y="354"/>
                          <a:pt x="356" y="353"/>
                          <a:pt x="357" y="351"/>
                        </a:cubicBezTo>
                        <a:cubicBezTo>
                          <a:pt x="366" y="350"/>
                          <a:pt x="377" y="355"/>
                          <a:pt x="383" y="346"/>
                        </a:cubicBezTo>
                        <a:cubicBezTo>
                          <a:pt x="387" y="341"/>
                          <a:pt x="404" y="342"/>
                          <a:pt x="409" y="337"/>
                        </a:cubicBezTo>
                        <a:cubicBezTo>
                          <a:pt x="415" y="333"/>
                          <a:pt x="431" y="324"/>
                          <a:pt x="432" y="316"/>
                        </a:cubicBezTo>
                        <a:cubicBezTo>
                          <a:pt x="432" y="314"/>
                          <a:pt x="439" y="305"/>
                          <a:pt x="443" y="294"/>
                        </a:cubicBezTo>
                        <a:cubicBezTo>
                          <a:pt x="447" y="284"/>
                          <a:pt x="449" y="278"/>
                          <a:pt x="446" y="270"/>
                        </a:cubicBezTo>
                        <a:cubicBezTo>
                          <a:pt x="445" y="268"/>
                          <a:pt x="445" y="266"/>
                          <a:pt x="444" y="264"/>
                        </a:cubicBezTo>
                        <a:cubicBezTo>
                          <a:pt x="445" y="259"/>
                          <a:pt x="446" y="254"/>
                          <a:pt x="447" y="253"/>
                        </a:cubicBezTo>
                        <a:cubicBezTo>
                          <a:pt x="451" y="241"/>
                          <a:pt x="452" y="239"/>
                          <a:pt x="449" y="227"/>
                        </a:cubicBezTo>
                        <a:cubicBezTo>
                          <a:pt x="447" y="220"/>
                          <a:pt x="451" y="217"/>
                          <a:pt x="452" y="210"/>
                        </a:cubicBezTo>
                        <a:cubicBezTo>
                          <a:pt x="452" y="204"/>
                          <a:pt x="451" y="204"/>
                          <a:pt x="449" y="198"/>
                        </a:cubicBezTo>
                        <a:close/>
                        <a:moveTo>
                          <a:pt x="228" y="293"/>
                        </a:moveTo>
                        <a:cubicBezTo>
                          <a:pt x="231" y="282"/>
                          <a:pt x="227" y="268"/>
                          <a:pt x="228" y="256"/>
                        </a:cubicBezTo>
                        <a:cubicBezTo>
                          <a:pt x="228" y="249"/>
                          <a:pt x="228" y="244"/>
                          <a:pt x="227" y="237"/>
                        </a:cubicBezTo>
                        <a:cubicBezTo>
                          <a:pt x="226" y="233"/>
                          <a:pt x="224" y="229"/>
                          <a:pt x="225" y="224"/>
                        </a:cubicBezTo>
                        <a:cubicBezTo>
                          <a:pt x="226" y="221"/>
                          <a:pt x="227" y="215"/>
                          <a:pt x="227" y="211"/>
                        </a:cubicBezTo>
                        <a:cubicBezTo>
                          <a:pt x="227" y="204"/>
                          <a:pt x="227" y="203"/>
                          <a:pt x="227" y="196"/>
                        </a:cubicBezTo>
                        <a:cubicBezTo>
                          <a:pt x="227" y="188"/>
                          <a:pt x="225" y="180"/>
                          <a:pt x="228" y="173"/>
                        </a:cubicBezTo>
                        <a:cubicBezTo>
                          <a:pt x="227" y="177"/>
                          <a:pt x="228" y="193"/>
                          <a:pt x="228" y="200"/>
                        </a:cubicBezTo>
                        <a:cubicBezTo>
                          <a:pt x="228" y="208"/>
                          <a:pt x="227" y="216"/>
                          <a:pt x="227" y="224"/>
                        </a:cubicBezTo>
                        <a:cubicBezTo>
                          <a:pt x="227" y="232"/>
                          <a:pt x="231" y="244"/>
                          <a:pt x="230" y="254"/>
                        </a:cubicBezTo>
                        <a:cubicBezTo>
                          <a:pt x="228" y="262"/>
                          <a:pt x="229" y="282"/>
                          <a:pt x="230" y="293"/>
                        </a:cubicBezTo>
                        <a:cubicBezTo>
                          <a:pt x="229" y="293"/>
                          <a:pt x="229" y="293"/>
                          <a:pt x="228" y="293"/>
                        </a:cubicBezTo>
                        <a:close/>
                      </a:path>
                    </a:pathLst>
                  </a:custGeom>
                  <a:noFill/>
                  <a:ln w="1111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5" name="Freeform 70">
                    <a:extLst>
                      <a:ext uri="{FF2B5EF4-FFF2-40B4-BE49-F238E27FC236}">
                        <a16:creationId xmlns:a16="http://schemas.microsoft.com/office/drawing/2014/main" id="{37209ED8-B076-44EC-BDA6-58EB17AC74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4" y="1407"/>
                    <a:ext cx="492" cy="249"/>
                  </a:xfrm>
                  <a:custGeom>
                    <a:avLst/>
                    <a:gdLst>
                      <a:gd name="T0" fmla="*/ 560 w 276"/>
                      <a:gd name="T1" fmla="*/ 36 h 131"/>
                      <a:gd name="T2" fmla="*/ 439 w 276"/>
                      <a:gd name="T3" fmla="*/ 72 h 131"/>
                      <a:gd name="T4" fmla="*/ 387 w 276"/>
                      <a:gd name="T5" fmla="*/ 87 h 131"/>
                      <a:gd name="T6" fmla="*/ 251 w 276"/>
                      <a:gd name="T7" fmla="*/ 8 h 131"/>
                      <a:gd name="T8" fmla="*/ 219 w 276"/>
                      <a:gd name="T9" fmla="*/ 15 h 131"/>
                      <a:gd name="T10" fmla="*/ 175 w 276"/>
                      <a:gd name="T11" fmla="*/ 21 h 131"/>
                      <a:gd name="T12" fmla="*/ 143 w 276"/>
                      <a:gd name="T13" fmla="*/ 48 h 131"/>
                      <a:gd name="T14" fmla="*/ 121 w 276"/>
                      <a:gd name="T15" fmla="*/ 72 h 131"/>
                      <a:gd name="T16" fmla="*/ 98 w 276"/>
                      <a:gd name="T17" fmla="*/ 105 h 131"/>
                      <a:gd name="T18" fmla="*/ 64 w 276"/>
                      <a:gd name="T19" fmla="*/ 141 h 131"/>
                      <a:gd name="T20" fmla="*/ 29 w 276"/>
                      <a:gd name="T21" fmla="*/ 181 h 131"/>
                      <a:gd name="T22" fmla="*/ 16 w 276"/>
                      <a:gd name="T23" fmla="*/ 238 h 131"/>
                      <a:gd name="T24" fmla="*/ 36 w 276"/>
                      <a:gd name="T25" fmla="*/ 297 h 131"/>
                      <a:gd name="T26" fmla="*/ 105 w 276"/>
                      <a:gd name="T27" fmla="*/ 376 h 131"/>
                      <a:gd name="T28" fmla="*/ 143 w 276"/>
                      <a:gd name="T29" fmla="*/ 405 h 131"/>
                      <a:gd name="T30" fmla="*/ 159 w 276"/>
                      <a:gd name="T31" fmla="*/ 416 h 131"/>
                      <a:gd name="T32" fmla="*/ 184 w 276"/>
                      <a:gd name="T33" fmla="*/ 430 h 131"/>
                      <a:gd name="T34" fmla="*/ 216 w 276"/>
                      <a:gd name="T35" fmla="*/ 445 h 131"/>
                      <a:gd name="T36" fmla="*/ 255 w 276"/>
                      <a:gd name="T37" fmla="*/ 462 h 131"/>
                      <a:gd name="T38" fmla="*/ 301 w 276"/>
                      <a:gd name="T39" fmla="*/ 473 h 131"/>
                      <a:gd name="T40" fmla="*/ 374 w 276"/>
                      <a:gd name="T41" fmla="*/ 452 h 131"/>
                      <a:gd name="T42" fmla="*/ 417 w 276"/>
                      <a:gd name="T43" fmla="*/ 409 h 131"/>
                      <a:gd name="T44" fmla="*/ 439 w 276"/>
                      <a:gd name="T45" fmla="*/ 416 h 131"/>
                      <a:gd name="T46" fmla="*/ 496 w 276"/>
                      <a:gd name="T47" fmla="*/ 445 h 131"/>
                      <a:gd name="T48" fmla="*/ 553 w 276"/>
                      <a:gd name="T49" fmla="*/ 469 h 131"/>
                      <a:gd name="T50" fmla="*/ 606 w 276"/>
                      <a:gd name="T51" fmla="*/ 466 h 131"/>
                      <a:gd name="T52" fmla="*/ 642 w 276"/>
                      <a:gd name="T53" fmla="*/ 452 h 131"/>
                      <a:gd name="T54" fmla="*/ 690 w 276"/>
                      <a:gd name="T55" fmla="*/ 430 h 131"/>
                      <a:gd name="T56" fmla="*/ 702 w 276"/>
                      <a:gd name="T57" fmla="*/ 422 h 131"/>
                      <a:gd name="T58" fmla="*/ 727 w 276"/>
                      <a:gd name="T59" fmla="*/ 409 h 131"/>
                      <a:gd name="T60" fmla="*/ 756 w 276"/>
                      <a:gd name="T61" fmla="*/ 393 h 131"/>
                      <a:gd name="T62" fmla="*/ 775 w 276"/>
                      <a:gd name="T63" fmla="*/ 376 h 131"/>
                      <a:gd name="T64" fmla="*/ 845 w 276"/>
                      <a:gd name="T65" fmla="*/ 297 h 131"/>
                      <a:gd name="T66" fmla="*/ 865 w 276"/>
                      <a:gd name="T67" fmla="*/ 238 h 131"/>
                      <a:gd name="T68" fmla="*/ 849 w 276"/>
                      <a:gd name="T69" fmla="*/ 181 h 131"/>
                      <a:gd name="T70" fmla="*/ 813 w 276"/>
                      <a:gd name="T71" fmla="*/ 141 h 131"/>
                      <a:gd name="T72" fmla="*/ 783 w 276"/>
                      <a:gd name="T73" fmla="*/ 105 h 131"/>
                      <a:gd name="T74" fmla="*/ 768 w 276"/>
                      <a:gd name="T75" fmla="*/ 87 h 131"/>
                      <a:gd name="T76" fmla="*/ 747 w 276"/>
                      <a:gd name="T77" fmla="*/ 61 h 131"/>
                      <a:gd name="T78" fmla="*/ 722 w 276"/>
                      <a:gd name="T79" fmla="*/ 36 h 131"/>
                      <a:gd name="T80" fmla="*/ 683 w 276"/>
                      <a:gd name="T81" fmla="*/ 15 h 131"/>
                      <a:gd name="T82" fmla="*/ 649 w 276"/>
                      <a:gd name="T83" fmla="*/ 8 h 131"/>
                      <a:gd name="T84" fmla="*/ 610 w 276"/>
                      <a:gd name="T85" fmla="*/ 11 h 1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76" h="131">
                        <a:moveTo>
                          <a:pt x="192" y="3"/>
                        </a:moveTo>
                        <a:cubicBezTo>
                          <a:pt x="186" y="4"/>
                          <a:pt x="180" y="7"/>
                          <a:pt x="176" y="10"/>
                        </a:cubicBezTo>
                        <a:cubicBezTo>
                          <a:pt x="169" y="16"/>
                          <a:pt x="164" y="23"/>
                          <a:pt x="158" y="24"/>
                        </a:cubicBezTo>
                        <a:cubicBezTo>
                          <a:pt x="151" y="25"/>
                          <a:pt x="153" y="20"/>
                          <a:pt x="138" y="20"/>
                        </a:cubicBezTo>
                        <a:cubicBezTo>
                          <a:pt x="138" y="20"/>
                          <a:pt x="138" y="20"/>
                          <a:pt x="138" y="20"/>
                        </a:cubicBezTo>
                        <a:cubicBezTo>
                          <a:pt x="124" y="20"/>
                          <a:pt x="129" y="25"/>
                          <a:pt x="122" y="24"/>
                        </a:cubicBezTo>
                        <a:cubicBezTo>
                          <a:pt x="113" y="22"/>
                          <a:pt x="99" y="7"/>
                          <a:pt x="85" y="3"/>
                        </a:cubicBezTo>
                        <a:cubicBezTo>
                          <a:pt x="83" y="2"/>
                          <a:pt x="80" y="1"/>
                          <a:pt x="79" y="2"/>
                        </a:cubicBezTo>
                        <a:cubicBezTo>
                          <a:pt x="78" y="1"/>
                          <a:pt x="75" y="0"/>
                          <a:pt x="73" y="2"/>
                        </a:cubicBezTo>
                        <a:cubicBezTo>
                          <a:pt x="72" y="1"/>
                          <a:pt x="70" y="2"/>
                          <a:pt x="69" y="4"/>
                        </a:cubicBezTo>
                        <a:cubicBezTo>
                          <a:pt x="68" y="3"/>
                          <a:pt x="64" y="3"/>
                          <a:pt x="62" y="4"/>
                        </a:cubicBezTo>
                        <a:cubicBezTo>
                          <a:pt x="61" y="4"/>
                          <a:pt x="57" y="4"/>
                          <a:pt x="55" y="6"/>
                        </a:cubicBezTo>
                        <a:cubicBezTo>
                          <a:pt x="54" y="6"/>
                          <a:pt x="51" y="7"/>
                          <a:pt x="50" y="10"/>
                        </a:cubicBezTo>
                        <a:cubicBezTo>
                          <a:pt x="49" y="9"/>
                          <a:pt x="45" y="11"/>
                          <a:pt x="45" y="13"/>
                        </a:cubicBezTo>
                        <a:cubicBezTo>
                          <a:pt x="44" y="13"/>
                          <a:pt x="41" y="15"/>
                          <a:pt x="41" y="17"/>
                        </a:cubicBezTo>
                        <a:cubicBezTo>
                          <a:pt x="40" y="17"/>
                          <a:pt x="39" y="18"/>
                          <a:pt x="38" y="20"/>
                        </a:cubicBezTo>
                        <a:cubicBezTo>
                          <a:pt x="37" y="20"/>
                          <a:pt x="34" y="22"/>
                          <a:pt x="35" y="24"/>
                        </a:cubicBezTo>
                        <a:cubicBezTo>
                          <a:pt x="35" y="24"/>
                          <a:pt x="31" y="25"/>
                          <a:pt x="31" y="29"/>
                        </a:cubicBezTo>
                        <a:cubicBezTo>
                          <a:pt x="30" y="29"/>
                          <a:pt x="26" y="31"/>
                          <a:pt x="26" y="33"/>
                        </a:cubicBezTo>
                        <a:cubicBezTo>
                          <a:pt x="22" y="34"/>
                          <a:pt x="20" y="37"/>
                          <a:pt x="20" y="39"/>
                        </a:cubicBezTo>
                        <a:cubicBezTo>
                          <a:pt x="17" y="41"/>
                          <a:pt x="14" y="42"/>
                          <a:pt x="15" y="44"/>
                        </a:cubicBezTo>
                        <a:cubicBezTo>
                          <a:pt x="12" y="45"/>
                          <a:pt x="9" y="49"/>
                          <a:pt x="9" y="50"/>
                        </a:cubicBezTo>
                        <a:cubicBezTo>
                          <a:pt x="6" y="52"/>
                          <a:pt x="3" y="53"/>
                          <a:pt x="4" y="57"/>
                        </a:cubicBezTo>
                        <a:cubicBezTo>
                          <a:pt x="0" y="59"/>
                          <a:pt x="3" y="64"/>
                          <a:pt x="5" y="66"/>
                        </a:cubicBezTo>
                        <a:cubicBezTo>
                          <a:pt x="3" y="68"/>
                          <a:pt x="5" y="72"/>
                          <a:pt x="7" y="73"/>
                        </a:cubicBezTo>
                        <a:cubicBezTo>
                          <a:pt x="5" y="76"/>
                          <a:pt x="9" y="81"/>
                          <a:pt x="11" y="82"/>
                        </a:cubicBezTo>
                        <a:cubicBezTo>
                          <a:pt x="10" y="85"/>
                          <a:pt x="18" y="94"/>
                          <a:pt x="20" y="94"/>
                        </a:cubicBezTo>
                        <a:cubicBezTo>
                          <a:pt x="20" y="97"/>
                          <a:pt x="31" y="104"/>
                          <a:pt x="33" y="104"/>
                        </a:cubicBezTo>
                        <a:cubicBezTo>
                          <a:pt x="34" y="107"/>
                          <a:pt x="37" y="108"/>
                          <a:pt x="39" y="109"/>
                        </a:cubicBezTo>
                        <a:cubicBezTo>
                          <a:pt x="41" y="110"/>
                          <a:pt x="43" y="111"/>
                          <a:pt x="45" y="112"/>
                        </a:cubicBezTo>
                        <a:cubicBezTo>
                          <a:pt x="46" y="112"/>
                          <a:pt x="47" y="113"/>
                          <a:pt x="48" y="113"/>
                        </a:cubicBezTo>
                        <a:cubicBezTo>
                          <a:pt x="49" y="114"/>
                          <a:pt x="49" y="115"/>
                          <a:pt x="50" y="115"/>
                        </a:cubicBezTo>
                        <a:cubicBezTo>
                          <a:pt x="52" y="116"/>
                          <a:pt x="54" y="117"/>
                          <a:pt x="55" y="117"/>
                        </a:cubicBezTo>
                        <a:cubicBezTo>
                          <a:pt x="56" y="118"/>
                          <a:pt x="57" y="118"/>
                          <a:pt x="58" y="119"/>
                        </a:cubicBezTo>
                        <a:cubicBezTo>
                          <a:pt x="58" y="119"/>
                          <a:pt x="59" y="119"/>
                          <a:pt x="60" y="119"/>
                        </a:cubicBezTo>
                        <a:cubicBezTo>
                          <a:pt x="63" y="121"/>
                          <a:pt x="66" y="122"/>
                          <a:pt x="68" y="123"/>
                        </a:cubicBezTo>
                        <a:cubicBezTo>
                          <a:pt x="70" y="124"/>
                          <a:pt x="73" y="125"/>
                          <a:pt x="74" y="125"/>
                        </a:cubicBezTo>
                        <a:cubicBezTo>
                          <a:pt x="77" y="126"/>
                          <a:pt x="78" y="127"/>
                          <a:pt x="80" y="128"/>
                        </a:cubicBezTo>
                        <a:cubicBezTo>
                          <a:pt x="82" y="128"/>
                          <a:pt x="84" y="128"/>
                          <a:pt x="86" y="129"/>
                        </a:cubicBezTo>
                        <a:cubicBezTo>
                          <a:pt x="89" y="129"/>
                          <a:pt x="92" y="130"/>
                          <a:pt x="95" y="131"/>
                        </a:cubicBezTo>
                        <a:cubicBezTo>
                          <a:pt x="98" y="131"/>
                          <a:pt x="100" y="130"/>
                          <a:pt x="103" y="130"/>
                        </a:cubicBezTo>
                        <a:cubicBezTo>
                          <a:pt x="108" y="129"/>
                          <a:pt x="113" y="128"/>
                          <a:pt x="118" y="125"/>
                        </a:cubicBezTo>
                        <a:cubicBezTo>
                          <a:pt x="119" y="124"/>
                          <a:pt x="120" y="123"/>
                          <a:pt x="120" y="123"/>
                        </a:cubicBezTo>
                        <a:cubicBezTo>
                          <a:pt x="129" y="117"/>
                          <a:pt x="126" y="112"/>
                          <a:pt x="131" y="113"/>
                        </a:cubicBezTo>
                        <a:cubicBezTo>
                          <a:pt x="134" y="113"/>
                          <a:pt x="133" y="115"/>
                          <a:pt x="138" y="115"/>
                        </a:cubicBezTo>
                        <a:cubicBezTo>
                          <a:pt x="138" y="115"/>
                          <a:pt x="138" y="115"/>
                          <a:pt x="138" y="115"/>
                        </a:cubicBezTo>
                        <a:cubicBezTo>
                          <a:pt x="143" y="115"/>
                          <a:pt x="143" y="113"/>
                          <a:pt x="146" y="113"/>
                        </a:cubicBezTo>
                        <a:cubicBezTo>
                          <a:pt x="150" y="112"/>
                          <a:pt x="148" y="117"/>
                          <a:pt x="156" y="123"/>
                        </a:cubicBezTo>
                        <a:cubicBezTo>
                          <a:pt x="157" y="123"/>
                          <a:pt x="158" y="124"/>
                          <a:pt x="159" y="125"/>
                        </a:cubicBezTo>
                        <a:cubicBezTo>
                          <a:pt x="164" y="128"/>
                          <a:pt x="168" y="129"/>
                          <a:pt x="174" y="130"/>
                        </a:cubicBezTo>
                        <a:cubicBezTo>
                          <a:pt x="176" y="130"/>
                          <a:pt x="179" y="131"/>
                          <a:pt x="182" y="131"/>
                        </a:cubicBezTo>
                        <a:cubicBezTo>
                          <a:pt x="185" y="130"/>
                          <a:pt x="188" y="129"/>
                          <a:pt x="191" y="129"/>
                        </a:cubicBezTo>
                        <a:cubicBezTo>
                          <a:pt x="193" y="128"/>
                          <a:pt x="195" y="128"/>
                          <a:pt x="196" y="128"/>
                        </a:cubicBezTo>
                        <a:cubicBezTo>
                          <a:pt x="198" y="127"/>
                          <a:pt x="200" y="126"/>
                          <a:pt x="202" y="125"/>
                        </a:cubicBezTo>
                        <a:cubicBezTo>
                          <a:pt x="204" y="125"/>
                          <a:pt x="206" y="124"/>
                          <a:pt x="208" y="123"/>
                        </a:cubicBezTo>
                        <a:cubicBezTo>
                          <a:pt x="211" y="122"/>
                          <a:pt x="214" y="121"/>
                          <a:pt x="217" y="119"/>
                        </a:cubicBezTo>
                        <a:cubicBezTo>
                          <a:pt x="217" y="119"/>
                          <a:pt x="218" y="119"/>
                          <a:pt x="219" y="119"/>
                        </a:cubicBezTo>
                        <a:cubicBezTo>
                          <a:pt x="220" y="118"/>
                          <a:pt x="221" y="118"/>
                          <a:pt x="221" y="117"/>
                        </a:cubicBezTo>
                        <a:cubicBezTo>
                          <a:pt x="223" y="117"/>
                          <a:pt x="224" y="116"/>
                          <a:pt x="226" y="115"/>
                        </a:cubicBezTo>
                        <a:cubicBezTo>
                          <a:pt x="227" y="115"/>
                          <a:pt x="228" y="114"/>
                          <a:pt x="229" y="113"/>
                        </a:cubicBezTo>
                        <a:cubicBezTo>
                          <a:pt x="230" y="113"/>
                          <a:pt x="230" y="112"/>
                          <a:pt x="231" y="112"/>
                        </a:cubicBezTo>
                        <a:cubicBezTo>
                          <a:pt x="233" y="111"/>
                          <a:pt x="236" y="110"/>
                          <a:pt x="238" y="109"/>
                        </a:cubicBezTo>
                        <a:cubicBezTo>
                          <a:pt x="237" y="109"/>
                          <a:pt x="237" y="109"/>
                          <a:pt x="237" y="109"/>
                        </a:cubicBezTo>
                        <a:cubicBezTo>
                          <a:pt x="240" y="108"/>
                          <a:pt x="243" y="107"/>
                          <a:pt x="244" y="104"/>
                        </a:cubicBezTo>
                        <a:cubicBezTo>
                          <a:pt x="246" y="104"/>
                          <a:pt x="256" y="97"/>
                          <a:pt x="256" y="94"/>
                        </a:cubicBezTo>
                        <a:cubicBezTo>
                          <a:pt x="258" y="94"/>
                          <a:pt x="267" y="85"/>
                          <a:pt x="266" y="82"/>
                        </a:cubicBezTo>
                        <a:cubicBezTo>
                          <a:pt x="268" y="81"/>
                          <a:pt x="272" y="76"/>
                          <a:pt x="270" y="73"/>
                        </a:cubicBezTo>
                        <a:cubicBezTo>
                          <a:pt x="271" y="72"/>
                          <a:pt x="274" y="68"/>
                          <a:pt x="272" y="66"/>
                        </a:cubicBezTo>
                        <a:cubicBezTo>
                          <a:pt x="273" y="64"/>
                          <a:pt x="276" y="58"/>
                          <a:pt x="273" y="57"/>
                        </a:cubicBezTo>
                        <a:cubicBezTo>
                          <a:pt x="273" y="53"/>
                          <a:pt x="270" y="52"/>
                          <a:pt x="267" y="50"/>
                        </a:cubicBezTo>
                        <a:cubicBezTo>
                          <a:pt x="267" y="49"/>
                          <a:pt x="265" y="45"/>
                          <a:pt x="262" y="44"/>
                        </a:cubicBezTo>
                        <a:cubicBezTo>
                          <a:pt x="262" y="42"/>
                          <a:pt x="260" y="40"/>
                          <a:pt x="256" y="39"/>
                        </a:cubicBezTo>
                        <a:cubicBezTo>
                          <a:pt x="256" y="37"/>
                          <a:pt x="255" y="34"/>
                          <a:pt x="251" y="33"/>
                        </a:cubicBezTo>
                        <a:cubicBezTo>
                          <a:pt x="251" y="31"/>
                          <a:pt x="246" y="29"/>
                          <a:pt x="246" y="29"/>
                        </a:cubicBezTo>
                        <a:cubicBezTo>
                          <a:pt x="246" y="29"/>
                          <a:pt x="246" y="29"/>
                          <a:pt x="246" y="29"/>
                        </a:cubicBezTo>
                        <a:cubicBezTo>
                          <a:pt x="246" y="25"/>
                          <a:pt x="242" y="24"/>
                          <a:pt x="242" y="24"/>
                        </a:cubicBezTo>
                        <a:cubicBezTo>
                          <a:pt x="242" y="22"/>
                          <a:pt x="240" y="20"/>
                          <a:pt x="239" y="20"/>
                        </a:cubicBezTo>
                        <a:cubicBezTo>
                          <a:pt x="238" y="18"/>
                          <a:pt x="237" y="17"/>
                          <a:pt x="235" y="17"/>
                        </a:cubicBezTo>
                        <a:cubicBezTo>
                          <a:pt x="235" y="15"/>
                          <a:pt x="232" y="13"/>
                          <a:pt x="231" y="13"/>
                        </a:cubicBezTo>
                        <a:cubicBezTo>
                          <a:pt x="232" y="11"/>
                          <a:pt x="228" y="9"/>
                          <a:pt x="227" y="10"/>
                        </a:cubicBezTo>
                        <a:cubicBezTo>
                          <a:pt x="226" y="7"/>
                          <a:pt x="222" y="6"/>
                          <a:pt x="221" y="6"/>
                        </a:cubicBezTo>
                        <a:cubicBezTo>
                          <a:pt x="220" y="4"/>
                          <a:pt x="216" y="4"/>
                          <a:pt x="215" y="4"/>
                        </a:cubicBezTo>
                        <a:cubicBezTo>
                          <a:pt x="212" y="3"/>
                          <a:pt x="209" y="3"/>
                          <a:pt x="208" y="4"/>
                        </a:cubicBezTo>
                        <a:cubicBezTo>
                          <a:pt x="206" y="2"/>
                          <a:pt x="205" y="1"/>
                          <a:pt x="204" y="2"/>
                        </a:cubicBezTo>
                        <a:cubicBezTo>
                          <a:pt x="201" y="0"/>
                          <a:pt x="198" y="1"/>
                          <a:pt x="197" y="2"/>
                        </a:cubicBezTo>
                        <a:cubicBezTo>
                          <a:pt x="196" y="1"/>
                          <a:pt x="194" y="2"/>
                          <a:pt x="192" y="3"/>
                        </a:cubicBezTo>
                      </a:path>
                    </a:pathLst>
                  </a:custGeom>
                  <a:solidFill>
                    <a:srgbClr val="E6E4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6" name="Freeform 71">
                    <a:extLst>
                      <a:ext uri="{FF2B5EF4-FFF2-40B4-BE49-F238E27FC236}">
                        <a16:creationId xmlns:a16="http://schemas.microsoft.com/office/drawing/2014/main" id="{D0F697F5-756E-4E5A-A7EC-5E2DCA044F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9" y="1458"/>
                    <a:ext cx="52" cy="55"/>
                  </a:xfrm>
                  <a:custGeom>
                    <a:avLst/>
                    <a:gdLst>
                      <a:gd name="T0" fmla="*/ 86 w 29"/>
                      <a:gd name="T1" fmla="*/ 101 h 29"/>
                      <a:gd name="T2" fmla="*/ 93 w 29"/>
                      <a:gd name="T3" fmla="*/ 104 h 29"/>
                      <a:gd name="T4" fmla="*/ 74 w 29"/>
                      <a:gd name="T5" fmla="*/ 83 h 29"/>
                      <a:gd name="T6" fmla="*/ 57 w 29"/>
                      <a:gd name="T7" fmla="*/ 61 h 29"/>
                      <a:gd name="T8" fmla="*/ 39 w 29"/>
                      <a:gd name="T9" fmla="*/ 44 h 29"/>
                      <a:gd name="T10" fmla="*/ 23 w 29"/>
                      <a:gd name="T11" fmla="*/ 21 h 29"/>
                      <a:gd name="T12" fmla="*/ 7 w 29"/>
                      <a:gd name="T13" fmla="*/ 8 h 29"/>
                      <a:gd name="T14" fmla="*/ 4 w 29"/>
                      <a:gd name="T15" fmla="*/ 0 h 29"/>
                      <a:gd name="T16" fmla="*/ 0 w 29"/>
                      <a:gd name="T17" fmla="*/ 4 h 29"/>
                      <a:gd name="T18" fmla="*/ 9 w 29"/>
                      <a:gd name="T19" fmla="*/ 21 h 29"/>
                      <a:gd name="T20" fmla="*/ 29 w 29"/>
                      <a:gd name="T21" fmla="*/ 61 h 29"/>
                      <a:gd name="T22" fmla="*/ 39 w 29"/>
                      <a:gd name="T23" fmla="*/ 80 h 29"/>
                      <a:gd name="T24" fmla="*/ 45 w 29"/>
                      <a:gd name="T25" fmla="*/ 83 h 29"/>
                      <a:gd name="T26" fmla="*/ 52 w 29"/>
                      <a:gd name="T27" fmla="*/ 87 h 29"/>
                      <a:gd name="T28" fmla="*/ 54 w 29"/>
                      <a:gd name="T29" fmla="*/ 89 h 29"/>
                      <a:gd name="T30" fmla="*/ 57 w 29"/>
                      <a:gd name="T31" fmla="*/ 89 h 29"/>
                      <a:gd name="T32" fmla="*/ 70 w 29"/>
                      <a:gd name="T33" fmla="*/ 101 h 29"/>
                      <a:gd name="T34" fmla="*/ 86 w 29"/>
                      <a:gd name="T35" fmla="*/ 101 h 29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29" h="29">
                        <a:moveTo>
                          <a:pt x="27" y="28"/>
                        </a:moveTo>
                        <a:cubicBezTo>
                          <a:pt x="27" y="28"/>
                          <a:pt x="28" y="29"/>
                          <a:pt x="29" y="29"/>
                        </a:cubicBezTo>
                        <a:cubicBezTo>
                          <a:pt x="29" y="26"/>
                          <a:pt x="26" y="25"/>
                          <a:pt x="23" y="23"/>
                        </a:cubicBezTo>
                        <a:cubicBezTo>
                          <a:pt x="23" y="22"/>
                          <a:pt x="21" y="18"/>
                          <a:pt x="18" y="17"/>
                        </a:cubicBezTo>
                        <a:cubicBezTo>
                          <a:pt x="18" y="15"/>
                          <a:pt x="16" y="13"/>
                          <a:pt x="12" y="12"/>
                        </a:cubicBezTo>
                        <a:cubicBezTo>
                          <a:pt x="12" y="10"/>
                          <a:pt x="11" y="7"/>
                          <a:pt x="7" y="6"/>
                        </a:cubicBezTo>
                        <a:cubicBezTo>
                          <a:pt x="7" y="4"/>
                          <a:pt x="3" y="2"/>
                          <a:pt x="2" y="2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1"/>
                          <a:pt x="0" y="1"/>
                        </a:cubicBezTo>
                        <a:cubicBezTo>
                          <a:pt x="0" y="3"/>
                          <a:pt x="2" y="5"/>
                          <a:pt x="3" y="6"/>
                        </a:cubicBezTo>
                        <a:cubicBezTo>
                          <a:pt x="5" y="10"/>
                          <a:pt x="7" y="14"/>
                          <a:pt x="9" y="17"/>
                        </a:cubicBezTo>
                        <a:cubicBezTo>
                          <a:pt x="10" y="19"/>
                          <a:pt x="11" y="21"/>
                          <a:pt x="12" y="22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5" y="23"/>
                          <a:pt x="16" y="24"/>
                          <a:pt x="16" y="24"/>
                        </a:cubicBezTo>
                        <a:cubicBezTo>
                          <a:pt x="16" y="24"/>
                          <a:pt x="16" y="25"/>
                          <a:pt x="17" y="25"/>
                        </a:cubicBezTo>
                        <a:cubicBezTo>
                          <a:pt x="17" y="25"/>
                          <a:pt x="18" y="25"/>
                          <a:pt x="18" y="25"/>
                        </a:cubicBezTo>
                        <a:cubicBezTo>
                          <a:pt x="20" y="26"/>
                          <a:pt x="20" y="28"/>
                          <a:pt x="22" y="28"/>
                        </a:cubicBezTo>
                        <a:cubicBezTo>
                          <a:pt x="24" y="28"/>
                          <a:pt x="25" y="28"/>
                          <a:pt x="27" y="28"/>
                        </a:cubicBezTo>
                        <a:close/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7" name="Freeform 72">
                    <a:extLst>
                      <a:ext uri="{FF2B5EF4-FFF2-40B4-BE49-F238E27FC236}">
                        <a16:creationId xmlns:a16="http://schemas.microsoft.com/office/drawing/2014/main" id="{048F493A-5A19-4460-9AB4-5EA0545C74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3" y="1451"/>
                    <a:ext cx="48" cy="165"/>
                  </a:xfrm>
                  <a:custGeom>
                    <a:avLst/>
                    <a:gdLst>
                      <a:gd name="T0" fmla="*/ 4 w 27"/>
                      <a:gd name="T1" fmla="*/ 15 h 87"/>
                      <a:gd name="T2" fmla="*/ 12 w 27"/>
                      <a:gd name="T3" fmla="*/ 53 h 87"/>
                      <a:gd name="T4" fmla="*/ 9 w 27"/>
                      <a:gd name="T5" fmla="*/ 104 h 87"/>
                      <a:gd name="T6" fmla="*/ 12 w 27"/>
                      <a:gd name="T7" fmla="*/ 226 h 87"/>
                      <a:gd name="T8" fmla="*/ 9 w 27"/>
                      <a:gd name="T9" fmla="*/ 277 h 87"/>
                      <a:gd name="T10" fmla="*/ 4 w 27"/>
                      <a:gd name="T11" fmla="*/ 305 h 87"/>
                      <a:gd name="T12" fmla="*/ 32 w 27"/>
                      <a:gd name="T13" fmla="*/ 302 h 87"/>
                      <a:gd name="T14" fmla="*/ 85 w 27"/>
                      <a:gd name="T15" fmla="*/ 298 h 87"/>
                      <a:gd name="T16" fmla="*/ 44 w 27"/>
                      <a:gd name="T17" fmla="*/ 241 h 87"/>
                      <a:gd name="T18" fmla="*/ 53 w 27"/>
                      <a:gd name="T19" fmla="*/ 121 h 87"/>
                      <a:gd name="T20" fmla="*/ 64 w 27"/>
                      <a:gd name="T21" fmla="*/ 51 h 87"/>
                      <a:gd name="T22" fmla="*/ 73 w 27"/>
                      <a:gd name="T23" fmla="*/ 0 h 87"/>
                      <a:gd name="T24" fmla="*/ 53 w 27"/>
                      <a:gd name="T25" fmla="*/ 11 h 87"/>
                      <a:gd name="T26" fmla="*/ 20 w 27"/>
                      <a:gd name="T27" fmla="*/ 15 h 8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27" h="87">
                        <a:moveTo>
                          <a:pt x="1" y="4"/>
                        </a:moveTo>
                        <a:cubicBezTo>
                          <a:pt x="2" y="8"/>
                          <a:pt x="4" y="11"/>
                          <a:pt x="4" y="15"/>
                        </a:cubicBezTo>
                        <a:cubicBezTo>
                          <a:pt x="3" y="20"/>
                          <a:pt x="3" y="24"/>
                          <a:pt x="3" y="29"/>
                        </a:cubicBezTo>
                        <a:cubicBezTo>
                          <a:pt x="3" y="40"/>
                          <a:pt x="4" y="52"/>
                          <a:pt x="4" y="63"/>
                        </a:cubicBezTo>
                        <a:cubicBezTo>
                          <a:pt x="3" y="67"/>
                          <a:pt x="3" y="72"/>
                          <a:pt x="3" y="77"/>
                        </a:cubicBezTo>
                        <a:cubicBezTo>
                          <a:pt x="2" y="79"/>
                          <a:pt x="0" y="84"/>
                          <a:pt x="1" y="85"/>
                        </a:cubicBezTo>
                        <a:cubicBezTo>
                          <a:pt x="3" y="87"/>
                          <a:pt x="8" y="85"/>
                          <a:pt x="10" y="84"/>
                        </a:cubicBezTo>
                        <a:cubicBezTo>
                          <a:pt x="16" y="83"/>
                          <a:pt x="21" y="83"/>
                          <a:pt x="27" y="83"/>
                        </a:cubicBezTo>
                        <a:cubicBezTo>
                          <a:pt x="19" y="84"/>
                          <a:pt x="15" y="72"/>
                          <a:pt x="14" y="67"/>
                        </a:cubicBezTo>
                        <a:cubicBezTo>
                          <a:pt x="13" y="56"/>
                          <a:pt x="16" y="45"/>
                          <a:pt x="17" y="34"/>
                        </a:cubicBezTo>
                        <a:cubicBezTo>
                          <a:pt x="18" y="27"/>
                          <a:pt x="18" y="21"/>
                          <a:pt x="20" y="14"/>
                        </a:cubicBezTo>
                        <a:cubicBezTo>
                          <a:pt x="21" y="9"/>
                          <a:pt x="23" y="5"/>
                          <a:pt x="23" y="0"/>
                        </a:cubicBezTo>
                        <a:cubicBezTo>
                          <a:pt x="21" y="1"/>
                          <a:pt x="19" y="3"/>
                          <a:pt x="17" y="3"/>
                        </a:cubicBezTo>
                        <a:cubicBezTo>
                          <a:pt x="14" y="5"/>
                          <a:pt x="10" y="4"/>
                          <a:pt x="6" y="4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8" name="Freeform 73">
                    <a:extLst>
                      <a:ext uri="{FF2B5EF4-FFF2-40B4-BE49-F238E27FC236}">
                        <a16:creationId xmlns:a16="http://schemas.microsoft.com/office/drawing/2014/main" id="{F289EF9C-5746-413B-8A5D-0A6022DABA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3" y="1588"/>
                    <a:ext cx="184" cy="64"/>
                  </a:xfrm>
                  <a:custGeom>
                    <a:avLst/>
                    <a:gdLst>
                      <a:gd name="T0" fmla="*/ 329 w 103"/>
                      <a:gd name="T1" fmla="*/ 0 h 34"/>
                      <a:gd name="T2" fmla="*/ 291 w 103"/>
                      <a:gd name="T3" fmla="*/ 28 h 34"/>
                      <a:gd name="T4" fmla="*/ 255 w 103"/>
                      <a:gd name="T5" fmla="*/ 53 h 34"/>
                      <a:gd name="T6" fmla="*/ 230 w 103"/>
                      <a:gd name="T7" fmla="*/ 72 h 34"/>
                      <a:gd name="T8" fmla="*/ 204 w 103"/>
                      <a:gd name="T9" fmla="*/ 81 h 34"/>
                      <a:gd name="T10" fmla="*/ 175 w 103"/>
                      <a:gd name="T11" fmla="*/ 100 h 34"/>
                      <a:gd name="T12" fmla="*/ 150 w 103"/>
                      <a:gd name="T13" fmla="*/ 105 h 34"/>
                      <a:gd name="T14" fmla="*/ 121 w 103"/>
                      <a:gd name="T15" fmla="*/ 117 h 34"/>
                      <a:gd name="T16" fmla="*/ 86 w 103"/>
                      <a:gd name="T17" fmla="*/ 120 h 34"/>
                      <a:gd name="T18" fmla="*/ 48 w 103"/>
                      <a:gd name="T19" fmla="*/ 109 h 34"/>
                      <a:gd name="T20" fmla="*/ 13 w 103"/>
                      <a:gd name="T21" fmla="*/ 92 h 34"/>
                      <a:gd name="T22" fmla="*/ 7 w 103"/>
                      <a:gd name="T23" fmla="*/ 81 h 34"/>
                      <a:gd name="T24" fmla="*/ 0 w 103"/>
                      <a:gd name="T25" fmla="*/ 68 h 3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03" h="34">
                        <a:moveTo>
                          <a:pt x="103" y="0"/>
                        </a:moveTo>
                        <a:cubicBezTo>
                          <a:pt x="101" y="4"/>
                          <a:pt x="97" y="7"/>
                          <a:pt x="91" y="8"/>
                        </a:cubicBezTo>
                        <a:cubicBezTo>
                          <a:pt x="88" y="9"/>
                          <a:pt x="84" y="13"/>
                          <a:pt x="80" y="15"/>
                        </a:cubicBezTo>
                        <a:cubicBezTo>
                          <a:pt x="77" y="17"/>
                          <a:pt x="75" y="18"/>
                          <a:pt x="72" y="20"/>
                        </a:cubicBezTo>
                        <a:cubicBezTo>
                          <a:pt x="69" y="22"/>
                          <a:pt x="67" y="22"/>
                          <a:pt x="64" y="23"/>
                        </a:cubicBezTo>
                        <a:cubicBezTo>
                          <a:pt x="61" y="25"/>
                          <a:pt x="58" y="26"/>
                          <a:pt x="55" y="28"/>
                        </a:cubicBezTo>
                        <a:cubicBezTo>
                          <a:pt x="53" y="29"/>
                          <a:pt x="50" y="29"/>
                          <a:pt x="47" y="30"/>
                        </a:cubicBezTo>
                        <a:cubicBezTo>
                          <a:pt x="44" y="32"/>
                          <a:pt x="41" y="32"/>
                          <a:pt x="38" y="33"/>
                        </a:cubicBezTo>
                        <a:cubicBezTo>
                          <a:pt x="34" y="33"/>
                          <a:pt x="31" y="34"/>
                          <a:pt x="27" y="34"/>
                        </a:cubicBezTo>
                        <a:cubicBezTo>
                          <a:pt x="22" y="34"/>
                          <a:pt x="19" y="32"/>
                          <a:pt x="15" y="31"/>
                        </a:cubicBezTo>
                        <a:cubicBezTo>
                          <a:pt x="11" y="30"/>
                          <a:pt x="8" y="28"/>
                          <a:pt x="4" y="26"/>
                        </a:cubicBezTo>
                        <a:cubicBezTo>
                          <a:pt x="3" y="25"/>
                          <a:pt x="2" y="24"/>
                          <a:pt x="2" y="23"/>
                        </a:cubicBezTo>
                        <a:cubicBezTo>
                          <a:pt x="1" y="22"/>
                          <a:pt x="1" y="20"/>
                          <a:pt x="0" y="19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9" name="Freeform 74">
                    <a:extLst>
                      <a:ext uri="{FF2B5EF4-FFF2-40B4-BE49-F238E27FC236}">
                        <a16:creationId xmlns:a16="http://schemas.microsoft.com/office/drawing/2014/main" id="{B9371F10-723E-4A51-8EAC-294674DF85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2" y="1593"/>
                    <a:ext cx="164" cy="52"/>
                  </a:xfrm>
                  <a:custGeom>
                    <a:avLst/>
                    <a:gdLst>
                      <a:gd name="T0" fmla="*/ 0 w 92"/>
                      <a:gd name="T1" fmla="*/ 56 h 27"/>
                      <a:gd name="T2" fmla="*/ 41 w 92"/>
                      <a:gd name="T3" fmla="*/ 48 h 27"/>
                      <a:gd name="T4" fmla="*/ 89 w 92"/>
                      <a:gd name="T5" fmla="*/ 44 h 27"/>
                      <a:gd name="T6" fmla="*/ 64 w 92"/>
                      <a:gd name="T7" fmla="*/ 67 h 27"/>
                      <a:gd name="T8" fmla="*/ 89 w 92"/>
                      <a:gd name="T9" fmla="*/ 92 h 27"/>
                      <a:gd name="T10" fmla="*/ 159 w 92"/>
                      <a:gd name="T11" fmla="*/ 85 h 27"/>
                      <a:gd name="T12" fmla="*/ 198 w 92"/>
                      <a:gd name="T13" fmla="*/ 67 h 27"/>
                      <a:gd name="T14" fmla="*/ 251 w 92"/>
                      <a:gd name="T15" fmla="*/ 37 h 27"/>
                      <a:gd name="T16" fmla="*/ 267 w 92"/>
                      <a:gd name="T17" fmla="*/ 15 h 27"/>
                      <a:gd name="T18" fmla="*/ 292 w 92"/>
                      <a:gd name="T19" fmla="*/ 0 h 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92" h="27">
                        <a:moveTo>
                          <a:pt x="0" y="15"/>
                        </a:moveTo>
                        <a:cubicBezTo>
                          <a:pt x="4" y="13"/>
                          <a:pt x="8" y="13"/>
                          <a:pt x="13" y="13"/>
                        </a:cubicBezTo>
                        <a:cubicBezTo>
                          <a:pt x="18" y="13"/>
                          <a:pt x="23" y="13"/>
                          <a:pt x="28" y="12"/>
                        </a:cubicBezTo>
                        <a:cubicBezTo>
                          <a:pt x="25" y="13"/>
                          <a:pt x="21" y="15"/>
                          <a:pt x="20" y="18"/>
                        </a:cubicBezTo>
                        <a:cubicBezTo>
                          <a:pt x="19" y="22"/>
                          <a:pt x="24" y="24"/>
                          <a:pt x="28" y="25"/>
                        </a:cubicBezTo>
                        <a:cubicBezTo>
                          <a:pt x="35" y="27"/>
                          <a:pt x="44" y="26"/>
                          <a:pt x="50" y="23"/>
                        </a:cubicBezTo>
                        <a:cubicBezTo>
                          <a:pt x="55" y="22"/>
                          <a:pt x="57" y="19"/>
                          <a:pt x="62" y="18"/>
                        </a:cubicBezTo>
                        <a:cubicBezTo>
                          <a:pt x="67" y="15"/>
                          <a:pt x="74" y="14"/>
                          <a:pt x="79" y="10"/>
                        </a:cubicBezTo>
                        <a:cubicBezTo>
                          <a:pt x="81" y="8"/>
                          <a:pt x="82" y="6"/>
                          <a:pt x="84" y="4"/>
                        </a:cubicBezTo>
                        <a:cubicBezTo>
                          <a:pt x="86" y="2"/>
                          <a:pt x="89" y="2"/>
                          <a:pt x="92" y="0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90" name="Freeform 75">
                    <a:extLst>
                      <a:ext uri="{FF2B5EF4-FFF2-40B4-BE49-F238E27FC236}">
                        <a16:creationId xmlns:a16="http://schemas.microsoft.com/office/drawing/2014/main" id="{EE9B36AB-6AFD-4102-BE31-8ED51DC5F8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8" y="1610"/>
                    <a:ext cx="75" cy="14"/>
                  </a:xfrm>
                  <a:custGeom>
                    <a:avLst/>
                    <a:gdLst>
                      <a:gd name="T0" fmla="*/ 4 w 42"/>
                      <a:gd name="T1" fmla="*/ 24 h 7"/>
                      <a:gd name="T2" fmla="*/ 38 w 42"/>
                      <a:gd name="T3" fmla="*/ 12 h 7"/>
                      <a:gd name="T4" fmla="*/ 68 w 42"/>
                      <a:gd name="T5" fmla="*/ 8 h 7"/>
                      <a:gd name="T6" fmla="*/ 134 w 42"/>
                      <a:gd name="T7" fmla="*/ 0 h 7"/>
                      <a:gd name="T8" fmla="*/ 73 w 42"/>
                      <a:gd name="T9" fmla="*/ 20 h 7"/>
                      <a:gd name="T10" fmla="*/ 48 w 42"/>
                      <a:gd name="T11" fmla="*/ 24 h 7"/>
                      <a:gd name="T12" fmla="*/ 25 w 42"/>
                      <a:gd name="T13" fmla="*/ 28 h 7"/>
                      <a:gd name="T14" fmla="*/ 9 w 42"/>
                      <a:gd name="T15" fmla="*/ 24 h 7"/>
                      <a:gd name="T16" fmla="*/ 0 w 42"/>
                      <a:gd name="T17" fmla="*/ 24 h 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42" h="7">
                        <a:moveTo>
                          <a:pt x="1" y="6"/>
                        </a:moveTo>
                        <a:cubicBezTo>
                          <a:pt x="3" y="4"/>
                          <a:pt x="9" y="4"/>
                          <a:pt x="12" y="3"/>
                        </a:cubicBezTo>
                        <a:cubicBezTo>
                          <a:pt x="15" y="3"/>
                          <a:pt x="18" y="3"/>
                          <a:pt x="21" y="2"/>
                        </a:cubicBezTo>
                        <a:cubicBezTo>
                          <a:pt x="27" y="2"/>
                          <a:pt x="36" y="0"/>
                          <a:pt x="42" y="0"/>
                        </a:cubicBezTo>
                        <a:cubicBezTo>
                          <a:pt x="37" y="2"/>
                          <a:pt x="29" y="3"/>
                          <a:pt x="23" y="5"/>
                        </a:cubicBezTo>
                        <a:cubicBezTo>
                          <a:pt x="21" y="5"/>
                          <a:pt x="18" y="5"/>
                          <a:pt x="15" y="6"/>
                        </a:cubicBezTo>
                        <a:cubicBezTo>
                          <a:pt x="13" y="6"/>
                          <a:pt x="11" y="7"/>
                          <a:pt x="8" y="7"/>
                        </a:cubicBezTo>
                        <a:cubicBezTo>
                          <a:pt x="6" y="7"/>
                          <a:pt x="5" y="6"/>
                          <a:pt x="3" y="6"/>
                        </a:cubicBezTo>
                        <a:cubicBezTo>
                          <a:pt x="2" y="6"/>
                          <a:pt x="1" y="6"/>
                          <a:pt x="0" y="6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91" name="Freeform 76">
                    <a:extLst>
                      <a:ext uri="{FF2B5EF4-FFF2-40B4-BE49-F238E27FC236}">
                        <a16:creationId xmlns:a16="http://schemas.microsoft.com/office/drawing/2014/main" id="{EEA07DE4-7F72-46E3-BC7A-A5C221E40E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7" y="1413"/>
                    <a:ext cx="94" cy="93"/>
                  </a:xfrm>
                  <a:custGeom>
                    <a:avLst/>
                    <a:gdLst>
                      <a:gd name="T0" fmla="*/ 158 w 53"/>
                      <a:gd name="T1" fmla="*/ 173 h 49"/>
                      <a:gd name="T2" fmla="*/ 163 w 53"/>
                      <a:gd name="T3" fmla="*/ 177 h 49"/>
                      <a:gd name="T4" fmla="*/ 167 w 53"/>
                      <a:gd name="T5" fmla="*/ 161 h 49"/>
                      <a:gd name="T6" fmla="*/ 151 w 53"/>
                      <a:gd name="T7" fmla="*/ 165 h 49"/>
                      <a:gd name="T8" fmla="*/ 145 w 53"/>
                      <a:gd name="T9" fmla="*/ 148 h 49"/>
                      <a:gd name="T10" fmla="*/ 138 w 53"/>
                      <a:gd name="T11" fmla="*/ 129 h 49"/>
                      <a:gd name="T12" fmla="*/ 129 w 53"/>
                      <a:gd name="T13" fmla="*/ 112 h 49"/>
                      <a:gd name="T14" fmla="*/ 117 w 53"/>
                      <a:gd name="T15" fmla="*/ 93 h 49"/>
                      <a:gd name="T16" fmla="*/ 105 w 53"/>
                      <a:gd name="T17" fmla="*/ 76 h 49"/>
                      <a:gd name="T18" fmla="*/ 94 w 53"/>
                      <a:gd name="T19" fmla="*/ 61 h 49"/>
                      <a:gd name="T20" fmla="*/ 82 w 53"/>
                      <a:gd name="T21" fmla="*/ 51 h 49"/>
                      <a:gd name="T22" fmla="*/ 69 w 53"/>
                      <a:gd name="T23" fmla="*/ 36 h 49"/>
                      <a:gd name="T24" fmla="*/ 57 w 53"/>
                      <a:gd name="T25" fmla="*/ 25 h 49"/>
                      <a:gd name="T26" fmla="*/ 37 w 53"/>
                      <a:gd name="T27" fmla="*/ 11 h 49"/>
                      <a:gd name="T28" fmla="*/ 20 w 53"/>
                      <a:gd name="T29" fmla="*/ 4 h 49"/>
                      <a:gd name="T30" fmla="*/ 0 w 53"/>
                      <a:gd name="T31" fmla="*/ 0 h 49"/>
                      <a:gd name="T32" fmla="*/ 0 w 53"/>
                      <a:gd name="T33" fmla="*/ 4 h 49"/>
                      <a:gd name="T34" fmla="*/ 20 w 53"/>
                      <a:gd name="T35" fmla="*/ 25 h 49"/>
                      <a:gd name="T36" fmla="*/ 28 w 53"/>
                      <a:gd name="T37" fmla="*/ 32 h 49"/>
                      <a:gd name="T38" fmla="*/ 37 w 53"/>
                      <a:gd name="T39" fmla="*/ 44 h 49"/>
                      <a:gd name="T40" fmla="*/ 44 w 53"/>
                      <a:gd name="T41" fmla="*/ 51 h 49"/>
                      <a:gd name="T42" fmla="*/ 50 w 53"/>
                      <a:gd name="T43" fmla="*/ 57 h 49"/>
                      <a:gd name="T44" fmla="*/ 66 w 53"/>
                      <a:gd name="T45" fmla="*/ 76 h 49"/>
                      <a:gd name="T46" fmla="*/ 78 w 53"/>
                      <a:gd name="T47" fmla="*/ 87 h 49"/>
                      <a:gd name="T48" fmla="*/ 85 w 53"/>
                      <a:gd name="T49" fmla="*/ 89 h 49"/>
                      <a:gd name="T50" fmla="*/ 89 w 53"/>
                      <a:gd name="T51" fmla="*/ 97 h 49"/>
                      <a:gd name="T52" fmla="*/ 110 w 53"/>
                      <a:gd name="T53" fmla="*/ 120 h 49"/>
                      <a:gd name="T54" fmla="*/ 114 w 53"/>
                      <a:gd name="T55" fmla="*/ 129 h 49"/>
                      <a:gd name="T56" fmla="*/ 119 w 53"/>
                      <a:gd name="T57" fmla="*/ 137 h 49"/>
                      <a:gd name="T58" fmla="*/ 122 w 53"/>
                      <a:gd name="T59" fmla="*/ 144 h 49"/>
                      <a:gd name="T60" fmla="*/ 131 w 53"/>
                      <a:gd name="T61" fmla="*/ 156 h 49"/>
                      <a:gd name="T62" fmla="*/ 131 w 53"/>
                      <a:gd name="T63" fmla="*/ 159 h 49"/>
                      <a:gd name="T64" fmla="*/ 135 w 53"/>
                      <a:gd name="T65" fmla="*/ 159 h 49"/>
                      <a:gd name="T66" fmla="*/ 145 w 53"/>
                      <a:gd name="T67" fmla="*/ 161 h 49"/>
                      <a:gd name="T68" fmla="*/ 151 w 53"/>
                      <a:gd name="T69" fmla="*/ 169 h 49"/>
                      <a:gd name="T70" fmla="*/ 158 w 53"/>
                      <a:gd name="T71" fmla="*/ 173 h 49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53" h="49">
                        <a:moveTo>
                          <a:pt x="50" y="48"/>
                        </a:moveTo>
                        <a:cubicBezTo>
                          <a:pt x="51" y="48"/>
                          <a:pt x="51" y="49"/>
                          <a:pt x="52" y="49"/>
                        </a:cubicBezTo>
                        <a:cubicBezTo>
                          <a:pt x="51" y="48"/>
                          <a:pt x="53" y="46"/>
                          <a:pt x="53" y="45"/>
                        </a:cubicBezTo>
                        <a:cubicBezTo>
                          <a:pt x="53" y="43"/>
                          <a:pt x="49" y="47"/>
                          <a:pt x="48" y="46"/>
                        </a:cubicBezTo>
                        <a:cubicBezTo>
                          <a:pt x="49" y="45"/>
                          <a:pt x="47" y="42"/>
                          <a:pt x="46" y="41"/>
                        </a:cubicBezTo>
                        <a:cubicBezTo>
                          <a:pt x="47" y="40"/>
                          <a:pt x="45" y="37"/>
                          <a:pt x="44" y="36"/>
                        </a:cubicBezTo>
                        <a:cubicBezTo>
                          <a:pt x="44" y="34"/>
                          <a:pt x="42" y="31"/>
                          <a:pt x="41" y="31"/>
                        </a:cubicBezTo>
                        <a:cubicBezTo>
                          <a:pt x="41" y="29"/>
                          <a:pt x="37" y="26"/>
                          <a:pt x="37" y="26"/>
                        </a:cubicBezTo>
                        <a:cubicBezTo>
                          <a:pt x="37" y="22"/>
                          <a:pt x="33" y="21"/>
                          <a:pt x="33" y="21"/>
                        </a:cubicBezTo>
                        <a:cubicBezTo>
                          <a:pt x="33" y="19"/>
                          <a:pt x="31" y="17"/>
                          <a:pt x="30" y="17"/>
                        </a:cubicBezTo>
                        <a:cubicBezTo>
                          <a:pt x="29" y="15"/>
                          <a:pt x="28" y="14"/>
                          <a:pt x="26" y="14"/>
                        </a:cubicBezTo>
                        <a:cubicBezTo>
                          <a:pt x="26" y="12"/>
                          <a:pt x="23" y="10"/>
                          <a:pt x="22" y="10"/>
                        </a:cubicBezTo>
                        <a:cubicBezTo>
                          <a:pt x="23" y="8"/>
                          <a:pt x="19" y="6"/>
                          <a:pt x="18" y="7"/>
                        </a:cubicBezTo>
                        <a:cubicBezTo>
                          <a:pt x="17" y="4"/>
                          <a:pt x="13" y="3"/>
                          <a:pt x="12" y="3"/>
                        </a:cubicBezTo>
                        <a:cubicBezTo>
                          <a:pt x="11" y="1"/>
                          <a:pt x="7" y="1"/>
                          <a:pt x="6" y="1"/>
                        </a:cubicBezTo>
                        <a:cubicBezTo>
                          <a:pt x="4" y="0"/>
                          <a:pt x="1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2" y="3"/>
                          <a:pt x="4" y="5"/>
                          <a:pt x="6" y="7"/>
                        </a:cubicBezTo>
                        <a:cubicBezTo>
                          <a:pt x="8" y="7"/>
                          <a:pt x="8" y="8"/>
                          <a:pt x="9" y="9"/>
                        </a:cubicBezTo>
                        <a:cubicBezTo>
                          <a:pt x="10" y="10"/>
                          <a:pt x="11" y="11"/>
                          <a:pt x="12" y="12"/>
                        </a:cubicBezTo>
                        <a:cubicBezTo>
                          <a:pt x="13" y="13"/>
                          <a:pt x="12" y="13"/>
                          <a:pt x="14" y="14"/>
                        </a:cubicBezTo>
                        <a:cubicBezTo>
                          <a:pt x="14" y="15"/>
                          <a:pt x="15" y="15"/>
                          <a:pt x="16" y="16"/>
                        </a:cubicBezTo>
                        <a:cubicBezTo>
                          <a:pt x="18" y="17"/>
                          <a:pt x="20" y="19"/>
                          <a:pt x="21" y="21"/>
                        </a:cubicBezTo>
                        <a:cubicBezTo>
                          <a:pt x="23" y="21"/>
                          <a:pt x="23" y="23"/>
                          <a:pt x="25" y="24"/>
                        </a:cubicBezTo>
                        <a:cubicBezTo>
                          <a:pt x="25" y="24"/>
                          <a:pt x="26" y="25"/>
                          <a:pt x="27" y="25"/>
                        </a:cubicBezTo>
                        <a:cubicBezTo>
                          <a:pt x="27" y="26"/>
                          <a:pt x="28" y="27"/>
                          <a:pt x="28" y="27"/>
                        </a:cubicBezTo>
                        <a:cubicBezTo>
                          <a:pt x="29" y="29"/>
                          <a:pt x="33" y="31"/>
                          <a:pt x="35" y="33"/>
                        </a:cubicBezTo>
                        <a:cubicBezTo>
                          <a:pt x="36" y="34"/>
                          <a:pt x="35" y="35"/>
                          <a:pt x="36" y="36"/>
                        </a:cubicBezTo>
                        <a:cubicBezTo>
                          <a:pt x="37" y="37"/>
                          <a:pt x="38" y="37"/>
                          <a:pt x="38" y="38"/>
                        </a:cubicBezTo>
                        <a:cubicBezTo>
                          <a:pt x="39" y="38"/>
                          <a:pt x="39" y="39"/>
                          <a:pt x="39" y="40"/>
                        </a:cubicBezTo>
                        <a:cubicBezTo>
                          <a:pt x="40" y="41"/>
                          <a:pt x="41" y="41"/>
                          <a:pt x="42" y="43"/>
                        </a:cubicBezTo>
                        <a:cubicBezTo>
                          <a:pt x="42" y="43"/>
                          <a:pt x="42" y="44"/>
                          <a:pt x="42" y="44"/>
                        </a:cubicBezTo>
                        <a:cubicBezTo>
                          <a:pt x="42" y="43"/>
                          <a:pt x="43" y="44"/>
                          <a:pt x="43" y="44"/>
                        </a:cubicBezTo>
                        <a:cubicBezTo>
                          <a:pt x="44" y="44"/>
                          <a:pt x="45" y="44"/>
                          <a:pt x="46" y="45"/>
                        </a:cubicBezTo>
                        <a:cubicBezTo>
                          <a:pt x="47" y="47"/>
                          <a:pt x="47" y="46"/>
                          <a:pt x="48" y="47"/>
                        </a:cubicBezTo>
                        <a:cubicBezTo>
                          <a:pt x="49" y="48"/>
                          <a:pt x="50" y="47"/>
                          <a:pt x="50" y="48"/>
                        </a:cubicBezTo>
                        <a:close/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92" name="Freeform 77">
                    <a:extLst>
                      <a:ext uri="{FF2B5EF4-FFF2-40B4-BE49-F238E27FC236}">
                        <a16:creationId xmlns:a16="http://schemas.microsoft.com/office/drawing/2014/main" id="{D815EF1B-7C2B-47CD-945D-969F949772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1" y="1534"/>
                    <a:ext cx="16" cy="17"/>
                  </a:xfrm>
                  <a:custGeom>
                    <a:avLst/>
                    <a:gdLst>
                      <a:gd name="T0" fmla="*/ 16 w 9"/>
                      <a:gd name="T1" fmla="*/ 0 h 9"/>
                      <a:gd name="T2" fmla="*/ 0 w 9"/>
                      <a:gd name="T3" fmla="*/ 32 h 9"/>
                      <a:gd name="T4" fmla="*/ 16 w 9"/>
                      <a:gd name="T5" fmla="*/ 17 h 9"/>
                      <a:gd name="T6" fmla="*/ 28 w 9"/>
                      <a:gd name="T7" fmla="*/ 4 h 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9" h="9">
                        <a:moveTo>
                          <a:pt x="5" y="0"/>
                        </a:moveTo>
                        <a:cubicBezTo>
                          <a:pt x="4" y="4"/>
                          <a:pt x="2" y="6"/>
                          <a:pt x="0" y="9"/>
                        </a:cubicBezTo>
                        <a:cubicBezTo>
                          <a:pt x="2" y="8"/>
                          <a:pt x="3" y="6"/>
                          <a:pt x="5" y="5"/>
                        </a:cubicBezTo>
                        <a:cubicBezTo>
                          <a:pt x="6" y="4"/>
                          <a:pt x="8" y="3"/>
                          <a:pt x="9" y="1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93" name="Freeform 78">
                    <a:extLst>
                      <a:ext uri="{FF2B5EF4-FFF2-40B4-BE49-F238E27FC236}">
                        <a16:creationId xmlns:a16="http://schemas.microsoft.com/office/drawing/2014/main" id="{B793D14E-71B6-426B-9165-C3A9848421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4" y="1546"/>
                    <a:ext cx="13" cy="24"/>
                  </a:xfrm>
                  <a:custGeom>
                    <a:avLst/>
                    <a:gdLst>
                      <a:gd name="T0" fmla="*/ 11 w 7"/>
                      <a:gd name="T1" fmla="*/ 4 h 13"/>
                      <a:gd name="T2" fmla="*/ 7 w 7"/>
                      <a:gd name="T3" fmla="*/ 17 h 13"/>
                      <a:gd name="T4" fmla="*/ 0 w 7"/>
                      <a:gd name="T5" fmla="*/ 31 h 13"/>
                      <a:gd name="T6" fmla="*/ 4 w 7"/>
                      <a:gd name="T7" fmla="*/ 20 h 13"/>
                      <a:gd name="T8" fmla="*/ 11 w 7"/>
                      <a:gd name="T9" fmla="*/ 17 h 13"/>
                      <a:gd name="T10" fmla="*/ 11 w 7"/>
                      <a:gd name="T11" fmla="*/ 28 h 13"/>
                      <a:gd name="T12" fmla="*/ 7 w 7"/>
                      <a:gd name="T13" fmla="*/ 33 h 13"/>
                      <a:gd name="T14" fmla="*/ 0 w 7"/>
                      <a:gd name="T15" fmla="*/ 44 h 13"/>
                      <a:gd name="T16" fmla="*/ 4 w 7"/>
                      <a:gd name="T17" fmla="*/ 41 h 13"/>
                      <a:gd name="T18" fmla="*/ 13 w 7"/>
                      <a:gd name="T19" fmla="*/ 33 h 13"/>
                      <a:gd name="T20" fmla="*/ 24 w 7"/>
                      <a:gd name="T21" fmla="*/ 17 h 13"/>
                      <a:gd name="T22" fmla="*/ 20 w 7"/>
                      <a:gd name="T23" fmla="*/ 0 h 13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" h="13">
                        <a:moveTo>
                          <a:pt x="3" y="1"/>
                        </a:moveTo>
                        <a:cubicBezTo>
                          <a:pt x="3" y="3"/>
                          <a:pt x="2" y="4"/>
                          <a:pt x="2" y="5"/>
                        </a:cubicBezTo>
                        <a:cubicBezTo>
                          <a:pt x="1" y="6"/>
                          <a:pt x="0" y="8"/>
                          <a:pt x="0" y="9"/>
                        </a:cubicBezTo>
                        <a:cubicBezTo>
                          <a:pt x="0" y="8"/>
                          <a:pt x="1" y="7"/>
                          <a:pt x="1" y="6"/>
                        </a:cubicBezTo>
                        <a:cubicBezTo>
                          <a:pt x="2" y="6"/>
                          <a:pt x="3" y="5"/>
                          <a:pt x="3" y="5"/>
                        </a:cubicBezTo>
                        <a:cubicBezTo>
                          <a:pt x="4" y="5"/>
                          <a:pt x="3" y="7"/>
                          <a:pt x="3" y="8"/>
                        </a:cubicBezTo>
                        <a:cubicBezTo>
                          <a:pt x="3" y="9"/>
                          <a:pt x="3" y="9"/>
                          <a:pt x="2" y="10"/>
                        </a:cubicBezTo>
                        <a:cubicBezTo>
                          <a:pt x="2" y="11"/>
                          <a:pt x="1" y="12"/>
                          <a:pt x="0" y="13"/>
                        </a:cubicBezTo>
                        <a:cubicBezTo>
                          <a:pt x="1" y="13"/>
                          <a:pt x="1" y="12"/>
                          <a:pt x="1" y="12"/>
                        </a:cubicBezTo>
                        <a:cubicBezTo>
                          <a:pt x="2" y="11"/>
                          <a:pt x="3" y="10"/>
                          <a:pt x="4" y="10"/>
                        </a:cubicBezTo>
                        <a:cubicBezTo>
                          <a:pt x="6" y="8"/>
                          <a:pt x="6" y="6"/>
                          <a:pt x="7" y="5"/>
                        </a:cubicBezTo>
                        <a:cubicBezTo>
                          <a:pt x="7" y="3"/>
                          <a:pt x="7" y="1"/>
                          <a:pt x="6" y="0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94" name="Freeform 79">
                    <a:extLst>
                      <a:ext uri="{FF2B5EF4-FFF2-40B4-BE49-F238E27FC236}">
                        <a16:creationId xmlns:a16="http://schemas.microsoft.com/office/drawing/2014/main" id="{CAA1385B-D0F1-4546-92C7-271942FA6E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9" y="1567"/>
                    <a:ext cx="14" cy="11"/>
                  </a:xfrm>
                  <a:custGeom>
                    <a:avLst/>
                    <a:gdLst>
                      <a:gd name="T0" fmla="*/ 19 w 8"/>
                      <a:gd name="T1" fmla="*/ 0 h 6"/>
                      <a:gd name="T2" fmla="*/ 16 w 8"/>
                      <a:gd name="T3" fmla="*/ 4 h 6"/>
                      <a:gd name="T4" fmla="*/ 9 w 8"/>
                      <a:gd name="T5" fmla="*/ 11 h 6"/>
                      <a:gd name="T6" fmla="*/ 0 w 8"/>
                      <a:gd name="T7" fmla="*/ 20 h 6"/>
                      <a:gd name="T8" fmla="*/ 7 w 8"/>
                      <a:gd name="T9" fmla="*/ 17 h 6"/>
                      <a:gd name="T10" fmla="*/ 12 w 8"/>
                      <a:gd name="T11" fmla="*/ 13 h 6"/>
                      <a:gd name="T12" fmla="*/ 21 w 8"/>
                      <a:gd name="T13" fmla="*/ 11 h 6"/>
                      <a:gd name="T14" fmla="*/ 25 w 8"/>
                      <a:gd name="T15" fmla="*/ 4 h 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8" h="6">
                        <a:moveTo>
                          <a:pt x="6" y="0"/>
                        </a:moveTo>
                        <a:cubicBezTo>
                          <a:pt x="5" y="0"/>
                          <a:pt x="5" y="1"/>
                          <a:pt x="5" y="1"/>
                        </a:cubicBezTo>
                        <a:cubicBezTo>
                          <a:pt x="5" y="2"/>
                          <a:pt x="4" y="3"/>
                          <a:pt x="3" y="3"/>
                        </a:cubicBezTo>
                        <a:cubicBezTo>
                          <a:pt x="3" y="5"/>
                          <a:pt x="2" y="5"/>
                          <a:pt x="0" y="6"/>
                        </a:cubicBezTo>
                        <a:cubicBezTo>
                          <a:pt x="1" y="6"/>
                          <a:pt x="1" y="6"/>
                          <a:pt x="2" y="5"/>
                        </a:cubicBezTo>
                        <a:cubicBezTo>
                          <a:pt x="3" y="5"/>
                          <a:pt x="3" y="5"/>
                          <a:pt x="4" y="4"/>
                        </a:cubicBezTo>
                        <a:cubicBezTo>
                          <a:pt x="5" y="4"/>
                          <a:pt x="6" y="3"/>
                          <a:pt x="7" y="3"/>
                        </a:cubicBezTo>
                        <a:cubicBezTo>
                          <a:pt x="7" y="2"/>
                          <a:pt x="8" y="1"/>
                          <a:pt x="8" y="1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95" name="Freeform 80">
                    <a:extLst>
                      <a:ext uri="{FF2B5EF4-FFF2-40B4-BE49-F238E27FC236}">
                        <a16:creationId xmlns:a16="http://schemas.microsoft.com/office/drawing/2014/main" id="{3F38EF2D-29BD-43F3-8BBB-C01FF6BEFC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1" y="1574"/>
                    <a:ext cx="12" cy="10"/>
                  </a:xfrm>
                  <a:custGeom>
                    <a:avLst/>
                    <a:gdLst>
                      <a:gd name="T0" fmla="*/ 15 w 7"/>
                      <a:gd name="T1" fmla="*/ 0 h 5"/>
                      <a:gd name="T2" fmla="*/ 5 w 7"/>
                      <a:gd name="T3" fmla="*/ 16 h 5"/>
                      <a:gd name="T4" fmla="*/ 0 w 7"/>
                      <a:gd name="T5" fmla="*/ 20 h 5"/>
                      <a:gd name="T6" fmla="*/ 9 w 7"/>
                      <a:gd name="T7" fmla="*/ 16 h 5"/>
                      <a:gd name="T8" fmla="*/ 15 w 7"/>
                      <a:gd name="T9" fmla="*/ 16 h 5"/>
                      <a:gd name="T10" fmla="*/ 21 w 7"/>
                      <a:gd name="T11" fmla="*/ 8 h 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7" h="5">
                        <a:moveTo>
                          <a:pt x="5" y="0"/>
                        </a:moveTo>
                        <a:cubicBezTo>
                          <a:pt x="5" y="1"/>
                          <a:pt x="3" y="3"/>
                          <a:pt x="2" y="4"/>
                        </a:cubicBezTo>
                        <a:cubicBezTo>
                          <a:pt x="2" y="4"/>
                          <a:pt x="1" y="5"/>
                          <a:pt x="0" y="5"/>
                        </a:cubicBezTo>
                        <a:cubicBezTo>
                          <a:pt x="1" y="5"/>
                          <a:pt x="2" y="5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6" y="3"/>
                          <a:pt x="6" y="2"/>
                          <a:pt x="7" y="2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96" name="Freeform 81">
                    <a:extLst>
                      <a:ext uri="{FF2B5EF4-FFF2-40B4-BE49-F238E27FC236}">
                        <a16:creationId xmlns:a16="http://schemas.microsoft.com/office/drawing/2014/main" id="{EAA8BA07-45C9-464A-9AE1-DA9D35D671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9" y="1584"/>
                    <a:ext cx="13" cy="9"/>
                  </a:xfrm>
                  <a:custGeom>
                    <a:avLst/>
                    <a:gdLst>
                      <a:gd name="T0" fmla="*/ 20 w 7"/>
                      <a:gd name="T1" fmla="*/ 0 h 5"/>
                      <a:gd name="T2" fmla="*/ 11 w 7"/>
                      <a:gd name="T3" fmla="*/ 9 h 5"/>
                      <a:gd name="T4" fmla="*/ 0 w 7"/>
                      <a:gd name="T5" fmla="*/ 16 h 5"/>
                      <a:gd name="T6" fmla="*/ 7 w 7"/>
                      <a:gd name="T7" fmla="*/ 13 h 5"/>
                      <a:gd name="T8" fmla="*/ 13 w 7"/>
                      <a:gd name="T9" fmla="*/ 9 h 5"/>
                      <a:gd name="T10" fmla="*/ 24 w 7"/>
                      <a:gd name="T11" fmla="*/ 7 h 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7" h="5">
                        <a:moveTo>
                          <a:pt x="6" y="0"/>
                        </a:moveTo>
                        <a:cubicBezTo>
                          <a:pt x="5" y="1"/>
                          <a:pt x="4" y="2"/>
                          <a:pt x="3" y="3"/>
                        </a:cubicBezTo>
                        <a:cubicBezTo>
                          <a:pt x="2" y="4"/>
                          <a:pt x="1" y="4"/>
                          <a:pt x="0" y="5"/>
                        </a:cubicBezTo>
                        <a:cubicBezTo>
                          <a:pt x="0" y="4"/>
                          <a:pt x="1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6" y="3"/>
                          <a:pt x="7" y="2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97" name="Freeform 82">
                    <a:extLst>
                      <a:ext uri="{FF2B5EF4-FFF2-40B4-BE49-F238E27FC236}">
                        <a16:creationId xmlns:a16="http://schemas.microsoft.com/office/drawing/2014/main" id="{9F9DBB3A-78CB-42C4-8EB5-418EB446F1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7" y="1590"/>
                    <a:ext cx="15" cy="11"/>
                  </a:xfrm>
                  <a:custGeom>
                    <a:avLst/>
                    <a:gdLst>
                      <a:gd name="T0" fmla="*/ 21 w 8"/>
                      <a:gd name="T1" fmla="*/ 0 h 6"/>
                      <a:gd name="T2" fmla="*/ 17 w 8"/>
                      <a:gd name="T3" fmla="*/ 7 h 6"/>
                      <a:gd name="T4" fmla="*/ 15 w 8"/>
                      <a:gd name="T5" fmla="*/ 13 h 6"/>
                      <a:gd name="T6" fmla="*/ 0 w 8"/>
                      <a:gd name="T7" fmla="*/ 20 h 6"/>
                      <a:gd name="T8" fmla="*/ 8 w 8"/>
                      <a:gd name="T9" fmla="*/ 17 h 6"/>
                      <a:gd name="T10" fmla="*/ 15 w 8"/>
                      <a:gd name="T11" fmla="*/ 13 h 6"/>
                      <a:gd name="T12" fmla="*/ 28 w 8"/>
                      <a:gd name="T13" fmla="*/ 11 h 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" h="6">
                        <a:moveTo>
                          <a:pt x="6" y="0"/>
                        </a:moveTo>
                        <a:cubicBezTo>
                          <a:pt x="6" y="1"/>
                          <a:pt x="6" y="1"/>
                          <a:pt x="5" y="2"/>
                        </a:cubicBezTo>
                        <a:cubicBezTo>
                          <a:pt x="5" y="3"/>
                          <a:pt x="4" y="3"/>
                          <a:pt x="4" y="4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5"/>
                          <a:pt x="1" y="5"/>
                          <a:pt x="2" y="5"/>
                        </a:cubicBezTo>
                        <a:cubicBezTo>
                          <a:pt x="2" y="5"/>
                          <a:pt x="3" y="5"/>
                          <a:pt x="4" y="4"/>
                        </a:cubicBezTo>
                        <a:cubicBezTo>
                          <a:pt x="5" y="4"/>
                          <a:pt x="7" y="3"/>
                          <a:pt x="8" y="3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98" name="Freeform 83">
                    <a:extLst>
                      <a:ext uri="{FF2B5EF4-FFF2-40B4-BE49-F238E27FC236}">
                        <a16:creationId xmlns:a16="http://schemas.microsoft.com/office/drawing/2014/main" id="{E5C15BD1-A351-42DE-A52E-67771EAE8D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6" y="1597"/>
                    <a:ext cx="16" cy="13"/>
                  </a:xfrm>
                  <a:custGeom>
                    <a:avLst/>
                    <a:gdLst>
                      <a:gd name="T0" fmla="*/ 21 w 9"/>
                      <a:gd name="T1" fmla="*/ 0 h 7"/>
                      <a:gd name="T2" fmla="*/ 20 w 9"/>
                      <a:gd name="T3" fmla="*/ 4 h 7"/>
                      <a:gd name="T4" fmla="*/ 16 w 9"/>
                      <a:gd name="T5" fmla="*/ 7 h 7"/>
                      <a:gd name="T6" fmla="*/ 7 w 9"/>
                      <a:gd name="T7" fmla="*/ 13 h 7"/>
                      <a:gd name="T8" fmla="*/ 0 w 9"/>
                      <a:gd name="T9" fmla="*/ 24 h 7"/>
                      <a:gd name="T10" fmla="*/ 7 w 9"/>
                      <a:gd name="T11" fmla="*/ 17 h 7"/>
                      <a:gd name="T12" fmla="*/ 9 w 9"/>
                      <a:gd name="T13" fmla="*/ 17 h 7"/>
                      <a:gd name="T14" fmla="*/ 28 w 9"/>
                      <a:gd name="T15" fmla="*/ 4 h 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9" h="7">
                        <a:moveTo>
                          <a:pt x="7" y="0"/>
                        </a:moveTo>
                        <a:cubicBezTo>
                          <a:pt x="6" y="0"/>
                          <a:pt x="6" y="0"/>
                          <a:pt x="6" y="1"/>
                        </a:cubicBezTo>
                        <a:cubicBezTo>
                          <a:pt x="6" y="1"/>
                          <a:pt x="5" y="1"/>
                          <a:pt x="5" y="2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1" y="5"/>
                          <a:pt x="1" y="6"/>
                          <a:pt x="0" y="7"/>
                        </a:cubicBezTo>
                        <a:cubicBezTo>
                          <a:pt x="1" y="6"/>
                          <a:pt x="1" y="6"/>
                          <a:pt x="2" y="5"/>
                        </a:cubicBezTo>
                        <a:cubicBezTo>
                          <a:pt x="2" y="5"/>
                          <a:pt x="3" y="5"/>
                          <a:pt x="3" y="5"/>
                        </a:cubicBezTo>
                        <a:cubicBezTo>
                          <a:pt x="6" y="4"/>
                          <a:pt x="7" y="2"/>
                          <a:pt x="9" y="1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99" name="Freeform 84">
                    <a:extLst>
                      <a:ext uri="{FF2B5EF4-FFF2-40B4-BE49-F238E27FC236}">
                        <a16:creationId xmlns:a16="http://schemas.microsoft.com/office/drawing/2014/main" id="{4A8E0D59-2467-4E71-B002-1DD9D04DB7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2" y="1605"/>
                    <a:ext cx="16" cy="11"/>
                  </a:xfrm>
                  <a:custGeom>
                    <a:avLst/>
                    <a:gdLst>
                      <a:gd name="T0" fmla="*/ 25 w 9"/>
                      <a:gd name="T1" fmla="*/ 0 h 6"/>
                      <a:gd name="T2" fmla="*/ 9 w 9"/>
                      <a:gd name="T3" fmla="*/ 13 h 6"/>
                      <a:gd name="T4" fmla="*/ 0 w 9"/>
                      <a:gd name="T5" fmla="*/ 20 h 6"/>
                      <a:gd name="T6" fmla="*/ 12 w 9"/>
                      <a:gd name="T7" fmla="*/ 17 h 6"/>
                      <a:gd name="T8" fmla="*/ 28 w 9"/>
                      <a:gd name="T9" fmla="*/ 7 h 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8" y="0"/>
                        </a:moveTo>
                        <a:cubicBezTo>
                          <a:pt x="6" y="1"/>
                          <a:pt x="5" y="3"/>
                          <a:pt x="3" y="4"/>
                        </a:cubicBezTo>
                        <a:cubicBezTo>
                          <a:pt x="2" y="5"/>
                          <a:pt x="1" y="6"/>
                          <a:pt x="0" y="6"/>
                        </a:cubicBezTo>
                        <a:cubicBezTo>
                          <a:pt x="1" y="6"/>
                          <a:pt x="3" y="6"/>
                          <a:pt x="4" y="5"/>
                        </a:cubicBezTo>
                        <a:cubicBezTo>
                          <a:pt x="6" y="4"/>
                          <a:pt x="8" y="3"/>
                          <a:pt x="9" y="2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00" name="Freeform 85">
                    <a:extLst>
                      <a:ext uri="{FF2B5EF4-FFF2-40B4-BE49-F238E27FC236}">
                        <a16:creationId xmlns:a16="http://schemas.microsoft.com/office/drawing/2014/main" id="{DFB2DB6C-414B-4640-BACF-71DC515D62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9" y="1610"/>
                    <a:ext cx="13" cy="8"/>
                  </a:xfrm>
                  <a:custGeom>
                    <a:avLst/>
                    <a:gdLst>
                      <a:gd name="T0" fmla="*/ 13 w 7"/>
                      <a:gd name="T1" fmla="*/ 4 h 4"/>
                      <a:gd name="T2" fmla="*/ 7 w 7"/>
                      <a:gd name="T3" fmla="*/ 8 h 4"/>
                      <a:gd name="T4" fmla="*/ 0 w 7"/>
                      <a:gd name="T5" fmla="*/ 16 h 4"/>
                      <a:gd name="T6" fmla="*/ 11 w 7"/>
                      <a:gd name="T7" fmla="*/ 8 h 4"/>
                      <a:gd name="T8" fmla="*/ 17 w 7"/>
                      <a:gd name="T9" fmla="*/ 8 h 4"/>
                      <a:gd name="T10" fmla="*/ 24 w 7"/>
                      <a:gd name="T11" fmla="*/ 0 h 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7" h="4">
                        <a:moveTo>
                          <a:pt x="4" y="1"/>
                        </a:moveTo>
                        <a:cubicBezTo>
                          <a:pt x="3" y="1"/>
                          <a:pt x="3" y="2"/>
                          <a:pt x="2" y="2"/>
                        </a:cubicBezTo>
                        <a:cubicBezTo>
                          <a:pt x="1" y="3"/>
                          <a:pt x="1" y="4"/>
                          <a:pt x="0" y="4"/>
                        </a:cubicBezTo>
                        <a:cubicBezTo>
                          <a:pt x="1" y="4"/>
                          <a:pt x="2" y="3"/>
                          <a:pt x="3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6" y="1"/>
                          <a:pt x="7" y="1"/>
                          <a:pt x="7" y="0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01" name="Freeform 86">
                    <a:extLst>
                      <a:ext uri="{FF2B5EF4-FFF2-40B4-BE49-F238E27FC236}">
                        <a16:creationId xmlns:a16="http://schemas.microsoft.com/office/drawing/2014/main" id="{91890867-258A-477B-B6A7-1514880F3B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1" y="1466"/>
                    <a:ext cx="11" cy="4"/>
                  </a:xfrm>
                  <a:custGeom>
                    <a:avLst/>
                    <a:gdLst>
                      <a:gd name="T0" fmla="*/ 13 w 6"/>
                      <a:gd name="T1" fmla="*/ 4 h 2"/>
                      <a:gd name="T2" fmla="*/ 0 w 6"/>
                      <a:gd name="T3" fmla="*/ 0 h 2"/>
                      <a:gd name="T4" fmla="*/ 11 w 6"/>
                      <a:gd name="T5" fmla="*/ 8 h 2"/>
                      <a:gd name="T6" fmla="*/ 20 w 6"/>
                      <a:gd name="T7" fmla="*/ 8 h 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6" h="2">
                        <a:moveTo>
                          <a:pt x="4" y="1"/>
                        </a:moveTo>
                        <a:cubicBezTo>
                          <a:pt x="3" y="0"/>
                          <a:pt x="2" y="0"/>
                          <a:pt x="0" y="0"/>
                        </a:cubicBezTo>
                        <a:cubicBezTo>
                          <a:pt x="1" y="1"/>
                          <a:pt x="2" y="1"/>
                          <a:pt x="3" y="2"/>
                        </a:cubicBezTo>
                        <a:cubicBezTo>
                          <a:pt x="4" y="2"/>
                          <a:pt x="5" y="2"/>
                          <a:pt x="6" y="2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02" name="Freeform 87">
                    <a:extLst>
                      <a:ext uri="{FF2B5EF4-FFF2-40B4-BE49-F238E27FC236}">
                        <a16:creationId xmlns:a16="http://schemas.microsoft.com/office/drawing/2014/main" id="{FEFCC8B3-2BA5-409B-88C5-A79B7A6905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2" y="1470"/>
                    <a:ext cx="23" cy="9"/>
                  </a:xfrm>
                  <a:custGeom>
                    <a:avLst/>
                    <a:gdLst>
                      <a:gd name="T0" fmla="*/ 28 w 13"/>
                      <a:gd name="T1" fmla="*/ 0 h 5"/>
                      <a:gd name="T2" fmla="*/ 28 w 13"/>
                      <a:gd name="T3" fmla="*/ 7 h 5"/>
                      <a:gd name="T4" fmla="*/ 21 w 13"/>
                      <a:gd name="T5" fmla="*/ 9 h 5"/>
                      <a:gd name="T6" fmla="*/ 9 w 13"/>
                      <a:gd name="T7" fmla="*/ 9 h 5"/>
                      <a:gd name="T8" fmla="*/ 0 w 13"/>
                      <a:gd name="T9" fmla="*/ 13 h 5"/>
                      <a:gd name="T10" fmla="*/ 19 w 13"/>
                      <a:gd name="T11" fmla="*/ 16 h 5"/>
                      <a:gd name="T12" fmla="*/ 41 w 13"/>
                      <a:gd name="T13" fmla="*/ 9 h 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3" h="5">
                        <a:moveTo>
                          <a:pt x="9" y="0"/>
                        </a:moveTo>
                        <a:cubicBezTo>
                          <a:pt x="9" y="1"/>
                          <a:pt x="10" y="2"/>
                          <a:pt x="9" y="2"/>
                        </a:cubicBezTo>
                        <a:cubicBezTo>
                          <a:pt x="9" y="3"/>
                          <a:pt x="8" y="3"/>
                          <a:pt x="7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2" y="3"/>
                          <a:pt x="1" y="3"/>
                          <a:pt x="0" y="4"/>
                        </a:cubicBezTo>
                        <a:cubicBezTo>
                          <a:pt x="2" y="4"/>
                          <a:pt x="4" y="5"/>
                          <a:pt x="6" y="5"/>
                        </a:cubicBezTo>
                        <a:cubicBezTo>
                          <a:pt x="9" y="5"/>
                          <a:pt x="11" y="5"/>
                          <a:pt x="13" y="3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03" name="Freeform 88">
                    <a:extLst>
                      <a:ext uri="{FF2B5EF4-FFF2-40B4-BE49-F238E27FC236}">
                        <a16:creationId xmlns:a16="http://schemas.microsoft.com/office/drawing/2014/main" id="{2E6B9CA5-9A28-48B1-A85E-CE9B58B1C3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5" y="1481"/>
                    <a:ext cx="30" cy="12"/>
                  </a:xfrm>
                  <a:custGeom>
                    <a:avLst/>
                    <a:gdLst>
                      <a:gd name="T0" fmla="*/ 44 w 17"/>
                      <a:gd name="T1" fmla="*/ 0 h 6"/>
                      <a:gd name="T2" fmla="*/ 37 w 17"/>
                      <a:gd name="T3" fmla="*/ 12 h 6"/>
                      <a:gd name="T4" fmla="*/ 21 w 17"/>
                      <a:gd name="T5" fmla="*/ 16 h 6"/>
                      <a:gd name="T6" fmla="*/ 9 w 17"/>
                      <a:gd name="T7" fmla="*/ 20 h 6"/>
                      <a:gd name="T8" fmla="*/ 0 w 17"/>
                      <a:gd name="T9" fmla="*/ 20 h 6"/>
                      <a:gd name="T10" fmla="*/ 21 w 17"/>
                      <a:gd name="T11" fmla="*/ 24 h 6"/>
                      <a:gd name="T12" fmla="*/ 53 w 17"/>
                      <a:gd name="T13" fmla="*/ 12 h 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7" h="6">
                        <a:moveTo>
                          <a:pt x="14" y="0"/>
                        </a:moveTo>
                        <a:cubicBezTo>
                          <a:pt x="14" y="1"/>
                          <a:pt x="13" y="2"/>
                          <a:pt x="12" y="3"/>
                        </a:cubicBezTo>
                        <a:cubicBezTo>
                          <a:pt x="10" y="3"/>
                          <a:pt x="9" y="4"/>
                          <a:pt x="7" y="4"/>
                        </a:cubicBezTo>
                        <a:cubicBezTo>
                          <a:pt x="6" y="5"/>
                          <a:pt x="4" y="5"/>
                          <a:pt x="3" y="5"/>
                        </a:cubicBezTo>
                        <a:cubicBezTo>
                          <a:pt x="2" y="5"/>
                          <a:pt x="1" y="5"/>
                          <a:pt x="0" y="5"/>
                        </a:cubicBezTo>
                        <a:cubicBezTo>
                          <a:pt x="2" y="6"/>
                          <a:pt x="5" y="6"/>
                          <a:pt x="7" y="6"/>
                        </a:cubicBezTo>
                        <a:cubicBezTo>
                          <a:pt x="11" y="5"/>
                          <a:pt x="14" y="5"/>
                          <a:pt x="17" y="3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04" name="Freeform 89">
                    <a:extLst>
                      <a:ext uri="{FF2B5EF4-FFF2-40B4-BE49-F238E27FC236}">
                        <a16:creationId xmlns:a16="http://schemas.microsoft.com/office/drawing/2014/main" id="{074D4AFB-48FE-4762-BB78-A070FD3EB3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8" y="1491"/>
                    <a:ext cx="24" cy="13"/>
                  </a:xfrm>
                  <a:custGeom>
                    <a:avLst/>
                    <a:gdLst>
                      <a:gd name="T0" fmla="*/ 37 w 13"/>
                      <a:gd name="T1" fmla="*/ 0 h 7"/>
                      <a:gd name="T2" fmla="*/ 31 w 13"/>
                      <a:gd name="T3" fmla="*/ 7 h 7"/>
                      <a:gd name="T4" fmla="*/ 20 w 13"/>
                      <a:gd name="T5" fmla="*/ 13 h 7"/>
                      <a:gd name="T6" fmla="*/ 0 w 13"/>
                      <a:gd name="T7" fmla="*/ 24 h 7"/>
                      <a:gd name="T8" fmla="*/ 20 w 13"/>
                      <a:gd name="T9" fmla="*/ 20 h 7"/>
                      <a:gd name="T10" fmla="*/ 44 w 13"/>
                      <a:gd name="T11" fmla="*/ 13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3" h="7">
                        <a:moveTo>
                          <a:pt x="11" y="0"/>
                        </a:moveTo>
                        <a:cubicBezTo>
                          <a:pt x="11" y="1"/>
                          <a:pt x="11" y="2"/>
                          <a:pt x="9" y="2"/>
                        </a:cubicBezTo>
                        <a:cubicBezTo>
                          <a:pt x="8" y="3"/>
                          <a:pt x="7" y="4"/>
                          <a:pt x="6" y="4"/>
                        </a:cubicBezTo>
                        <a:cubicBezTo>
                          <a:pt x="5" y="6"/>
                          <a:pt x="3" y="7"/>
                          <a:pt x="0" y="7"/>
                        </a:cubicBezTo>
                        <a:cubicBezTo>
                          <a:pt x="2" y="7"/>
                          <a:pt x="4" y="6"/>
                          <a:pt x="6" y="6"/>
                        </a:cubicBezTo>
                        <a:cubicBezTo>
                          <a:pt x="8" y="5"/>
                          <a:pt x="11" y="5"/>
                          <a:pt x="13" y="4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05" name="Freeform 90">
                    <a:extLst>
                      <a:ext uri="{FF2B5EF4-FFF2-40B4-BE49-F238E27FC236}">
                        <a16:creationId xmlns:a16="http://schemas.microsoft.com/office/drawing/2014/main" id="{C52836C9-A472-488C-AE41-FC262AB7F1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1500"/>
                    <a:ext cx="28" cy="17"/>
                  </a:xfrm>
                  <a:custGeom>
                    <a:avLst/>
                    <a:gdLst>
                      <a:gd name="T0" fmla="*/ 37 w 16"/>
                      <a:gd name="T1" fmla="*/ 0 h 9"/>
                      <a:gd name="T2" fmla="*/ 32 w 16"/>
                      <a:gd name="T3" fmla="*/ 11 h 9"/>
                      <a:gd name="T4" fmla="*/ 19 w 16"/>
                      <a:gd name="T5" fmla="*/ 21 h 9"/>
                      <a:gd name="T6" fmla="*/ 0 w 16"/>
                      <a:gd name="T7" fmla="*/ 32 h 9"/>
                      <a:gd name="T8" fmla="*/ 19 w 16"/>
                      <a:gd name="T9" fmla="*/ 28 h 9"/>
                      <a:gd name="T10" fmla="*/ 28 w 16"/>
                      <a:gd name="T11" fmla="*/ 21 h 9"/>
                      <a:gd name="T12" fmla="*/ 49 w 16"/>
                      <a:gd name="T13" fmla="*/ 4 h 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6" h="9">
                        <a:moveTo>
                          <a:pt x="12" y="0"/>
                        </a:moveTo>
                        <a:cubicBezTo>
                          <a:pt x="11" y="1"/>
                          <a:pt x="11" y="2"/>
                          <a:pt x="10" y="3"/>
                        </a:cubicBezTo>
                        <a:cubicBezTo>
                          <a:pt x="9" y="4"/>
                          <a:pt x="7" y="5"/>
                          <a:pt x="6" y="6"/>
                        </a:cubicBezTo>
                        <a:cubicBezTo>
                          <a:pt x="4" y="8"/>
                          <a:pt x="3" y="9"/>
                          <a:pt x="0" y="9"/>
                        </a:cubicBezTo>
                        <a:cubicBezTo>
                          <a:pt x="2" y="9"/>
                          <a:pt x="4" y="9"/>
                          <a:pt x="6" y="8"/>
                        </a:cubicBezTo>
                        <a:cubicBezTo>
                          <a:pt x="7" y="7"/>
                          <a:pt x="8" y="7"/>
                          <a:pt x="9" y="6"/>
                        </a:cubicBezTo>
                        <a:cubicBezTo>
                          <a:pt x="12" y="5"/>
                          <a:pt x="15" y="4"/>
                          <a:pt x="16" y="1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06" name="Freeform 91">
                    <a:extLst>
                      <a:ext uri="{FF2B5EF4-FFF2-40B4-BE49-F238E27FC236}">
                        <a16:creationId xmlns:a16="http://schemas.microsoft.com/office/drawing/2014/main" id="{1ECC1A48-BFFD-4DDC-B7F9-70FB69693E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1510"/>
                    <a:ext cx="23" cy="15"/>
                  </a:xfrm>
                  <a:custGeom>
                    <a:avLst/>
                    <a:gdLst>
                      <a:gd name="T0" fmla="*/ 32 w 13"/>
                      <a:gd name="T1" fmla="*/ 0 h 8"/>
                      <a:gd name="T2" fmla="*/ 28 w 13"/>
                      <a:gd name="T3" fmla="*/ 11 h 8"/>
                      <a:gd name="T4" fmla="*/ 16 w 13"/>
                      <a:gd name="T5" fmla="*/ 17 h 8"/>
                      <a:gd name="T6" fmla="*/ 0 w 13"/>
                      <a:gd name="T7" fmla="*/ 28 h 8"/>
                      <a:gd name="T8" fmla="*/ 19 w 13"/>
                      <a:gd name="T9" fmla="*/ 21 h 8"/>
                      <a:gd name="T10" fmla="*/ 41 w 13"/>
                      <a:gd name="T11" fmla="*/ 8 h 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3" h="8">
                        <a:moveTo>
                          <a:pt x="10" y="0"/>
                        </a:moveTo>
                        <a:cubicBezTo>
                          <a:pt x="9" y="1"/>
                          <a:pt x="9" y="2"/>
                          <a:pt x="9" y="3"/>
                        </a:cubicBezTo>
                        <a:cubicBezTo>
                          <a:pt x="8" y="4"/>
                          <a:pt x="6" y="4"/>
                          <a:pt x="5" y="5"/>
                        </a:cubicBezTo>
                        <a:cubicBezTo>
                          <a:pt x="4" y="6"/>
                          <a:pt x="2" y="7"/>
                          <a:pt x="0" y="8"/>
                        </a:cubicBezTo>
                        <a:cubicBezTo>
                          <a:pt x="2" y="8"/>
                          <a:pt x="5" y="7"/>
                          <a:pt x="6" y="6"/>
                        </a:cubicBezTo>
                        <a:cubicBezTo>
                          <a:pt x="9" y="5"/>
                          <a:pt x="12" y="4"/>
                          <a:pt x="13" y="2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07" name="Freeform 92">
                    <a:extLst>
                      <a:ext uri="{FF2B5EF4-FFF2-40B4-BE49-F238E27FC236}">
                        <a16:creationId xmlns:a16="http://schemas.microsoft.com/office/drawing/2014/main" id="{48BAA762-DE42-4B3C-9692-56D0209492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5" y="1519"/>
                    <a:ext cx="27" cy="13"/>
                  </a:xfrm>
                  <a:custGeom>
                    <a:avLst/>
                    <a:gdLst>
                      <a:gd name="T0" fmla="*/ 45 w 15"/>
                      <a:gd name="T1" fmla="*/ 0 h 7"/>
                      <a:gd name="T2" fmla="*/ 23 w 15"/>
                      <a:gd name="T3" fmla="*/ 13 h 7"/>
                      <a:gd name="T4" fmla="*/ 0 w 15"/>
                      <a:gd name="T5" fmla="*/ 20 h 7"/>
                      <a:gd name="T6" fmla="*/ 23 w 15"/>
                      <a:gd name="T7" fmla="*/ 20 h 7"/>
                      <a:gd name="T8" fmla="*/ 32 w 15"/>
                      <a:gd name="T9" fmla="*/ 13 h 7"/>
                      <a:gd name="T10" fmla="*/ 41 w 15"/>
                      <a:gd name="T11" fmla="*/ 7 h 7"/>
                      <a:gd name="T12" fmla="*/ 49 w 15"/>
                      <a:gd name="T13" fmla="*/ 0 h 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5" h="7">
                        <a:moveTo>
                          <a:pt x="14" y="0"/>
                        </a:moveTo>
                        <a:cubicBezTo>
                          <a:pt x="11" y="0"/>
                          <a:pt x="9" y="3"/>
                          <a:pt x="7" y="4"/>
                        </a:cubicBezTo>
                        <a:cubicBezTo>
                          <a:pt x="5" y="6"/>
                          <a:pt x="3" y="6"/>
                          <a:pt x="0" y="6"/>
                        </a:cubicBezTo>
                        <a:cubicBezTo>
                          <a:pt x="2" y="7"/>
                          <a:pt x="5" y="6"/>
                          <a:pt x="7" y="6"/>
                        </a:cubicBezTo>
                        <a:cubicBezTo>
                          <a:pt x="8" y="6"/>
                          <a:pt x="9" y="5"/>
                          <a:pt x="10" y="4"/>
                        </a:cubicBezTo>
                        <a:cubicBezTo>
                          <a:pt x="11" y="4"/>
                          <a:pt x="12" y="3"/>
                          <a:pt x="13" y="2"/>
                        </a:cubicBezTo>
                        <a:cubicBezTo>
                          <a:pt x="13" y="2"/>
                          <a:pt x="15" y="1"/>
                          <a:pt x="15" y="0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08" name="Freeform 93">
                    <a:extLst>
                      <a:ext uri="{FF2B5EF4-FFF2-40B4-BE49-F238E27FC236}">
                        <a16:creationId xmlns:a16="http://schemas.microsoft.com/office/drawing/2014/main" id="{41FC534E-0C47-437F-B48A-76C008B625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0" y="1523"/>
                    <a:ext cx="35" cy="21"/>
                  </a:xfrm>
                  <a:custGeom>
                    <a:avLst/>
                    <a:gdLst>
                      <a:gd name="T0" fmla="*/ 49 w 20"/>
                      <a:gd name="T1" fmla="*/ 0 h 11"/>
                      <a:gd name="T2" fmla="*/ 40 w 20"/>
                      <a:gd name="T3" fmla="*/ 15 h 11"/>
                      <a:gd name="T4" fmla="*/ 32 w 20"/>
                      <a:gd name="T5" fmla="*/ 29 h 11"/>
                      <a:gd name="T6" fmla="*/ 16 w 20"/>
                      <a:gd name="T7" fmla="*/ 36 h 11"/>
                      <a:gd name="T8" fmla="*/ 7 w 20"/>
                      <a:gd name="T9" fmla="*/ 36 h 11"/>
                      <a:gd name="T10" fmla="*/ 0 w 20"/>
                      <a:gd name="T11" fmla="*/ 32 h 11"/>
                      <a:gd name="T12" fmla="*/ 28 w 20"/>
                      <a:gd name="T13" fmla="*/ 40 h 11"/>
                      <a:gd name="T14" fmla="*/ 40 w 20"/>
                      <a:gd name="T15" fmla="*/ 32 h 11"/>
                      <a:gd name="T16" fmla="*/ 46 w 20"/>
                      <a:gd name="T17" fmla="*/ 25 h 11"/>
                      <a:gd name="T18" fmla="*/ 61 w 20"/>
                      <a:gd name="T19" fmla="*/ 8 h 1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0" h="11">
                        <a:moveTo>
                          <a:pt x="16" y="0"/>
                        </a:moveTo>
                        <a:cubicBezTo>
                          <a:pt x="16" y="1"/>
                          <a:pt x="14" y="2"/>
                          <a:pt x="13" y="4"/>
                        </a:cubicBezTo>
                        <a:cubicBezTo>
                          <a:pt x="12" y="5"/>
                          <a:pt x="12" y="7"/>
                          <a:pt x="10" y="8"/>
                        </a:cubicBezTo>
                        <a:cubicBezTo>
                          <a:pt x="8" y="9"/>
                          <a:pt x="6" y="10"/>
                          <a:pt x="5" y="10"/>
                        </a:cubicBezTo>
                        <a:cubicBezTo>
                          <a:pt x="4" y="10"/>
                          <a:pt x="3" y="10"/>
                          <a:pt x="2" y="10"/>
                        </a:cubicBezTo>
                        <a:cubicBezTo>
                          <a:pt x="1" y="10"/>
                          <a:pt x="1" y="9"/>
                          <a:pt x="0" y="9"/>
                        </a:cubicBezTo>
                        <a:cubicBezTo>
                          <a:pt x="1" y="11"/>
                          <a:pt x="7" y="11"/>
                          <a:pt x="9" y="11"/>
                        </a:cubicBezTo>
                        <a:cubicBezTo>
                          <a:pt x="10" y="11"/>
                          <a:pt x="11" y="10"/>
                          <a:pt x="13" y="9"/>
                        </a:cubicBezTo>
                        <a:cubicBezTo>
                          <a:pt x="14" y="8"/>
                          <a:pt x="14" y="7"/>
                          <a:pt x="15" y="7"/>
                        </a:cubicBezTo>
                        <a:cubicBezTo>
                          <a:pt x="17" y="5"/>
                          <a:pt x="19" y="4"/>
                          <a:pt x="20" y="2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09" name="Freeform 94">
                    <a:extLst>
                      <a:ext uri="{FF2B5EF4-FFF2-40B4-BE49-F238E27FC236}">
                        <a16:creationId xmlns:a16="http://schemas.microsoft.com/office/drawing/2014/main" id="{0353701F-AB10-41FC-8F8A-5A6B72C930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3" y="1456"/>
                    <a:ext cx="27" cy="12"/>
                  </a:xfrm>
                  <a:custGeom>
                    <a:avLst/>
                    <a:gdLst>
                      <a:gd name="T0" fmla="*/ 0 w 15"/>
                      <a:gd name="T1" fmla="*/ 20 h 6"/>
                      <a:gd name="T2" fmla="*/ 16 w 15"/>
                      <a:gd name="T3" fmla="*/ 12 h 6"/>
                      <a:gd name="T4" fmla="*/ 36 w 15"/>
                      <a:gd name="T5" fmla="*/ 8 h 6"/>
                      <a:gd name="T6" fmla="*/ 41 w 15"/>
                      <a:gd name="T7" fmla="*/ 0 h 6"/>
                      <a:gd name="T8" fmla="*/ 49 w 15"/>
                      <a:gd name="T9" fmla="*/ 4 h 6"/>
                      <a:gd name="T10" fmla="*/ 45 w 15"/>
                      <a:gd name="T11" fmla="*/ 8 h 6"/>
                      <a:gd name="T12" fmla="*/ 45 w 15"/>
                      <a:gd name="T13" fmla="*/ 16 h 6"/>
                      <a:gd name="T14" fmla="*/ 45 w 15"/>
                      <a:gd name="T15" fmla="*/ 24 h 6"/>
                      <a:gd name="T16" fmla="*/ 36 w 15"/>
                      <a:gd name="T17" fmla="*/ 20 h 6"/>
                      <a:gd name="T18" fmla="*/ 23 w 15"/>
                      <a:gd name="T19" fmla="*/ 20 h 6"/>
                      <a:gd name="T20" fmla="*/ 4 w 15"/>
                      <a:gd name="T21" fmla="*/ 16 h 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5" h="6">
                        <a:moveTo>
                          <a:pt x="0" y="5"/>
                        </a:moveTo>
                        <a:cubicBezTo>
                          <a:pt x="2" y="4"/>
                          <a:pt x="3" y="3"/>
                          <a:pt x="5" y="3"/>
                        </a:cubicBezTo>
                        <a:cubicBezTo>
                          <a:pt x="7" y="3"/>
                          <a:pt x="9" y="2"/>
                          <a:pt x="11" y="2"/>
                        </a:cubicBezTo>
                        <a:cubicBezTo>
                          <a:pt x="12" y="1"/>
                          <a:pt x="12" y="0"/>
                          <a:pt x="13" y="0"/>
                        </a:cubicBezTo>
                        <a:cubicBezTo>
                          <a:pt x="14" y="0"/>
                          <a:pt x="15" y="1"/>
                          <a:pt x="15" y="1"/>
                        </a:cubicBezTo>
                        <a:cubicBezTo>
                          <a:pt x="15" y="1"/>
                          <a:pt x="15" y="2"/>
                          <a:pt x="14" y="2"/>
                        </a:cubicBezTo>
                        <a:cubicBezTo>
                          <a:pt x="14" y="3"/>
                          <a:pt x="14" y="3"/>
                          <a:pt x="14" y="4"/>
                        </a:cubicBezTo>
                        <a:cubicBezTo>
                          <a:pt x="14" y="4"/>
                          <a:pt x="14" y="5"/>
                          <a:pt x="14" y="6"/>
                        </a:cubicBezTo>
                        <a:cubicBezTo>
                          <a:pt x="13" y="6"/>
                          <a:pt x="11" y="5"/>
                          <a:pt x="11" y="5"/>
                        </a:cubicBezTo>
                        <a:cubicBezTo>
                          <a:pt x="10" y="5"/>
                          <a:pt x="9" y="5"/>
                          <a:pt x="7" y="5"/>
                        </a:cubicBezTo>
                        <a:cubicBezTo>
                          <a:pt x="5" y="4"/>
                          <a:pt x="3" y="4"/>
                          <a:pt x="1" y="4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10" name="Freeform 95">
                    <a:extLst>
                      <a:ext uri="{FF2B5EF4-FFF2-40B4-BE49-F238E27FC236}">
                        <a16:creationId xmlns:a16="http://schemas.microsoft.com/office/drawing/2014/main" id="{A6157B26-442A-4E8C-A49D-664123DAB6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9" y="1447"/>
                    <a:ext cx="23" cy="7"/>
                  </a:xfrm>
                  <a:custGeom>
                    <a:avLst/>
                    <a:gdLst>
                      <a:gd name="T0" fmla="*/ 0 w 13"/>
                      <a:gd name="T1" fmla="*/ 9 h 4"/>
                      <a:gd name="T2" fmla="*/ 9 w 13"/>
                      <a:gd name="T3" fmla="*/ 12 h 4"/>
                      <a:gd name="T4" fmla="*/ 21 w 13"/>
                      <a:gd name="T5" fmla="*/ 12 h 4"/>
                      <a:gd name="T6" fmla="*/ 32 w 13"/>
                      <a:gd name="T7" fmla="*/ 12 h 4"/>
                      <a:gd name="T8" fmla="*/ 41 w 13"/>
                      <a:gd name="T9" fmla="*/ 9 h 4"/>
                      <a:gd name="T10" fmla="*/ 34 w 13"/>
                      <a:gd name="T11" fmla="*/ 9 h 4"/>
                      <a:gd name="T12" fmla="*/ 28 w 13"/>
                      <a:gd name="T13" fmla="*/ 7 h 4"/>
                      <a:gd name="T14" fmla="*/ 16 w 13"/>
                      <a:gd name="T15" fmla="*/ 0 h 4"/>
                      <a:gd name="T16" fmla="*/ 19 w 13"/>
                      <a:gd name="T17" fmla="*/ 7 h 4"/>
                      <a:gd name="T18" fmla="*/ 9 w 13"/>
                      <a:gd name="T19" fmla="*/ 9 h 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3" h="4">
                        <a:moveTo>
                          <a:pt x="0" y="3"/>
                        </a:moveTo>
                        <a:cubicBezTo>
                          <a:pt x="1" y="4"/>
                          <a:pt x="2" y="4"/>
                          <a:pt x="3" y="4"/>
                        </a:cubicBezTo>
                        <a:cubicBezTo>
                          <a:pt x="4" y="4"/>
                          <a:pt x="6" y="4"/>
                          <a:pt x="7" y="4"/>
                        </a:cubicBezTo>
                        <a:cubicBezTo>
                          <a:pt x="8" y="4"/>
                          <a:pt x="9" y="4"/>
                          <a:pt x="10" y="4"/>
                        </a:cubicBezTo>
                        <a:cubicBezTo>
                          <a:pt x="11" y="4"/>
                          <a:pt x="12" y="4"/>
                          <a:pt x="13" y="3"/>
                        </a:cubicBezTo>
                        <a:cubicBezTo>
                          <a:pt x="12" y="3"/>
                          <a:pt x="12" y="3"/>
                          <a:pt x="11" y="3"/>
                        </a:cubicBezTo>
                        <a:cubicBezTo>
                          <a:pt x="10" y="3"/>
                          <a:pt x="10" y="2"/>
                          <a:pt x="9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5" y="1"/>
                          <a:pt x="7" y="1"/>
                          <a:pt x="6" y="2"/>
                        </a:cubicBezTo>
                        <a:cubicBezTo>
                          <a:pt x="6" y="3"/>
                          <a:pt x="4" y="3"/>
                          <a:pt x="3" y="3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11" name="Freeform 96">
                    <a:extLst>
                      <a:ext uri="{FF2B5EF4-FFF2-40B4-BE49-F238E27FC236}">
                        <a16:creationId xmlns:a16="http://schemas.microsoft.com/office/drawing/2014/main" id="{D333B08A-9270-40C3-B274-D935F84189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9" y="1454"/>
                    <a:ext cx="21" cy="4"/>
                  </a:xfrm>
                  <a:custGeom>
                    <a:avLst/>
                    <a:gdLst>
                      <a:gd name="T0" fmla="*/ 0 w 12"/>
                      <a:gd name="T1" fmla="*/ 8 h 2"/>
                      <a:gd name="T2" fmla="*/ 12 w 12"/>
                      <a:gd name="T3" fmla="*/ 8 h 2"/>
                      <a:gd name="T4" fmla="*/ 25 w 12"/>
                      <a:gd name="T5" fmla="*/ 4 h 2"/>
                      <a:gd name="T6" fmla="*/ 33 w 12"/>
                      <a:gd name="T7" fmla="*/ 0 h 2"/>
                      <a:gd name="T8" fmla="*/ 32 w 12"/>
                      <a:gd name="T9" fmla="*/ 8 h 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2" h="2">
                        <a:moveTo>
                          <a:pt x="0" y="2"/>
                        </a:moveTo>
                        <a:cubicBezTo>
                          <a:pt x="1" y="2"/>
                          <a:pt x="3" y="2"/>
                          <a:pt x="4" y="2"/>
                        </a:cubicBezTo>
                        <a:cubicBezTo>
                          <a:pt x="5" y="1"/>
                          <a:pt x="6" y="1"/>
                          <a:pt x="8" y="1"/>
                        </a:cubicBezTo>
                        <a:cubicBezTo>
                          <a:pt x="8" y="1"/>
                          <a:pt x="11" y="0"/>
                          <a:pt x="11" y="0"/>
                        </a:cubicBezTo>
                        <a:cubicBezTo>
                          <a:pt x="12" y="0"/>
                          <a:pt x="10" y="2"/>
                          <a:pt x="10" y="2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12" name="Freeform 97">
                    <a:extLst>
                      <a:ext uri="{FF2B5EF4-FFF2-40B4-BE49-F238E27FC236}">
                        <a16:creationId xmlns:a16="http://schemas.microsoft.com/office/drawing/2014/main" id="{2B90D71A-26E9-4AF6-AC60-CF52081FE3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5" y="1451"/>
                    <a:ext cx="38" cy="108"/>
                  </a:xfrm>
                  <a:custGeom>
                    <a:avLst/>
                    <a:gdLst>
                      <a:gd name="T0" fmla="*/ 45 w 21"/>
                      <a:gd name="T1" fmla="*/ 8 h 57"/>
                      <a:gd name="T2" fmla="*/ 56 w 21"/>
                      <a:gd name="T3" fmla="*/ 0 h 57"/>
                      <a:gd name="T4" fmla="*/ 62 w 21"/>
                      <a:gd name="T5" fmla="*/ 11 h 57"/>
                      <a:gd name="T6" fmla="*/ 52 w 21"/>
                      <a:gd name="T7" fmla="*/ 32 h 57"/>
                      <a:gd name="T8" fmla="*/ 56 w 21"/>
                      <a:gd name="T9" fmla="*/ 47 h 57"/>
                      <a:gd name="T10" fmla="*/ 69 w 21"/>
                      <a:gd name="T11" fmla="*/ 57 h 57"/>
                      <a:gd name="T12" fmla="*/ 69 w 21"/>
                      <a:gd name="T13" fmla="*/ 64 h 57"/>
                      <a:gd name="T14" fmla="*/ 60 w 21"/>
                      <a:gd name="T15" fmla="*/ 89 h 57"/>
                      <a:gd name="T16" fmla="*/ 49 w 21"/>
                      <a:gd name="T17" fmla="*/ 112 h 57"/>
                      <a:gd name="T18" fmla="*/ 49 w 21"/>
                      <a:gd name="T19" fmla="*/ 121 h 57"/>
                      <a:gd name="T20" fmla="*/ 43 w 21"/>
                      <a:gd name="T21" fmla="*/ 140 h 57"/>
                      <a:gd name="T22" fmla="*/ 45 w 21"/>
                      <a:gd name="T23" fmla="*/ 152 h 57"/>
                      <a:gd name="T24" fmla="*/ 43 w 21"/>
                      <a:gd name="T25" fmla="*/ 161 h 57"/>
                      <a:gd name="T26" fmla="*/ 43 w 21"/>
                      <a:gd name="T27" fmla="*/ 169 h 57"/>
                      <a:gd name="T28" fmla="*/ 25 w 21"/>
                      <a:gd name="T29" fmla="*/ 184 h 57"/>
                      <a:gd name="T30" fmla="*/ 7 w 21"/>
                      <a:gd name="T31" fmla="*/ 205 h 57"/>
                      <a:gd name="T32" fmla="*/ 7 w 21"/>
                      <a:gd name="T33" fmla="*/ 153 h 57"/>
                      <a:gd name="T34" fmla="*/ 24 w 21"/>
                      <a:gd name="T35" fmla="*/ 47 h 57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21" h="57">
                        <a:moveTo>
                          <a:pt x="14" y="2"/>
                        </a:moveTo>
                        <a:cubicBezTo>
                          <a:pt x="15" y="1"/>
                          <a:pt x="16" y="1"/>
                          <a:pt x="17" y="0"/>
                        </a:cubicBezTo>
                        <a:cubicBezTo>
                          <a:pt x="15" y="1"/>
                          <a:pt x="16" y="4"/>
                          <a:pt x="19" y="3"/>
                        </a:cubicBezTo>
                        <a:cubicBezTo>
                          <a:pt x="17" y="4"/>
                          <a:pt x="15" y="7"/>
                          <a:pt x="16" y="9"/>
                        </a:cubicBezTo>
                        <a:cubicBezTo>
                          <a:pt x="14" y="10"/>
                          <a:pt x="14" y="15"/>
                          <a:pt x="17" y="13"/>
                        </a:cubicBezTo>
                        <a:cubicBezTo>
                          <a:pt x="16" y="15"/>
                          <a:pt x="20" y="16"/>
                          <a:pt x="21" y="16"/>
                        </a:cubicBezTo>
                        <a:cubicBezTo>
                          <a:pt x="21" y="16"/>
                          <a:pt x="21" y="17"/>
                          <a:pt x="21" y="18"/>
                        </a:cubicBezTo>
                        <a:cubicBezTo>
                          <a:pt x="19" y="21"/>
                          <a:pt x="17" y="21"/>
                          <a:pt x="18" y="25"/>
                        </a:cubicBezTo>
                        <a:cubicBezTo>
                          <a:pt x="16" y="25"/>
                          <a:pt x="15" y="30"/>
                          <a:pt x="15" y="31"/>
                        </a:cubicBezTo>
                        <a:cubicBezTo>
                          <a:pt x="15" y="32"/>
                          <a:pt x="15" y="33"/>
                          <a:pt x="15" y="34"/>
                        </a:cubicBezTo>
                        <a:cubicBezTo>
                          <a:pt x="15" y="36"/>
                          <a:pt x="13" y="37"/>
                          <a:pt x="13" y="39"/>
                        </a:cubicBezTo>
                        <a:cubicBezTo>
                          <a:pt x="13" y="40"/>
                          <a:pt x="14" y="41"/>
                          <a:pt x="14" y="42"/>
                        </a:cubicBezTo>
                        <a:cubicBezTo>
                          <a:pt x="14" y="43"/>
                          <a:pt x="13" y="43"/>
                          <a:pt x="13" y="45"/>
                        </a:cubicBezTo>
                        <a:cubicBezTo>
                          <a:pt x="12" y="46"/>
                          <a:pt x="13" y="46"/>
                          <a:pt x="13" y="47"/>
                        </a:cubicBezTo>
                        <a:cubicBezTo>
                          <a:pt x="12" y="48"/>
                          <a:pt x="9" y="50"/>
                          <a:pt x="8" y="51"/>
                        </a:cubicBezTo>
                        <a:cubicBezTo>
                          <a:pt x="6" y="52"/>
                          <a:pt x="5" y="55"/>
                          <a:pt x="2" y="57"/>
                        </a:cubicBezTo>
                        <a:cubicBezTo>
                          <a:pt x="0" y="53"/>
                          <a:pt x="1" y="47"/>
                          <a:pt x="2" y="43"/>
                        </a:cubicBezTo>
                        <a:cubicBezTo>
                          <a:pt x="3" y="33"/>
                          <a:pt x="4" y="22"/>
                          <a:pt x="7" y="13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13" name="Freeform 98">
                    <a:extLst>
                      <a:ext uri="{FF2B5EF4-FFF2-40B4-BE49-F238E27FC236}">
                        <a16:creationId xmlns:a16="http://schemas.microsoft.com/office/drawing/2014/main" id="{D0FF68D0-4850-4C16-AEB8-2F5BB714E3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4" y="1540"/>
                    <a:ext cx="52" cy="82"/>
                  </a:xfrm>
                  <a:custGeom>
                    <a:avLst/>
                    <a:gdLst>
                      <a:gd name="T0" fmla="*/ 57 w 29"/>
                      <a:gd name="T1" fmla="*/ 0 h 43"/>
                      <a:gd name="T2" fmla="*/ 61 w 29"/>
                      <a:gd name="T3" fmla="*/ 21 h 43"/>
                      <a:gd name="T4" fmla="*/ 57 w 29"/>
                      <a:gd name="T5" fmla="*/ 44 h 43"/>
                      <a:gd name="T6" fmla="*/ 52 w 29"/>
                      <a:gd name="T7" fmla="*/ 69 h 43"/>
                      <a:gd name="T8" fmla="*/ 57 w 29"/>
                      <a:gd name="T9" fmla="*/ 84 h 43"/>
                      <a:gd name="T10" fmla="*/ 68 w 29"/>
                      <a:gd name="T11" fmla="*/ 95 h 43"/>
                      <a:gd name="T12" fmla="*/ 74 w 29"/>
                      <a:gd name="T13" fmla="*/ 113 h 43"/>
                      <a:gd name="T14" fmla="*/ 84 w 29"/>
                      <a:gd name="T15" fmla="*/ 120 h 43"/>
                      <a:gd name="T16" fmla="*/ 90 w 29"/>
                      <a:gd name="T17" fmla="*/ 132 h 43"/>
                      <a:gd name="T18" fmla="*/ 77 w 29"/>
                      <a:gd name="T19" fmla="*/ 137 h 43"/>
                      <a:gd name="T20" fmla="*/ 36 w 29"/>
                      <a:gd name="T21" fmla="*/ 145 h 43"/>
                      <a:gd name="T22" fmla="*/ 0 w 29"/>
                      <a:gd name="T23" fmla="*/ 149 h 43"/>
                      <a:gd name="T24" fmla="*/ 4 w 29"/>
                      <a:gd name="T25" fmla="*/ 132 h 43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29" h="43">
                        <a:moveTo>
                          <a:pt x="18" y="0"/>
                        </a:moveTo>
                        <a:cubicBezTo>
                          <a:pt x="17" y="2"/>
                          <a:pt x="18" y="4"/>
                          <a:pt x="19" y="6"/>
                        </a:cubicBezTo>
                        <a:cubicBezTo>
                          <a:pt x="17" y="7"/>
                          <a:pt x="16" y="11"/>
                          <a:pt x="18" y="12"/>
                        </a:cubicBezTo>
                        <a:cubicBezTo>
                          <a:pt x="16" y="14"/>
                          <a:pt x="16" y="16"/>
                          <a:pt x="16" y="19"/>
                        </a:cubicBezTo>
                        <a:cubicBezTo>
                          <a:pt x="16" y="20"/>
                          <a:pt x="15" y="23"/>
                          <a:pt x="18" y="23"/>
                        </a:cubicBezTo>
                        <a:cubicBezTo>
                          <a:pt x="18" y="25"/>
                          <a:pt x="19" y="26"/>
                          <a:pt x="21" y="26"/>
                        </a:cubicBezTo>
                        <a:cubicBezTo>
                          <a:pt x="20" y="28"/>
                          <a:pt x="20" y="30"/>
                          <a:pt x="23" y="31"/>
                        </a:cubicBezTo>
                        <a:cubicBezTo>
                          <a:pt x="22" y="32"/>
                          <a:pt x="24" y="34"/>
                          <a:pt x="26" y="33"/>
                        </a:cubicBezTo>
                        <a:cubicBezTo>
                          <a:pt x="27" y="35"/>
                          <a:pt x="29" y="35"/>
                          <a:pt x="28" y="36"/>
                        </a:cubicBezTo>
                        <a:cubicBezTo>
                          <a:pt x="26" y="38"/>
                          <a:pt x="25" y="39"/>
                          <a:pt x="24" y="38"/>
                        </a:cubicBezTo>
                        <a:cubicBezTo>
                          <a:pt x="20" y="38"/>
                          <a:pt x="15" y="39"/>
                          <a:pt x="11" y="40"/>
                        </a:cubicBezTo>
                        <a:cubicBezTo>
                          <a:pt x="8" y="40"/>
                          <a:pt x="4" y="43"/>
                          <a:pt x="0" y="41"/>
                        </a:cubicBezTo>
                        <a:cubicBezTo>
                          <a:pt x="0" y="39"/>
                          <a:pt x="1" y="38"/>
                          <a:pt x="1" y="36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14" name="Freeform 99">
                    <a:extLst>
                      <a:ext uri="{FF2B5EF4-FFF2-40B4-BE49-F238E27FC236}">
                        <a16:creationId xmlns:a16="http://schemas.microsoft.com/office/drawing/2014/main" id="{0EEAF6CE-64F8-4C60-B693-2C818EE9B2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2" y="1540"/>
                    <a:ext cx="15" cy="29"/>
                  </a:xfrm>
                  <a:custGeom>
                    <a:avLst/>
                    <a:gdLst>
                      <a:gd name="T0" fmla="*/ 28 w 8"/>
                      <a:gd name="T1" fmla="*/ 19 h 15"/>
                      <a:gd name="T2" fmla="*/ 17 w 8"/>
                      <a:gd name="T3" fmla="*/ 0 h 15"/>
                      <a:gd name="T4" fmla="*/ 0 w 8"/>
                      <a:gd name="T5" fmla="*/ 27 h 15"/>
                      <a:gd name="T6" fmla="*/ 15 w 8"/>
                      <a:gd name="T7" fmla="*/ 4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8" h="15">
                        <a:moveTo>
                          <a:pt x="8" y="5"/>
                        </a:moveTo>
                        <a:cubicBezTo>
                          <a:pt x="7" y="3"/>
                          <a:pt x="8" y="0"/>
                          <a:pt x="5" y="0"/>
                        </a:cubicBezTo>
                        <a:cubicBezTo>
                          <a:pt x="2" y="1"/>
                          <a:pt x="0" y="5"/>
                          <a:pt x="0" y="7"/>
                        </a:cubicBezTo>
                        <a:cubicBezTo>
                          <a:pt x="0" y="9"/>
                          <a:pt x="2" y="15"/>
                          <a:pt x="4" y="12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15" name="Freeform 100">
                    <a:extLst>
                      <a:ext uri="{FF2B5EF4-FFF2-40B4-BE49-F238E27FC236}">
                        <a16:creationId xmlns:a16="http://schemas.microsoft.com/office/drawing/2014/main" id="{C29EC6DF-98EF-44DC-B075-8356D418B3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1" y="1603"/>
                    <a:ext cx="67" cy="11"/>
                  </a:xfrm>
                  <a:custGeom>
                    <a:avLst/>
                    <a:gdLst>
                      <a:gd name="T0" fmla="*/ 53 w 38"/>
                      <a:gd name="T1" fmla="*/ 4 h 6"/>
                      <a:gd name="T2" fmla="*/ 69 w 38"/>
                      <a:gd name="T3" fmla="*/ 4 h 6"/>
                      <a:gd name="T4" fmla="*/ 86 w 38"/>
                      <a:gd name="T5" fmla="*/ 7 h 6"/>
                      <a:gd name="T6" fmla="*/ 118 w 38"/>
                      <a:gd name="T7" fmla="*/ 7 h 6"/>
                      <a:gd name="T8" fmla="*/ 78 w 38"/>
                      <a:gd name="T9" fmla="*/ 17 h 6"/>
                      <a:gd name="T10" fmla="*/ 44 w 38"/>
                      <a:gd name="T11" fmla="*/ 20 h 6"/>
                      <a:gd name="T12" fmla="*/ 25 w 38"/>
                      <a:gd name="T13" fmla="*/ 17 h 6"/>
                      <a:gd name="T14" fmla="*/ 0 w 38"/>
                      <a:gd name="T15" fmla="*/ 17 h 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8" h="6">
                        <a:moveTo>
                          <a:pt x="17" y="1"/>
                        </a:moveTo>
                        <a:cubicBezTo>
                          <a:pt x="19" y="1"/>
                          <a:pt x="21" y="0"/>
                          <a:pt x="22" y="1"/>
                        </a:cubicBezTo>
                        <a:cubicBezTo>
                          <a:pt x="24" y="1"/>
                          <a:pt x="26" y="2"/>
                          <a:pt x="28" y="2"/>
                        </a:cubicBezTo>
                        <a:cubicBezTo>
                          <a:pt x="31" y="2"/>
                          <a:pt x="35" y="3"/>
                          <a:pt x="38" y="2"/>
                        </a:cubicBezTo>
                        <a:cubicBezTo>
                          <a:pt x="34" y="2"/>
                          <a:pt x="29" y="5"/>
                          <a:pt x="25" y="5"/>
                        </a:cubicBezTo>
                        <a:cubicBezTo>
                          <a:pt x="21" y="6"/>
                          <a:pt x="18" y="6"/>
                          <a:pt x="14" y="6"/>
                        </a:cubicBezTo>
                        <a:cubicBezTo>
                          <a:pt x="12" y="5"/>
                          <a:pt x="11" y="5"/>
                          <a:pt x="8" y="5"/>
                        </a:cubicBezTo>
                        <a:cubicBezTo>
                          <a:pt x="6" y="5"/>
                          <a:pt x="2" y="6"/>
                          <a:pt x="0" y="5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16" name="Freeform 101">
                    <a:extLst>
                      <a:ext uri="{FF2B5EF4-FFF2-40B4-BE49-F238E27FC236}">
                        <a16:creationId xmlns:a16="http://schemas.microsoft.com/office/drawing/2014/main" id="{B134AAA7-4675-47B0-87E0-29C3534A16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0" y="1496"/>
                    <a:ext cx="41" cy="25"/>
                  </a:xfrm>
                  <a:custGeom>
                    <a:avLst/>
                    <a:gdLst>
                      <a:gd name="T0" fmla="*/ 73 w 23"/>
                      <a:gd name="T1" fmla="*/ 0 h 13"/>
                      <a:gd name="T2" fmla="*/ 0 w 23"/>
                      <a:gd name="T3" fmla="*/ 48 h 13"/>
                      <a:gd name="T4" fmla="*/ 61 w 23"/>
                      <a:gd name="T5" fmla="*/ 23 h 13"/>
                      <a:gd name="T6" fmla="*/ 73 w 23"/>
                      <a:gd name="T7" fmla="*/ 0 h 1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3" h="13">
                        <a:moveTo>
                          <a:pt x="23" y="0"/>
                        </a:moveTo>
                        <a:cubicBezTo>
                          <a:pt x="19" y="3"/>
                          <a:pt x="4" y="11"/>
                          <a:pt x="0" y="13"/>
                        </a:cubicBezTo>
                        <a:cubicBezTo>
                          <a:pt x="5" y="11"/>
                          <a:pt x="15" y="7"/>
                          <a:pt x="19" y="6"/>
                        </a:cubicBezTo>
                        <a:cubicBezTo>
                          <a:pt x="15" y="7"/>
                          <a:pt x="13" y="8"/>
                          <a:pt x="23" y="0"/>
                        </a:cubicBezTo>
                        <a:close/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17" name="Freeform 102">
                    <a:extLst>
                      <a:ext uri="{FF2B5EF4-FFF2-40B4-BE49-F238E27FC236}">
                        <a16:creationId xmlns:a16="http://schemas.microsoft.com/office/drawing/2014/main" id="{260300D5-DEFA-4ACF-8DD4-CD5F732E9E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62" y="1542"/>
                    <a:ext cx="15" cy="6"/>
                  </a:xfrm>
                  <a:custGeom>
                    <a:avLst/>
                    <a:gdLst>
                      <a:gd name="T0" fmla="*/ 0 w 8"/>
                      <a:gd name="T1" fmla="*/ 12 h 3"/>
                      <a:gd name="T2" fmla="*/ 28 w 8"/>
                      <a:gd name="T3" fmla="*/ 0 h 3"/>
                      <a:gd name="T4" fmla="*/ 28 w 8"/>
                      <a:gd name="T5" fmla="*/ 4 h 3"/>
                      <a:gd name="T6" fmla="*/ 11 w 8"/>
                      <a:gd name="T7" fmla="*/ 8 h 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8" h="3">
                        <a:moveTo>
                          <a:pt x="0" y="3"/>
                        </a:moveTo>
                        <a:cubicBezTo>
                          <a:pt x="3" y="2"/>
                          <a:pt x="6" y="1"/>
                          <a:pt x="8" y="0"/>
                        </a:cubicBezTo>
                        <a:cubicBezTo>
                          <a:pt x="8" y="0"/>
                          <a:pt x="8" y="1"/>
                          <a:pt x="8" y="1"/>
                        </a:cubicBezTo>
                        <a:cubicBezTo>
                          <a:pt x="7" y="1"/>
                          <a:pt x="4" y="1"/>
                          <a:pt x="3" y="2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18" name="Freeform 103">
                    <a:extLst>
                      <a:ext uri="{FF2B5EF4-FFF2-40B4-BE49-F238E27FC236}">
                        <a16:creationId xmlns:a16="http://schemas.microsoft.com/office/drawing/2014/main" id="{E69D62C0-B02A-43D9-9FDF-53350C5424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9" y="1466"/>
                    <a:ext cx="25" cy="44"/>
                  </a:xfrm>
                  <a:custGeom>
                    <a:avLst/>
                    <a:gdLst>
                      <a:gd name="T0" fmla="*/ 0 w 14"/>
                      <a:gd name="T1" fmla="*/ 0 h 23"/>
                      <a:gd name="T2" fmla="*/ 29 w 14"/>
                      <a:gd name="T3" fmla="*/ 8 h 23"/>
                      <a:gd name="T4" fmla="*/ 36 w 14"/>
                      <a:gd name="T5" fmla="*/ 29 h 23"/>
                      <a:gd name="T6" fmla="*/ 45 w 14"/>
                      <a:gd name="T7" fmla="*/ 48 h 23"/>
                      <a:gd name="T8" fmla="*/ 45 w 14"/>
                      <a:gd name="T9" fmla="*/ 65 h 23"/>
                      <a:gd name="T10" fmla="*/ 41 w 14"/>
                      <a:gd name="T11" fmla="*/ 84 h 23"/>
                      <a:gd name="T12" fmla="*/ 13 w 14"/>
                      <a:gd name="T13" fmla="*/ 69 h 23"/>
                      <a:gd name="T14" fmla="*/ 29 w 14"/>
                      <a:gd name="T15" fmla="*/ 63 h 23"/>
                      <a:gd name="T16" fmla="*/ 16 w 14"/>
                      <a:gd name="T17" fmla="*/ 55 h 23"/>
                      <a:gd name="T18" fmla="*/ 23 w 14"/>
                      <a:gd name="T19" fmla="*/ 29 h 23"/>
                      <a:gd name="T20" fmla="*/ 13 w 14"/>
                      <a:gd name="T21" fmla="*/ 4 h 2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4" h="23">
                        <a:moveTo>
                          <a:pt x="0" y="0"/>
                        </a:moveTo>
                        <a:cubicBezTo>
                          <a:pt x="3" y="2"/>
                          <a:pt x="7" y="0"/>
                          <a:pt x="9" y="2"/>
                        </a:cubicBezTo>
                        <a:cubicBezTo>
                          <a:pt x="7" y="4"/>
                          <a:pt x="10" y="6"/>
                          <a:pt x="11" y="8"/>
                        </a:cubicBezTo>
                        <a:cubicBezTo>
                          <a:pt x="9" y="10"/>
                          <a:pt x="12" y="11"/>
                          <a:pt x="14" y="13"/>
                        </a:cubicBezTo>
                        <a:cubicBezTo>
                          <a:pt x="11" y="14"/>
                          <a:pt x="12" y="16"/>
                          <a:pt x="14" y="18"/>
                        </a:cubicBezTo>
                        <a:cubicBezTo>
                          <a:pt x="12" y="18"/>
                          <a:pt x="11" y="22"/>
                          <a:pt x="13" y="23"/>
                        </a:cubicBezTo>
                        <a:cubicBezTo>
                          <a:pt x="10" y="22"/>
                          <a:pt x="7" y="20"/>
                          <a:pt x="4" y="19"/>
                        </a:cubicBezTo>
                        <a:cubicBezTo>
                          <a:pt x="5" y="19"/>
                          <a:pt x="10" y="19"/>
                          <a:pt x="9" y="17"/>
                        </a:cubicBezTo>
                        <a:cubicBezTo>
                          <a:pt x="8" y="16"/>
                          <a:pt x="6" y="15"/>
                          <a:pt x="5" y="15"/>
                        </a:cubicBezTo>
                        <a:cubicBezTo>
                          <a:pt x="7" y="13"/>
                          <a:pt x="7" y="10"/>
                          <a:pt x="7" y="8"/>
                        </a:cubicBezTo>
                        <a:cubicBezTo>
                          <a:pt x="7" y="6"/>
                          <a:pt x="5" y="2"/>
                          <a:pt x="4" y="1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19" name="Freeform 104">
                    <a:extLst>
                      <a:ext uri="{FF2B5EF4-FFF2-40B4-BE49-F238E27FC236}">
                        <a16:creationId xmlns:a16="http://schemas.microsoft.com/office/drawing/2014/main" id="{EF5D438B-1C7F-47AA-B157-0FA3118A40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2" y="1504"/>
                    <a:ext cx="14" cy="21"/>
                  </a:xfrm>
                  <a:custGeom>
                    <a:avLst/>
                    <a:gdLst>
                      <a:gd name="T0" fmla="*/ 12 w 8"/>
                      <a:gd name="T1" fmla="*/ 8 h 11"/>
                      <a:gd name="T2" fmla="*/ 25 w 8"/>
                      <a:gd name="T3" fmla="*/ 19 h 11"/>
                      <a:gd name="T4" fmla="*/ 25 w 8"/>
                      <a:gd name="T5" fmla="*/ 32 h 11"/>
                      <a:gd name="T6" fmla="*/ 25 w 8"/>
                      <a:gd name="T7" fmla="*/ 40 h 11"/>
                      <a:gd name="T8" fmla="*/ 4 w 8"/>
                      <a:gd name="T9" fmla="*/ 25 h 11"/>
                      <a:gd name="T10" fmla="*/ 9 w 8"/>
                      <a:gd name="T11" fmla="*/ 19 h 11"/>
                      <a:gd name="T12" fmla="*/ 0 w 8"/>
                      <a:gd name="T13" fmla="*/ 0 h 11"/>
                      <a:gd name="T14" fmla="*/ 9 w 8"/>
                      <a:gd name="T15" fmla="*/ 0 h 1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8" h="11">
                        <a:moveTo>
                          <a:pt x="4" y="2"/>
                        </a:moveTo>
                        <a:cubicBezTo>
                          <a:pt x="6" y="4"/>
                          <a:pt x="8" y="3"/>
                          <a:pt x="8" y="5"/>
                        </a:cubicBezTo>
                        <a:cubicBezTo>
                          <a:pt x="8" y="6"/>
                          <a:pt x="8" y="7"/>
                          <a:pt x="8" y="9"/>
                        </a:cubicBezTo>
                        <a:cubicBezTo>
                          <a:pt x="8" y="9"/>
                          <a:pt x="8" y="10"/>
                          <a:pt x="8" y="11"/>
                        </a:cubicBezTo>
                        <a:cubicBezTo>
                          <a:pt x="6" y="9"/>
                          <a:pt x="4" y="8"/>
                          <a:pt x="1" y="7"/>
                        </a:cubicBezTo>
                        <a:cubicBezTo>
                          <a:pt x="2" y="7"/>
                          <a:pt x="3" y="6"/>
                          <a:pt x="3" y="5"/>
                        </a:cubicBezTo>
                        <a:cubicBezTo>
                          <a:pt x="5" y="5"/>
                          <a:pt x="1" y="1"/>
                          <a:pt x="0" y="0"/>
                        </a:cubicBezTo>
                        <a:cubicBezTo>
                          <a:pt x="1" y="0"/>
                          <a:pt x="2" y="0"/>
                          <a:pt x="3" y="0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20" name="Freeform 105">
                    <a:extLst>
                      <a:ext uri="{FF2B5EF4-FFF2-40B4-BE49-F238E27FC236}">
                        <a16:creationId xmlns:a16="http://schemas.microsoft.com/office/drawing/2014/main" id="{6DA2AB70-87EA-4862-96D2-A6A6372943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5" y="1453"/>
                    <a:ext cx="21" cy="19"/>
                  </a:xfrm>
                  <a:custGeom>
                    <a:avLst/>
                    <a:gdLst>
                      <a:gd name="T0" fmla="*/ 16 w 12"/>
                      <a:gd name="T1" fmla="*/ 36 h 10"/>
                      <a:gd name="T2" fmla="*/ 37 w 12"/>
                      <a:gd name="T3" fmla="*/ 29 h 10"/>
                      <a:gd name="T4" fmla="*/ 25 w 12"/>
                      <a:gd name="T5" fmla="*/ 15 h 10"/>
                      <a:gd name="T6" fmla="*/ 21 w 12"/>
                      <a:gd name="T7" fmla="*/ 0 h 10"/>
                      <a:gd name="T8" fmla="*/ 7 w 12"/>
                      <a:gd name="T9" fmla="*/ 4 h 10"/>
                      <a:gd name="T10" fmla="*/ 19 w 12"/>
                      <a:gd name="T11" fmla="*/ 11 h 10"/>
                      <a:gd name="T12" fmla="*/ 12 w 12"/>
                      <a:gd name="T13" fmla="*/ 15 h 10"/>
                      <a:gd name="T14" fmla="*/ 0 w 12"/>
                      <a:gd name="T15" fmla="*/ 29 h 1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2" h="10">
                        <a:moveTo>
                          <a:pt x="5" y="10"/>
                        </a:moveTo>
                        <a:cubicBezTo>
                          <a:pt x="6" y="8"/>
                          <a:pt x="10" y="9"/>
                          <a:pt x="12" y="8"/>
                        </a:cubicBezTo>
                        <a:cubicBezTo>
                          <a:pt x="9" y="8"/>
                          <a:pt x="7" y="7"/>
                          <a:pt x="8" y="4"/>
                        </a:cubicBezTo>
                        <a:cubicBezTo>
                          <a:pt x="7" y="4"/>
                          <a:pt x="7" y="2"/>
                          <a:pt x="7" y="0"/>
                        </a:cubicBezTo>
                        <a:cubicBezTo>
                          <a:pt x="5" y="1"/>
                          <a:pt x="4" y="1"/>
                          <a:pt x="2" y="1"/>
                        </a:cubicBezTo>
                        <a:cubicBezTo>
                          <a:pt x="3" y="1"/>
                          <a:pt x="5" y="1"/>
                          <a:pt x="6" y="3"/>
                        </a:cubicBezTo>
                        <a:cubicBezTo>
                          <a:pt x="6" y="3"/>
                          <a:pt x="5" y="4"/>
                          <a:pt x="4" y="4"/>
                        </a:cubicBezTo>
                        <a:cubicBezTo>
                          <a:pt x="7" y="6"/>
                          <a:pt x="1" y="7"/>
                          <a:pt x="0" y="8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21" name="Freeform 106">
                    <a:extLst>
                      <a:ext uri="{FF2B5EF4-FFF2-40B4-BE49-F238E27FC236}">
                        <a16:creationId xmlns:a16="http://schemas.microsoft.com/office/drawing/2014/main" id="{DA457F9D-CB7F-4698-8F82-A3329D4121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5" y="1517"/>
                    <a:ext cx="22" cy="105"/>
                  </a:xfrm>
                  <a:custGeom>
                    <a:avLst/>
                    <a:gdLst>
                      <a:gd name="T0" fmla="*/ 20 w 12"/>
                      <a:gd name="T1" fmla="*/ 11 h 55"/>
                      <a:gd name="T2" fmla="*/ 24 w 12"/>
                      <a:gd name="T3" fmla="*/ 19 h 55"/>
                      <a:gd name="T4" fmla="*/ 24 w 12"/>
                      <a:gd name="T5" fmla="*/ 25 h 55"/>
                      <a:gd name="T6" fmla="*/ 24 w 12"/>
                      <a:gd name="T7" fmla="*/ 40 h 55"/>
                      <a:gd name="T8" fmla="*/ 24 w 12"/>
                      <a:gd name="T9" fmla="*/ 61 h 55"/>
                      <a:gd name="T10" fmla="*/ 20 w 12"/>
                      <a:gd name="T11" fmla="*/ 69 h 55"/>
                      <a:gd name="T12" fmla="*/ 20 w 12"/>
                      <a:gd name="T13" fmla="*/ 80 h 55"/>
                      <a:gd name="T14" fmla="*/ 28 w 12"/>
                      <a:gd name="T15" fmla="*/ 92 h 55"/>
                      <a:gd name="T16" fmla="*/ 28 w 12"/>
                      <a:gd name="T17" fmla="*/ 109 h 55"/>
                      <a:gd name="T18" fmla="*/ 28 w 12"/>
                      <a:gd name="T19" fmla="*/ 124 h 55"/>
                      <a:gd name="T20" fmla="*/ 31 w 12"/>
                      <a:gd name="T21" fmla="*/ 124 h 55"/>
                      <a:gd name="T22" fmla="*/ 28 w 12"/>
                      <a:gd name="T23" fmla="*/ 128 h 55"/>
                      <a:gd name="T24" fmla="*/ 28 w 12"/>
                      <a:gd name="T25" fmla="*/ 128 h 55"/>
                      <a:gd name="T26" fmla="*/ 40 w 12"/>
                      <a:gd name="T27" fmla="*/ 128 h 55"/>
                      <a:gd name="T28" fmla="*/ 37 w 12"/>
                      <a:gd name="T29" fmla="*/ 145 h 55"/>
                      <a:gd name="T30" fmla="*/ 31 w 12"/>
                      <a:gd name="T31" fmla="*/ 157 h 55"/>
                      <a:gd name="T32" fmla="*/ 31 w 12"/>
                      <a:gd name="T33" fmla="*/ 157 h 55"/>
                      <a:gd name="T34" fmla="*/ 33 w 12"/>
                      <a:gd name="T35" fmla="*/ 172 h 55"/>
                      <a:gd name="T36" fmla="*/ 28 w 12"/>
                      <a:gd name="T37" fmla="*/ 181 h 55"/>
                      <a:gd name="T38" fmla="*/ 28 w 12"/>
                      <a:gd name="T39" fmla="*/ 189 h 55"/>
                      <a:gd name="T40" fmla="*/ 31 w 12"/>
                      <a:gd name="T41" fmla="*/ 200 h 55"/>
                      <a:gd name="T42" fmla="*/ 7 w 12"/>
                      <a:gd name="T43" fmla="*/ 193 h 55"/>
                      <a:gd name="T44" fmla="*/ 13 w 12"/>
                      <a:gd name="T45" fmla="*/ 185 h 55"/>
                      <a:gd name="T46" fmla="*/ 13 w 12"/>
                      <a:gd name="T47" fmla="*/ 176 h 55"/>
                      <a:gd name="T48" fmla="*/ 0 w 12"/>
                      <a:gd name="T49" fmla="*/ 157 h 55"/>
                      <a:gd name="T50" fmla="*/ 11 w 12"/>
                      <a:gd name="T51" fmla="*/ 149 h 55"/>
                      <a:gd name="T52" fmla="*/ 11 w 12"/>
                      <a:gd name="T53" fmla="*/ 136 h 55"/>
                      <a:gd name="T54" fmla="*/ 13 w 12"/>
                      <a:gd name="T55" fmla="*/ 124 h 55"/>
                      <a:gd name="T56" fmla="*/ 11 w 12"/>
                      <a:gd name="T57" fmla="*/ 109 h 55"/>
                      <a:gd name="T58" fmla="*/ 17 w 12"/>
                      <a:gd name="T59" fmla="*/ 99 h 55"/>
                      <a:gd name="T60" fmla="*/ 17 w 12"/>
                      <a:gd name="T61" fmla="*/ 88 h 55"/>
                      <a:gd name="T62" fmla="*/ 4 w 12"/>
                      <a:gd name="T63" fmla="*/ 65 h 55"/>
                      <a:gd name="T64" fmla="*/ 7 w 12"/>
                      <a:gd name="T65" fmla="*/ 48 h 55"/>
                      <a:gd name="T66" fmla="*/ 4 w 12"/>
                      <a:gd name="T67" fmla="*/ 21 h 55"/>
                      <a:gd name="T68" fmla="*/ 0 w 12"/>
                      <a:gd name="T69" fmla="*/ 0 h 55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0" t="0" r="r" b="b"/>
                    <a:pathLst>
                      <a:path w="12" h="55">
                        <a:moveTo>
                          <a:pt x="6" y="3"/>
                        </a:moveTo>
                        <a:cubicBezTo>
                          <a:pt x="6" y="4"/>
                          <a:pt x="7" y="4"/>
                          <a:pt x="7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6" y="8"/>
                          <a:pt x="6" y="10"/>
                          <a:pt x="7" y="11"/>
                        </a:cubicBezTo>
                        <a:cubicBezTo>
                          <a:pt x="4" y="11"/>
                          <a:pt x="7" y="16"/>
                          <a:pt x="7" y="17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6" y="20"/>
                          <a:pt x="6" y="21"/>
                          <a:pt x="6" y="22"/>
                        </a:cubicBezTo>
                        <a:cubicBezTo>
                          <a:pt x="7" y="23"/>
                          <a:pt x="8" y="24"/>
                          <a:pt x="8" y="25"/>
                        </a:cubicBezTo>
                        <a:cubicBezTo>
                          <a:pt x="6" y="26"/>
                          <a:pt x="7" y="29"/>
                          <a:pt x="8" y="30"/>
                        </a:cubicBezTo>
                        <a:cubicBezTo>
                          <a:pt x="7" y="31"/>
                          <a:pt x="8" y="33"/>
                          <a:pt x="8" y="34"/>
                        </a:cubicBezTo>
                        <a:cubicBezTo>
                          <a:pt x="9" y="34"/>
                          <a:pt x="9" y="34"/>
                          <a:pt x="9" y="34"/>
                        </a:cubicBezTo>
                        <a:cubicBezTo>
                          <a:pt x="9" y="34"/>
                          <a:pt x="8" y="35"/>
                          <a:pt x="8" y="35"/>
                        </a:cubicBezTo>
                        <a:cubicBezTo>
                          <a:pt x="8" y="35"/>
                          <a:pt x="8" y="35"/>
                          <a:pt x="8" y="35"/>
                        </a:cubicBezTo>
                        <a:cubicBezTo>
                          <a:pt x="9" y="35"/>
                          <a:pt x="10" y="35"/>
                          <a:pt x="12" y="35"/>
                        </a:cubicBezTo>
                        <a:cubicBezTo>
                          <a:pt x="8" y="36"/>
                          <a:pt x="10" y="38"/>
                          <a:pt x="11" y="40"/>
                        </a:cubicBezTo>
                        <a:cubicBezTo>
                          <a:pt x="9" y="40"/>
                          <a:pt x="8" y="41"/>
                          <a:pt x="9" y="43"/>
                        </a:cubicBezTo>
                        <a:cubicBezTo>
                          <a:pt x="9" y="43"/>
                          <a:pt x="9" y="43"/>
                          <a:pt x="9" y="43"/>
                        </a:cubicBezTo>
                        <a:cubicBezTo>
                          <a:pt x="7" y="43"/>
                          <a:pt x="9" y="47"/>
                          <a:pt x="10" y="47"/>
                        </a:cubicBezTo>
                        <a:cubicBezTo>
                          <a:pt x="7" y="47"/>
                          <a:pt x="8" y="49"/>
                          <a:pt x="8" y="50"/>
                        </a:cubicBezTo>
                        <a:cubicBezTo>
                          <a:pt x="7" y="51"/>
                          <a:pt x="7" y="52"/>
                          <a:pt x="8" y="52"/>
                        </a:cubicBezTo>
                        <a:cubicBezTo>
                          <a:pt x="8" y="53"/>
                          <a:pt x="8" y="54"/>
                          <a:pt x="9" y="55"/>
                        </a:cubicBezTo>
                        <a:cubicBezTo>
                          <a:pt x="7" y="54"/>
                          <a:pt x="4" y="54"/>
                          <a:pt x="2" y="53"/>
                        </a:cubicBezTo>
                        <a:cubicBezTo>
                          <a:pt x="4" y="53"/>
                          <a:pt x="5" y="52"/>
                          <a:pt x="4" y="51"/>
                        </a:cubicBezTo>
                        <a:cubicBezTo>
                          <a:pt x="6" y="51"/>
                          <a:pt x="5" y="49"/>
                          <a:pt x="4" y="48"/>
                        </a:cubicBezTo>
                        <a:cubicBezTo>
                          <a:pt x="7" y="47"/>
                          <a:pt x="0" y="44"/>
                          <a:pt x="0" y="43"/>
                        </a:cubicBezTo>
                        <a:cubicBezTo>
                          <a:pt x="1" y="43"/>
                          <a:pt x="5" y="43"/>
                          <a:pt x="3" y="41"/>
                        </a:cubicBezTo>
                        <a:cubicBezTo>
                          <a:pt x="7" y="41"/>
                          <a:pt x="3" y="38"/>
                          <a:pt x="3" y="37"/>
                        </a:cubicBezTo>
                        <a:cubicBezTo>
                          <a:pt x="5" y="37"/>
                          <a:pt x="5" y="35"/>
                          <a:pt x="4" y="34"/>
                        </a:cubicBezTo>
                        <a:cubicBezTo>
                          <a:pt x="6" y="34"/>
                          <a:pt x="4" y="31"/>
                          <a:pt x="3" y="30"/>
                        </a:cubicBezTo>
                        <a:cubicBezTo>
                          <a:pt x="5" y="30"/>
                          <a:pt x="5" y="28"/>
                          <a:pt x="5" y="27"/>
                        </a:cubicBezTo>
                        <a:cubicBezTo>
                          <a:pt x="5" y="26"/>
                          <a:pt x="5" y="25"/>
                          <a:pt x="5" y="24"/>
                        </a:cubicBezTo>
                        <a:cubicBezTo>
                          <a:pt x="4" y="21"/>
                          <a:pt x="3" y="19"/>
                          <a:pt x="1" y="18"/>
                        </a:cubicBezTo>
                        <a:cubicBezTo>
                          <a:pt x="2" y="17"/>
                          <a:pt x="3" y="14"/>
                          <a:pt x="2" y="13"/>
                        </a:cubicBezTo>
                        <a:cubicBezTo>
                          <a:pt x="6" y="12"/>
                          <a:pt x="2" y="7"/>
                          <a:pt x="1" y="6"/>
                        </a:cubicBezTo>
                        <a:cubicBezTo>
                          <a:pt x="2" y="5"/>
                          <a:pt x="1" y="1"/>
                          <a:pt x="0" y="0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22" name="Freeform 107">
                    <a:extLst>
                      <a:ext uri="{FF2B5EF4-FFF2-40B4-BE49-F238E27FC236}">
                        <a16:creationId xmlns:a16="http://schemas.microsoft.com/office/drawing/2014/main" id="{3BAF9DE3-E01F-4C09-815B-7B97D09B05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3" y="1529"/>
                    <a:ext cx="147" cy="87"/>
                  </a:xfrm>
                  <a:custGeom>
                    <a:avLst/>
                    <a:gdLst>
                      <a:gd name="T0" fmla="*/ 0 w 82"/>
                      <a:gd name="T1" fmla="*/ 161 h 46"/>
                      <a:gd name="T2" fmla="*/ 264 w 82"/>
                      <a:gd name="T3" fmla="*/ 0 h 46"/>
                      <a:gd name="T4" fmla="*/ 16 w 82"/>
                      <a:gd name="T5" fmla="*/ 157 h 4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2" h="46">
                        <a:moveTo>
                          <a:pt x="0" y="45"/>
                        </a:moveTo>
                        <a:cubicBezTo>
                          <a:pt x="12" y="46"/>
                          <a:pt x="70" y="36"/>
                          <a:pt x="82" y="0"/>
                        </a:cubicBezTo>
                        <a:cubicBezTo>
                          <a:pt x="80" y="4"/>
                          <a:pt x="56" y="38"/>
                          <a:pt x="5" y="44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23" name="Freeform 108">
                    <a:extLst>
                      <a:ext uri="{FF2B5EF4-FFF2-40B4-BE49-F238E27FC236}">
                        <a16:creationId xmlns:a16="http://schemas.microsoft.com/office/drawing/2014/main" id="{A062FEAB-CF99-4D09-9D21-269AA01CB5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0" y="1607"/>
                    <a:ext cx="75" cy="24"/>
                  </a:xfrm>
                  <a:custGeom>
                    <a:avLst/>
                    <a:gdLst>
                      <a:gd name="T0" fmla="*/ 13 w 42"/>
                      <a:gd name="T1" fmla="*/ 33 h 13"/>
                      <a:gd name="T2" fmla="*/ 32 w 42"/>
                      <a:gd name="T3" fmla="*/ 31 h 13"/>
                      <a:gd name="T4" fmla="*/ 61 w 42"/>
                      <a:gd name="T5" fmla="*/ 31 h 13"/>
                      <a:gd name="T6" fmla="*/ 52 w 42"/>
                      <a:gd name="T7" fmla="*/ 24 h 13"/>
                      <a:gd name="T8" fmla="*/ 64 w 42"/>
                      <a:gd name="T9" fmla="*/ 20 h 13"/>
                      <a:gd name="T10" fmla="*/ 61 w 42"/>
                      <a:gd name="T11" fmla="*/ 20 h 13"/>
                      <a:gd name="T12" fmla="*/ 89 w 42"/>
                      <a:gd name="T13" fmla="*/ 17 h 13"/>
                      <a:gd name="T14" fmla="*/ 134 w 42"/>
                      <a:gd name="T15" fmla="*/ 0 h 13"/>
                      <a:gd name="T16" fmla="*/ 45 w 42"/>
                      <a:gd name="T17" fmla="*/ 13 h 13"/>
                      <a:gd name="T18" fmla="*/ 16 w 42"/>
                      <a:gd name="T19" fmla="*/ 24 h 13"/>
                      <a:gd name="T20" fmla="*/ 7 w 42"/>
                      <a:gd name="T21" fmla="*/ 31 h 13"/>
                      <a:gd name="T22" fmla="*/ 0 w 42"/>
                      <a:gd name="T23" fmla="*/ 44 h 13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42" h="13">
                        <a:moveTo>
                          <a:pt x="4" y="10"/>
                        </a:moveTo>
                        <a:cubicBezTo>
                          <a:pt x="5" y="8"/>
                          <a:pt x="8" y="9"/>
                          <a:pt x="10" y="9"/>
                        </a:cubicBezTo>
                        <a:cubicBezTo>
                          <a:pt x="13" y="9"/>
                          <a:pt x="16" y="9"/>
                          <a:pt x="19" y="9"/>
                        </a:cubicBezTo>
                        <a:cubicBezTo>
                          <a:pt x="18" y="9"/>
                          <a:pt x="15" y="9"/>
                          <a:pt x="16" y="7"/>
                        </a:cubicBezTo>
                        <a:cubicBezTo>
                          <a:pt x="16" y="6"/>
                          <a:pt x="19" y="6"/>
                          <a:pt x="20" y="6"/>
                        </a:cubicBezTo>
                        <a:cubicBezTo>
                          <a:pt x="20" y="6"/>
                          <a:pt x="20" y="6"/>
                          <a:pt x="19" y="6"/>
                        </a:cubicBezTo>
                        <a:cubicBezTo>
                          <a:pt x="22" y="4"/>
                          <a:pt x="25" y="5"/>
                          <a:pt x="28" y="5"/>
                        </a:cubicBezTo>
                        <a:cubicBezTo>
                          <a:pt x="33" y="4"/>
                          <a:pt x="38" y="3"/>
                          <a:pt x="42" y="0"/>
                        </a:cubicBezTo>
                        <a:cubicBezTo>
                          <a:pt x="33" y="3"/>
                          <a:pt x="23" y="2"/>
                          <a:pt x="14" y="4"/>
                        </a:cubicBezTo>
                        <a:cubicBezTo>
                          <a:pt x="11" y="5"/>
                          <a:pt x="8" y="6"/>
                          <a:pt x="5" y="7"/>
                        </a:cubicBezTo>
                        <a:cubicBezTo>
                          <a:pt x="4" y="8"/>
                          <a:pt x="3" y="8"/>
                          <a:pt x="2" y="9"/>
                        </a:cubicBezTo>
                        <a:cubicBezTo>
                          <a:pt x="0" y="10"/>
                          <a:pt x="0" y="11"/>
                          <a:pt x="0" y="13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24" name="Freeform 109">
                    <a:extLst>
                      <a:ext uri="{FF2B5EF4-FFF2-40B4-BE49-F238E27FC236}">
                        <a16:creationId xmlns:a16="http://schemas.microsoft.com/office/drawing/2014/main" id="{E32B3ECF-FAE9-467B-87E3-B64AA67D12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3" y="1591"/>
                    <a:ext cx="20" cy="18"/>
                  </a:xfrm>
                  <a:custGeom>
                    <a:avLst/>
                    <a:gdLst>
                      <a:gd name="T0" fmla="*/ 33 w 11"/>
                      <a:gd name="T1" fmla="*/ 4 h 9"/>
                      <a:gd name="T2" fmla="*/ 36 w 11"/>
                      <a:gd name="T3" fmla="*/ 0 h 9"/>
                      <a:gd name="T4" fmla="*/ 24 w 11"/>
                      <a:gd name="T5" fmla="*/ 24 h 9"/>
                      <a:gd name="T6" fmla="*/ 0 w 11"/>
                      <a:gd name="T7" fmla="*/ 36 h 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1" h="9">
                        <a:moveTo>
                          <a:pt x="10" y="1"/>
                        </a:moveTo>
                        <a:cubicBezTo>
                          <a:pt x="10" y="1"/>
                          <a:pt x="11" y="1"/>
                          <a:pt x="11" y="0"/>
                        </a:cubicBezTo>
                        <a:cubicBezTo>
                          <a:pt x="11" y="2"/>
                          <a:pt x="9" y="5"/>
                          <a:pt x="7" y="6"/>
                        </a:cubicBezTo>
                        <a:cubicBezTo>
                          <a:pt x="5" y="7"/>
                          <a:pt x="3" y="9"/>
                          <a:pt x="0" y="9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25" name="Freeform 110">
                    <a:extLst>
                      <a:ext uri="{FF2B5EF4-FFF2-40B4-BE49-F238E27FC236}">
                        <a16:creationId xmlns:a16="http://schemas.microsoft.com/office/drawing/2014/main" id="{9F752758-A48D-4C7E-B68E-80EBCEBDAF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34" y="1603"/>
                    <a:ext cx="33" cy="17"/>
                  </a:xfrm>
                  <a:custGeom>
                    <a:avLst/>
                    <a:gdLst>
                      <a:gd name="T0" fmla="*/ 54 w 19"/>
                      <a:gd name="T1" fmla="*/ 0 h 9"/>
                      <a:gd name="T2" fmla="*/ 28 w 19"/>
                      <a:gd name="T3" fmla="*/ 28 h 9"/>
                      <a:gd name="T4" fmla="*/ 12 w 19"/>
                      <a:gd name="T5" fmla="*/ 32 h 9"/>
                      <a:gd name="T6" fmla="*/ 0 w 19"/>
                      <a:gd name="T7" fmla="*/ 32 h 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9" h="9">
                        <a:moveTo>
                          <a:pt x="18" y="0"/>
                        </a:moveTo>
                        <a:cubicBezTo>
                          <a:pt x="19" y="2"/>
                          <a:pt x="10" y="7"/>
                          <a:pt x="9" y="8"/>
                        </a:cubicBezTo>
                        <a:cubicBezTo>
                          <a:pt x="7" y="8"/>
                          <a:pt x="6" y="9"/>
                          <a:pt x="4" y="9"/>
                        </a:cubicBezTo>
                        <a:cubicBezTo>
                          <a:pt x="3" y="9"/>
                          <a:pt x="2" y="9"/>
                          <a:pt x="0" y="9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26" name="Freeform 111">
                    <a:extLst>
                      <a:ext uri="{FF2B5EF4-FFF2-40B4-BE49-F238E27FC236}">
                        <a16:creationId xmlns:a16="http://schemas.microsoft.com/office/drawing/2014/main" id="{A7A5E4C4-7B81-4AA8-A055-004089F9D2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7" y="1590"/>
                    <a:ext cx="58" cy="9"/>
                  </a:xfrm>
                  <a:custGeom>
                    <a:avLst/>
                    <a:gdLst>
                      <a:gd name="T0" fmla="*/ 9 w 33"/>
                      <a:gd name="T1" fmla="*/ 16 h 5"/>
                      <a:gd name="T2" fmla="*/ 102 w 33"/>
                      <a:gd name="T3" fmla="*/ 0 h 5"/>
                      <a:gd name="T4" fmla="*/ 62 w 33"/>
                      <a:gd name="T5" fmla="*/ 4 h 5"/>
                      <a:gd name="T6" fmla="*/ 7 w 33"/>
                      <a:gd name="T7" fmla="*/ 4 h 5"/>
                      <a:gd name="T8" fmla="*/ 0 w 33"/>
                      <a:gd name="T9" fmla="*/ 9 h 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3" h="5">
                        <a:moveTo>
                          <a:pt x="3" y="5"/>
                        </a:moveTo>
                        <a:cubicBezTo>
                          <a:pt x="10" y="4"/>
                          <a:pt x="26" y="1"/>
                          <a:pt x="33" y="0"/>
                        </a:cubicBezTo>
                        <a:cubicBezTo>
                          <a:pt x="33" y="0"/>
                          <a:pt x="29" y="0"/>
                          <a:pt x="20" y="1"/>
                        </a:cubicBezTo>
                        <a:cubicBezTo>
                          <a:pt x="11" y="2"/>
                          <a:pt x="2" y="4"/>
                          <a:pt x="2" y="1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27" name="Freeform 112">
                    <a:extLst>
                      <a:ext uri="{FF2B5EF4-FFF2-40B4-BE49-F238E27FC236}">
                        <a16:creationId xmlns:a16="http://schemas.microsoft.com/office/drawing/2014/main" id="{D0B71649-D858-4607-82B3-92E00929C6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8" y="1593"/>
                    <a:ext cx="61" cy="14"/>
                  </a:xfrm>
                  <a:custGeom>
                    <a:avLst/>
                    <a:gdLst>
                      <a:gd name="T0" fmla="*/ 20 w 34"/>
                      <a:gd name="T1" fmla="*/ 24 h 7"/>
                      <a:gd name="T2" fmla="*/ 109 w 34"/>
                      <a:gd name="T3" fmla="*/ 4 h 7"/>
                      <a:gd name="T4" fmla="*/ 9 w 34"/>
                      <a:gd name="T5" fmla="*/ 12 h 7"/>
                      <a:gd name="T6" fmla="*/ 4 w 34"/>
                      <a:gd name="T7" fmla="*/ 20 h 7"/>
                      <a:gd name="T8" fmla="*/ 20 w 34"/>
                      <a:gd name="T9" fmla="*/ 28 h 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4" h="7">
                        <a:moveTo>
                          <a:pt x="6" y="6"/>
                        </a:moveTo>
                        <a:cubicBezTo>
                          <a:pt x="10" y="6"/>
                          <a:pt x="26" y="4"/>
                          <a:pt x="34" y="1"/>
                        </a:cubicBezTo>
                        <a:cubicBezTo>
                          <a:pt x="31" y="2"/>
                          <a:pt x="6" y="5"/>
                          <a:pt x="3" y="3"/>
                        </a:cubicBezTo>
                        <a:cubicBezTo>
                          <a:pt x="0" y="0"/>
                          <a:pt x="1" y="5"/>
                          <a:pt x="1" y="5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28" name="Freeform 113">
                    <a:extLst>
                      <a:ext uri="{FF2B5EF4-FFF2-40B4-BE49-F238E27FC236}">
                        <a16:creationId xmlns:a16="http://schemas.microsoft.com/office/drawing/2014/main" id="{5ABAA183-74CE-4883-97EE-15F189090D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1" y="1574"/>
                    <a:ext cx="48" cy="17"/>
                  </a:xfrm>
                  <a:custGeom>
                    <a:avLst/>
                    <a:gdLst>
                      <a:gd name="T0" fmla="*/ 12 w 27"/>
                      <a:gd name="T1" fmla="*/ 32 h 9"/>
                      <a:gd name="T2" fmla="*/ 85 w 27"/>
                      <a:gd name="T3" fmla="*/ 0 h 9"/>
                      <a:gd name="T4" fmla="*/ 28 w 27"/>
                      <a:gd name="T5" fmla="*/ 17 h 9"/>
                      <a:gd name="T6" fmla="*/ 7 w 27"/>
                      <a:gd name="T7" fmla="*/ 17 h 9"/>
                      <a:gd name="T8" fmla="*/ 0 w 27"/>
                      <a:gd name="T9" fmla="*/ 25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7" h="9">
                        <a:moveTo>
                          <a:pt x="4" y="9"/>
                        </a:moveTo>
                        <a:cubicBezTo>
                          <a:pt x="9" y="7"/>
                          <a:pt x="23" y="2"/>
                          <a:pt x="27" y="0"/>
                        </a:cubicBezTo>
                        <a:cubicBezTo>
                          <a:pt x="22" y="1"/>
                          <a:pt x="15" y="3"/>
                          <a:pt x="9" y="5"/>
                        </a:cubicBezTo>
                        <a:cubicBezTo>
                          <a:pt x="3" y="7"/>
                          <a:pt x="2" y="5"/>
                          <a:pt x="2" y="5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29" name="Freeform 114">
                    <a:extLst>
                      <a:ext uri="{FF2B5EF4-FFF2-40B4-BE49-F238E27FC236}">
                        <a16:creationId xmlns:a16="http://schemas.microsoft.com/office/drawing/2014/main" id="{B1A6BFC7-5F50-454F-9972-88D29F0886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1" y="1574"/>
                    <a:ext cx="29" cy="12"/>
                  </a:xfrm>
                  <a:custGeom>
                    <a:avLst/>
                    <a:gdLst>
                      <a:gd name="T0" fmla="*/ 4 w 16"/>
                      <a:gd name="T1" fmla="*/ 24 h 6"/>
                      <a:gd name="T2" fmla="*/ 53 w 16"/>
                      <a:gd name="T3" fmla="*/ 0 h 6"/>
                      <a:gd name="T4" fmla="*/ 0 w 16"/>
                      <a:gd name="T5" fmla="*/ 8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6" h="6">
                        <a:moveTo>
                          <a:pt x="1" y="6"/>
                        </a:moveTo>
                        <a:cubicBezTo>
                          <a:pt x="6" y="3"/>
                          <a:pt x="14" y="1"/>
                          <a:pt x="16" y="0"/>
                        </a:cubicBezTo>
                        <a:cubicBezTo>
                          <a:pt x="13" y="1"/>
                          <a:pt x="1" y="5"/>
                          <a:pt x="0" y="2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30" name="Freeform 115">
                    <a:extLst>
                      <a:ext uri="{FF2B5EF4-FFF2-40B4-BE49-F238E27FC236}">
                        <a16:creationId xmlns:a16="http://schemas.microsoft.com/office/drawing/2014/main" id="{7C13836A-4124-45F7-93FC-DA5FDA0E6D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9" y="1559"/>
                    <a:ext cx="31" cy="17"/>
                  </a:xfrm>
                  <a:custGeom>
                    <a:avLst/>
                    <a:gdLst>
                      <a:gd name="T0" fmla="*/ 4 w 17"/>
                      <a:gd name="T1" fmla="*/ 32 h 9"/>
                      <a:gd name="T2" fmla="*/ 57 w 17"/>
                      <a:gd name="T3" fmla="*/ 11 h 9"/>
                      <a:gd name="T4" fmla="*/ 9 w 17"/>
                      <a:gd name="T5" fmla="*/ 15 h 9"/>
                      <a:gd name="T6" fmla="*/ 0 w 17"/>
                      <a:gd name="T7" fmla="*/ 21 h 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7" h="9">
                        <a:moveTo>
                          <a:pt x="1" y="9"/>
                        </a:moveTo>
                        <a:cubicBezTo>
                          <a:pt x="6" y="6"/>
                          <a:pt x="17" y="3"/>
                          <a:pt x="17" y="3"/>
                        </a:cubicBezTo>
                        <a:cubicBezTo>
                          <a:pt x="12" y="4"/>
                          <a:pt x="2" y="8"/>
                          <a:pt x="3" y="4"/>
                        </a:cubicBezTo>
                        <a:cubicBezTo>
                          <a:pt x="4" y="0"/>
                          <a:pt x="0" y="6"/>
                          <a:pt x="0" y="6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31" name="Freeform 116">
                    <a:extLst>
                      <a:ext uri="{FF2B5EF4-FFF2-40B4-BE49-F238E27FC236}">
                        <a16:creationId xmlns:a16="http://schemas.microsoft.com/office/drawing/2014/main" id="{7E36A2A3-904E-4FBD-B7C6-B861C85098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5" y="1578"/>
                    <a:ext cx="157" cy="76"/>
                  </a:xfrm>
                  <a:custGeom>
                    <a:avLst/>
                    <a:gdLst>
                      <a:gd name="T0" fmla="*/ 0 w 88"/>
                      <a:gd name="T1" fmla="*/ 0 h 40"/>
                      <a:gd name="T2" fmla="*/ 102 w 88"/>
                      <a:gd name="T3" fmla="*/ 51 h 40"/>
                      <a:gd name="T4" fmla="*/ 227 w 88"/>
                      <a:gd name="T5" fmla="*/ 68 h 40"/>
                      <a:gd name="T6" fmla="*/ 280 w 88"/>
                      <a:gd name="T7" fmla="*/ 80 h 40"/>
                      <a:gd name="T8" fmla="*/ 277 w 88"/>
                      <a:gd name="T9" fmla="*/ 91 h 40"/>
                      <a:gd name="T10" fmla="*/ 264 w 88"/>
                      <a:gd name="T11" fmla="*/ 105 h 40"/>
                      <a:gd name="T12" fmla="*/ 223 w 88"/>
                      <a:gd name="T13" fmla="*/ 133 h 40"/>
                      <a:gd name="T14" fmla="*/ 159 w 88"/>
                      <a:gd name="T15" fmla="*/ 141 h 40"/>
                      <a:gd name="T16" fmla="*/ 121 w 88"/>
                      <a:gd name="T17" fmla="*/ 129 h 40"/>
                      <a:gd name="T18" fmla="*/ 86 w 88"/>
                      <a:gd name="T19" fmla="*/ 112 h 40"/>
                      <a:gd name="T20" fmla="*/ 159 w 88"/>
                      <a:gd name="T21" fmla="*/ 127 h 40"/>
                      <a:gd name="T22" fmla="*/ 227 w 88"/>
                      <a:gd name="T23" fmla="*/ 105 h 40"/>
                      <a:gd name="T24" fmla="*/ 223 w 88"/>
                      <a:gd name="T25" fmla="*/ 91 h 40"/>
                      <a:gd name="T26" fmla="*/ 203 w 88"/>
                      <a:gd name="T27" fmla="*/ 84 h 40"/>
                      <a:gd name="T28" fmla="*/ 187 w 88"/>
                      <a:gd name="T29" fmla="*/ 72 h 40"/>
                      <a:gd name="T30" fmla="*/ 0 w 88"/>
                      <a:gd name="T31" fmla="*/ 0 h 4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88" h="40">
                        <a:moveTo>
                          <a:pt x="0" y="0"/>
                        </a:moveTo>
                        <a:cubicBezTo>
                          <a:pt x="7" y="6"/>
                          <a:pt x="22" y="12"/>
                          <a:pt x="32" y="14"/>
                        </a:cubicBezTo>
                        <a:cubicBezTo>
                          <a:pt x="42" y="16"/>
                          <a:pt x="60" y="19"/>
                          <a:pt x="71" y="19"/>
                        </a:cubicBezTo>
                        <a:cubicBezTo>
                          <a:pt x="82" y="20"/>
                          <a:pt x="88" y="22"/>
                          <a:pt x="88" y="22"/>
                        </a:cubicBezTo>
                        <a:cubicBezTo>
                          <a:pt x="87" y="25"/>
                          <a:pt x="87" y="25"/>
                          <a:pt x="87" y="25"/>
                        </a:cubicBezTo>
                        <a:cubicBezTo>
                          <a:pt x="87" y="25"/>
                          <a:pt x="85" y="28"/>
                          <a:pt x="83" y="29"/>
                        </a:cubicBezTo>
                        <a:cubicBezTo>
                          <a:pt x="81" y="31"/>
                          <a:pt x="74" y="37"/>
                          <a:pt x="70" y="37"/>
                        </a:cubicBezTo>
                        <a:cubicBezTo>
                          <a:pt x="66" y="39"/>
                          <a:pt x="53" y="40"/>
                          <a:pt x="50" y="39"/>
                        </a:cubicBezTo>
                        <a:cubicBezTo>
                          <a:pt x="46" y="39"/>
                          <a:pt x="39" y="37"/>
                          <a:pt x="38" y="36"/>
                        </a:cubicBezTo>
                        <a:cubicBezTo>
                          <a:pt x="36" y="35"/>
                          <a:pt x="27" y="32"/>
                          <a:pt x="27" y="31"/>
                        </a:cubicBezTo>
                        <a:cubicBezTo>
                          <a:pt x="30" y="32"/>
                          <a:pt x="43" y="35"/>
                          <a:pt x="50" y="35"/>
                        </a:cubicBezTo>
                        <a:cubicBezTo>
                          <a:pt x="50" y="36"/>
                          <a:pt x="66" y="33"/>
                          <a:pt x="71" y="29"/>
                        </a:cubicBezTo>
                        <a:cubicBezTo>
                          <a:pt x="74" y="27"/>
                          <a:pt x="74" y="24"/>
                          <a:pt x="70" y="25"/>
                        </a:cubicBezTo>
                        <a:cubicBezTo>
                          <a:pt x="71" y="23"/>
                          <a:pt x="68" y="22"/>
                          <a:pt x="64" y="23"/>
                        </a:cubicBezTo>
                        <a:cubicBezTo>
                          <a:pt x="64" y="21"/>
                          <a:pt x="60" y="20"/>
                          <a:pt x="59" y="20"/>
                        </a:cubicBezTo>
                        <a:cubicBezTo>
                          <a:pt x="58" y="20"/>
                          <a:pt x="27" y="21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32" name="Freeform 117">
                    <a:extLst>
                      <a:ext uri="{FF2B5EF4-FFF2-40B4-BE49-F238E27FC236}">
                        <a16:creationId xmlns:a16="http://schemas.microsoft.com/office/drawing/2014/main" id="{3B0CD8EA-D851-45FE-BF1A-C1DC706C07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9" y="1479"/>
                    <a:ext cx="66" cy="120"/>
                  </a:xfrm>
                  <a:custGeom>
                    <a:avLst/>
                    <a:gdLst>
                      <a:gd name="T0" fmla="*/ 45 w 37"/>
                      <a:gd name="T1" fmla="*/ 0 h 63"/>
                      <a:gd name="T2" fmla="*/ 86 w 37"/>
                      <a:gd name="T3" fmla="*/ 21 h 63"/>
                      <a:gd name="T4" fmla="*/ 111 w 37"/>
                      <a:gd name="T5" fmla="*/ 40 h 63"/>
                      <a:gd name="T6" fmla="*/ 93 w 37"/>
                      <a:gd name="T7" fmla="*/ 44 h 63"/>
                      <a:gd name="T8" fmla="*/ 109 w 37"/>
                      <a:gd name="T9" fmla="*/ 55 h 63"/>
                      <a:gd name="T10" fmla="*/ 105 w 37"/>
                      <a:gd name="T11" fmla="*/ 69 h 63"/>
                      <a:gd name="T12" fmla="*/ 93 w 37"/>
                      <a:gd name="T13" fmla="*/ 65 h 63"/>
                      <a:gd name="T14" fmla="*/ 93 w 37"/>
                      <a:gd name="T15" fmla="*/ 69 h 63"/>
                      <a:gd name="T16" fmla="*/ 93 w 37"/>
                      <a:gd name="T17" fmla="*/ 88 h 63"/>
                      <a:gd name="T18" fmla="*/ 118 w 37"/>
                      <a:gd name="T19" fmla="*/ 116 h 63"/>
                      <a:gd name="T20" fmla="*/ 96 w 37"/>
                      <a:gd name="T21" fmla="*/ 101 h 63"/>
                      <a:gd name="T22" fmla="*/ 93 w 37"/>
                      <a:gd name="T23" fmla="*/ 112 h 63"/>
                      <a:gd name="T24" fmla="*/ 82 w 37"/>
                      <a:gd name="T25" fmla="*/ 131 h 63"/>
                      <a:gd name="T26" fmla="*/ 105 w 37"/>
                      <a:gd name="T27" fmla="*/ 164 h 63"/>
                      <a:gd name="T28" fmla="*/ 89 w 37"/>
                      <a:gd name="T29" fmla="*/ 173 h 63"/>
                      <a:gd name="T30" fmla="*/ 98 w 37"/>
                      <a:gd name="T31" fmla="*/ 192 h 63"/>
                      <a:gd name="T32" fmla="*/ 96 w 37"/>
                      <a:gd name="T33" fmla="*/ 204 h 63"/>
                      <a:gd name="T34" fmla="*/ 98 w 37"/>
                      <a:gd name="T35" fmla="*/ 213 h 63"/>
                      <a:gd name="T36" fmla="*/ 96 w 37"/>
                      <a:gd name="T37" fmla="*/ 213 h 63"/>
                      <a:gd name="T38" fmla="*/ 111 w 37"/>
                      <a:gd name="T39" fmla="*/ 221 h 63"/>
                      <a:gd name="T40" fmla="*/ 98 w 37"/>
                      <a:gd name="T41" fmla="*/ 221 h 63"/>
                      <a:gd name="T42" fmla="*/ 98 w 37"/>
                      <a:gd name="T43" fmla="*/ 229 h 63"/>
                      <a:gd name="T44" fmla="*/ 86 w 37"/>
                      <a:gd name="T45" fmla="*/ 221 h 63"/>
                      <a:gd name="T46" fmla="*/ 64 w 37"/>
                      <a:gd name="T47" fmla="*/ 217 h 63"/>
                      <a:gd name="T48" fmla="*/ 32 w 37"/>
                      <a:gd name="T49" fmla="*/ 213 h 63"/>
                      <a:gd name="T50" fmla="*/ 0 w 37"/>
                      <a:gd name="T51" fmla="*/ 204 h 63"/>
                      <a:gd name="T52" fmla="*/ 37 w 37"/>
                      <a:gd name="T53" fmla="*/ 196 h 63"/>
                      <a:gd name="T54" fmla="*/ 54 w 37"/>
                      <a:gd name="T55" fmla="*/ 181 h 63"/>
                      <a:gd name="T56" fmla="*/ 66 w 37"/>
                      <a:gd name="T57" fmla="*/ 164 h 63"/>
                      <a:gd name="T58" fmla="*/ 66 w 37"/>
                      <a:gd name="T59" fmla="*/ 145 h 63"/>
                      <a:gd name="T60" fmla="*/ 61 w 37"/>
                      <a:gd name="T61" fmla="*/ 133 h 63"/>
                      <a:gd name="T62" fmla="*/ 61 w 37"/>
                      <a:gd name="T63" fmla="*/ 120 h 63"/>
                      <a:gd name="T64" fmla="*/ 61 w 37"/>
                      <a:gd name="T65" fmla="*/ 116 h 63"/>
                      <a:gd name="T66" fmla="*/ 61 w 37"/>
                      <a:gd name="T67" fmla="*/ 109 h 63"/>
                      <a:gd name="T68" fmla="*/ 61 w 37"/>
                      <a:gd name="T69" fmla="*/ 95 h 63"/>
                      <a:gd name="T70" fmla="*/ 64 w 37"/>
                      <a:gd name="T71" fmla="*/ 84 h 63"/>
                      <a:gd name="T72" fmla="*/ 73 w 37"/>
                      <a:gd name="T73" fmla="*/ 80 h 63"/>
                      <a:gd name="T74" fmla="*/ 82 w 37"/>
                      <a:gd name="T75" fmla="*/ 72 h 63"/>
                      <a:gd name="T76" fmla="*/ 86 w 37"/>
                      <a:gd name="T77" fmla="*/ 55 h 63"/>
                      <a:gd name="T78" fmla="*/ 82 w 37"/>
                      <a:gd name="T79" fmla="*/ 48 h 63"/>
                      <a:gd name="T80" fmla="*/ 80 w 37"/>
                      <a:gd name="T81" fmla="*/ 36 h 63"/>
                      <a:gd name="T82" fmla="*/ 66 w 37"/>
                      <a:gd name="T83" fmla="*/ 21 h 63"/>
                      <a:gd name="T84" fmla="*/ 57 w 37"/>
                      <a:gd name="T85" fmla="*/ 11 h 63"/>
                      <a:gd name="T86" fmla="*/ 48 w 37"/>
                      <a:gd name="T87" fmla="*/ 4 h 63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37" h="63">
                        <a:moveTo>
                          <a:pt x="14" y="0"/>
                        </a:moveTo>
                        <a:cubicBezTo>
                          <a:pt x="18" y="2"/>
                          <a:pt x="22" y="4"/>
                          <a:pt x="27" y="6"/>
                        </a:cubicBezTo>
                        <a:cubicBezTo>
                          <a:pt x="29" y="8"/>
                          <a:pt x="34" y="9"/>
                          <a:pt x="35" y="11"/>
                        </a:cubicBezTo>
                        <a:cubicBezTo>
                          <a:pt x="34" y="10"/>
                          <a:pt x="29" y="10"/>
                          <a:pt x="29" y="12"/>
                        </a:cubicBezTo>
                        <a:cubicBezTo>
                          <a:pt x="30" y="13"/>
                          <a:pt x="33" y="14"/>
                          <a:pt x="34" y="15"/>
                        </a:cubicBezTo>
                        <a:cubicBezTo>
                          <a:pt x="32" y="16"/>
                          <a:pt x="33" y="18"/>
                          <a:pt x="33" y="19"/>
                        </a:cubicBezTo>
                        <a:cubicBezTo>
                          <a:pt x="32" y="18"/>
                          <a:pt x="31" y="17"/>
                          <a:pt x="29" y="18"/>
                        </a:cubicBezTo>
                        <a:cubicBezTo>
                          <a:pt x="28" y="18"/>
                          <a:pt x="28" y="19"/>
                          <a:pt x="29" y="19"/>
                        </a:cubicBezTo>
                        <a:cubicBezTo>
                          <a:pt x="26" y="18"/>
                          <a:pt x="28" y="23"/>
                          <a:pt x="29" y="24"/>
                        </a:cubicBezTo>
                        <a:cubicBezTo>
                          <a:pt x="31" y="26"/>
                          <a:pt x="35" y="28"/>
                          <a:pt x="37" y="32"/>
                        </a:cubicBezTo>
                        <a:cubicBezTo>
                          <a:pt x="36" y="30"/>
                          <a:pt x="32" y="28"/>
                          <a:pt x="30" y="28"/>
                        </a:cubicBezTo>
                        <a:cubicBezTo>
                          <a:pt x="28" y="28"/>
                          <a:pt x="28" y="30"/>
                          <a:pt x="29" y="31"/>
                        </a:cubicBezTo>
                        <a:cubicBezTo>
                          <a:pt x="26" y="30"/>
                          <a:pt x="24" y="34"/>
                          <a:pt x="26" y="36"/>
                        </a:cubicBezTo>
                        <a:cubicBezTo>
                          <a:pt x="22" y="37"/>
                          <a:pt x="31" y="44"/>
                          <a:pt x="33" y="45"/>
                        </a:cubicBezTo>
                        <a:cubicBezTo>
                          <a:pt x="30" y="45"/>
                          <a:pt x="27" y="45"/>
                          <a:pt x="28" y="48"/>
                        </a:cubicBezTo>
                        <a:cubicBezTo>
                          <a:pt x="28" y="50"/>
                          <a:pt x="31" y="51"/>
                          <a:pt x="31" y="53"/>
                        </a:cubicBezTo>
                        <a:cubicBezTo>
                          <a:pt x="31" y="53"/>
                          <a:pt x="30" y="54"/>
                          <a:pt x="30" y="56"/>
                        </a:cubicBezTo>
                        <a:cubicBezTo>
                          <a:pt x="30" y="57"/>
                          <a:pt x="30" y="58"/>
                          <a:pt x="31" y="59"/>
                        </a:cubicBezTo>
                        <a:cubicBezTo>
                          <a:pt x="31" y="59"/>
                          <a:pt x="30" y="59"/>
                          <a:pt x="30" y="59"/>
                        </a:cubicBezTo>
                        <a:cubicBezTo>
                          <a:pt x="30" y="61"/>
                          <a:pt x="35" y="60"/>
                          <a:pt x="35" y="61"/>
                        </a:cubicBezTo>
                        <a:cubicBezTo>
                          <a:pt x="34" y="61"/>
                          <a:pt x="32" y="60"/>
                          <a:pt x="31" y="61"/>
                        </a:cubicBezTo>
                        <a:cubicBezTo>
                          <a:pt x="31" y="62"/>
                          <a:pt x="31" y="62"/>
                          <a:pt x="31" y="63"/>
                        </a:cubicBezTo>
                        <a:cubicBezTo>
                          <a:pt x="30" y="62"/>
                          <a:pt x="29" y="62"/>
                          <a:pt x="27" y="61"/>
                        </a:cubicBezTo>
                        <a:cubicBezTo>
                          <a:pt x="25" y="60"/>
                          <a:pt x="22" y="60"/>
                          <a:pt x="20" y="60"/>
                        </a:cubicBezTo>
                        <a:cubicBezTo>
                          <a:pt x="16" y="59"/>
                          <a:pt x="13" y="59"/>
                          <a:pt x="10" y="59"/>
                        </a:cubicBezTo>
                        <a:cubicBezTo>
                          <a:pt x="6" y="58"/>
                          <a:pt x="4" y="57"/>
                          <a:pt x="0" y="56"/>
                        </a:cubicBezTo>
                        <a:cubicBezTo>
                          <a:pt x="3" y="58"/>
                          <a:pt x="14" y="59"/>
                          <a:pt x="12" y="54"/>
                        </a:cubicBezTo>
                        <a:cubicBezTo>
                          <a:pt x="15" y="55"/>
                          <a:pt x="20" y="54"/>
                          <a:pt x="17" y="50"/>
                        </a:cubicBezTo>
                        <a:cubicBezTo>
                          <a:pt x="20" y="51"/>
                          <a:pt x="23" y="47"/>
                          <a:pt x="21" y="45"/>
                        </a:cubicBezTo>
                        <a:cubicBezTo>
                          <a:pt x="22" y="45"/>
                          <a:pt x="23" y="41"/>
                          <a:pt x="21" y="40"/>
                        </a:cubicBezTo>
                        <a:cubicBezTo>
                          <a:pt x="22" y="39"/>
                          <a:pt x="20" y="38"/>
                          <a:pt x="19" y="37"/>
                        </a:cubicBezTo>
                        <a:cubicBezTo>
                          <a:pt x="18" y="36"/>
                          <a:pt x="19" y="34"/>
                          <a:pt x="19" y="33"/>
                        </a:cubicBezTo>
                        <a:cubicBezTo>
                          <a:pt x="19" y="33"/>
                          <a:pt x="19" y="32"/>
                          <a:pt x="19" y="32"/>
                        </a:cubicBezTo>
                        <a:cubicBezTo>
                          <a:pt x="19" y="31"/>
                          <a:pt x="19" y="31"/>
                          <a:pt x="19" y="30"/>
                        </a:cubicBezTo>
                        <a:cubicBezTo>
                          <a:pt x="20" y="29"/>
                          <a:pt x="21" y="27"/>
                          <a:pt x="19" y="26"/>
                        </a:cubicBezTo>
                        <a:cubicBezTo>
                          <a:pt x="20" y="26"/>
                          <a:pt x="21" y="24"/>
                          <a:pt x="20" y="23"/>
                        </a:cubicBezTo>
                        <a:cubicBezTo>
                          <a:pt x="22" y="24"/>
                          <a:pt x="22" y="22"/>
                          <a:pt x="23" y="22"/>
                        </a:cubicBezTo>
                        <a:cubicBezTo>
                          <a:pt x="24" y="21"/>
                          <a:pt x="26" y="21"/>
                          <a:pt x="26" y="20"/>
                        </a:cubicBezTo>
                        <a:cubicBezTo>
                          <a:pt x="27" y="19"/>
                          <a:pt x="27" y="16"/>
                          <a:pt x="27" y="15"/>
                        </a:cubicBezTo>
                        <a:cubicBezTo>
                          <a:pt x="26" y="14"/>
                          <a:pt x="26" y="14"/>
                          <a:pt x="26" y="13"/>
                        </a:cubicBezTo>
                        <a:cubicBezTo>
                          <a:pt x="26" y="11"/>
                          <a:pt x="26" y="11"/>
                          <a:pt x="25" y="10"/>
                        </a:cubicBezTo>
                        <a:cubicBezTo>
                          <a:pt x="24" y="9"/>
                          <a:pt x="22" y="7"/>
                          <a:pt x="21" y="6"/>
                        </a:cubicBezTo>
                        <a:cubicBezTo>
                          <a:pt x="20" y="5"/>
                          <a:pt x="19" y="4"/>
                          <a:pt x="18" y="3"/>
                        </a:cubicBezTo>
                        <a:cubicBezTo>
                          <a:pt x="17" y="2"/>
                          <a:pt x="16" y="2"/>
                          <a:pt x="15" y="1"/>
                        </a:cubicBezTo>
                      </a:path>
                    </a:pathLst>
                  </a:custGeom>
                  <a:solidFill>
                    <a:srgbClr val="D3CED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33" name="Freeform 118">
                    <a:extLst>
                      <a:ext uri="{FF2B5EF4-FFF2-40B4-BE49-F238E27FC236}">
                        <a16:creationId xmlns:a16="http://schemas.microsoft.com/office/drawing/2014/main" id="{F53B46D9-D996-4BE4-9C45-DB74D15BD1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2" y="1479"/>
                    <a:ext cx="34" cy="55"/>
                  </a:xfrm>
                  <a:custGeom>
                    <a:avLst/>
                    <a:gdLst>
                      <a:gd name="T0" fmla="*/ 4 w 19"/>
                      <a:gd name="T1" fmla="*/ 0 h 29"/>
                      <a:gd name="T2" fmla="*/ 0 w 19"/>
                      <a:gd name="T3" fmla="*/ 17 h 29"/>
                      <a:gd name="T4" fmla="*/ 7 w 19"/>
                      <a:gd name="T5" fmla="*/ 32 h 29"/>
                      <a:gd name="T6" fmla="*/ 0 w 19"/>
                      <a:gd name="T7" fmla="*/ 53 h 29"/>
                      <a:gd name="T8" fmla="*/ 7 w 19"/>
                      <a:gd name="T9" fmla="*/ 64 h 29"/>
                      <a:gd name="T10" fmla="*/ 9 w 19"/>
                      <a:gd name="T11" fmla="*/ 64 h 29"/>
                      <a:gd name="T12" fmla="*/ 7 w 19"/>
                      <a:gd name="T13" fmla="*/ 76 h 29"/>
                      <a:gd name="T14" fmla="*/ 7 w 19"/>
                      <a:gd name="T15" fmla="*/ 89 h 29"/>
                      <a:gd name="T16" fmla="*/ 13 w 19"/>
                      <a:gd name="T17" fmla="*/ 89 h 29"/>
                      <a:gd name="T18" fmla="*/ 16 w 19"/>
                      <a:gd name="T19" fmla="*/ 104 h 29"/>
                      <a:gd name="T20" fmla="*/ 25 w 19"/>
                      <a:gd name="T21" fmla="*/ 97 h 29"/>
                      <a:gd name="T22" fmla="*/ 25 w 19"/>
                      <a:gd name="T23" fmla="*/ 76 h 29"/>
                      <a:gd name="T24" fmla="*/ 25 w 19"/>
                      <a:gd name="T25" fmla="*/ 61 h 29"/>
                      <a:gd name="T26" fmla="*/ 23 w 19"/>
                      <a:gd name="T27" fmla="*/ 61 h 29"/>
                      <a:gd name="T28" fmla="*/ 36 w 19"/>
                      <a:gd name="T29" fmla="*/ 51 h 29"/>
                      <a:gd name="T30" fmla="*/ 23 w 19"/>
                      <a:gd name="T31" fmla="*/ 47 h 29"/>
                      <a:gd name="T32" fmla="*/ 36 w 19"/>
                      <a:gd name="T33" fmla="*/ 40 h 29"/>
                      <a:gd name="T34" fmla="*/ 52 w 19"/>
                      <a:gd name="T35" fmla="*/ 28 h 29"/>
                      <a:gd name="T36" fmla="*/ 38 w 19"/>
                      <a:gd name="T37" fmla="*/ 21 h 29"/>
                      <a:gd name="T38" fmla="*/ 61 w 19"/>
                      <a:gd name="T39" fmla="*/ 8 h 29"/>
                      <a:gd name="T40" fmla="*/ 38 w 19"/>
                      <a:gd name="T41" fmla="*/ 15 h 29"/>
                      <a:gd name="T42" fmla="*/ 36 w 19"/>
                      <a:gd name="T43" fmla="*/ 8 h 29"/>
                      <a:gd name="T44" fmla="*/ 9 w 19"/>
                      <a:gd name="T45" fmla="*/ 4 h 29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19" h="29">
                        <a:moveTo>
                          <a:pt x="1" y="0"/>
                        </a:moveTo>
                        <a:cubicBezTo>
                          <a:pt x="4" y="2"/>
                          <a:pt x="2" y="4"/>
                          <a:pt x="0" y="5"/>
                        </a:cubicBezTo>
                        <a:cubicBezTo>
                          <a:pt x="3" y="5"/>
                          <a:pt x="5" y="8"/>
                          <a:pt x="2" y="9"/>
                        </a:cubicBezTo>
                        <a:cubicBezTo>
                          <a:pt x="6" y="9"/>
                          <a:pt x="1" y="14"/>
                          <a:pt x="0" y="15"/>
                        </a:cubicBezTo>
                        <a:cubicBezTo>
                          <a:pt x="3" y="14"/>
                          <a:pt x="3" y="16"/>
                          <a:pt x="2" y="18"/>
                        </a:cubicBezTo>
                        <a:cubicBezTo>
                          <a:pt x="3" y="18"/>
                          <a:pt x="3" y="18"/>
                          <a:pt x="3" y="18"/>
                        </a:cubicBezTo>
                        <a:cubicBezTo>
                          <a:pt x="3" y="19"/>
                          <a:pt x="2" y="20"/>
                          <a:pt x="2" y="21"/>
                        </a:cubicBezTo>
                        <a:cubicBezTo>
                          <a:pt x="5" y="20"/>
                          <a:pt x="3" y="24"/>
                          <a:pt x="2" y="25"/>
                        </a:cubicBezTo>
                        <a:cubicBezTo>
                          <a:pt x="3" y="25"/>
                          <a:pt x="3" y="25"/>
                          <a:pt x="4" y="25"/>
                        </a:cubicBezTo>
                        <a:cubicBezTo>
                          <a:pt x="5" y="27"/>
                          <a:pt x="5" y="28"/>
                          <a:pt x="5" y="29"/>
                        </a:cubicBezTo>
                        <a:cubicBezTo>
                          <a:pt x="5" y="28"/>
                          <a:pt x="6" y="28"/>
                          <a:pt x="8" y="27"/>
                        </a:cubicBezTo>
                        <a:cubicBezTo>
                          <a:pt x="5" y="27"/>
                          <a:pt x="7" y="22"/>
                          <a:pt x="8" y="21"/>
                        </a:cubicBezTo>
                        <a:cubicBezTo>
                          <a:pt x="6" y="21"/>
                          <a:pt x="7" y="18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9" y="16"/>
                          <a:pt x="10" y="16"/>
                          <a:pt x="11" y="14"/>
                        </a:cubicBezTo>
                        <a:cubicBezTo>
                          <a:pt x="10" y="15"/>
                          <a:pt x="4" y="16"/>
                          <a:pt x="7" y="13"/>
                        </a:cubicBezTo>
                        <a:cubicBezTo>
                          <a:pt x="8" y="12"/>
                          <a:pt x="10" y="11"/>
                          <a:pt x="11" y="11"/>
                        </a:cubicBezTo>
                        <a:cubicBezTo>
                          <a:pt x="13" y="10"/>
                          <a:pt x="14" y="9"/>
                          <a:pt x="16" y="8"/>
                        </a:cubicBezTo>
                        <a:cubicBezTo>
                          <a:pt x="14" y="9"/>
                          <a:pt x="9" y="9"/>
                          <a:pt x="12" y="6"/>
                        </a:cubicBezTo>
                        <a:cubicBezTo>
                          <a:pt x="15" y="5"/>
                          <a:pt x="17" y="4"/>
                          <a:pt x="19" y="2"/>
                        </a:cubicBezTo>
                        <a:cubicBezTo>
                          <a:pt x="18" y="4"/>
                          <a:pt x="14" y="5"/>
                          <a:pt x="12" y="4"/>
                        </a:cubicBezTo>
                        <a:cubicBezTo>
                          <a:pt x="11" y="4"/>
                          <a:pt x="9" y="3"/>
                          <a:pt x="11" y="2"/>
                        </a:cubicBezTo>
                        <a:cubicBezTo>
                          <a:pt x="8" y="2"/>
                          <a:pt x="4" y="3"/>
                          <a:pt x="3" y="1"/>
                        </a:cubicBezTo>
                      </a:path>
                    </a:pathLst>
                  </a:custGeom>
                  <a:solidFill>
                    <a:srgbClr val="9E92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34" name="Freeform 119">
                    <a:extLst>
                      <a:ext uri="{FF2B5EF4-FFF2-40B4-BE49-F238E27FC236}">
                        <a16:creationId xmlns:a16="http://schemas.microsoft.com/office/drawing/2014/main" id="{F8239CE0-6E07-473A-95C7-5B30C7A118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8" y="1529"/>
                    <a:ext cx="43" cy="89"/>
                  </a:xfrm>
                  <a:custGeom>
                    <a:avLst/>
                    <a:gdLst>
                      <a:gd name="T0" fmla="*/ 23 w 24"/>
                      <a:gd name="T1" fmla="*/ 11 h 47"/>
                      <a:gd name="T2" fmla="*/ 9 w 24"/>
                      <a:gd name="T3" fmla="*/ 44 h 47"/>
                      <a:gd name="T4" fmla="*/ 16 w 24"/>
                      <a:gd name="T5" fmla="*/ 51 h 47"/>
                      <a:gd name="T6" fmla="*/ 16 w 24"/>
                      <a:gd name="T7" fmla="*/ 72 h 47"/>
                      <a:gd name="T8" fmla="*/ 20 w 24"/>
                      <a:gd name="T9" fmla="*/ 85 h 47"/>
                      <a:gd name="T10" fmla="*/ 7 w 24"/>
                      <a:gd name="T11" fmla="*/ 97 h 47"/>
                      <a:gd name="T12" fmla="*/ 7 w 24"/>
                      <a:gd name="T13" fmla="*/ 112 h 47"/>
                      <a:gd name="T14" fmla="*/ 9 w 24"/>
                      <a:gd name="T15" fmla="*/ 112 h 47"/>
                      <a:gd name="T16" fmla="*/ 7 w 24"/>
                      <a:gd name="T17" fmla="*/ 125 h 47"/>
                      <a:gd name="T18" fmla="*/ 4 w 24"/>
                      <a:gd name="T19" fmla="*/ 136 h 47"/>
                      <a:gd name="T20" fmla="*/ 4 w 24"/>
                      <a:gd name="T21" fmla="*/ 151 h 47"/>
                      <a:gd name="T22" fmla="*/ 7 w 24"/>
                      <a:gd name="T23" fmla="*/ 151 h 47"/>
                      <a:gd name="T24" fmla="*/ 0 w 24"/>
                      <a:gd name="T25" fmla="*/ 161 h 47"/>
                      <a:gd name="T26" fmla="*/ 7 w 24"/>
                      <a:gd name="T27" fmla="*/ 169 h 47"/>
                      <a:gd name="T28" fmla="*/ 32 w 24"/>
                      <a:gd name="T29" fmla="*/ 161 h 47"/>
                      <a:gd name="T30" fmla="*/ 25 w 24"/>
                      <a:gd name="T31" fmla="*/ 161 h 47"/>
                      <a:gd name="T32" fmla="*/ 73 w 24"/>
                      <a:gd name="T33" fmla="*/ 161 h 47"/>
                      <a:gd name="T34" fmla="*/ 52 w 24"/>
                      <a:gd name="T35" fmla="*/ 151 h 47"/>
                      <a:gd name="T36" fmla="*/ 77 w 24"/>
                      <a:gd name="T37" fmla="*/ 151 h 47"/>
                      <a:gd name="T38" fmla="*/ 73 w 24"/>
                      <a:gd name="T39" fmla="*/ 144 h 47"/>
                      <a:gd name="T40" fmla="*/ 45 w 24"/>
                      <a:gd name="T41" fmla="*/ 144 h 47"/>
                      <a:gd name="T42" fmla="*/ 32 w 24"/>
                      <a:gd name="T43" fmla="*/ 140 h 47"/>
                      <a:gd name="T44" fmla="*/ 16 w 24"/>
                      <a:gd name="T45" fmla="*/ 125 h 47"/>
                      <a:gd name="T46" fmla="*/ 39 w 24"/>
                      <a:gd name="T47" fmla="*/ 112 h 47"/>
                      <a:gd name="T48" fmla="*/ 23 w 24"/>
                      <a:gd name="T49" fmla="*/ 100 h 47"/>
                      <a:gd name="T50" fmla="*/ 23 w 24"/>
                      <a:gd name="T51" fmla="*/ 97 h 47"/>
                      <a:gd name="T52" fmla="*/ 29 w 24"/>
                      <a:gd name="T53" fmla="*/ 85 h 47"/>
                      <a:gd name="T54" fmla="*/ 45 w 24"/>
                      <a:gd name="T55" fmla="*/ 72 h 47"/>
                      <a:gd name="T56" fmla="*/ 29 w 24"/>
                      <a:gd name="T57" fmla="*/ 68 h 47"/>
                      <a:gd name="T58" fmla="*/ 36 w 24"/>
                      <a:gd name="T59" fmla="*/ 57 h 47"/>
                      <a:gd name="T60" fmla="*/ 29 w 24"/>
                      <a:gd name="T61" fmla="*/ 47 h 47"/>
                      <a:gd name="T62" fmla="*/ 23 w 24"/>
                      <a:gd name="T63" fmla="*/ 32 h 47"/>
                      <a:gd name="T64" fmla="*/ 25 w 24"/>
                      <a:gd name="T65" fmla="*/ 0 h 4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24" h="47">
                        <a:moveTo>
                          <a:pt x="7" y="3"/>
                        </a:moveTo>
                        <a:cubicBezTo>
                          <a:pt x="10" y="7"/>
                          <a:pt x="3" y="9"/>
                          <a:pt x="3" y="12"/>
                        </a:cubicBezTo>
                        <a:cubicBezTo>
                          <a:pt x="4" y="11"/>
                          <a:pt x="7" y="12"/>
                          <a:pt x="5" y="14"/>
                        </a:cubicBezTo>
                        <a:cubicBezTo>
                          <a:pt x="9" y="14"/>
                          <a:pt x="5" y="19"/>
                          <a:pt x="5" y="20"/>
                        </a:cubicBezTo>
                        <a:cubicBezTo>
                          <a:pt x="7" y="18"/>
                          <a:pt x="8" y="23"/>
                          <a:pt x="6" y="24"/>
                        </a:cubicBezTo>
                        <a:cubicBezTo>
                          <a:pt x="5" y="25"/>
                          <a:pt x="3" y="26"/>
                          <a:pt x="2" y="27"/>
                        </a:cubicBezTo>
                        <a:cubicBezTo>
                          <a:pt x="5" y="26"/>
                          <a:pt x="4" y="30"/>
                          <a:pt x="2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2"/>
                          <a:pt x="3" y="34"/>
                          <a:pt x="2" y="35"/>
                        </a:cubicBezTo>
                        <a:cubicBezTo>
                          <a:pt x="3" y="36"/>
                          <a:pt x="3" y="38"/>
                          <a:pt x="1" y="38"/>
                        </a:cubicBezTo>
                        <a:cubicBezTo>
                          <a:pt x="3" y="39"/>
                          <a:pt x="2" y="41"/>
                          <a:pt x="1" y="42"/>
                        </a:cubicBezTo>
                        <a:cubicBezTo>
                          <a:pt x="1" y="42"/>
                          <a:pt x="1" y="42"/>
                          <a:pt x="2" y="42"/>
                        </a:cubicBezTo>
                        <a:cubicBezTo>
                          <a:pt x="2" y="43"/>
                          <a:pt x="1" y="44"/>
                          <a:pt x="0" y="45"/>
                        </a:cubicBezTo>
                        <a:cubicBezTo>
                          <a:pt x="2" y="44"/>
                          <a:pt x="2" y="46"/>
                          <a:pt x="2" y="47"/>
                        </a:cubicBezTo>
                        <a:cubicBezTo>
                          <a:pt x="4" y="46"/>
                          <a:pt x="7" y="46"/>
                          <a:pt x="10" y="45"/>
                        </a:cubicBezTo>
                        <a:cubicBezTo>
                          <a:pt x="9" y="45"/>
                          <a:pt x="9" y="45"/>
                          <a:pt x="8" y="45"/>
                        </a:cubicBezTo>
                        <a:cubicBezTo>
                          <a:pt x="13" y="45"/>
                          <a:pt x="18" y="44"/>
                          <a:pt x="23" y="45"/>
                        </a:cubicBezTo>
                        <a:cubicBezTo>
                          <a:pt x="22" y="44"/>
                          <a:pt x="16" y="44"/>
                          <a:pt x="16" y="42"/>
                        </a:cubicBezTo>
                        <a:cubicBezTo>
                          <a:pt x="18" y="41"/>
                          <a:pt x="22" y="42"/>
                          <a:pt x="24" y="42"/>
                        </a:cubicBezTo>
                        <a:cubicBezTo>
                          <a:pt x="23" y="42"/>
                          <a:pt x="21" y="41"/>
                          <a:pt x="23" y="40"/>
                        </a:cubicBezTo>
                        <a:cubicBezTo>
                          <a:pt x="20" y="40"/>
                          <a:pt x="17" y="40"/>
                          <a:pt x="14" y="40"/>
                        </a:cubicBezTo>
                        <a:cubicBezTo>
                          <a:pt x="13" y="40"/>
                          <a:pt x="7" y="41"/>
                          <a:pt x="10" y="39"/>
                        </a:cubicBezTo>
                        <a:cubicBezTo>
                          <a:pt x="7" y="39"/>
                          <a:pt x="4" y="38"/>
                          <a:pt x="5" y="35"/>
                        </a:cubicBezTo>
                        <a:cubicBezTo>
                          <a:pt x="6" y="34"/>
                          <a:pt x="10" y="31"/>
                          <a:pt x="12" y="31"/>
                        </a:cubicBezTo>
                        <a:cubicBezTo>
                          <a:pt x="10" y="31"/>
                          <a:pt x="4" y="30"/>
                          <a:pt x="7" y="28"/>
                        </a:cubicBezTo>
                        <a:cubicBezTo>
                          <a:pt x="6" y="29"/>
                          <a:pt x="6" y="28"/>
                          <a:pt x="7" y="27"/>
                        </a:cubicBezTo>
                        <a:cubicBezTo>
                          <a:pt x="7" y="26"/>
                          <a:pt x="8" y="25"/>
                          <a:pt x="9" y="24"/>
                        </a:cubicBezTo>
                        <a:cubicBezTo>
                          <a:pt x="11" y="23"/>
                          <a:pt x="12" y="21"/>
                          <a:pt x="14" y="20"/>
                        </a:cubicBezTo>
                        <a:cubicBezTo>
                          <a:pt x="13" y="20"/>
                          <a:pt x="10" y="21"/>
                          <a:pt x="9" y="19"/>
                        </a:cubicBezTo>
                        <a:cubicBezTo>
                          <a:pt x="9" y="18"/>
                          <a:pt x="10" y="17"/>
                          <a:pt x="11" y="16"/>
                        </a:cubicBezTo>
                        <a:cubicBezTo>
                          <a:pt x="8" y="17"/>
                          <a:pt x="9" y="14"/>
                          <a:pt x="9" y="13"/>
                        </a:cubicBezTo>
                        <a:cubicBezTo>
                          <a:pt x="8" y="12"/>
                          <a:pt x="7" y="11"/>
                          <a:pt x="7" y="9"/>
                        </a:cubicBezTo>
                        <a:cubicBezTo>
                          <a:pt x="7" y="7"/>
                          <a:pt x="10" y="2"/>
                          <a:pt x="8" y="0"/>
                        </a:cubicBezTo>
                      </a:path>
                    </a:pathLst>
                  </a:custGeom>
                  <a:solidFill>
                    <a:srgbClr val="9E92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35" name="Freeform 120">
                    <a:extLst>
                      <a:ext uri="{FF2B5EF4-FFF2-40B4-BE49-F238E27FC236}">
                        <a16:creationId xmlns:a16="http://schemas.microsoft.com/office/drawing/2014/main" id="{6D80EA40-D152-425E-B44F-F7AD071952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0" y="1614"/>
                    <a:ext cx="43" cy="21"/>
                  </a:xfrm>
                  <a:custGeom>
                    <a:avLst/>
                    <a:gdLst>
                      <a:gd name="T0" fmla="*/ 4 w 24"/>
                      <a:gd name="T1" fmla="*/ 11 h 11"/>
                      <a:gd name="T2" fmla="*/ 45 w 24"/>
                      <a:gd name="T3" fmla="*/ 4 h 11"/>
                      <a:gd name="T4" fmla="*/ 77 w 24"/>
                      <a:gd name="T5" fmla="*/ 0 h 11"/>
                      <a:gd name="T6" fmla="*/ 61 w 24"/>
                      <a:gd name="T7" fmla="*/ 11 h 11"/>
                      <a:gd name="T8" fmla="*/ 48 w 24"/>
                      <a:gd name="T9" fmla="*/ 19 h 11"/>
                      <a:gd name="T10" fmla="*/ 36 w 24"/>
                      <a:gd name="T11" fmla="*/ 25 h 11"/>
                      <a:gd name="T12" fmla="*/ 23 w 24"/>
                      <a:gd name="T13" fmla="*/ 25 h 11"/>
                      <a:gd name="T14" fmla="*/ 29 w 24"/>
                      <a:gd name="T15" fmla="*/ 40 h 11"/>
                      <a:gd name="T16" fmla="*/ 13 w 24"/>
                      <a:gd name="T17" fmla="*/ 32 h 11"/>
                      <a:gd name="T18" fmla="*/ 0 w 24"/>
                      <a:gd name="T19" fmla="*/ 11 h 1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4" h="11">
                        <a:moveTo>
                          <a:pt x="1" y="3"/>
                        </a:moveTo>
                        <a:cubicBezTo>
                          <a:pt x="4" y="1"/>
                          <a:pt x="9" y="1"/>
                          <a:pt x="14" y="1"/>
                        </a:cubicBezTo>
                        <a:cubicBezTo>
                          <a:pt x="17" y="0"/>
                          <a:pt x="22" y="0"/>
                          <a:pt x="24" y="0"/>
                        </a:cubicBezTo>
                        <a:cubicBezTo>
                          <a:pt x="23" y="0"/>
                          <a:pt x="18" y="1"/>
                          <a:pt x="19" y="3"/>
                        </a:cubicBezTo>
                        <a:cubicBezTo>
                          <a:pt x="16" y="2"/>
                          <a:pt x="15" y="3"/>
                          <a:pt x="15" y="5"/>
                        </a:cubicBezTo>
                        <a:cubicBezTo>
                          <a:pt x="13" y="4"/>
                          <a:pt x="10" y="5"/>
                          <a:pt x="11" y="7"/>
                        </a:cubicBezTo>
                        <a:cubicBezTo>
                          <a:pt x="10" y="7"/>
                          <a:pt x="8" y="7"/>
                          <a:pt x="7" y="7"/>
                        </a:cubicBezTo>
                        <a:cubicBezTo>
                          <a:pt x="6" y="8"/>
                          <a:pt x="8" y="9"/>
                          <a:pt x="9" y="11"/>
                        </a:cubicBezTo>
                        <a:cubicBezTo>
                          <a:pt x="8" y="10"/>
                          <a:pt x="5" y="8"/>
                          <a:pt x="4" y="9"/>
                        </a:cubicBezTo>
                        <a:cubicBezTo>
                          <a:pt x="4" y="5"/>
                          <a:pt x="2" y="6"/>
                          <a:pt x="0" y="3"/>
                        </a:cubicBezTo>
                      </a:path>
                    </a:pathLst>
                  </a:custGeom>
                  <a:solidFill>
                    <a:srgbClr val="9E92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36" name="Freeform 121">
                    <a:extLst>
                      <a:ext uri="{FF2B5EF4-FFF2-40B4-BE49-F238E27FC236}">
                        <a16:creationId xmlns:a16="http://schemas.microsoft.com/office/drawing/2014/main" id="{96028823-ACBB-4F40-930A-EF8EF426D7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3" y="1614"/>
                    <a:ext cx="39" cy="23"/>
                  </a:xfrm>
                  <a:custGeom>
                    <a:avLst/>
                    <a:gdLst>
                      <a:gd name="T0" fmla="*/ 0 w 22"/>
                      <a:gd name="T1" fmla="*/ 0 h 12"/>
                      <a:gd name="T2" fmla="*/ 44 w 22"/>
                      <a:gd name="T3" fmla="*/ 8 h 12"/>
                      <a:gd name="T4" fmla="*/ 69 w 22"/>
                      <a:gd name="T5" fmla="*/ 12 h 12"/>
                      <a:gd name="T6" fmla="*/ 50 w 22"/>
                      <a:gd name="T7" fmla="*/ 44 h 12"/>
                      <a:gd name="T8" fmla="*/ 37 w 22"/>
                      <a:gd name="T9" fmla="*/ 40 h 12"/>
                      <a:gd name="T10" fmla="*/ 37 w 22"/>
                      <a:gd name="T11" fmla="*/ 36 h 12"/>
                      <a:gd name="T12" fmla="*/ 28 w 22"/>
                      <a:gd name="T13" fmla="*/ 40 h 12"/>
                      <a:gd name="T14" fmla="*/ 32 w 22"/>
                      <a:gd name="T15" fmla="*/ 29 h 12"/>
                      <a:gd name="T16" fmla="*/ 32 w 22"/>
                      <a:gd name="T17" fmla="*/ 12 h 12"/>
                      <a:gd name="T18" fmla="*/ 12 w 22"/>
                      <a:gd name="T19" fmla="*/ 12 h 12"/>
                      <a:gd name="T20" fmla="*/ 9 w 22"/>
                      <a:gd name="T21" fmla="*/ 4 h 12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2" h="12">
                        <a:moveTo>
                          <a:pt x="0" y="0"/>
                        </a:moveTo>
                        <a:cubicBezTo>
                          <a:pt x="5" y="0"/>
                          <a:pt x="10" y="1"/>
                          <a:pt x="14" y="2"/>
                        </a:cubicBezTo>
                        <a:cubicBezTo>
                          <a:pt x="16" y="2"/>
                          <a:pt x="20" y="2"/>
                          <a:pt x="22" y="3"/>
                        </a:cubicBezTo>
                        <a:cubicBezTo>
                          <a:pt x="18" y="3"/>
                          <a:pt x="17" y="9"/>
                          <a:pt x="16" y="12"/>
                        </a:cubicBezTo>
                        <a:cubicBezTo>
                          <a:pt x="17" y="8"/>
                          <a:pt x="13" y="9"/>
                          <a:pt x="12" y="11"/>
                        </a:cubicBezTo>
                        <a:cubicBezTo>
                          <a:pt x="12" y="11"/>
                          <a:pt x="12" y="11"/>
                          <a:pt x="12" y="10"/>
                        </a:cubicBezTo>
                        <a:cubicBezTo>
                          <a:pt x="11" y="10"/>
                          <a:pt x="10" y="10"/>
                          <a:pt x="9" y="11"/>
                        </a:cubicBezTo>
                        <a:cubicBezTo>
                          <a:pt x="10" y="10"/>
                          <a:pt x="11" y="9"/>
                          <a:pt x="10" y="8"/>
                        </a:cubicBezTo>
                        <a:cubicBezTo>
                          <a:pt x="13" y="7"/>
                          <a:pt x="12" y="4"/>
                          <a:pt x="10" y="3"/>
                        </a:cubicBezTo>
                        <a:cubicBezTo>
                          <a:pt x="8" y="2"/>
                          <a:pt x="6" y="4"/>
                          <a:pt x="4" y="3"/>
                        </a:cubicBezTo>
                        <a:cubicBezTo>
                          <a:pt x="4" y="2"/>
                          <a:pt x="4" y="1"/>
                          <a:pt x="3" y="1"/>
                        </a:cubicBezTo>
                      </a:path>
                    </a:pathLst>
                  </a:custGeom>
                  <a:solidFill>
                    <a:srgbClr val="9E92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37" name="Freeform 122">
                    <a:extLst>
                      <a:ext uri="{FF2B5EF4-FFF2-40B4-BE49-F238E27FC236}">
                        <a16:creationId xmlns:a16="http://schemas.microsoft.com/office/drawing/2014/main" id="{88590C8A-0183-4D2E-BB3C-0C0F4324D3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2" y="1584"/>
                    <a:ext cx="8" cy="21"/>
                  </a:xfrm>
                  <a:custGeom>
                    <a:avLst/>
                    <a:gdLst>
                      <a:gd name="T0" fmla="*/ 4 w 4"/>
                      <a:gd name="T1" fmla="*/ 0 h 11"/>
                      <a:gd name="T2" fmla="*/ 16 w 4"/>
                      <a:gd name="T3" fmla="*/ 0 h 11"/>
                      <a:gd name="T4" fmla="*/ 12 w 4"/>
                      <a:gd name="T5" fmla="*/ 19 h 11"/>
                      <a:gd name="T6" fmla="*/ 12 w 4"/>
                      <a:gd name="T7" fmla="*/ 40 h 11"/>
                      <a:gd name="T8" fmla="*/ 0 w 4"/>
                      <a:gd name="T9" fmla="*/ 36 h 11"/>
                      <a:gd name="T10" fmla="*/ 4 w 4"/>
                      <a:gd name="T11" fmla="*/ 25 h 11"/>
                      <a:gd name="T12" fmla="*/ 8 w 4"/>
                      <a:gd name="T13" fmla="*/ 15 h 11"/>
                      <a:gd name="T14" fmla="*/ 8 w 4"/>
                      <a:gd name="T15" fmla="*/ 0 h 1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" h="11">
                        <a:moveTo>
                          <a:pt x="1" y="0"/>
                        </a:move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3" y="1"/>
                          <a:pt x="2" y="4"/>
                          <a:pt x="3" y="5"/>
                        </a:cubicBezTo>
                        <a:cubicBezTo>
                          <a:pt x="2" y="6"/>
                          <a:pt x="3" y="9"/>
                          <a:pt x="3" y="11"/>
                        </a:cubicBezTo>
                        <a:cubicBezTo>
                          <a:pt x="2" y="11"/>
                          <a:pt x="1" y="10"/>
                          <a:pt x="0" y="10"/>
                        </a:cubicBezTo>
                        <a:cubicBezTo>
                          <a:pt x="2" y="10"/>
                          <a:pt x="2" y="8"/>
                          <a:pt x="1" y="7"/>
                        </a:cubicBezTo>
                        <a:cubicBezTo>
                          <a:pt x="2" y="7"/>
                          <a:pt x="2" y="5"/>
                          <a:pt x="2" y="4"/>
                        </a:cubicBezTo>
                        <a:cubicBezTo>
                          <a:pt x="3" y="3"/>
                          <a:pt x="2" y="1"/>
                          <a:pt x="2" y="0"/>
                        </a:cubicBezTo>
                      </a:path>
                    </a:pathLst>
                  </a:custGeom>
                  <a:solidFill>
                    <a:srgbClr val="9E92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38" name="Freeform 123">
                    <a:extLst>
                      <a:ext uri="{FF2B5EF4-FFF2-40B4-BE49-F238E27FC236}">
                        <a16:creationId xmlns:a16="http://schemas.microsoft.com/office/drawing/2014/main" id="{C8AE10C1-8973-43F6-AFBA-8C14BC30CF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2" y="1603"/>
                    <a:ext cx="6" cy="9"/>
                  </a:xfrm>
                  <a:custGeom>
                    <a:avLst/>
                    <a:gdLst>
                      <a:gd name="T0" fmla="*/ 12 w 3"/>
                      <a:gd name="T1" fmla="*/ 4 h 5"/>
                      <a:gd name="T2" fmla="*/ 12 w 3"/>
                      <a:gd name="T3" fmla="*/ 16 h 5"/>
                      <a:gd name="T4" fmla="*/ 4 w 3"/>
                      <a:gd name="T5" fmla="*/ 9 h 5"/>
                      <a:gd name="T6" fmla="*/ 4 w 3"/>
                      <a:gd name="T7" fmla="*/ 0 h 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" h="5">
                        <a:moveTo>
                          <a:pt x="3" y="1"/>
                        </a:moveTo>
                        <a:cubicBezTo>
                          <a:pt x="2" y="2"/>
                          <a:pt x="2" y="3"/>
                          <a:pt x="3" y="5"/>
                        </a:cubicBezTo>
                        <a:cubicBezTo>
                          <a:pt x="2" y="4"/>
                          <a:pt x="1" y="4"/>
                          <a:pt x="1" y="3"/>
                        </a:cubicBezTo>
                        <a:cubicBezTo>
                          <a:pt x="0" y="2"/>
                          <a:pt x="2" y="1"/>
                          <a:pt x="1" y="0"/>
                        </a:cubicBezTo>
                      </a:path>
                    </a:pathLst>
                  </a:custGeom>
                  <a:solidFill>
                    <a:srgbClr val="9E92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39" name="Freeform 124">
                    <a:extLst>
                      <a:ext uri="{FF2B5EF4-FFF2-40B4-BE49-F238E27FC236}">
                        <a16:creationId xmlns:a16="http://schemas.microsoft.com/office/drawing/2014/main" id="{0D067714-5631-40E2-A4C1-92661A3A8B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7" y="1517"/>
                    <a:ext cx="9" cy="38"/>
                  </a:xfrm>
                  <a:custGeom>
                    <a:avLst/>
                    <a:gdLst>
                      <a:gd name="T0" fmla="*/ 4 w 5"/>
                      <a:gd name="T1" fmla="*/ 8 h 20"/>
                      <a:gd name="T2" fmla="*/ 16 w 5"/>
                      <a:gd name="T3" fmla="*/ 15 h 20"/>
                      <a:gd name="T4" fmla="*/ 16 w 5"/>
                      <a:gd name="T5" fmla="*/ 36 h 20"/>
                      <a:gd name="T6" fmla="*/ 13 w 5"/>
                      <a:gd name="T7" fmla="*/ 55 h 20"/>
                      <a:gd name="T8" fmla="*/ 13 w 5"/>
                      <a:gd name="T9" fmla="*/ 72 h 20"/>
                      <a:gd name="T10" fmla="*/ 7 w 5"/>
                      <a:gd name="T11" fmla="*/ 51 h 20"/>
                      <a:gd name="T12" fmla="*/ 7 w 5"/>
                      <a:gd name="T13" fmla="*/ 32 h 20"/>
                      <a:gd name="T14" fmla="*/ 4 w 5"/>
                      <a:gd name="T15" fmla="*/ 0 h 20"/>
                      <a:gd name="T16" fmla="*/ 9 w 5"/>
                      <a:gd name="T17" fmla="*/ 4 h 2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5" h="20">
                        <a:moveTo>
                          <a:pt x="1" y="2"/>
                        </a:moveTo>
                        <a:cubicBezTo>
                          <a:pt x="2" y="3"/>
                          <a:pt x="3" y="3"/>
                          <a:pt x="5" y="4"/>
                        </a:cubicBezTo>
                        <a:cubicBezTo>
                          <a:pt x="2" y="4"/>
                          <a:pt x="4" y="9"/>
                          <a:pt x="5" y="10"/>
                        </a:cubicBezTo>
                        <a:cubicBezTo>
                          <a:pt x="3" y="11"/>
                          <a:pt x="3" y="14"/>
                          <a:pt x="4" y="15"/>
                        </a:cubicBezTo>
                        <a:cubicBezTo>
                          <a:pt x="2" y="16"/>
                          <a:pt x="4" y="19"/>
                          <a:pt x="4" y="20"/>
                        </a:cubicBezTo>
                        <a:cubicBezTo>
                          <a:pt x="2" y="19"/>
                          <a:pt x="2" y="16"/>
                          <a:pt x="2" y="14"/>
                        </a:cubicBezTo>
                        <a:cubicBezTo>
                          <a:pt x="2" y="13"/>
                          <a:pt x="1" y="10"/>
                          <a:pt x="2" y="9"/>
                        </a:cubicBezTo>
                        <a:cubicBezTo>
                          <a:pt x="0" y="6"/>
                          <a:pt x="4" y="2"/>
                          <a:pt x="1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</a:path>
                    </a:pathLst>
                  </a:custGeom>
                  <a:solidFill>
                    <a:srgbClr val="9E92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40" name="Freeform 125">
                    <a:extLst>
                      <a:ext uri="{FF2B5EF4-FFF2-40B4-BE49-F238E27FC236}">
                        <a16:creationId xmlns:a16="http://schemas.microsoft.com/office/drawing/2014/main" id="{D79AE226-2299-4E14-9F49-CC6593C6CF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0" y="1462"/>
                    <a:ext cx="23" cy="25"/>
                  </a:xfrm>
                  <a:custGeom>
                    <a:avLst/>
                    <a:gdLst>
                      <a:gd name="T0" fmla="*/ 0 w 13"/>
                      <a:gd name="T1" fmla="*/ 12 h 13"/>
                      <a:gd name="T2" fmla="*/ 41 w 13"/>
                      <a:gd name="T3" fmla="*/ 0 h 13"/>
                      <a:gd name="T4" fmla="*/ 32 w 13"/>
                      <a:gd name="T5" fmla="*/ 15 h 13"/>
                      <a:gd name="T6" fmla="*/ 28 w 13"/>
                      <a:gd name="T7" fmla="*/ 29 h 13"/>
                      <a:gd name="T8" fmla="*/ 25 w 13"/>
                      <a:gd name="T9" fmla="*/ 48 h 13"/>
                      <a:gd name="T10" fmla="*/ 12 w 13"/>
                      <a:gd name="T11" fmla="*/ 44 h 13"/>
                      <a:gd name="T12" fmla="*/ 7 w 13"/>
                      <a:gd name="T13" fmla="*/ 37 h 13"/>
                      <a:gd name="T14" fmla="*/ 0 w 13"/>
                      <a:gd name="T15" fmla="*/ 15 h 1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3" h="13">
                        <a:moveTo>
                          <a:pt x="0" y="3"/>
                        </a:moveTo>
                        <a:cubicBezTo>
                          <a:pt x="4" y="4"/>
                          <a:pt x="9" y="1"/>
                          <a:pt x="13" y="0"/>
                        </a:cubicBezTo>
                        <a:cubicBezTo>
                          <a:pt x="11" y="1"/>
                          <a:pt x="9" y="2"/>
                          <a:pt x="10" y="4"/>
                        </a:cubicBezTo>
                        <a:cubicBezTo>
                          <a:pt x="8" y="4"/>
                          <a:pt x="7" y="6"/>
                          <a:pt x="9" y="8"/>
                        </a:cubicBezTo>
                        <a:cubicBezTo>
                          <a:pt x="6" y="8"/>
                          <a:pt x="7" y="11"/>
                          <a:pt x="8" y="13"/>
                        </a:cubicBezTo>
                        <a:cubicBezTo>
                          <a:pt x="7" y="12"/>
                          <a:pt x="5" y="12"/>
                          <a:pt x="4" y="12"/>
                        </a:cubicBezTo>
                        <a:cubicBezTo>
                          <a:pt x="3" y="11"/>
                          <a:pt x="3" y="10"/>
                          <a:pt x="2" y="10"/>
                        </a:cubicBezTo>
                        <a:cubicBezTo>
                          <a:pt x="6" y="7"/>
                          <a:pt x="4" y="5"/>
                          <a:pt x="0" y="4"/>
                        </a:cubicBezTo>
                      </a:path>
                    </a:pathLst>
                  </a:custGeom>
                  <a:solidFill>
                    <a:srgbClr val="9E92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41" name="Freeform 126">
                    <a:extLst>
                      <a:ext uri="{FF2B5EF4-FFF2-40B4-BE49-F238E27FC236}">
                        <a16:creationId xmlns:a16="http://schemas.microsoft.com/office/drawing/2014/main" id="{069AEBF7-2895-49E7-BE5A-82E2B84E2B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8" y="1422"/>
                    <a:ext cx="60" cy="65"/>
                  </a:xfrm>
                  <a:custGeom>
                    <a:avLst/>
                    <a:gdLst>
                      <a:gd name="T0" fmla="*/ 0 w 34"/>
                      <a:gd name="T1" fmla="*/ 0 h 34"/>
                      <a:gd name="T2" fmla="*/ 7 w 34"/>
                      <a:gd name="T3" fmla="*/ 8 h 34"/>
                      <a:gd name="T4" fmla="*/ 9 w 34"/>
                      <a:gd name="T5" fmla="*/ 19 h 34"/>
                      <a:gd name="T6" fmla="*/ 19 w 34"/>
                      <a:gd name="T7" fmla="*/ 21 h 34"/>
                      <a:gd name="T8" fmla="*/ 21 w 34"/>
                      <a:gd name="T9" fmla="*/ 29 h 34"/>
                      <a:gd name="T10" fmla="*/ 28 w 34"/>
                      <a:gd name="T11" fmla="*/ 36 h 34"/>
                      <a:gd name="T12" fmla="*/ 34 w 34"/>
                      <a:gd name="T13" fmla="*/ 44 h 34"/>
                      <a:gd name="T14" fmla="*/ 44 w 34"/>
                      <a:gd name="T15" fmla="*/ 59 h 34"/>
                      <a:gd name="T16" fmla="*/ 60 w 34"/>
                      <a:gd name="T17" fmla="*/ 69 h 34"/>
                      <a:gd name="T18" fmla="*/ 69 w 34"/>
                      <a:gd name="T19" fmla="*/ 84 h 34"/>
                      <a:gd name="T20" fmla="*/ 81 w 34"/>
                      <a:gd name="T21" fmla="*/ 99 h 34"/>
                      <a:gd name="T22" fmla="*/ 94 w 34"/>
                      <a:gd name="T23" fmla="*/ 113 h 34"/>
                      <a:gd name="T24" fmla="*/ 102 w 34"/>
                      <a:gd name="T25" fmla="*/ 124 h 34"/>
                      <a:gd name="T26" fmla="*/ 106 w 34"/>
                      <a:gd name="T27" fmla="*/ 105 h 34"/>
                      <a:gd name="T28" fmla="*/ 90 w 34"/>
                      <a:gd name="T29" fmla="*/ 92 h 34"/>
                      <a:gd name="T30" fmla="*/ 78 w 34"/>
                      <a:gd name="T31" fmla="*/ 73 h 34"/>
                      <a:gd name="T32" fmla="*/ 65 w 34"/>
                      <a:gd name="T33" fmla="*/ 73 h 34"/>
                      <a:gd name="T34" fmla="*/ 62 w 34"/>
                      <a:gd name="T35" fmla="*/ 65 h 34"/>
                      <a:gd name="T36" fmla="*/ 53 w 34"/>
                      <a:gd name="T37" fmla="*/ 52 h 34"/>
                      <a:gd name="T38" fmla="*/ 44 w 34"/>
                      <a:gd name="T39" fmla="*/ 44 h 34"/>
                      <a:gd name="T40" fmla="*/ 32 w 34"/>
                      <a:gd name="T41" fmla="*/ 33 h 34"/>
                      <a:gd name="T42" fmla="*/ 25 w 34"/>
                      <a:gd name="T43" fmla="*/ 29 h 34"/>
                      <a:gd name="T44" fmla="*/ 16 w 34"/>
                      <a:gd name="T45" fmla="*/ 19 h 34"/>
                      <a:gd name="T46" fmla="*/ 7 w 34"/>
                      <a:gd name="T47" fmla="*/ 11 h 34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34" h="34">
                        <a:moveTo>
                          <a:pt x="0" y="0"/>
                        </a:moveTo>
                        <a:cubicBezTo>
                          <a:pt x="0" y="1"/>
                          <a:pt x="1" y="1"/>
                          <a:pt x="2" y="2"/>
                        </a:cubicBezTo>
                        <a:cubicBezTo>
                          <a:pt x="2" y="3"/>
                          <a:pt x="2" y="5"/>
                          <a:pt x="3" y="5"/>
                        </a:cubicBezTo>
                        <a:cubicBezTo>
                          <a:pt x="4" y="6"/>
                          <a:pt x="5" y="5"/>
                          <a:pt x="6" y="6"/>
                        </a:cubicBezTo>
                        <a:cubicBezTo>
                          <a:pt x="7" y="7"/>
                          <a:pt x="7" y="8"/>
                          <a:pt x="7" y="8"/>
                        </a:cubicBezTo>
                        <a:cubicBezTo>
                          <a:pt x="8" y="9"/>
                          <a:pt x="9" y="9"/>
                          <a:pt x="9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3" y="13"/>
                          <a:pt x="14" y="14"/>
                          <a:pt x="14" y="16"/>
                        </a:cubicBezTo>
                        <a:cubicBezTo>
                          <a:pt x="16" y="15"/>
                          <a:pt x="19" y="17"/>
                          <a:pt x="19" y="19"/>
                        </a:cubicBezTo>
                        <a:cubicBezTo>
                          <a:pt x="21" y="18"/>
                          <a:pt x="22" y="21"/>
                          <a:pt x="22" y="23"/>
                        </a:cubicBezTo>
                        <a:cubicBezTo>
                          <a:pt x="25" y="23"/>
                          <a:pt x="26" y="25"/>
                          <a:pt x="26" y="27"/>
                        </a:cubicBezTo>
                        <a:cubicBezTo>
                          <a:pt x="28" y="25"/>
                          <a:pt x="30" y="30"/>
                          <a:pt x="30" y="31"/>
                        </a:cubicBezTo>
                        <a:cubicBezTo>
                          <a:pt x="32" y="30"/>
                          <a:pt x="33" y="32"/>
                          <a:pt x="33" y="34"/>
                        </a:cubicBezTo>
                        <a:cubicBezTo>
                          <a:pt x="32" y="32"/>
                          <a:pt x="33" y="30"/>
                          <a:pt x="34" y="29"/>
                        </a:cubicBezTo>
                        <a:cubicBezTo>
                          <a:pt x="31" y="29"/>
                          <a:pt x="29" y="27"/>
                          <a:pt x="29" y="25"/>
                        </a:cubicBezTo>
                        <a:cubicBezTo>
                          <a:pt x="27" y="25"/>
                          <a:pt x="24" y="22"/>
                          <a:pt x="25" y="20"/>
                        </a:cubicBezTo>
                        <a:cubicBezTo>
                          <a:pt x="24" y="20"/>
                          <a:pt x="22" y="20"/>
                          <a:pt x="21" y="20"/>
                        </a:cubicBezTo>
                        <a:cubicBezTo>
                          <a:pt x="21" y="19"/>
                          <a:pt x="21" y="18"/>
                          <a:pt x="20" y="18"/>
                        </a:cubicBezTo>
                        <a:cubicBezTo>
                          <a:pt x="19" y="16"/>
                          <a:pt x="17" y="16"/>
                          <a:pt x="17" y="14"/>
                        </a:cubicBezTo>
                        <a:cubicBezTo>
                          <a:pt x="16" y="14"/>
                          <a:pt x="14" y="13"/>
                          <a:pt x="14" y="12"/>
                        </a:cubicBezTo>
                        <a:cubicBezTo>
                          <a:pt x="12" y="11"/>
                          <a:pt x="11" y="10"/>
                          <a:pt x="10" y="9"/>
                        </a:cubicBezTo>
                        <a:cubicBezTo>
                          <a:pt x="9" y="8"/>
                          <a:pt x="9" y="8"/>
                          <a:pt x="8" y="8"/>
                        </a:cubicBezTo>
                        <a:cubicBezTo>
                          <a:pt x="7" y="7"/>
                          <a:pt x="6" y="6"/>
                          <a:pt x="5" y="5"/>
                        </a:cubicBezTo>
                        <a:cubicBezTo>
                          <a:pt x="4" y="4"/>
                          <a:pt x="3" y="4"/>
                          <a:pt x="2" y="3"/>
                        </a:cubicBezTo>
                      </a:path>
                    </a:pathLst>
                  </a:custGeom>
                  <a:solidFill>
                    <a:srgbClr val="9E92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42" name="Freeform 127">
                    <a:extLst>
                      <a:ext uri="{FF2B5EF4-FFF2-40B4-BE49-F238E27FC236}">
                        <a16:creationId xmlns:a16="http://schemas.microsoft.com/office/drawing/2014/main" id="{20E8D8E1-94F1-4B15-BC04-6CCDBCBD91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3" y="1477"/>
                    <a:ext cx="23" cy="25"/>
                  </a:xfrm>
                  <a:custGeom>
                    <a:avLst/>
                    <a:gdLst>
                      <a:gd name="T0" fmla="*/ 4 w 13"/>
                      <a:gd name="T1" fmla="*/ 15 h 13"/>
                      <a:gd name="T2" fmla="*/ 16 w 13"/>
                      <a:gd name="T3" fmla="*/ 37 h 13"/>
                      <a:gd name="T4" fmla="*/ 28 w 13"/>
                      <a:gd name="T5" fmla="*/ 48 h 13"/>
                      <a:gd name="T6" fmla="*/ 37 w 13"/>
                      <a:gd name="T7" fmla="*/ 48 h 13"/>
                      <a:gd name="T8" fmla="*/ 32 w 13"/>
                      <a:gd name="T9" fmla="*/ 44 h 13"/>
                      <a:gd name="T10" fmla="*/ 21 w 13"/>
                      <a:gd name="T11" fmla="*/ 19 h 13"/>
                      <a:gd name="T12" fmla="*/ 12 w 13"/>
                      <a:gd name="T13" fmla="*/ 8 h 13"/>
                      <a:gd name="T14" fmla="*/ 0 w 13"/>
                      <a:gd name="T15" fmla="*/ 0 h 1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3" h="13">
                        <a:moveTo>
                          <a:pt x="1" y="4"/>
                        </a:moveTo>
                        <a:cubicBezTo>
                          <a:pt x="3" y="6"/>
                          <a:pt x="6" y="7"/>
                          <a:pt x="5" y="10"/>
                        </a:cubicBezTo>
                        <a:cubicBezTo>
                          <a:pt x="8" y="10"/>
                          <a:pt x="9" y="11"/>
                          <a:pt x="9" y="13"/>
                        </a:cubicBezTo>
                        <a:cubicBezTo>
                          <a:pt x="11" y="13"/>
                          <a:pt x="11" y="12"/>
                          <a:pt x="12" y="13"/>
                        </a:cubicBezTo>
                        <a:cubicBezTo>
                          <a:pt x="13" y="12"/>
                          <a:pt x="12" y="13"/>
                          <a:pt x="10" y="12"/>
                        </a:cubicBezTo>
                        <a:cubicBezTo>
                          <a:pt x="11" y="9"/>
                          <a:pt x="8" y="7"/>
                          <a:pt x="7" y="5"/>
                        </a:cubicBezTo>
                        <a:cubicBezTo>
                          <a:pt x="6" y="4"/>
                          <a:pt x="6" y="2"/>
                          <a:pt x="4" y="2"/>
                        </a:cubicBezTo>
                        <a:cubicBezTo>
                          <a:pt x="3" y="1"/>
                          <a:pt x="1" y="1"/>
                          <a:pt x="0" y="0"/>
                        </a:cubicBezTo>
                      </a:path>
                    </a:pathLst>
                  </a:custGeom>
                  <a:solidFill>
                    <a:srgbClr val="9E92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43" name="Freeform 128">
                    <a:extLst>
                      <a:ext uri="{FF2B5EF4-FFF2-40B4-BE49-F238E27FC236}">
                        <a16:creationId xmlns:a16="http://schemas.microsoft.com/office/drawing/2014/main" id="{7037BAC0-1842-431A-A69C-D0E135656C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8" y="1413"/>
                    <a:ext cx="87" cy="89"/>
                  </a:xfrm>
                  <a:custGeom>
                    <a:avLst/>
                    <a:gdLst>
                      <a:gd name="T0" fmla="*/ 135 w 49"/>
                      <a:gd name="T1" fmla="*/ 4 h 47"/>
                      <a:gd name="T2" fmla="*/ 114 w 49"/>
                      <a:gd name="T3" fmla="*/ 11 h 47"/>
                      <a:gd name="T4" fmla="*/ 98 w 49"/>
                      <a:gd name="T5" fmla="*/ 25 h 47"/>
                      <a:gd name="T6" fmla="*/ 82 w 49"/>
                      <a:gd name="T7" fmla="*/ 36 h 47"/>
                      <a:gd name="T8" fmla="*/ 69 w 49"/>
                      <a:gd name="T9" fmla="*/ 51 h 47"/>
                      <a:gd name="T10" fmla="*/ 60 w 49"/>
                      <a:gd name="T11" fmla="*/ 61 h 47"/>
                      <a:gd name="T12" fmla="*/ 50 w 49"/>
                      <a:gd name="T13" fmla="*/ 76 h 47"/>
                      <a:gd name="T14" fmla="*/ 37 w 49"/>
                      <a:gd name="T15" fmla="*/ 93 h 47"/>
                      <a:gd name="T16" fmla="*/ 25 w 49"/>
                      <a:gd name="T17" fmla="*/ 112 h 47"/>
                      <a:gd name="T18" fmla="*/ 16 w 49"/>
                      <a:gd name="T19" fmla="*/ 129 h 47"/>
                      <a:gd name="T20" fmla="*/ 7 w 49"/>
                      <a:gd name="T21" fmla="*/ 148 h 47"/>
                      <a:gd name="T22" fmla="*/ 4 w 49"/>
                      <a:gd name="T23" fmla="*/ 165 h 47"/>
                      <a:gd name="T24" fmla="*/ 0 w 49"/>
                      <a:gd name="T25" fmla="*/ 169 h 47"/>
                      <a:gd name="T26" fmla="*/ 7 w 49"/>
                      <a:gd name="T27" fmla="*/ 169 h 47"/>
                      <a:gd name="T28" fmla="*/ 20 w 49"/>
                      <a:gd name="T29" fmla="*/ 153 h 47"/>
                      <a:gd name="T30" fmla="*/ 20 w 49"/>
                      <a:gd name="T31" fmla="*/ 153 h 47"/>
                      <a:gd name="T32" fmla="*/ 21 w 49"/>
                      <a:gd name="T33" fmla="*/ 151 h 47"/>
                      <a:gd name="T34" fmla="*/ 28 w 49"/>
                      <a:gd name="T35" fmla="*/ 140 h 47"/>
                      <a:gd name="T36" fmla="*/ 36 w 49"/>
                      <a:gd name="T37" fmla="*/ 129 h 47"/>
                      <a:gd name="T38" fmla="*/ 37 w 49"/>
                      <a:gd name="T39" fmla="*/ 125 h 47"/>
                      <a:gd name="T40" fmla="*/ 41 w 49"/>
                      <a:gd name="T41" fmla="*/ 117 h 47"/>
                      <a:gd name="T42" fmla="*/ 50 w 49"/>
                      <a:gd name="T43" fmla="*/ 112 h 47"/>
                      <a:gd name="T44" fmla="*/ 50 w 49"/>
                      <a:gd name="T45" fmla="*/ 108 h 47"/>
                      <a:gd name="T46" fmla="*/ 64 w 49"/>
                      <a:gd name="T47" fmla="*/ 100 h 47"/>
                      <a:gd name="T48" fmla="*/ 66 w 49"/>
                      <a:gd name="T49" fmla="*/ 89 h 47"/>
                      <a:gd name="T50" fmla="*/ 73 w 49"/>
                      <a:gd name="T51" fmla="*/ 85 h 47"/>
                      <a:gd name="T52" fmla="*/ 76 w 49"/>
                      <a:gd name="T53" fmla="*/ 83 h 47"/>
                      <a:gd name="T54" fmla="*/ 89 w 49"/>
                      <a:gd name="T55" fmla="*/ 72 h 47"/>
                      <a:gd name="T56" fmla="*/ 98 w 49"/>
                      <a:gd name="T57" fmla="*/ 61 h 47"/>
                      <a:gd name="T58" fmla="*/ 105 w 49"/>
                      <a:gd name="T59" fmla="*/ 53 h 47"/>
                      <a:gd name="T60" fmla="*/ 114 w 49"/>
                      <a:gd name="T61" fmla="*/ 47 h 47"/>
                      <a:gd name="T62" fmla="*/ 119 w 49"/>
                      <a:gd name="T63" fmla="*/ 40 h 47"/>
                      <a:gd name="T64" fmla="*/ 123 w 49"/>
                      <a:gd name="T65" fmla="*/ 32 h 47"/>
                      <a:gd name="T66" fmla="*/ 130 w 49"/>
                      <a:gd name="T67" fmla="*/ 21 h 47"/>
                      <a:gd name="T68" fmla="*/ 135 w 49"/>
                      <a:gd name="T69" fmla="*/ 17 h 47"/>
                      <a:gd name="T70" fmla="*/ 146 w 49"/>
                      <a:gd name="T71" fmla="*/ 11 h 47"/>
                      <a:gd name="T72" fmla="*/ 154 w 49"/>
                      <a:gd name="T73" fmla="*/ 4 h 47"/>
                      <a:gd name="T74" fmla="*/ 135 w 49"/>
                      <a:gd name="T75" fmla="*/ 4 h 47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0" t="0" r="r" b="b"/>
                    <a:pathLst>
                      <a:path w="49" h="47">
                        <a:moveTo>
                          <a:pt x="43" y="1"/>
                        </a:moveTo>
                        <a:cubicBezTo>
                          <a:pt x="42" y="1"/>
                          <a:pt x="38" y="1"/>
                          <a:pt x="36" y="3"/>
                        </a:cubicBezTo>
                        <a:cubicBezTo>
                          <a:pt x="35" y="3"/>
                          <a:pt x="32" y="4"/>
                          <a:pt x="31" y="7"/>
                        </a:cubicBezTo>
                        <a:cubicBezTo>
                          <a:pt x="30" y="6"/>
                          <a:pt x="26" y="8"/>
                          <a:pt x="26" y="10"/>
                        </a:cubicBezTo>
                        <a:cubicBezTo>
                          <a:pt x="25" y="10"/>
                          <a:pt x="22" y="12"/>
                          <a:pt x="22" y="14"/>
                        </a:cubicBezTo>
                        <a:cubicBezTo>
                          <a:pt x="21" y="14"/>
                          <a:pt x="20" y="15"/>
                          <a:pt x="19" y="17"/>
                        </a:cubicBezTo>
                        <a:cubicBezTo>
                          <a:pt x="18" y="17"/>
                          <a:pt x="15" y="19"/>
                          <a:pt x="16" y="21"/>
                        </a:cubicBezTo>
                        <a:cubicBezTo>
                          <a:pt x="16" y="21"/>
                          <a:pt x="12" y="22"/>
                          <a:pt x="12" y="26"/>
                        </a:cubicBezTo>
                        <a:cubicBezTo>
                          <a:pt x="11" y="26"/>
                          <a:pt x="7" y="29"/>
                          <a:pt x="8" y="31"/>
                        </a:cubicBezTo>
                        <a:cubicBezTo>
                          <a:pt x="7" y="31"/>
                          <a:pt x="4" y="34"/>
                          <a:pt x="5" y="36"/>
                        </a:cubicBezTo>
                        <a:cubicBezTo>
                          <a:pt x="3" y="37"/>
                          <a:pt x="2" y="40"/>
                          <a:pt x="2" y="41"/>
                        </a:cubicBezTo>
                        <a:cubicBezTo>
                          <a:pt x="1" y="42"/>
                          <a:pt x="0" y="45"/>
                          <a:pt x="1" y="46"/>
                        </a:cubicBezTo>
                        <a:cubicBezTo>
                          <a:pt x="0" y="46"/>
                          <a:pt x="0" y="47"/>
                          <a:pt x="0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5"/>
                          <a:pt x="4" y="44"/>
                          <a:pt x="6" y="43"/>
                        </a:cubicBezTo>
                        <a:cubicBezTo>
                          <a:pt x="6" y="43"/>
                          <a:pt x="6" y="43"/>
                          <a:pt x="6" y="43"/>
                        </a:cubicBezTo>
                        <a:cubicBezTo>
                          <a:pt x="7" y="43"/>
                          <a:pt x="7" y="42"/>
                          <a:pt x="7" y="42"/>
                        </a:cubicBezTo>
                        <a:cubicBezTo>
                          <a:pt x="7" y="41"/>
                          <a:pt x="8" y="39"/>
                          <a:pt x="9" y="39"/>
                        </a:cubicBezTo>
                        <a:cubicBezTo>
                          <a:pt x="9" y="38"/>
                          <a:pt x="10" y="37"/>
                          <a:pt x="11" y="36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3" y="34"/>
                          <a:pt x="13" y="33"/>
                          <a:pt x="13" y="33"/>
                        </a:cubicBezTo>
                        <a:cubicBezTo>
                          <a:pt x="14" y="32"/>
                          <a:pt x="15" y="32"/>
                          <a:pt x="16" y="31"/>
                        </a:cubicBezTo>
                        <a:cubicBezTo>
                          <a:pt x="16" y="31"/>
                          <a:pt x="16" y="31"/>
                          <a:pt x="16" y="30"/>
                        </a:cubicBezTo>
                        <a:cubicBezTo>
                          <a:pt x="17" y="29"/>
                          <a:pt x="19" y="29"/>
                          <a:pt x="20" y="28"/>
                        </a:cubicBezTo>
                        <a:cubicBezTo>
                          <a:pt x="20" y="27"/>
                          <a:pt x="21" y="26"/>
                          <a:pt x="21" y="25"/>
                        </a:cubicBezTo>
                        <a:cubicBezTo>
                          <a:pt x="22" y="25"/>
                          <a:pt x="22" y="24"/>
                          <a:pt x="23" y="24"/>
                        </a:cubicBezTo>
                        <a:cubicBezTo>
                          <a:pt x="23" y="24"/>
                          <a:pt x="24" y="23"/>
                          <a:pt x="24" y="23"/>
                        </a:cubicBezTo>
                        <a:cubicBezTo>
                          <a:pt x="25" y="22"/>
                          <a:pt x="27" y="22"/>
                          <a:pt x="28" y="20"/>
                        </a:cubicBezTo>
                        <a:cubicBezTo>
                          <a:pt x="28" y="19"/>
                          <a:pt x="29" y="18"/>
                          <a:pt x="31" y="17"/>
                        </a:cubicBezTo>
                        <a:cubicBezTo>
                          <a:pt x="32" y="16"/>
                          <a:pt x="32" y="15"/>
                          <a:pt x="33" y="15"/>
                        </a:cubicBezTo>
                        <a:cubicBezTo>
                          <a:pt x="34" y="14"/>
                          <a:pt x="35" y="14"/>
                          <a:pt x="36" y="13"/>
                        </a:cubicBezTo>
                        <a:cubicBezTo>
                          <a:pt x="37" y="12"/>
                          <a:pt x="37" y="12"/>
                          <a:pt x="38" y="11"/>
                        </a:cubicBezTo>
                        <a:cubicBezTo>
                          <a:pt x="39" y="10"/>
                          <a:pt x="39" y="10"/>
                          <a:pt x="39" y="9"/>
                        </a:cubicBezTo>
                        <a:cubicBezTo>
                          <a:pt x="40" y="8"/>
                          <a:pt x="40" y="7"/>
                          <a:pt x="41" y="6"/>
                        </a:cubicBezTo>
                        <a:cubicBezTo>
                          <a:pt x="42" y="6"/>
                          <a:pt x="43" y="5"/>
                          <a:pt x="43" y="5"/>
                        </a:cubicBezTo>
                        <a:cubicBezTo>
                          <a:pt x="44" y="4"/>
                          <a:pt x="45" y="4"/>
                          <a:pt x="46" y="3"/>
                        </a:cubicBezTo>
                        <a:cubicBezTo>
                          <a:pt x="47" y="2"/>
                          <a:pt x="48" y="1"/>
                          <a:pt x="49" y="1"/>
                        </a:cubicBezTo>
                        <a:cubicBezTo>
                          <a:pt x="48" y="0"/>
                          <a:pt x="45" y="0"/>
                          <a:pt x="43" y="1"/>
                        </a:cubicBezTo>
                        <a:close/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44" name="Freeform 129">
                    <a:extLst>
                      <a:ext uri="{FF2B5EF4-FFF2-40B4-BE49-F238E27FC236}">
                        <a16:creationId xmlns:a16="http://schemas.microsoft.com/office/drawing/2014/main" id="{0431CABA-BC37-44B7-B74F-F1D1A01DB0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2" y="1418"/>
                    <a:ext cx="66" cy="67"/>
                  </a:xfrm>
                  <a:custGeom>
                    <a:avLst/>
                    <a:gdLst>
                      <a:gd name="T0" fmla="*/ 118 w 37"/>
                      <a:gd name="T1" fmla="*/ 0 h 35"/>
                      <a:gd name="T2" fmla="*/ 96 w 37"/>
                      <a:gd name="T3" fmla="*/ 8 h 35"/>
                      <a:gd name="T4" fmla="*/ 82 w 37"/>
                      <a:gd name="T5" fmla="*/ 19 h 35"/>
                      <a:gd name="T6" fmla="*/ 70 w 37"/>
                      <a:gd name="T7" fmla="*/ 33 h 35"/>
                      <a:gd name="T8" fmla="*/ 48 w 37"/>
                      <a:gd name="T9" fmla="*/ 59 h 35"/>
                      <a:gd name="T10" fmla="*/ 36 w 37"/>
                      <a:gd name="T11" fmla="*/ 65 h 35"/>
                      <a:gd name="T12" fmla="*/ 25 w 37"/>
                      <a:gd name="T13" fmla="*/ 80 h 35"/>
                      <a:gd name="T14" fmla="*/ 12 w 37"/>
                      <a:gd name="T15" fmla="*/ 100 h 35"/>
                      <a:gd name="T16" fmla="*/ 0 w 37"/>
                      <a:gd name="T17" fmla="*/ 113 h 35"/>
                      <a:gd name="T18" fmla="*/ 4 w 37"/>
                      <a:gd name="T19" fmla="*/ 128 h 35"/>
                      <a:gd name="T20" fmla="*/ 4 w 37"/>
                      <a:gd name="T21" fmla="*/ 128 h 35"/>
                      <a:gd name="T22" fmla="*/ 9 w 37"/>
                      <a:gd name="T23" fmla="*/ 121 h 35"/>
                      <a:gd name="T24" fmla="*/ 12 w 37"/>
                      <a:gd name="T25" fmla="*/ 117 h 35"/>
                      <a:gd name="T26" fmla="*/ 16 w 37"/>
                      <a:gd name="T27" fmla="*/ 109 h 35"/>
                      <a:gd name="T28" fmla="*/ 25 w 37"/>
                      <a:gd name="T29" fmla="*/ 103 h 35"/>
                      <a:gd name="T30" fmla="*/ 25 w 37"/>
                      <a:gd name="T31" fmla="*/ 100 h 35"/>
                      <a:gd name="T32" fmla="*/ 37 w 37"/>
                      <a:gd name="T33" fmla="*/ 92 h 35"/>
                      <a:gd name="T34" fmla="*/ 41 w 37"/>
                      <a:gd name="T35" fmla="*/ 80 h 35"/>
                      <a:gd name="T36" fmla="*/ 48 w 37"/>
                      <a:gd name="T37" fmla="*/ 77 h 35"/>
                      <a:gd name="T38" fmla="*/ 52 w 37"/>
                      <a:gd name="T39" fmla="*/ 73 h 35"/>
                      <a:gd name="T40" fmla="*/ 64 w 37"/>
                      <a:gd name="T41" fmla="*/ 63 h 35"/>
                      <a:gd name="T42" fmla="*/ 73 w 37"/>
                      <a:gd name="T43" fmla="*/ 52 h 35"/>
                      <a:gd name="T44" fmla="*/ 80 w 37"/>
                      <a:gd name="T45" fmla="*/ 44 h 35"/>
                      <a:gd name="T46" fmla="*/ 89 w 37"/>
                      <a:gd name="T47" fmla="*/ 36 h 35"/>
                      <a:gd name="T48" fmla="*/ 96 w 37"/>
                      <a:gd name="T49" fmla="*/ 29 h 35"/>
                      <a:gd name="T50" fmla="*/ 98 w 37"/>
                      <a:gd name="T51" fmla="*/ 21 h 35"/>
                      <a:gd name="T52" fmla="*/ 105 w 37"/>
                      <a:gd name="T53" fmla="*/ 11 h 35"/>
                      <a:gd name="T54" fmla="*/ 111 w 37"/>
                      <a:gd name="T55" fmla="*/ 8 h 35"/>
                      <a:gd name="T56" fmla="*/ 118 w 37"/>
                      <a:gd name="T57" fmla="*/ 4 h 35"/>
                      <a:gd name="T58" fmla="*/ 118 w 37"/>
                      <a:gd name="T59" fmla="*/ 0 h 35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0" t="0" r="r" b="b"/>
                    <a:pathLst>
                      <a:path w="37" h="35">
                        <a:moveTo>
                          <a:pt x="37" y="0"/>
                        </a:moveTo>
                        <a:cubicBezTo>
                          <a:pt x="35" y="0"/>
                          <a:pt x="32" y="4"/>
                          <a:pt x="30" y="2"/>
                        </a:cubicBezTo>
                        <a:cubicBezTo>
                          <a:pt x="29" y="3"/>
                          <a:pt x="28" y="7"/>
                          <a:pt x="26" y="5"/>
                        </a:cubicBezTo>
                        <a:cubicBezTo>
                          <a:pt x="26" y="7"/>
                          <a:pt x="24" y="11"/>
                          <a:pt x="22" y="9"/>
                        </a:cubicBezTo>
                        <a:cubicBezTo>
                          <a:pt x="23" y="11"/>
                          <a:pt x="18" y="17"/>
                          <a:pt x="15" y="16"/>
                        </a:cubicBezTo>
                        <a:cubicBezTo>
                          <a:pt x="15" y="17"/>
                          <a:pt x="13" y="19"/>
                          <a:pt x="11" y="18"/>
                        </a:cubicBezTo>
                        <a:cubicBezTo>
                          <a:pt x="12" y="20"/>
                          <a:pt x="10" y="23"/>
                          <a:pt x="8" y="22"/>
                        </a:cubicBezTo>
                        <a:cubicBezTo>
                          <a:pt x="8" y="24"/>
                          <a:pt x="7" y="27"/>
                          <a:pt x="4" y="27"/>
                        </a:cubicBezTo>
                        <a:cubicBezTo>
                          <a:pt x="5" y="29"/>
                          <a:pt x="2" y="31"/>
                          <a:pt x="0" y="31"/>
                        </a:cubicBezTo>
                        <a:cubicBezTo>
                          <a:pt x="1" y="32"/>
                          <a:pt x="2" y="33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2" y="34"/>
                          <a:pt x="2" y="34"/>
                          <a:pt x="3" y="33"/>
                        </a:cubicBezTo>
                        <a:cubicBezTo>
                          <a:pt x="3" y="33"/>
                          <a:pt x="4" y="33"/>
                          <a:pt x="4" y="32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6" y="29"/>
                          <a:pt x="7" y="29"/>
                          <a:pt x="8" y="28"/>
                        </a:cubicBezTo>
                        <a:cubicBezTo>
                          <a:pt x="8" y="28"/>
                          <a:pt x="8" y="28"/>
                          <a:pt x="8" y="27"/>
                        </a:cubicBezTo>
                        <a:cubicBezTo>
                          <a:pt x="9" y="26"/>
                          <a:pt x="11" y="26"/>
                          <a:pt x="12" y="25"/>
                        </a:cubicBezTo>
                        <a:cubicBezTo>
                          <a:pt x="12" y="24"/>
                          <a:pt x="13" y="23"/>
                          <a:pt x="13" y="22"/>
                        </a:cubicBezTo>
                        <a:cubicBezTo>
                          <a:pt x="14" y="22"/>
                          <a:pt x="14" y="21"/>
                          <a:pt x="15" y="21"/>
                        </a:cubicBezTo>
                        <a:cubicBezTo>
                          <a:pt x="15" y="21"/>
                          <a:pt x="16" y="20"/>
                          <a:pt x="16" y="20"/>
                        </a:cubicBezTo>
                        <a:cubicBezTo>
                          <a:pt x="17" y="19"/>
                          <a:pt x="19" y="19"/>
                          <a:pt x="20" y="17"/>
                        </a:cubicBezTo>
                        <a:cubicBezTo>
                          <a:pt x="20" y="16"/>
                          <a:pt x="21" y="15"/>
                          <a:pt x="23" y="14"/>
                        </a:cubicBezTo>
                        <a:cubicBezTo>
                          <a:pt x="24" y="13"/>
                          <a:pt x="24" y="12"/>
                          <a:pt x="25" y="12"/>
                        </a:cubicBezTo>
                        <a:cubicBezTo>
                          <a:pt x="26" y="11"/>
                          <a:pt x="27" y="11"/>
                          <a:pt x="28" y="10"/>
                        </a:cubicBezTo>
                        <a:cubicBezTo>
                          <a:pt x="29" y="9"/>
                          <a:pt x="29" y="9"/>
                          <a:pt x="30" y="8"/>
                        </a:cubicBezTo>
                        <a:cubicBezTo>
                          <a:pt x="31" y="7"/>
                          <a:pt x="31" y="7"/>
                          <a:pt x="31" y="6"/>
                        </a:cubicBezTo>
                        <a:cubicBezTo>
                          <a:pt x="32" y="5"/>
                          <a:pt x="32" y="4"/>
                          <a:pt x="33" y="3"/>
                        </a:cubicBezTo>
                        <a:cubicBezTo>
                          <a:pt x="34" y="3"/>
                          <a:pt x="35" y="2"/>
                          <a:pt x="35" y="2"/>
                        </a:cubicBezTo>
                        <a:cubicBezTo>
                          <a:pt x="36" y="1"/>
                          <a:pt x="36" y="1"/>
                          <a:pt x="37" y="1"/>
                        </a:cubicBezTo>
                        <a:cubicBezTo>
                          <a:pt x="37" y="0"/>
                          <a:pt x="37" y="0"/>
                          <a:pt x="37" y="0"/>
                        </a:cubicBezTo>
                        <a:close/>
                      </a:path>
                    </a:pathLst>
                  </a:custGeom>
                  <a:solidFill>
                    <a:srgbClr val="9E92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45" name="Freeform 130">
                    <a:extLst>
                      <a:ext uri="{FF2B5EF4-FFF2-40B4-BE49-F238E27FC236}">
                        <a16:creationId xmlns:a16="http://schemas.microsoft.com/office/drawing/2014/main" id="{2776A613-8949-487D-81BC-86DBBDA89E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8" y="1416"/>
                    <a:ext cx="32" cy="23"/>
                  </a:xfrm>
                  <a:custGeom>
                    <a:avLst/>
                    <a:gdLst>
                      <a:gd name="T0" fmla="*/ 0 w 18"/>
                      <a:gd name="T1" fmla="*/ 0 h 12"/>
                      <a:gd name="T2" fmla="*/ 57 w 18"/>
                      <a:gd name="T3" fmla="*/ 44 h 1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8" h="12">
                        <a:moveTo>
                          <a:pt x="0" y="0"/>
                        </a:moveTo>
                        <a:cubicBezTo>
                          <a:pt x="7" y="3"/>
                          <a:pt x="14" y="6"/>
                          <a:pt x="18" y="1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46" name="Freeform 131">
                    <a:extLst>
                      <a:ext uri="{FF2B5EF4-FFF2-40B4-BE49-F238E27FC236}">
                        <a16:creationId xmlns:a16="http://schemas.microsoft.com/office/drawing/2014/main" id="{704A2CFA-7756-44EF-B778-7BC2B76E61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1" y="1428"/>
                    <a:ext cx="25" cy="19"/>
                  </a:xfrm>
                  <a:custGeom>
                    <a:avLst/>
                    <a:gdLst>
                      <a:gd name="T0" fmla="*/ 0 w 14"/>
                      <a:gd name="T1" fmla="*/ 0 h 10"/>
                      <a:gd name="T2" fmla="*/ 45 w 14"/>
                      <a:gd name="T3" fmla="*/ 36 h 10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4" h="10">
                        <a:moveTo>
                          <a:pt x="0" y="0"/>
                        </a:moveTo>
                        <a:cubicBezTo>
                          <a:pt x="5" y="2"/>
                          <a:pt x="12" y="7"/>
                          <a:pt x="14" y="1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47" name="Freeform 132">
                    <a:extLst>
                      <a:ext uri="{FF2B5EF4-FFF2-40B4-BE49-F238E27FC236}">
                        <a16:creationId xmlns:a16="http://schemas.microsoft.com/office/drawing/2014/main" id="{1B8D947E-255E-4710-A7BB-E191F06706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1" y="1430"/>
                    <a:ext cx="30" cy="23"/>
                  </a:xfrm>
                  <a:custGeom>
                    <a:avLst/>
                    <a:gdLst>
                      <a:gd name="T0" fmla="*/ 0 w 17"/>
                      <a:gd name="T1" fmla="*/ 0 h 12"/>
                      <a:gd name="T2" fmla="*/ 53 w 17"/>
                      <a:gd name="T3" fmla="*/ 44 h 1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7" h="12">
                        <a:moveTo>
                          <a:pt x="0" y="0"/>
                        </a:moveTo>
                        <a:cubicBezTo>
                          <a:pt x="5" y="2"/>
                          <a:pt x="12" y="8"/>
                          <a:pt x="17" y="1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48" name="Freeform 133">
                    <a:extLst>
                      <a:ext uri="{FF2B5EF4-FFF2-40B4-BE49-F238E27FC236}">
                        <a16:creationId xmlns:a16="http://schemas.microsoft.com/office/drawing/2014/main" id="{B024740E-B534-450C-9DCE-5E0BE84DCB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9" y="1443"/>
                    <a:ext cx="34" cy="21"/>
                  </a:xfrm>
                  <a:custGeom>
                    <a:avLst/>
                    <a:gdLst>
                      <a:gd name="T0" fmla="*/ 0 w 19"/>
                      <a:gd name="T1" fmla="*/ 0 h 11"/>
                      <a:gd name="T2" fmla="*/ 61 w 19"/>
                      <a:gd name="T3" fmla="*/ 40 h 1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9" h="11">
                        <a:moveTo>
                          <a:pt x="0" y="0"/>
                        </a:moveTo>
                        <a:cubicBezTo>
                          <a:pt x="3" y="4"/>
                          <a:pt x="14" y="10"/>
                          <a:pt x="19" y="1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49" name="Freeform 134">
                    <a:extLst>
                      <a:ext uri="{FF2B5EF4-FFF2-40B4-BE49-F238E27FC236}">
                        <a16:creationId xmlns:a16="http://schemas.microsoft.com/office/drawing/2014/main" id="{E910F6FA-2AD1-498A-9599-D485BA8A6C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3" y="1464"/>
                    <a:ext cx="25" cy="15"/>
                  </a:xfrm>
                  <a:custGeom>
                    <a:avLst/>
                    <a:gdLst>
                      <a:gd name="T0" fmla="*/ 0 w 14"/>
                      <a:gd name="T1" fmla="*/ 0 h 8"/>
                      <a:gd name="T2" fmla="*/ 45 w 14"/>
                      <a:gd name="T3" fmla="*/ 28 h 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4" h="8">
                        <a:moveTo>
                          <a:pt x="0" y="0"/>
                        </a:moveTo>
                        <a:cubicBezTo>
                          <a:pt x="5" y="4"/>
                          <a:pt x="10" y="6"/>
                          <a:pt x="14" y="8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50" name="Freeform 135">
                    <a:extLst>
                      <a:ext uri="{FF2B5EF4-FFF2-40B4-BE49-F238E27FC236}">
                        <a16:creationId xmlns:a16="http://schemas.microsoft.com/office/drawing/2014/main" id="{B9CF0BC0-395B-4D62-AC57-8561D453E7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0" y="1451"/>
                    <a:ext cx="27" cy="26"/>
                  </a:xfrm>
                  <a:custGeom>
                    <a:avLst/>
                    <a:gdLst>
                      <a:gd name="T0" fmla="*/ 0 w 15"/>
                      <a:gd name="T1" fmla="*/ 0 h 14"/>
                      <a:gd name="T2" fmla="*/ 49 w 15"/>
                      <a:gd name="T3" fmla="*/ 48 h 1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5" h="14">
                        <a:moveTo>
                          <a:pt x="0" y="0"/>
                        </a:moveTo>
                        <a:cubicBezTo>
                          <a:pt x="3" y="6"/>
                          <a:pt x="12" y="13"/>
                          <a:pt x="15" y="14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51" name="Freeform 136">
                    <a:extLst>
                      <a:ext uri="{FF2B5EF4-FFF2-40B4-BE49-F238E27FC236}">
                        <a16:creationId xmlns:a16="http://schemas.microsoft.com/office/drawing/2014/main" id="{B35DF9F9-5372-4B2E-9DDD-2324881241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6" y="1449"/>
                    <a:ext cx="34" cy="32"/>
                  </a:xfrm>
                  <a:custGeom>
                    <a:avLst/>
                    <a:gdLst>
                      <a:gd name="T0" fmla="*/ 61 w 19"/>
                      <a:gd name="T1" fmla="*/ 60 h 17"/>
                      <a:gd name="T2" fmla="*/ 0 w 19"/>
                      <a:gd name="T3" fmla="*/ 0 h 17"/>
                      <a:gd name="T4" fmla="*/ 61 w 19"/>
                      <a:gd name="T5" fmla="*/ 60 h 1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17">
                        <a:moveTo>
                          <a:pt x="19" y="17"/>
                        </a:moveTo>
                        <a:cubicBezTo>
                          <a:pt x="13" y="13"/>
                          <a:pt x="3" y="6"/>
                          <a:pt x="0" y="0"/>
                        </a:cubicBezTo>
                        <a:cubicBezTo>
                          <a:pt x="2" y="3"/>
                          <a:pt x="18" y="15"/>
                          <a:pt x="19" y="1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52" name="Freeform 137">
                    <a:extLst>
                      <a:ext uri="{FF2B5EF4-FFF2-40B4-BE49-F238E27FC236}">
                        <a16:creationId xmlns:a16="http://schemas.microsoft.com/office/drawing/2014/main" id="{40799BFB-BBDE-4FF3-883F-8A8B7975A5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5" y="1475"/>
                    <a:ext cx="23" cy="16"/>
                  </a:xfrm>
                  <a:custGeom>
                    <a:avLst/>
                    <a:gdLst>
                      <a:gd name="T0" fmla="*/ 0 w 13"/>
                      <a:gd name="T1" fmla="*/ 0 h 8"/>
                      <a:gd name="T2" fmla="*/ 41 w 13"/>
                      <a:gd name="T3" fmla="*/ 32 h 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3" h="8">
                        <a:moveTo>
                          <a:pt x="0" y="0"/>
                        </a:moveTo>
                        <a:cubicBezTo>
                          <a:pt x="5" y="4"/>
                          <a:pt x="8" y="5"/>
                          <a:pt x="13" y="8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53" name="Freeform 138">
                    <a:extLst>
                      <a:ext uri="{FF2B5EF4-FFF2-40B4-BE49-F238E27FC236}">
                        <a16:creationId xmlns:a16="http://schemas.microsoft.com/office/drawing/2014/main" id="{B2B46542-5533-44EC-9EEB-93162BFC4B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8" y="1487"/>
                    <a:ext cx="27" cy="13"/>
                  </a:xfrm>
                  <a:custGeom>
                    <a:avLst/>
                    <a:gdLst>
                      <a:gd name="T0" fmla="*/ 0 w 15"/>
                      <a:gd name="T1" fmla="*/ 0 h 7"/>
                      <a:gd name="T2" fmla="*/ 49 w 15"/>
                      <a:gd name="T3" fmla="*/ 24 h 7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5" h="7">
                        <a:moveTo>
                          <a:pt x="0" y="0"/>
                        </a:moveTo>
                        <a:cubicBezTo>
                          <a:pt x="4" y="2"/>
                          <a:pt x="11" y="6"/>
                          <a:pt x="15" y="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54" name="Freeform 139">
                    <a:extLst>
                      <a:ext uri="{FF2B5EF4-FFF2-40B4-BE49-F238E27FC236}">
                        <a16:creationId xmlns:a16="http://schemas.microsoft.com/office/drawing/2014/main" id="{4452FF2C-6078-46EC-8351-137F8E322E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9" y="1474"/>
                    <a:ext cx="25" cy="22"/>
                  </a:xfrm>
                  <a:custGeom>
                    <a:avLst/>
                    <a:gdLst>
                      <a:gd name="T0" fmla="*/ 0 w 14"/>
                      <a:gd name="T1" fmla="*/ 0 h 12"/>
                      <a:gd name="T2" fmla="*/ 45 w 14"/>
                      <a:gd name="T3" fmla="*/ 40 h 1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4" h="12">
                        <a:moveTo>
                          <a:pt x="0" y="0"/>
                        </a:moveTo>
                        <a:cubicBezTo>
                          <a:pt x="3" y="6"/>
                          <a:pt x="10" y="10"/>
                          <a:pt x="14" y="1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55" name="Freeform 140">
                    <a:extLst>
                      <a:ext uri="{FF2B5EF4-FFF2-40B4-BE49-F238E27FC236}">
                        <a16:creationId xmlns:a16="http://schemas.microsoft.com/office/drawing/2014/main" id="{791D1398-5A65-4C80-8AAE-B86C8B41FF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7" y="1502"/>
                    <a:ext cx="32" cy="17"/>
                  </a:xfrm>
                  <a:custGeom>
                    <a:avLst/>
                    <a:gdLst>
                      <a:gd name="T0" fmla="*/ 0 w 18"/>
                      <a:gd name="T1" fmla="*/ 0 h 9"/>
                      <a:gd name="T2" fmla="*/ 57 w 18"/>
                      <a:gd name="T3" fmla="*/ 32 h 9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8" h="9">
                        <a:moveTo>
                          <a:pt x="0" y="0"/>
                        </a:moveTo>
                        <a:cubicBezTo>
                          <a:pt x="6" y="4"/>
                          <a:pt x="12" y="7"/>
                          <a:pt x="18" y="9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56" name="Freeform 141">
                    <a:extLst>
                      <a:ext uri="{FF2B5EF4-FFF2-40B4-BE49-F238E27FC236}">
                        <a16:creationId xmlns:a16="http://schemas.microsoft.com/office/drawing/2014/main" id="{1B715F1C-CAE3-4B90-B39B-0276A4F715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3" y="1523"/>
                    <a:ext cx="35" cy="15"/>
                  </a:xfrm>
                  <a:custGeom>
                    <a:avLst/>
                    <a:gdLst>
                      <a:gd name="T0" fmla="*/ 0 w 20"/>
                      <a:gd name="T1" fmla="*/ 0 h 8"/>
                      <a:gd name="T2" fmla="*/ 61 w 20"/>
                      <a:gd name="T3" fmla="*/ 28 h 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0" h="8">
                        <a:moveTo>
                          <a:pt x="0" y="0"/>
                        </a:moveTo>
                        <a:cubicBezTo>
                          <a:pt x="5" y="3"/>
                          <a:pt x="13" y="6"/>
                          <a:pt x="20" y="8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57" name="Freeform 142">
                    <a:extLst>
                      <a:ext uri="{FF2B5EF4-FFF2-40B4-BE49-F238E27FC236}">
                        <a16:creationId xmlns:a16="http://schemas.microsoft.com/office/drawing/2014/main" id="{711D5503-A6D0-4ABD-8519-6275C13613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0" y="1542"/>
                    <a:ext cx="37" cy="11"/>
                  </a:xfrm>
                  <a:custGeom>
                    <a:avLst/>
                    <a:gdLst>
                      <a:gd name="T0" fmla="*/ 0 w 21"/>
                      <a:gd name="T1" fmla="*/ 0 h 6"/>
                      <a:gd name="T2" fmla="*/ 65 w 21"/>
                      <a:gd name="T3" fmla="*/ 20 h 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1" h="6">
                        <a:moveTo>
                          <a:pt x="0" y="0"/>
                        </a:moveTo>
                        <a:cubicBezTo>
                          <a:pt x="6" y="3"/>
                          <a:pt x="18" y="6"/>
                          <a:pt x="21" y="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58" name="Freeform 143">
                    <a:extLst>
                      <a:ext uri="{FF2B5EF4-FFF2-40B4-BE49-F238E27FC236}">
                        <a16:creationId xmlns:a16="http://schemas.microsoft.com/office/drawing/2014/main" id="{F414C16B-78F4-4E09-9A85-1EE00AB18F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1" y="1538"/>
                    <a:ext cx="57" cy="23"/>
                  </a:xfrm>
                  <a:custGeom>
                    <a:avLst/>
                    <a:gdLst>
                      <a:gd name="T0" fmla="*/ 0 w 32"/>
                      <a:gd name="T1" fmla="*/ 0 h 12"/>
                      <a:gd name="T2" fmla="*/ 102 w 32"/>
                      <a:gd name="T3" fmla="*/ 44 h 1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2" h="12">
                        <a:moveTo>
                          <a:pt x="0" y="0"/>
                        </a:moveTo>
                        <a:cubicBezTo>
                          <a:pt x="5" y="4"/>
                          <a:pt x="25" y="10"/>
                          <a:pt x="32" y="1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59" name="Freeform 144">
                    <a:extLst>
                      <a:ext uri="{FF2B5EF4-FFF2-40B4-BE49-F238E27FC236}">
                        <a16:creationId xmlns:a16="http://schemas.microsoft.com/office/drawing/2014/main" id="{A0A5CE3B-0411-44EF-8B47-B6D2FC0AAE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4" y="1546"/>
                    <a:ext cx="54" cy="23"/>
                  </a:xfrm>
                  <a:custGeom>
                    <a:avLst/>
                    <a:gdLst>
                      <a:gd name="T0" fmla="*/ 0 w 30"/>
                      <a:gd name="T1" fmla="*/ 0 h 12"/>
                      <a:gd name="T2" fmla="*/ 97 w 30"/>
                      <a:gd name="T3" fmla="*/ 44 h 12"/>
                      <a:gd name="T4" fmla="*/ 0 w 30"/>
                      <a:gd name="T5" fmla="*/ 0 h 1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0" h="12">
                        <a:moveTo>
                          <a:pt x="0" y="0"/>
                        </a:moveTo>
                        <a:cubicBezTo>
                          <a:pt x="6" y="4"/>
                          <a:pt x="20" y="11"/>
                          <a:pt x="30" y="12"/>
                        </a:cubicBezTo>
                        <a:cubicBezTo>
                          <a:pt x="26" y="12"/>
                          <a:pt x="2" y="1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60" name="Freeform 145">
                    <a:extLst>
                      <a:ext uri="{FF2B5EF4-FFF2-40B4-BE49-F238E27FC236}">
                        <a16:creationId xmlns:a16="http://schemas.microsoft.com/office/drawing/2014/main" id="{C3D588B8-3B44-4371-A43F-6D46681811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3" y="1563"/>
                    <a:ext cx="45" cy="17"/>
                  </a:xfrm>
                  <a:custGeom>
                    <a:avLst/>
                    <a:gdLst>
                      <a:gd name="T0" fmla="*/ 0 w 25"/>
                      <a:gd name="T1" fmla="*/ 0 h 9"/>
                      <a:gd name="T2" fmla="*/ 81 w 25"/>
                      <a:gd name="T3" fmla="*/ 32 h 9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5" h="9">
                        <a:moveTo>
                          <a:pt x="0" y="0"/>
                        </a:moveTo>
                        <a:cubicBezTo>
                          <a:pt x="6" y="5"/>
                          <a:pt x="21" y="9"/>
                          <a:pt x="25" y="9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61" name="Freeform 146">
                    <a:extLst>
                      <a:ext uri="{FF2B5EF4-FFF2-40B4-BE49-F238E27FC236}">
                        <a16:creationId xmlns:a16="http://schemas.microsoft.com/office/drawing/2014/main" id="{5F03927A-2C93-46FF-95A4-162B56E72E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7" y="1544"/>
                    <a:ext cx="85" cy="46"/>
                  </a:xfrm>
                  <a:custGeom>
                    <a:avLst/>
                    <a:gdLst>
                      <a:gd name="T0" fmla="*/ 0 w 48"/>
                      <a:gd name="T1" fmla="*/ 0 h 24"/>
                      <a:gd name="T2" fmla="*/ 151 w 48"/>
                      <a:gd name="T3" fmla="*/ 88 h 24"/>
                      <a:gd name="T4" fmla="*/ 0 w 48"/>
                      <a:gd name="T5" fmla="*/ 0 h 2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8" h="24">
                        <a:moveTo>
                          <a:pt x="0" y="0"/>
                        </a:moveTo>
                        <a:cubicBezTo>
                          <a:pt x="5" y="5"/>
                          <a:pt x="21" y="21"/>
                          <a:pt x="48" y="24"/>
                        </a:cubicBezTo>
                        <a:cubicBezTo>
                          <a:pt x="44" y="23"/>
                          <a:pt x="11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62" name="Freeform 147">
                    <a:extLst>
                      <a:ext uri="{FF2B5EF4-FFF2-40B4-BE49-F238E27FC236}">
                        <a16:creationId xmlns:a16="http://schemas.microsoft.com/office/drawing/2014/main" id="{E2E16E99-1763-4F79-977A-157F1D26A0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7" y="1590"/>
                    <a:ext cx="108" cy="24"/>
                  </a:xfrm>
                  <a:custGeom>
                    <a:avLst/>
                    <a:gdLst>
                      <a:gd name="T0" fmla="*/ 0 w 61"/>
                      <a:gd name="T1" fmla="*/ 0 h 13"/>
                      <a:gd name="T2" fmla="*/ 117 w 61"/>
                      <a:gd name="T3" fmla="*/ 31 h 13"/>
                      <a:gd name="T4" fmla="*/ 191 w 61"/>
                      <a:gd name="T5" fmla="*/ 44 h 13"/>
                      <a:gd name="T6" fmla="*/ 113 w 61"/>
                      <a:gd name="T7" fmla="*/ 33 h 13"/>
                      <a:gd name="T8" fmla="*/ 0 w 61"/>
                      <a:gd name="T9" fmla="*/ 0 h 1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1" h="13">
                        <a:moveTo>
                          <a:pt x="0" y="0"/>
                        </a:moveTo>
                        <a:cubicBezTo>
                          <a:pt x="9" y="4"/>
                          <a:pt x="27" y="8"/>
                          <a:pt x="37" y="9"/>
                        </a:cubicBezTo>
                        <a:cubicBezTo>
                          <a:pt x="47" y="10"/>
                          <a:pt x="59" y="12"/>
                          <a:pt x="61" y="13"/>
                        </a:cubicBezTo>
                        <a:cubicBezTo>
                          <a:pt x="56" y="12"/>
                          <a:pt x="44" y="12"/>
                          <a:pt x="36" y="10"/>
                        </a:cubicBezTo>
                        <a:cubicBezTo>
                          <a:pt x="22" y="8"/>
                          <a:pt x="3" y="2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63" name="Freeform 148">
                    <a:extLst>
                      <a:ext uri="{FF2B5EF4-FFF2-40B4-BE49-F238E27FC236}">
                        <a16:creationId xmlns:a16="http://schemas.microsoft.com/office/drawing/2014/main" id="{9872C648-0762-4F66-B97C-FAF6A4662F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2" y="1464"/>
                    <a:ext cx="24" cy="8"/>
                  </a:xfrm>
                  <a:custGeom>
                    <a:avLst/>
                    <a:gdLst>
                      <a:gd name="T0" fmla="*/ 0 w 13"/>
                      <a:gd name="T1" fmla="*/ 16 h 4"/>
                      <a:gd name="T2" fmla="*/ 44 w 13"/>
                      <a:gd name="T3" fmla="*/ 4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3" h="4">
                        <a:moveTo>
                          <a:pt x="0" y="4"/>
                        </a:moveTo>
                        <a:cubicBezTo>
                          <a:pt x="4" y="3"/>
                          <a:pt x="7" y="0"/>
                          <a:pt x="13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64" name="Freeform 149">
                    <a:extLst>
                      <a:ext uri="{FF2B5EF4-FFF2-40B4-BE49-F238E27FC236}">
                        <a16:creationId xmlns:a16="http://schemas.microsoft.com/office/drawing/2014/main" id="{BF28633A-417C-46E2-9DE3-50B851CFCE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4" y="1477"/>
                    <a:ext cx="23" cy="4"/>
                  </a:xfrm>
                  <a:custGeom>
                    <a:avLst/>
                    <a:gdLst>
                      <a:gd name="T0" fmla="*/ 0 w 13"/>
                      <a:gd name="T1" fmla="*/ 8 h 2"/>
                      <a:gd name="T2" fmla="*/ 41 w 13"/>
                      <a:gd name="T3" fmla="*/ 4 h 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3" h="2">
                        <a:moveTo>
                          <a:pt x="0" y="2"/>
                        </a:moveTo>
                        <a:cubicBezTo>
                          <a:pt x="4" y="2"/>
                          <a:pt x="7" y="0"/>
                          <a:pt x="13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65" name="Freeform 150">
                    <a:extLst>
                      <a:ext uri="{FF2B5EF4-FFF2-40B4-BE49-F238E27FC236}">
                        <a16:creationId xmlns:a16="http://schemas.microsoft.com/office/drawing/2014/main" id="{B62F66B5-59EA-44BC-9A9A-033582DED7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6" y="1493"/>
                    <a:ext cx="21" cy="3"/>
                  </a:xfrm>
                  <a:custGeom>
                    <a:avLst/>
                    <a:gdLst>
                      <a:gd name="T0" fmla="*/ 0 w 12"/>
                      <a:gd name="T1" fmla="*/ 0 h 2"/>
                      <a:gd name="T2" fmla="*/ 37 w 12"/>
                      <a:gd name="T3" fmla="*/ 3 h 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2" h="2">
                        <a:moveTo>
                          <a:pt x="0" y="0"/>
                        </a:moveTo>
                        <a:cubicBezTo>
                          <a:pt x="5" y="2"/>
                          <a:pt x="9" y="2"/>
                          <a:pt x="12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66" name="Freeform 151">
                    <a:extLst>
                      <a:ext uri="{FF2B5EF4-FFF2-40B4-BE49-F238E27FC236}">
                        <a16:creationId xmlns:a16="http://schemas.microsoft.com/office/drawing/2014/main" id="{C901D7E2-B75A-4A41-8714-14CC49E1E2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6" y="1504"/>
                    <a:ext cx="21" cy="6"/>
                  </a:xfrm>
                  <a:custGeom>
                    <a:avLst/>
                    <a:gdLst>
                      <a:gd name="T0" fmla="*/ 0 w 12"/>
                      <a:gd name="T1" fmla="*/ 0 h 3"/>
                      <a:gd name="T2" fmla="*/ 37 w 12"/>
                      <a:gd name="T3" fmla="*/ 4 h 3"/>
                      <a:gd name="T4" fmla="*/ 0 w 12"/>
                      <a:gd name="T5" fmla="*/ 0 h 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2" h="3">
                        <a:moveTo>
                          <a:pt x="0" y="0"/>
                        </a:moveTo>
                        <a:cubicBezTo>
                          <a:pt x="4" y="2"/>
                          <a:pt x="9" y="2"/>
                          <a:pt x="12" y="1"/>
                        </a:cubicBezTo>
                        <a:cubicBezTo>
                          <a:pt x="8" y="3"/>
                          <a:pt x="4" y="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67" name="Freeform 152">
                    <a:extLst>
                      <a:ext uri="{FF2B5EF4-FFF2-40B4-BE49-F238E27FC236}">
                        <a16:creationId xmlns:a16="http://schemas.microsoft.com/office/drawing/2014/main" id="{0479E62D-07AD-411E-97BD-3C51C680B7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8" y="1531"/>
                    <a:ext cx="14" cy="5"/>
                  </a:xfrm>
                  <a:custGeom>
                    <a:avLst/>
                    <a:gdLst>
                      <a:gd name="T0" fmla="*/ 0 w 8"/>
                      <a:gd name="T1" fmla="*/ 0 h 3"/>
                      <a:gd name="T2" fmla="*/ 25 w 8"/>
                      <a:gd name="T3" fmla="*/ 3 h 3"/>
                      <a:gd name="T4" fmla="*/ 0 w 8"/>
                      <a:gd name="T5" fmla="*/ 0 h 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" h="3">
                        <a:moveTo>
                          <a:pt x="0" y="0"/>
                        </a:moveTo>
                        <a:cubicBezTo>
                          <a:pt x="4" y="2"/>
                          <a:pt x="5" y="2"/>
                          <a:pt x="8" y="1"/>
                        </a:cubicBezTo>
                        <a:cubicBezTo>
                          <a:pt x="5" y="3"/>
                          <a:pt x="2" y="2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68" name="Freeform 153">
                    <a:extLst>
                      <a:ext uri="{FF2B5EF4-FFF2-40B4-BE49-F238E27FC236}">
                        <a16:creationId xmlns:a16="http://schemas.microsoft.com/office/drawing/2014/main" id="{DC41B559-7189-48C6-9D8C-025D675E4C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0" y="1544"/>
                    <a:ext cx="21" cy="7"/>
                  </a:xfrm>
                  <a:custGeom>
                    <a:avLst/>
                    <a:gdLst>
                      <a:gd name="T0" fmla="*/ 0 w 12"/>
                      <a:gd name="T1" fmla="*/ 0 h 4"/>
                      <a:gd name="T2" fmla="*/ 37 w 12"/>
                      <a:gd name="T3" fmla="*/ 0 h 4"/>
                      <a:gd name="T4" fmla="*/ 0 w 12"/>
                      <a:gd name="T5" fmla="*/ 0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2" h="4">
                        <a:moveTo>
                          <a:pt x="0" y="0"/>
                        </a:moveTo>
                        <a:cubicBezTo>
                          <a:pt x="3" y="2"/>
                          <a:pt x="8" y="3"/>
                          <a:pt x="12" y="0"/>
                        </a:cubicBezTo>
                        <a:cubicBezTo>
                          <a:pt x="8" y="4"/>
                          <a:pt x="2" y="4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69" name="Freeform 154">
                    <a:extLst>
                      <a:ext uri="{FF2B5EF4-FFF2-40B4-BE49-F238E27FC236}">
                        <a16:creationId xmlns:a16="http://schemas.microsoft.com/office/drawing/2014/main" id="{5B5163F8-CD91-4786-B634-DBDE336F55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0" y="1555"/>
                    <a:ext cx="21" cy="12"/>
                  </a:xfrm>
                  <a:custGeom>
                    <a:avLst/>
                    <a:gdLst>
                      <a:gd name="T0" fmla="*/ 0 w 12"/>
                      <a:gd name="T1" fmla="*/ 4 h 6"/>
                      <a:gd name="T2" fmla="*/ 37 w 12"/>
                      <a:gd name="T3" fmla="*/ 0 h 6"/>
                      <a:gd name="T4" fmla="*/ 0 w 12"/>
                      <a:gd name="T5" fmla="*/ 4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2" h="6">
                        <a:moveTo>
                          <a:pt x="0" y="1"/>
                        </a:moveTo>
                        <a:cubicBezTo>
                          <a:pt x="2" y="3"/>
                          <a:pt x="7" y="4"/>
                          <a:pt x="12" y="0"/>
                        </a:cubicBezTo>
                        <a:cubicBezTo>
                          <a:pt x="9" y="4"/>
                          <a:pt x="3" y="6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70" name="Freeform 155">
                    <a:extLst>
                      <a:ext uri="{FF2B5EF4-FFF2-40B4-BE49-F238E27FC236}">
                        <a16:creationId xmlns:a16="http://schemas.microsoft.com/office/drawing/2014/main" id="{567E8BB7-7922-4970-9CD3-1C4B940C92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5" y="1570"/>
                    <a:ext cx="14" cy="6"/>
                  </a:xfrm>
                  <a:custGeom>
                    <a:avLst/>
                    <a:gdLst>
                      <a:gd name="T0" fmla="*/ 0 w 8"/>
                      <a:gd name="T1" fmla="*/ 4 h 3"/>
                      <a:gd name="T2" fmla="*/ 25 w 8"/>
                      <a:gd name="T3" fmla="*/ 0 h 3"/>
                      <a:gd name="T4" fmla="*/ 0 w 8"/>
                      <a:gd name="T5" fmla="*/ 4 h 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" h="3">
                        <a:moveTo>
                          <a:pt x="0" y="1"/>
                        </a:moveTo>
                        <a:cubicBezTo>
                          <a:pt x="3" y="3"/>
                          <a:pt x="6" y="1"/>
                          <a:pt x="8" y="0"/>
                        </a:cubicBezTo>
                        <a:cubicBezTo>
                          <a:pt x="6" y="2"/>
                          <a:pt x="1" y="3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71" name="Freeform 156">
                    <a:extLst>
                      <a:ext uri="{FF2B5EF4-FFF2-40B4-BE49-F238E27FC236}">
                        <a16:creationId xmlns:a16="http://schemas.microsoft.com/office/drawing/2014/main" id="{144B96B7-3716-42C7-841F-F96BF92974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1586"/>
                    <a:ext cx="16" cy="4"/>
                  </a:xfrm>
                  <a:custGeom>
                    <a:avLst/>
                    <a:gdLst>
                      <a:gd name="T0" fmla="*/ 0 w 9"/>
                      <a:gd name="T1" fmla="*/ 4 h 2"/>
                      <a:gd name="T2" fmla="*/ 28 w 9"/>
                      <a:gd name="T3" fmla="*/ 0 h 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9" h="2">
                        <a:moveTo>
                          <a:pt x="0" y="1"/>
                        </a:moveTo>
                        <a:cubicBezTo>
                          <a:pt x="4" y="2"/>
                          <a:pt x="7" y="1"/>
                          <a:pt x="9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72" name="Freeform 157">
                    <a:extLst>
                      <a:ext uri="{FF2B5EF4-FFF2-40B4-BE49-F238E27FC236}">
                        <a16:creationId xmlns:a16="http://schemas.microsoft.com/office/drawing/2014/main" id="{3AFEFE3C-5C29-47DF-B968-476C666763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1595"/>
                    <a:ext cx="14" cy="2"/>
                  </a:xfrm>
                  <a:custGeom>
                    <a:avLst/>
                    <a:gdLst>
                      <a:gd name="T0" fmla="*/ 0 w 8"/>
                      <a:gd name="T1" fmla="*/ 0 h 1"/>
                      <a:gd name="T2" fmla="*/ 25 w 8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8" h="1">
                        <a:moveTo>
                          <a:pt x="0" y="0"/>
                        </a:moveTo>
                        <a:cubicBezTo>
                          <a:pt x="4" y="1"/>
                          <a:pt x="6" y="1"/>
                          <a:pt x="8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73" name="Freeform 158">
                    <a:extLst>
                      <a:ext uri="{FF2B5EF4-FFF2-40B4-BE49-F238E27FC236}">
                        <a16:creationId xmlns:a16="http://schemas.microsoft.com/office/drawing/2014/main" id="{2B445F95-FED8-4FCA-A3D4-4E6A1C4BB7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5" y="1603"/>
                    <a:ext cx="9" cy="4"/>
                  </a:xfrm>
                  <a:custGeom>
                    <a:avLst/>
                    <a:gdLst>
                      <a:gd name="T0" fmla="*/ 0 w 5"/>
                      <a:gd name="T1" fmla="*/ 0 h 2"/>
                      <a:gd name="T2" fmla="*/ 16 w 5"/>
                      <a:gd name="T3" fmla="*/ 0 h 2"/>
                      <a:gd name="T4" fmla="*/ 0 w 5"/>
                      <a:gd name="T5" fmla="*/ 0 h 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" h="2">
                        <a:moveTo>
                          <a:pt x="0" y="0"/>
                        </a:moveTo>
                        <a:cubicBezTo>
                          <a:pt x="2" y="1"/>
                          <a:pt x="3" y="0"/>
                          <a:pt x="5" y="0"/>
                        </a:cubicBezTo>
                        <a:cubicBezTo>
                          <a:pt x="3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74" name="Freeform 159">
                    <a:extLst>
                      <a:ext uri="{FF2B5EF4-FFF2-40B4-BE49-F238E27FC236}">
                        <a16:creationId xmlns:a16="http://schemas.microsoft.com/office/drawing/2014/main" id="{1A9A4B3A-32AE-439F-A917-8F095EEDD9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2" y="1454"/>
                    <a:ext cx="18" cy="10"/>
                  </a:xfrm>
                  <a:custGeom>
                    <a:avLst/>
                    <a:gdLst>
                      <a:gd name="T0" fmla="*/ 0 w 10"/>
                      <a:gd name="T1" fmla="*/ 16 h 5"/>
                      <a:gd name="T2" fmla="*/ 32 w 10"/>
                      <a:gd name="T3" fmla="*/ 0 h 5"/>
                      <a:gd name="T4" fmla="*/ 0 w 10"/>
                      <a:gd name="T5" fmla="*/ 16 h 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0" h="5">
                        <a:moveTo>
                          <a:pt x="0" y="4"/>
                        </a:moveTo>
                        <a:cubicBezTo>
                          <a:pt x="2" y="4"/>
                          <a:pt x="6" y="0"/>
                          <a:pt x="10" y="0"/>
                        </a:cubicBezTo>
                        <a:cubicBezTo>
                          <a:pt x="8" y="1"/>
                          <a:pt x="2" y="5"/>
                          <a:pt x="0" y="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75" name="Freeform 160">
                    <a:extLst>
                      <a:ext uri="{FF2B5EF4-FFF2-40B4-BE49-F238E27FC236}">
                        <a16:creationId xmlns:a16="http://schemas.microsoft.com/office/drawing/2014/main" id="{EA5CD760-3412-41D7-8CE3-48CBBF8E79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2" y="1445"/>
                    <a:ext cx="24" cy="6"/>
                  </a:xfrm>
                  <a:custGeom>
                    <a:avLst/>
                    <a:gdLst>
                      <a:gd name="T0" fmla="*/ 0 w 13"/>
                      <a:gd name="T1" fmla="*/ 12 h 3"/>
                      <a:gd name="T2" fmla="*/ 44 w 13"/>
                      <a:gd name="T3" fmla="*/ 4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3" h="3">
                        <a:moveTo>
                          <a:pt x="0" y="3"/>
                        </a:moveTo>
                        <a:cubicBezTo>
                          <a:pt x="2" y="1"/>
                          <a:pt x="8" y="0"/>
                          <a:pt x="13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76" name="Freeform 161">
                    <a:extLst>
                      <a:ext uri="{FF2B5EF4-FFF2-40B4-BE49-F238E27FC236}">
                        <a16:creationId xmlns:a16="http://schemas.microsoft.com/office/drawing/2014/main" id="{436C9D9D-EACB-4D8F-852E-F39DADD81B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6" y="1582"/>
                    <a:ext cx="36" cy="19"/>
                  </a:xfrm>
                  <a:custGeom>
                    <a:avLst/>
                    <a:gdLst>
                      <a:gd name="T0" fmla="*/ 0 w 20"/>
                      <a:gd name="T1" fmla="*/ 0 h 10"/>
                      <a:gd name="T2" fmla="*/ 65 w 20"/>
                      <a:gd name="T3" fmla="*/ 36 h 10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0" h="10">
                        <a:moveTo>
                          <a:pt x="0" y="0"/>
                        </a:moveTo>
                        <a:cubicBezTo>
                          <a:pt x="5" y="5"/>
                          <a:pt x="17" y="9"/>
                          <a:pt x="20" y="1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77" name="Freeform 162">
                    <a:extLst>
                      <a:ext uri="{FF2B5EF4-FFF2-40B4-BE49-F238E27FC236}">
                        <a16:creationId xmlns:a16="http://schemas.microsoft.com/office/drawing/2014/main" id="{2692F0F7-195E-4884-88AF-85FCF22A5C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5" y="1603"/>
                    <a:ext cx="54" cy="13"/>
                  </a:xfrm>
                  <a:custGeom>
                    <a:avLst/>
                    <a:gdLst>
                      <a:gd name="T0" fmla="*/ 0 w 30"/>
                      <a:gd name="T1" fmla="*/ 0 h 7"/>
                      <a:gd name="T2" fmla="*/ 97 w 30"/>
                      <a:gd name="T3" fmla="*/ 24 h 7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0" h="7">
                        <a:moveTo>
                          <a:pt x="0" y="0"/>
                        </a:moveTo>
                        <a:cubicBezTo>
                          <a:pt x="4" y="3"/>
                          <a:pt x="27" y="7"/>
                          <a:pt x="30" y="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78" name="Freeform 163">
                    <a:extLst>
                      <a:ext uri="{FF2B5EF4-FFF2-40B4-BE49-F238E27FC236}">
                        <a16:creationId xmlns:a16="http://schemas.microsoft.com/office/drawing/2014/main" id="{3E5D24C2-E18A-42D0-B254-410D36055C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3" y="1422"/>
                    <a:ext cx="32" cy="23"/>
                  </a:xfrm>
                  <a:custGeom>
                    <a:avLst/>
                    <a:gdLst>
                      <a:gd name="T0" fmla="*/ 0 w 18"/>
                      <a:gd name="T1" fmla="*/ 44 h 12"/>
                      <a:gd name="T2" fmla="*/ 57 w 18"/>
                      <a:gd name="T3" fmla="*/ 0 h 1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8" h="12">
                        <a:moveTo>
                          <a:pt x="0" y="12"/>
                        </a:moveTo>
                        <a:cubicBezTo>
                          <a:pt x="4" y="9"/>
                          <a:pt x="13" y="1"/>
                          <a:pt x="18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79" name="Freeform 164">
                    <a:extLst>
                      <a:ext uri="{FF2B5EF4-FFF2-40B4-BE49-F238E27FC236}">
                        <a16:creationId xmlns:a16="http://schemas.microsoft.com/office/drawing/2014/main" id="{30B02C86-EFC5-4021-81C9-10862D53DB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64" y="1426"/>
                    <a:ext cx="29" cy="21"/>
                  </a:xfrm>
                  <a:custGeom>
                    <a:avLst/>
                    <a:gdLst>
                      <a:gd name="T0" fmla="*/ 0 w 16"/>
                      <a:gd name="T1" fmla="*/ 40 h 11"/>
                      <a:gd name="T2" fmla="*/ 53 w 16"/>
                      <a:gd name="T3" fmla="*/ 0 h 1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6" h="11">
                        <a:moveTo>
                          <a:pt x="0" y="11"/>
                        </a:moveTo>
                        <a:cubicBezTo>
                          <a:pt x="5" y="7"/>
                          <a:pt x="13" y="1"/>
                          <a:pt x="16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80" name="Freeform 165">
                    <a:extLst>
                      <a:ext uri="{FF2B5EF4-FFF2-40B4-BE49-F238E27FC236}">
                        <a16:creationId xmlns:a16="http://schemas.microsoft.com/office/drawing/2014/main" id="{4103323F-1B6F-41EB-B7CB-BB4FC2E1F1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60" y="1428"/>
                    <a:ext cx="41" cy="34"/>
                  </a:xfrm>
                  <a:custGeom>
                    <a:avLst/>
                    <a:gdLst>
                      <a:gd name="T0" fmla="*/ 0 w 23"/>
                      <a:gd name="T1" fmla="*/ 64 h 18"/>
                      <a:gd name="T2" fmla="*/ 73 w 23"/>
                      <a:gd name="T3" fmla="*/ 0 h 1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3" h="18">
                        <a:moveTo>
                          <a:pt x="0" y="18"/>
                        </a:moveTo>
                        <a:cubicBezTo>
                          <a:pt x="5" y="14"/>
                          <a:pt x="18" y="2"/>
                          <a:pt x="23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81" name="Freeform 166">
                    <a:extLst>
                      <a:ext uri="{FF2B5EF4-FFF2-40B4-BE49-F238E27FC236}">
                        <a16:creationId xmlns:a16="http://schemas.microsoft.com/office/drawing/2014/main" id="{1067E3A9-BAC6-41BD-B604-FBB953D865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4" y="1432"/>
                    <a:ext cx="20" cy="19"/>
                  </a:xfrm>
                  <a:custGeom>
                    <a:avLst/>
                    <a:gdLst>
                      <a:gd name="T0" fmla="*/ 0 w 11"/>
                      <a:gd name="T1" fmla="*/ 36 h 10"/>
                      <a:gd name="T2" fmla="*/ 36 w 11"/>
                      <a:gd name="T3" fmla="*/ 0 h 10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1" h="10">
                        <a:moveTo>
                          <a:pt x="0" y="10"/>
                        </a:moveTo>
                        <a:cubicBezTo>
                          <a:pt x="5" y="6"/>
                          <a:pt x="8" y="5"/>
                          <a:pt x="11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82" name="Freeform 167">
                    <a:extLst>
                      <a:ext uri="{FF2B5EF4-FFF2-40B4-BE49-F238E27FC236}">
                        <a16:creationId xmlns:a16="http://schemas.microsoft.com/office/drawing/2014/main" id="{3D75041C-24AF-4B6E-9D8D-00B0C03EBD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4" y="1445"/>
                    <a:ext cx="24" cy="21"/>
                  </a:xfrm>
                  <a:custGeom>
                    <a:avLst/>
                    <a:gdLst>
                      <a:gd name="T0" fmla="*/ 44 w 13"/>
                      <a:gd name="T1" fmla="*/ 0 h 11"/>
                      <a:gd name="T2" fmla="*/ 0 w 13"/>
                      <a:gd name="T3" fmla="*/ 40 h 1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3" h="11">
                        <a:moveTo>
                          <a:pt x="13" y="0"/>
                        </a:moveTo>
                        <a:cubicBezTo>
                          <a:pt x="12" y="3"/>
                          <a:pt x="2" y="9"/>
                          <a:pt x="0" y="1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83" name="Freeform 168">
                    <a:extLst>
                      <a:ext uri="{FF2B5EF4-FFF2-40B4-BE49-F238E27FC236}">
                        <a16:creationId xmlns:a16="http://schemas.microsoft.com/office/drawing/2014/main" id="{0A8C456D-2259-4D7F-A2AE-44D2E8AE3F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68" y="1447"/>
                    <a:ext cx="58" cy="42"/>
                  </a:xfrm>
                  <a:custGeom>
                    <a:avLst/>
                    <a:gdLst>
                      <a:gd name="T0" fmla="*/ 0 w 33"/>
                      <a:gd name="T1" fmla="*/ 80 h 22"/>
                      <a:gd name="T2" fmla="*/ 102 w 33"/>
                      <a:gd name="T3" fmla="*/ 0 h 22"/>
                      <a:gd name="T4" fmla="*/ 0 w 33"/>
                      <a:gd name="T5" fmla="*/ 80 h 2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3" h="22">
                        <a:moveTo>
                          <a:pt x="0" y="22"/>
                        </a:moveTo>
                        <a:cubicBezTo>
                          <a:pt x="6" y="20"/>
                          <a:pt x="29" y="6"/>
                          <a:pt x="33" y="0"/>
                        </a:cubicBezTo>
                        <a:cubicBezTo>
                          <a:pt x="32" y="6"/>
                          <a:pt x="9" y="21"/>
                          <a:pt x="0" y="2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84" name="Freeform 169">
                    <a:extLst>
                      <a:ext uri="{FF2B5EF4-FFF2-40B4-BE49-F238E27FC236}">
                        <a16:creationId xmlns:a16="http://schemas.microsoft.com/office/drawing/2014/main" id="{C611EE7A-4E8E-4794-BA60-B8B4ACE1C3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1" y="1468"/>
                    <a:ext cx="35" cy="30"/>
                  </a:xfrm>
                  <a:custGeom>
                    <a:avLst/>
                    <a:gdLst>
                      <a:gd name="T0" fmla="*/ 0 w 20"/>
                      <a:gd name="T1" fmla="*/ 56 h 16"/>
                      <a:gd name="T2" fmla="*/ 61 w 20"/>
                      <a:gd name="T3" fmla="*/ 0 h 16"/>
                      <a:gd name="T4" fmla="*/ 0 w 20"/>
                      <a:gd name="T5" fmla="*/ 56 h 1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16">
                        <a:moveTo>
                          <a:pt x="0" y="16"/>
                        </a:moveTo>
                        <a:cubicBezTo>
                          <a:pt x="3" y="14"/>
                          <a:pt x="16" y="5"/>
                          <a:pt x="20" y="0"/>
                        </a:cubicBezTo>
                        <a:cubicBezTo>
                          <a:pt x="19" y="3"/>
                          <a:pt x="5" y="15"/>
                          <a:pt x="0" y="1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85" name="Freeform 170">
                    <a:extLst>
                      <a:ext uri="{FF2B5EF4-FFF2-40B4-BE49-F238E27FC236}">
                        <a16:creationId xmlns:a16="http://schemas.microsoft.com/office/drawing/2014/main" id="{ECFB02B9-2B85-4A82-8C2D-9459E852AF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9" y="1487"/>
                    <a:ext cx="93" cy="51"/>
                  </a:xfrm>
                  <a:custGeom>
                    <a:avLst/>
                    <a:gdLst>
                      <a:gd name="T0" fmla="*/ 0 w 52"/>
                      <a:gd name="T1" fmla="*/ 96 h 27"/>
                      <a:gd name="T2" fmla="*/ 98 w 52"/>
                      <a:gd name="T3" fmla="*/ 47 h 27"/>
                      <a:gd name="T4" fmla="*/ 166 w 52"/>
                      <a:gd name="T5" fmla="*/ 0 h 27"/>
                      <a:gd name="T6" fmla="*/ 97 w 52"/>
                      <a:gd name="T7" fmla="*/ 53 h 27"/>
                      <a:gd name="T8" fmla="*/ 0 w 52"/>
                      <a:gd name="T9" fmla="*/ 96 h 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2" h="27">
                        <a:moveTo>
                          <a:pt x="0" y="27"/>
                        </a:moveTo>
                        <a:cubicBezTo>
                          <a:pt x="8" y="21"/>
                          <a:pt x="23" y="17"/>
                          <a:pt x="31" y="13"/>
                        </a:cubicBezTo>
                        <a:cubicBezTo>
                          <a:pt x="39" y="10"/>
                          <a:pt x="49" y="2"/>
                          <a:pt x="52" y="0"/>
                        </a:cubicBezTo>
                        <a:cubicBezTo>
                          <a:pt x="46" y="7"/>
                          <a:pt x="35" y="13"/>
                          <a:pt x="30" y="15"/>
                        </a:cubicBezTo>
                        <a:cubicBezTo>
                          <a:pt x="25" y="17"/>
                          <a:pt x="2" y="24"/>
                          <a:pt x="0" y="2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86" name="Freeform 171">
                    <a:extLst>
                      <a:ext uri="{FF2B5EF4-FFF2-40B4-BE49-F238E27FC236}">
                        <a16:creationId xmlns:a16="http://schemas.microsoft.com/office/drawing/2014/main" id="{AD09D0D5-BD23-4796-BD8F-57E6B52B64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48" y="1508"/>
                    <a:ext cx="75" cy="36"/>
                  </a:xfrm>
                  <a:custGeom>
                    <a:avLst/>
                    <a:gdLst>
                      <a:gd name="T0" fmla="*/ 0 w 42"/>
                      <a:gd name="T1" fmla="*/ 68 h 19"/>
                      <a:gd name="T2" fmla="*/ 80 w 42"/>
                      <a:gd name="T3" fmla="*/ 32 h 19"/>
                      <a:gd name="T4" fmla="*/ 134 w 42"/>
                      <a:gd name="T5" fmla="*/ 0 h 19"/>
                      <a:gd name="T6" fmla="*/ 77 w 42"/>
                      <a:gd name="T7" fmla="*/ 40 h 19"/>
                      <a:gd name="T8" fmla="*/ 0 w 42"/>
                      <a:gd name="T9" fmla="*/ 68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2" h="19">
                        <a:moveTo>
                          <a:pt x="0" y="19"/>
                        </a:moveTo>
                        <a:cubicBezTo>
                          <a:pt x="7" y="15"/>
                          <a:pt x="20" y="12"/>
                          <a:pt x="25" y="9"/>
                        </a:cubicBezTo>
                        <a:cubicBezTo>
                          <a:pt x="29" y="7"/>
                          <a:pt x="39" y="1"/>
                          <a:pt x="42" y="0"/>
                        </a:cubicBezTo>
                        <a:cubicBezTo>
                          <a:pt x="36" y="5"/>
                          <a:pt x="30" y="9"/>
                          <a:pt x="24" y="11"/>
                        </a:cubicBezTo>
                        <a:cubicBezTo>
                          <a:pt x="19" y="14"/>
                          <a:pt x="2" y="18"/>
                          <a:pt x="0" y="1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87" name="Freeform 172">
                    <a:extLst>
                      <a:ext uri="{FF2B5EF4-FFF2-40B4-BE49-F238E27FC236}">
                        <a16:creationId xmlns:a16="http://schemas.microsoft.com/office/drawing/2014/main" id="{989285DF-79C8-4AA4-A898-BD8D9F8548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78" y="1519"/>
                    <a:ext cx="70" cy="36"/>
                  </a:xfrm>
                  <a:custGeom>
                    <a:avLst/>
                    <a:gdLst>
                      <a:gd name="T0" fmla="*/ 0 w 39"/>
                      <a:gd name="T1" fmla="*/ 68 h 19"/>
                      <a:gd name="T2" fmla="*/ 126 w 39"/>
                      <a:gd name="T3" fmla="*/ 0 h 19"/>
                      <a:gd name="T4" fmla="*/ 32 w 39"/>
                      <a:gd name="T5" fmla="*/ 57 h 19"/>
                      <a:gd name="T6" fmla="*/ 0 w 39"/>
                      <a:gd name="T7" fmla="*/ 68 h 1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9" h="19">
                        <a:moveTo>
                          <a:pt x="0" y="19"/>
                        </a:moveTo>
                        <a:cubicBezTo>
                          <a:pt x="8" y="15"/>
                          <a:pt x="25" y="11"/>
                          <a:pt x="39" y="0"/>
                        </a:cubicBezTo>
                        <a:cubicBezTo>
                          <a:pt x="34" y="6"/>
                          <a:pt x="16" y="14"/>
                          <a:pt x="10" y="16"/>
                        </a:cubicBezTo>
                        <a:cubicBezTo>
                          <a:pt x="4" y="18"/>
                          <a:pt x="0" y="19"/>
                          <a:pt x="0" y="1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88" name="Freeform 173">
                    <a:extLst>
                      <a:ext uri="{FF2B5EF4-FFF2-40B4-BE49-F238E27FC236}">
                        <a16:creationId xmlns:a16="http://schemas.microsoft.com/office/drawing/2014/main" id="{2AE162FF-ED08-4439-B9D8-473CC84957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3" y="1512"/>
                    <a:ext cx="43" cy="36"/>
                  </a:xfrm>
                  <a:custGeom>
                    <a:avLst/>
                    <a:gdLst>
                      <a:gd name="T0" fmla="*/ 0 w 24"/>
                      <a:gd name="T1" fmla="*/ 68 h 19"/>
                      <a:gd name="T2" fmla="*/ 77 w 24"/>
                      <a:gd name="T3" fmla="*/ 0 h 19"/>
                      <a:gd name="T4" fmla="*/ 0 w 24"/>
                      <a:gd name="T5" fmla="*/ 68 h 1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" h="19">
                        <a:moveTo>
                          <a:pt x="0" y="19"/>
                        </a:moveTo>
                        <a:cubicBezTo>
                          <a:pt x="5" y="17"/>
                          <a:pt x="19" y="7"/>
                          <a:pt x="24" y="0"/>
                        </a:cubicBezTo>
                        <a:cubicBezTo>
                          <a:pt x="22" y="2"/>
                          <a:pt x="6" y="16"/>
                          <a:pt x="0" y="1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89" name="Freeform 174">
                    <a:extLst>
                      <a:ext uri="{FF2B5EF4-FFF2-40B4-BE49-F238E27FC236}">
                        <a16:creationId xmlns:a16="http://schemas.microsoft.com/office/drawing/2014/main" id="{5CD29E7D-DA1D-4C22-9347-0158444DF7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1" y="1525"/>
                    <a:ext cx="41" cy="32"/>
                  </a:xfrm>
                  <a:custGeom>
                    <a:avLst/>
                    <a:gdLst>
                      <a:gd name="T0" fmla="*/ 73 w 23"/>
                      <a:gd name="T1" fmla="*/ 0 h 17"/>
                      <a:gd name="T2" fmla="*/ 0 w 23"/>
                      <a:gd name="T3" fmla="*/ 60 h 17"/>
                      <a:gd name="T4" fmla="*/ 73 w 23"/>
                      <a:gd name="T5" fmla="*/ 0 h 1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3" h="17">
                        <a:moveTo>
                          <a:pt x="23" y="0"/>
                        </a:moveTo>
                        <a:cubicBezTo>
                          <a:pt x="21" y="2"/>
                          <a:pt x="8" y="14"/>
                          <a:pt x="0" y="17"/>
                        </a:cubicBezTo>
                        <a:cubicBezTo>
                          <a:pt x="5" y="15"/>
                          <a:pt x="20" y="7"/>
                          <a:pt x="2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90" name="Freeform 175">
                    <a:extLst>
                      <a:ext uri="{FF2B5EF4-FFF2-40B4-BE49-F238E27FC236}">
                        <a16:creationId xmlns:a16="http://schemas.microsoft.com/office/drawing/2014/main" id="{C7CA7A82-B8CB-42C8-85EF-6B466F6BD3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3" y="1529"/>
                    <a:ext cx="74" cy="49"/>
                  </a:xfrm>
                  <a:custGeom>
                    <a:avLst/>
                    <a:gdLst>
                      <a:gd name="T0" fmla="*/ 0 w 42"/>
                      <a:gd name="T1" fmla="*/ 92 h 26"/>
                      <a:gd name="T2" fmla="*/ 130 w 42"/>
                      <a:gd name="T3" fmla="*/ 0 h 26"/>
                      <a:gd name="T4" fmla="*/ 0 w 42"/>
                      <a:gd name="T5" fmla="*/ 92 h 2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26">
                        <a:moveTo>
                          <a:pt x="0" y="26"/>
                        </a:moveTo>
                        <a:cubicBezTo>
                          <a:pt x="7" y="25"/>
                          <a:pt x="31" y="15"/>
                          <a:pt x="42" y="0"/>
                        </a:cubicBezTo>
                        <a:cubicBezTo>
                          <a:pt x="40" y="5"/>
                          <a:pt x="20" y="24"/>
                          <a:pt x="0" y="2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91" name="Freeform 176">
                    <a:extLst>
                      <a:ext uri="{FF2B5EF4-FFF2-40B4-BE49-F238E27FC236}">
                        <a16:creationId xmlns:a16="http://schemas.microsoft.com/office/drawing/2014/main" id="{5A881B3E-1AAB-48A8-95DF-F85FEAAEAC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8" y="1550"/>
                    <a:ext cx="41" cy="30"/>
                  </a:xfrm>
                  <a:custGeom>
                    <a:avLst/>
                    <a:gdLst>
                      <a:gd name="T0" fmla="*/ 0 w 23"/>
                      <a:gd name="T1" fmla="*/ 56 h 16"/>
                      <a:gd name="T2" fmla="*/ 73 w 23"/>
                      <a:gd name="T3" fmla="*/ 0 h 16"/>
                      <a:gd name="T4" fmla="*/ 0 w 23"/>
                      <a:gd name="T5" fmla="*/ 56 h 1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3" h="16">
                        <a:moveTo>
                          <a:pt x="0" y="16"/>
                        </a:moveTo>
                        <a:cubicBezTo>
                          <a:pt x="5" y="15"/>
                          <a:pt x="20" y="6"/>
                          <a:pt x="23" y="0"/>
                        </a:cubicBezTo>
                        <a:cubicBezTo>
                          <a:pt x="20" y="3"/>
                          <a:pt x="5" y="15"/>
                          <a:pt x="0" y="1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92" name="Freeform 177">
                    <a:extLst>
                      <a:ext uri="{FF2B5EF4-FFF2-40B4-BE49-F238E27FC236}">
                        <a16:creationId xmlns:a16="http://schemas.microsoft.com/office/drawing/2014/main" id="{EF1F6442-D01D-4202-9726-2530D9B6D7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79" y="1491"/>
                    <a:ext cx="5" cy="9"/>
                  </a:xfrm>
                  <a:custGeom>
                    <a:avLst/>
                    <a:gdLst>
                      <a:gd name="T0" fmla="*/ 8 w 3"/>
                      <a:gd name="T1" fmla="*/ 0 h 5"/>
                      <a:gd name="T2" fmla="*/ 5 w 3"/>
                      <a:gd name="T3" fmla="*/ 16 h 5"/>
                      <a:gd name="T4" fmla="*/ 8 w 3"/>
                      <a:gd name="T5" fmla="*/ 4 h 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" h="5">
                        <a:moveTo>
                          <a:pt x="3" y="0"/>
                        </a:moveTo>
                        <a:cubicBezTo>
                          <a:pt x="0" y="0"/>
                          <a:pt x="2" y="4"/>
                          <a:pt x="2" y="5"/>
                        </a:cubicBezTo>
                        <a:cubicBezTo>
                          <a:pt x="2" y="3"/>
                          <a:pt x="2" y="2"/>
                          <a:pt x="3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93" name="Freeform 178">
                    <a:extLst>
                      <a:ext uri="{FF2B5EF4-FFF2-40B4-BE49-F238E27FC236}">
                        <a16:creationId xmlns:a16="http://schemas.microsoft.com/office/drawing/2014/main" id="{FFE73242-A77A-4910-8D85-7F648151B5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6" y="1483"/>
                    <a:ext cx="3" cy="11"/>
                  </a:xfrm>
                  <a:custGeom>
                    <a:avLst/>
                    <a:gdLst>
                      <a:gd name="T0" fmla="*/ 5 w 2"/>
                      <a:gd name="T1" fmla="*/ 0 h 6"/>
                      <a:gd name="T2" fmla="*/ 3 w 2"/>
                      <a:gd name="T3" fmla="*/ 20 h 6"/>
                      <a:gd name="T4" fmla="*/ 5 w 2"/>
                      <a:gd name="T5" fmla="*/ 7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" h="6">
                        <a:moveTo>
                          <a:pt x="2" y="0"/>
                        </a:moveTo>
                        <a:cubicBezTo>
                          <a:pt x="0" y="2"/>
                          <a:pt x="0" y="4"/>
                          <a:pt x="1" y="6"/>
                        </a:cubicBezTo>
                        <a:cubicBezTo>
                          <a:pt x="1" y="4"/>
                          <a:pt x="1" y="3"/>
                          <a:pt x="2" y="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94" name="Freeform 179">
                    <a:extLst>
                      <a:ext uri="{FF2B5EF4-FFF2-40B4-BE49-F238E27FC236}">
                        <a16:creationId xmlns:a16="http://schemas.microsoft.com/office/drawing/2014/main" id="{A0BCC3D2-9B4B-43A3-BEC3-EABA229601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1" y="1475"/>
                    <a:ext cx="6" cy="12"/>
                  </a:xfrm>
                  <a:custGeom>
                    <a:avLst/>
                    <a:gdLst>
                      <a:gd name="T0" fmla="*/ 8 w 3"/>
                      <a:gd name="T1" fmla="*/ 0 h 6"/>
                      <a:gd name="T2" fmla="*/ 8 w 3"/>
                      <a:gd name="T3" fmla="*/ 24 h 6"/>
                      <a:gd name="T4" fmla="*/ 12 w 3"/>
                      <a:gd name="T5" fmla="*/ 4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" h="6">
                        <a:moveTo>
                          <a:pt x="2" y="0"/>
                        </a:moveTo>
                        <a:cubicBezTo>
                          <a:pt x="0" y="0"/>
                          <a:pt x="1" y="5"/>
                          <a:pt x="2" y="6"/>
                        </a:cubicBezTo>
                        <a:cubicBezTo>
                          <a:pt x="1" y="5"/>
                          <a:pt x="1" y="1"/>
                          <a:pt x="3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95" name="Freeform 180">
                    <a:extLst>
                      <a:ext uri="{FF2B5EF4-FFF2-40B4-BE49-F238E27FC236}">
                        <a16:creationId xmlns:a16="http://schemas.microsoft.com/office/drawing/2014/main" id="{31CD40DD-10C7-4895-A66C-85BDE23515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8" y="1470"/>
                    <a:ext cx="6" cy="7"/>
                  </a:xfrm>
                  <a:custGeom>
                    <a:avLst/>
                    <a:gdLst>
                      <a:gd name="T0" fmla="*/ 12 w 3"/>
                      <a:gd name="T1" fmla="*/ 0 h 4"/>
                      <a:gd name="T2" fmla="*/ 4 w 3"/>
                      <a:gd name="T3" fmla="*/ 12 h 4"/>
                      <a:gd name="T4" fmla="*/ 12 w 3"/>
                      <a:gd name="T5" fmla="*/ 0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" h="4">
                        <a:moveTo>
                          <a:pt x="3" y="0"/>
                        </a:moveTo>
                        <a:cubicBezTo>
                          <a:pt x="0" y="0"/>
                          <a:pt x="0" y="2"/>
                          <a:pt x="1" y="4"/>
                        </a:cubicBezTo>
                        <a:cubicBezTo>
                          <a:pt x="0" y="2"/>
                          <a:pt x="2" y="2"/>
                          <a:pt x="3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96" name="Freeform 181">
                    <a:extLst>
                      <a:ext uri="{FF2B5EF4-FFF2-40B4-BE49-F238E27FC236}">
                        <a16:creationId xmlns:a16="http://schemas.microsoft.com/office/drawing/2014/main" id="{36882830-39BF-4AC4-A968-6CB5F3F06B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5" y="1460"/>
                    <a:ext cx="6" cy="12"/>
                  </a:xfrm>
                  <a:custGeom>
                    <a:avLst/>
                    <a:gdLst>
                      <a:gd name="T0" fmla="*/ 8 w 3"/>
                      <a:gd name="T1" fmla="*/ 0 h 6"/>
                      <a:gd name="T2" fmla="*/ 8 w 3"/>
                      <a:gd name="T3" fmla="*/ 24 h 6"/>
                      <a:gd name="T4" fmla="*/ 12 w 3"/>
                      <a:gd name="T5" fmla="*/ 8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" h="6">
                        <a:moveTo>
                          <a:pt x="2" y="0"/>
                        </a:moveTo>
                        <a:cubicBezTo>
                          <a:pt x="0" y="2"/>
                          <a:pt x="1" y="4"/>
                          <a:pt x="2" y="6"/>
                        </a:cubicBezTo>
                        <a:cubicBezTo>
                          <a:pt x="1" y="4"/>
                          <a:pt x="2" y="3"/>
                          <a:pt x="3" y="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97" name="Freeform 182">
                    <a:extLst>
                      <a:ext uri="{FF2B5EF4-FFF2-40B4-BE49-F238E27FC236}">
                        <a16:creationId xmlns:a16="http://schemas.microsoft.com/office/drawing/2014/main" id="{43491E8B-349C-4271-A315-53EFF494B9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1" y="1456"/>
                    <a:ext cx="7" cy="8"/>
                  </a:xfrm>
                  <a:custGeom>
                    <a:avLst/>
                    <a:gdLst>
                      <a:gd name="T0" fmla="*/ 9 w 4"/>
                      <a:gd name="T1" fmla="*/ 0 h 4"/>
                      <a:gd name="T2" fmla="*/ 7 w 4"/>
                      <a:gd name="T3" fmla="*/ 16 h 4"/>
                      <a:gd name="T4" fmla="*/ 12 w 4"/>
                      <a:gd name="T5" fmla="*/ 0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" h="4">
                        <a:moveTo>
                          <a:pt x="3" y="0"/>
                        </a:moveTo>
                        <a:cubicBezTo>
                          <a:pt x="0" y="0"/>
                          <a:pt x="1" y="3"/>
                          <a:pt x="2" y="4"/>
                        </a:cubicBezTo>
                        <a:cubicBezTo>
                          <a:pt x="1" y="2"/>
                          <a:pt x="2" y="1"/>
                          <a:pt x="4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98" name="Freeform 183">
                    <a:extLst>
                      <a:ext uri="{FF2B5EF4-FFF2-40B4-BE49-F238E27FC236}">
                        <a16:creationId xmlns:a16="http://schemas.microsoft.com/office/drawing/2014/main" id="{E38D8C4A-79B5-40C2-81FC-3C4B04E0BE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0" y="1449"/>
                    <a:ext cx="3" cy="9"/>
                  </a:xfrm>
                  <a:custGeom>
                    <a:avLst/>
                    <a:gdLst>
                      <a:gd name="T0" fmla="*/ 3 w 2"/>
                      <a:gd name="T1" fmla="*/ 0 h 5"/>
                      <a:gd name="T2" fmla="*/ 3 w 2"/>
                      <a:gd name="T3" fmla="*/ 16 h 5"/>
                      <a:gd name="T4" fmla="*/ 5 w 2"/>
                      <a:gd name="T5" fmla="*/ 0 h 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" h="5">
                        <a:moveTo>
                          <a:pt x="1" y="0"/>
                        </a:moveTo>
                        <a:cubicBezTo>
                          <a:pt x="0" y="2"/>
                          <a:pt x="0" y="3"/>
                          <a:pt x="1" y="5"/>
                        </a:cubicBezTo>
                        <a:cubicBezTo>
                          <a:pt x="2" y="3"/>
                          <a:pt x="1" y="1"/>
                          <a:pt x="2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99" name="Freeform 184">
                    <a:extLst>
                      <a:ext uri="{FF2B5EF4-FFF2-40B4-BE49-F238E27FC236}">
                        <a16:creationId xmlns:a16="http://schemas.microsoft.com/office/drawing/2014/main" id="{9ED080C3-1581-403D-9ADD-2722FF89ED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5" y="1441"/>
                    <a:ext cx="5" cy="10"/>
                  </a:xfrm>
                  <a:custGeom>
                    <a:avLst/>
                    <a:gdLst>
                      <a:gd name="T0" fmla="*/ 8 w 3"/>
                      <a:gd name="T1" fmla="*/ 0 h 5"/>
                      <a:gd name="T2" fmla="*/ 3 w 3"/>
                      <a:gd name="T3" fmla="*/ 8 h 5"/>
                      <a:gd name="T4" fmla="*/ 5 w 3"/>
                      <a:gd name="T5" fmla="*/ 20 h 5"/>
                      <a:gd name="T6" fmla="*/ 8 w 3"/>
                      <a:gd name="T7" fmla="*/ 4 h 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" h="5">
                        <a:moveTo>
                          <a:pt x="3" y="0"/>
                        </a:moveTo>
                        <a:cubicBezTo>
                          <a:pt x="3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5"/>
                        </a:cubicBezTo>
                        <a:cubicBezTo>
                          <a:pt x="2" y="3"/>
                          <a:pt x="2" y="2"/>
                          <a:pt x="3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00" name="Freeform 185">
                    <a:extLst>
                      <a:ext uri="{FF2B5EF4-FFF2-40B4-BE49-F238E27FC236}">
                        <a16:creationId xmlns:a16="http://schemas.microsoft.com/office/drawing/2014/main" id="{11718B1F-C4E6-44B2-ACFB-704C7B5A84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4" y="1434"/>
                    <a:ext cx="5" cy="7"/>
                  </a:xfrm>
                  <a:custGeom>
                    <a:avLst/>
                    <a:gdLst>
                      <a:gd name="T0" fmla="*/ 5 w 3"/>
                      <a:gd name="T1" fmla="*/ 0 h 4"/>
                      <a:gd name="T2" fmla="*/ 5 w 3"/>
                      <a:gd name="T3" fmla="*/ 12 h 4"/>
                      <a:gd name="T4" fmla="*/ 8 w 3"/>
                      <a:gd name="T5" fmla="*/ 0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" h="4">
                        <a:moveTo>
                          <a:pt x="2" y="0"/>
                        </a:moveTo>
                        <a:cubicBezTo>
                          <a:pt x="0" y="1"/>
                          <a:pt x="0" y="3"/>
                          <a:pt x="2" y="4"/>
                        </a:cubicBezTo>
                        <a:cubicBezTo>
                          <a:pt x="1" y="3"/>
                          <a:pt x="2" y="1"/>
                          <a:pt x="3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01" name="Freeform 186">
                    <a:extLst>
                      <a:ext uri="{FF2B5EF4-FFF2-40B4-BE49-F238E27FC236}">
                        <a16:creationId xmlns:a16="http://schemas.microsoft.com/office/drawing/2014/main" id="{E208E139-4A4B-4067-AABD-5282601B69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9" y="1426"/>
                    <a:ext cx="6" cy="8"/>
                  </a:xfrm>
                  <a:custGeom>
                    <a:avLst/>
                    <a:gdLst>
                      <a:gd name="T0" fmla="*/ 8 w 3"/>
                      <a:gd name="T1" fmla="*/ 0 h 4"/>
                      <a:gd name="T2" fmla="*/ 8 w 3"/>
                      <a:gd name="T3" fmla="*/ 16 h 4"/>
                      <a:gd name="T4" fmla="*/ 12 w 3"/>
                      <a:gd name="T5" fmla="*/ 4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" h="4">
                        <a:moveTo>
                          <a:pt x="2" y="0"/>
                        </a:moveTo>
                        <a:cubicBezTo>
                          <a:pt x="1" y="1"/>
                          <a:pt x="0" y="3"/>
                          <a:pt x="2" y="4"/>
                        </a:cubicBezTo>
                        <a:cubicBezTo>
                          <a:pt x="1" y="3"/>
                          <a:pt x="3" y="2"/>
                          <a:pt x="3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02" name="Freeform 187">
                    <a:extLst>
                      <a:ext uri="{FF2B5EF4-FFF2-40B4-BE49-F238E27FC236}">
                        <a16:creationId xmlns:a16="http://schemas.microsoft.com/office/drawing/2014/main" id="{AF8CF0FE-8953-430E-B4CE-AC166753AA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7" y="1422"/>
                    <a:ext cx="3" cy="4"/>
                  </a:xfrm>
                  <a:custGeom>
                    <a:avLst/>
                    <a:gdLst>
                      <a:gd name="T0" fmla="*/ 5 w 2"/>
                      <a:gd name="T1" fmla="*/ 0 h 2"/>
                      <a:gd name="T2" fmla="*/ 3 w 2"/>
                      <a:gd name="T3" fmla="*/ 8 h 2"/>
                      <a:gd name="T4" fmla="*/ 5 w 2"/>
                      <a:gd name="T5" fmla="*/ 0 h 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0" y="1"/>
                          <a:pt x="1" y="0"/>
                          <a:pt x="2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03" name="Freeform 188">
                    <a:extLst>
                      <a:ext uri="{FF2B5EF4-FFF2-40B4-BE49-F238E27FC236}">
                        <a16:creationId xmlns:a16="http://schemas.microsoft.com/office/drawing/2014/main" id="{B9A7BF8B-7B40-4539-BF55-DE064B5FF7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1" y="1508"/>
                    <a:ext cx="9" cy="5"/>
                  </a:xfrm>
                  <a:custGeom>
                    <a:avLst/>
                    <a:gdLst>
                      <a:gd name="T0" fmla="*/ 0 w 5"/>
                      <a:gd name="T1" fmla="*/ 0 h 3"/>
                      <a:gd name="T2" fmla="*/ 9 w 5"/>
                      <a:gd name="T3" fmla="*/ 8 h 3"/>
                      <a:gd name="T4" fmla="*/ 16 w 5"/>
                      <a:gd name="T5" fmla="*/ 0 h 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" h="3">
                        <a:moveTo>
                          <a:pt x="0" y="0"/>
                        </a:moveTo>
                        <a:cubicBezTo>
                          <a:pt x="1" y="1"/>
                          <a:pt x="1" y="3"/>
                          <a:pt x="3" y="3"/>
                        </a:cubicBezTo>
                        <a:cubicBezTo>
                          <a:pt x="4" y="2"/>
                          <a:pt x="3" y="0"/>
                          <a:pt x="5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04" name="Freeform 189">
                    <a:extLst>
                      <a:ext uri="{FF2B5EF4-FFF2-40B4-BE49-F238E27FC236}">
                        <a16:creationId xmlns:a16="http://schemas.microsoft.com/office/drawing/2014/main" id="{247E633D-944F-4E06-A8F6-B058FA0F64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3" y="1532"/>
                    <a:ext cx="7" cy="6"/>
                  </a:xfrm>
                  <a:custGeom>
                    <a:avLst/>
                    <a:gdLst>
                      <a:gd name="T0" fmla="*/ 0 w 4"/>
                      <a:gd name="T1" fmla="*/ 0 h 3"/>
                      <a:gd name="T2" fmla="*/ 7 w 4"/>
                      <a:gd name="T3" fmla="*/ 12 h 3"/>
                      <a:gd name="T4" fmla="*/ 12 w 4"/>
                      <a:gd name="T5" fmla="*/ 4 h 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" h="3">
                        <a:moveTo>
                          <a:pt x="0" y="0"/>
                        </a:moveTo>
                        <a:cubicBezTo>
                          <a:pt x="0" y="1"/>
                          <a:pt x="1" y="2"/>
                          <a:pt x="2" y="3"/>
                        </a:cubicBezTo>
                        <a:cubicBezTo>
                          <a:pt x="3" y="3"/>
                          <a:pt x="3" y="2"/>
                          <a:pt x="4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05" name="Freeform 190">
                    <a:extLst>
                      <a:ext uri="{FF2B5EF4-FFF2-40B4-BE49-F238E27FC236}">
                        <a16:creationId xmlns:a16="http://schemas.microsoft.com/office/drawing/2014/main" id="{DA6231EB-D8E4-4951-9A14-E9CE204647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3" y="1548"/>
                    <a:ext cx="9" cy="5"/>
                  </a:xfrm>
                  <a:custGeom>
                    <a:avLst/>
                    <a:gdLst>
                      <a:gd name="T0" fmla="*/ 0 w 5"/>
                      <a:gd name="T1" fmla="*/ 0 h 3"/>
                      <a:gd name="T2" fmla="*/ 7 w 5"/>
                      <a:gd name="T3" fmla="*/ 8 h 3"/>
                      <a:gd name="T4" fmla="*/ 16 w 5"/>
                      <a:gd name="T5" fmla="*/ 3 h 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" h="3">
                        <a:moveTo>
                          <a:pt x="0" y="0"/>
                        </a:moveTo>
                        <a:cubicBezTo>
                          <a:pt x="1" y="1"/>
                          <a:pt x="2" y="3"/>
                          <a:pt x="2" y="3"/>
                        </a:cubicBezTo>
                        <a:cubicBezTo>
                          <a:pt x="4" y="3"/>
                          <a:pt x="3" y="1"/>
                          <a:pt x="5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06" name="Freeform 191">
                    <a:extLst>
                      <a:ext uri="{FF2B5EF4-FFF2-40B4-BE49-F238E27FC236}">
                        <a16:creationId xmlns:a16="http://schemas.microsoft.com/office/drawing/2014/main" id="{56BDCE7B-50AA-467B-9BA7-B3B27F931D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5" y="1561"/>
                    <a:ext cx="7" cy="6"/>
                  </a:xfrm>
                  <a:custGeom>
                    <a:avLst/>
                    <a:gdLst>
                      <a:gd name="T0" fmla="*/ 0 w 4"/>
                      <a:gd name="T1" fmla="*/ 0 h 3"/>
                      <a:gd name="T2" fmla="*/ 7 w 4"/>
                      <a:gd name="T3" fmla="*/ 12 h 3"/>
                      <a:gd name="T4" fmla="*/ 12 w 4"/>
                      <a:gd name="T5" fmla="*/ 0 h 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" h="3">
                        <a:moveTo>
                          <a:pt x="0" y="0"/>
                        </a:moveTo>
                        <a:cubicBezTo>
                          <a:pt x="1" y="1"/>
                          <a:pt x="1" y="3"/>
                          <a:pt x="2" y="3"/>
                        </a:cubicBezTo>
                        <a:cubicBezTo>
                          <a:pt x="3" y="3"/>
                          <a:pt x="3" y="1"/>
                          <a:pt x="4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07" name="Freeform 192">
                    <a:extLst>
                      <a:ext uri="{FF2B5EF4-FFF2-40B4-BE49-F238E27FC236}">
                        <a16:creationId xmlns:a16="http://schemas.microsoft.com/office/drawing/2014/main" id="{35B8E4E0-AEB3-4F67-B2A4-204A91967E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1574"/>
                    <a:ext cx="5" cy="4"/>
                  </a:xfrm>
                  <a:custGeom>
                    <a:avLst/>
                    <a:gdLst>
                      <a:gd name="T0" fmla="*/ 0 w 3"/>
                      <a:gd name="T1" fmla="*/ 0 h 2"/>
                      <a:gd name="T2" fmla="*/ 8 w 3"/>
                      <a:gd name="T3" fmla="*/ 0 h 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" h="2">
                        <a:moveTo>
                          <a:pt x="0" y="0"/>
                        </a:moveTo>
                        <a:cubicBezTo>
                          <a:pt x="1" y="2"/>
                          <a:pt x="3" y="2"/>
                          <a:pt x="3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08" name="Freeform 193">
                    <a:extLst>
                      <a:ext uri="{FF2B5EF4-FFF2-40B4-BE49-F238E27FC236}">
                        <a16:creationId xmlns:a16="http://schemas.microsoft.com/office/drawing/2014/main" id="{8933CFC8-480D-4279-AD0E-8DBE206483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8" y="1468"/>
                    <a:ext cx="12" cy="4"/>
                  </a:xfrm>
                  <a:custGeom>
                    <a:avLst/>
                    <a:gdLst>
                      <a:gd name="T0" fmla="*/ 0 w 7"/>
                      <a:gd name="T1" fmla="*/ 4 h 2"/>
                      <a:gd name="T2" fmla="*/ 12 w 7"/>
                      <a:gd name="T3" fmla="*/ 8 h 2"/>
                      <a:gd name="T4" fmla="*/ 21 w 7"/>
                      <a:gd name="T5" fmla="*/ 0 h 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" h="2">
                        <a:moveTo>
                          <a:pt x="0" y="1"/>
                        </a:moveTo>
                        <a:cubicBezTo>
                          <a:pt x="1" y="1"/>
                          <a:pt x="3" y="2"/>
                          <a:pt x="4" y="2"/>
                        </a:cubicBezTo>
                        <a:cubicBezTo>
                          <a:pt x="5" y="1"/>
                          <a:pt x="6" y="0"/>
                          <a:pt x="7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09" name="Freeform 194">
                    <a:extLst>
                      <a:ext uri="{FF2B5EF4-FFF2-40B4-BE49-F238E27FC236}">
                        <a16:creationId xmlns:a16="http://schemas.microsoft.com/office/drawing/2014/main" id="{CD01E9FD-FA91-4991-90DB-E8EBC69FDB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3" y="1494"/>
                    <a:ext cx="7" cy="6"/>
                  </a:xfrm>
                  <a:custGeom>
                    <a:avLst/>
                    <a:gdLst>
                      <a:gd name="T0" fmla="*/ 0 w 4"/>
                      <a:gd name="T1" fmla="*/ 0 h 3"/>
                      <a:gd name="T2" fmla="*/ 12 w 4"/>
                      <a:gd name="T3" fmla="*/ 0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" h="3">
                        <a:moveTo>
                          <a:pt x="0" y="0"/>
                        </a:moveTo>
                        <a:cubicBezTo>
                          <a:pt x="2" y="3"/>
                          <a:pt x="3" y="2"/>
                          <a:pt x="4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10" name="Freeform 195">
                    <a:extLst>
                      <a:ext uri="{FF2B5EF4-FFF2-40B4-BE49-F238E27FC236}">
                        <a16:creationId xmlns:a16="http://schemas.microsoft.com/office/drawing/2014/main" id="{FA3A51D3-74F6-4DDF-BFC3-477CD3D95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2" y="1483"/>
                    <a:ext cx="35" cy="29"/>
                  </a:xfrm>
                  <a:custGeom>
                    <a:avLst/>
                    <a:gdLst>
                      <a:gd name="T0" fmla="*/ 16 w 20"/>
                      <a:gd name="T1" fmla="*/ 33 h 15"/>
                      <a:gd name="T2" fmla="*/ 25 w 20"/>
                      <a:gd name="T3" fmla="*/ 41 h 15"/>
                      <a:gd name="T4" fmla="*/ 32 w 20"/>
                      <a:gd name="T5" fmla="*/ 44 h 15"/>
                      <a:gd name="T6" fmla="*/ 40 w 20"/>
                      <a:gd name="T7" fmla="*/ 48 h 15"/>
                      <a:gd name="T8" fmla="*/ 44 w 20"/>
                      <a:gd name="T9" fmla="*/ 56 h 15"/>
                      <a:gd name="T10" fmla="*/ 61 w 20"/>
                      <a:gd name="T11" fmla="*/ 52 h 15"/>
                      <a:gd name="T12" fmla="*/ 53 w 20"/>
                      <a:gd name="T13" fmla="*/ 44 h 15"/>
                      <a:gd name="T14" fmla="*/ 33 w 20"/>
                      <a:gd name="T15" fmla="*/ 29 h 15"/>
                      <a:gd name="T16" fmla="*/ 28 w 20"/>
                      <a:gd name="T17" fmla="*/ 19 h 15"/>
                      <a:gd name="T18" fmla="*/ 16 w 20"/>
                      <a:gd name="T19" fmla="*/ 8 h 15"/>
                      <a:gd name="T20" fmla="*/ 0 w 20"/>
                      <a:gd name="T21" fmla="*/ 0 h 1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" h="15">
                        <a:moveTo>
                          <a:pt x="5" y="9"/>
                        </a:moveTo>
                        <a:cubicBezTo>
                          <a:pt x="6" y="10"/>
                          <a:pt x="7" y="10"/>
                          <a:pt x="8" y="11"/>
                        </a:cubicBezTo>
                        <a:cubicBezTo>
                          <a:pt x="9" y="11"/>
                          <a:pt x="9" y="12"/>
                          <a:pt x="10" y="12"/>
                        </a:cubicBezTo>
                        <a:cubicBezTo>
                          <a:pt x="11" y="13"/>
                          <a:pt x="12" y="13"/>
                          <a:pt x="13" y="13"/>
                        </a:cubicBezTo>
                        <a:cubicBezTo>
                          <a:pt x="14" y="14"/>
                          <a:pt x="14" y="14"/>
                          <a:pt x="14" y="15"/>
                        </a:cubicBezTo>
                        <a:cubicBezTo>
                          <a:pt x="16" y="15"/>
                          <a:pt x="17" y="14"/>
                          <a:pt x="20" y="14"/>
                        </a:cubicBezTo>
                        <a:cubicBezTo>
                          <a:pt x="18" y="14"/>
                          <a:pt x="17" y="13"/>
                          <a:pt x="17" y="12"/>
                        </a:cubicBezTo>
                        <a:cubicBezTo>
                          <a:pt x="15" y="11"/>
                          <a:pt x="12" y="10"/>
                          <a:pt x="11" y="8"/>
                        </a:cubicBezTo>
                        <a:cubicBezTo>
                          <a:pt x="10" y="7"/>
                          <a:pt x="10" y="6"/>
                          <a:pt x="9" y="5"/>
                        </a:cubicBezTo>
                        <a:cubicBezTo>
                          <a:pt x="8" y="4"/>
                          <a:pt x="7" y="3"/>
                          <a:pt x="5" y="2"/>
                        </a:cubicBezTo>
                        <a:cubicBezTo>
                          <a:pt x="4" y="2"/>
                          <a:pt x="1" y="2"/>
                          <a:pt x="0" y="0"/>
                        </a:cubicBezTo>
                      </a:path>
                    </a:pathLst>
                  </a:custGeom>
                  <a:solidFill>
                    <a:srgbClr val="9E92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11" name="Freeform 196">
                    <a:extLst>
                      <a:ext uri="{FF2B5EF4-FFF2-40B4-BE49-F238E27FC236}">
                        <a16:creationId xmlns:a16="http://schemas.microsoft.com/office/drawing/2014/main" id="{18489705-AB4D-488D-8153-FC7A819094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1" y="1460"/>
                    <a:ext cx="50" cy="53"/>
                  </a:xfrm>
                  <a:custGeom>
                    <a:avLst/>
                    <a:gdLst>
                      <a:gd name="T0" fmla="*/ 73 w 28"/>
                      <a:gd name="T1" fmla="*/ 32 h 28"/>
                      <a:gd name="T2" fmla="*/ 82 w 28"/>
                      <a:gd name="T3" fmla="*/ 15 h 28"/>
                      <a:gd name="T4" fmla="*/ 86 w 28"/>
                      <a:gd name="T5" fmla="*/ 0 h 28"/>
                      <a:gd name="T6" fmla="*/ 86 w 28"/>
                      <a:gd name="T7" fmla="*/ 4 h 28"/>
                      <a:gd name="T8" fmla="*/ 70 w 28"/>
                      <a:gd name="T9" fmla="*/ 17 h 28"/>
                      <a:gd name="T10" fmla="*/ 52 w 28"/>
                      <a:gd name="T11" fmla="*/ 40 h 28"/>
                      <a:gd name="T12" fmla="*/ 36 w 28"/>
                      <a:gd name="T13" fmla="*/ 57 h 28"/>
                      <a:gd name="T14" fmla="*/ 16 w 28"/>
                      <a:gd name="T15" fmla="*/ 80 h 28"/>
                      <a:gd name="T16" fmla="*/ 0 w 28"/>
                      <a:gd name="T17" fmla="*/ 100 h 28"/>
                      <a:gd name="T18" fmla="*/ 16 w 28"/>
                      <a:gd name="T19" fmla="*/ 97 h 28"/>
                      <a:gd name="T20" fmla="*/ 20 w 28"/>
                      <a:gd name="T21" fmla="*/ 97 h 28"/>
                      <a:gd name="T22" fmla="*/ 25 w 28"/>
                      <a:gd name="T23" fmla="*/ 93 h 28"/>
                      <a:gd name="T24" fmla="*/ 36 w 28"/>
                      <a:gd name="T25" fmla="*/ 85 h 28"/>
                      <a:gd name="T26" fmla="*/ 54 w 28"/>
                      <a:gd name="T27" fmla="*/ 80 h 28"/>
                      <a:gd name="T28" fmla="*/ 57 w 28"/>
                      <a:gd name="T29" fmla="*/ 57 h 28"/>
                      <a:gd name="T30" fmla="*/ 73 w 28"/>
                      <a:gd name="T31" fmla="*/ 32 h 2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8" h="28">
                        <a:moveTo>
                          <a:pt x="23" y="9"/>
                        </a:moveTo>
                        <a:cubicBezTo>
                          <a:pt x="24" y="7"/>
                          <a:pt x="25" y="6"/>
                          <a:pt x="26" y="4"/>
                        </a:cubicBezTo>
                        <a:cubicBezTo>
                          <a:pt x="28" y="2"/>
                          <a:pt x="28" y="1"/>
                          <a:pt x="27" y="0"/>
                        </a:cubicBezTo>
                        <a:cubicBezTo>
                          <a:pt x="27" y="0"/>
                          <a:pt x="27" y="0"/>
                          <a:pt x="27" y="1"/>
                        </a:cubicBezTo>
                        <a:cubicBezTo>
                          <a:pt x="26" y="1"/>
                          <a:pt x="22" y="3"/>
                          <a:pt x="22" y="5"/>
                        </a:cubicBezTo>
                        <a:cubicBezTo>
                          <a:pt x="18" y="6"/>
                          <a:pt x="16" y="9"/>
                          <a:pt x="16" y="11"/>
                        </a:cubicBezTo>
                        <a:cubicBezTo>
                          <a:pt x="13" y="13"/>
                          <a:pt x="10" y="14"/>
                          <a:pt x="11" y="16"/>
                        </a:cubicBezTo>
                        <a:cubicBezTo>
                          <a:pt x="8" y="17"/>
                          <a:pt x="5" y="21"/>
                          <a:pt x="5" y="22"/>
                        </a:cubicBezTo>
                        <a:cubicBezTo>
                          <a:pt x="2" y="24"/>
                          <a:pt x="0" y="25"/>
                          <a:pt x="0" y="28"/>
                        </a:cubicBezTo>
                        <a:cubicBezTo>
                          <a:pt x="2" y="27"/>
                          <a:pt x="5" y="27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7" y="27"/>
                          <a:pt x="7" y="26"/>
                          <a:pt x="8" y="26"/>
                        </a:cubicBezTo>
                        <a:cubicBezTo>
                          <a:pt x="9" y="25"/>
                          <a:pt x="10" y="25"/>
                          <a:pt x="11" y="24"/>
                        </a:cubicBezTo>
                        <a:cubicBezTo>
                          <a:pt x="13" y="23"/>
                          <a:pt x="15" y="22"/>
                          <a:pt x="17" y="22"/>
                        </a:cubicBezTo>
                        <a:cubicBezTo>
                          <a:pt x="16" y="20"/>
                          <a:pt x="17" y="18"/>
                          <a:pt x="18" y="16"/>
                        </a:cubicBezTo>
                        <a:cubicBezTo>
                          <a:pt x="19" y="14"/>
                          <a:pt x="21" y="11"/>
                          <a:pt x="23" y="9"/>
                        </a:cubicBezTo>
                        <a:close/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12" name="Freeform 197">
                    <a:extLst>
                      <a:ext uri="{FF2B5EF4-FFF2-40B4-BE49-F238E27FC236}">
                        <a16:creationId xmlns:a16="http://schemas.microsoft.com/office/drawing/2014/main" id="{151E9B20-FFED-421A-8883-6233114FE8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5" y="1512"/>
                    <a:ext cx="9" cy="9"/>
                  </a:xfrm>
                  <a:custGeom>
                    <a:avLst/>
                    <a:gdLst>
                      <a:gd name="T0" fmla="*/ 0 w 5"/>
                      <a:gd name="T1" fmla="*/ 7 h 5"/>
                      <a:gd name="T2" fmla="*/ 16 w 5"/>
                      <a:gd name="T3" fmla="*/ 7 h 5"/>
                      <a:gd name="T4" fmla="*/ 4 w 5"/>
                      <a:gd name="T5" fmla="*/ 16 h 5"/>
                      <a:gd name="T6" fmla="*/ 0 w 5"/>
                      <a:gd name="T7" fmla="*/ 9 h 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" h="5">
                        <a:moveTo>
                          <a:pt x="0" y="2"/>
                        </a:moveTo>
                        <a:cubicBezTo>
                          <a:pt x="1" y="1"/>
                          <a:pt x="4" y="0"/>
                          <a:pt x="5" y="2"/>
                        </a:cubicBezTo>
                        <a:cubicBezTo>
                          <a:pt x="3" y="1"/>
                          <a:pt x="0" y="2"/>
                          <a:pt x="1" y="5"/>
                        </a:cubicBezTo>
                        <a:cubicBezTo>
                          <a:pt x="1" y="4"/>
                          <a:pt x="0" y="4"/>
                          <a:pt x="0" y="3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13" name="Freeform 198">
                    <a:extLst>
                      <a:ext uri="{FF2B5EF4-FFF2-40B4-BE49-F238E27FC236}">
                        <a16:creationId xmlns:a16="http://schemas.microsoft.com/office/drawing/2014/main" id="{6AA74C76-89B2-4A18-8B4E-F11BCC09CE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56" y="1510"/>
                    <a:ext cx="7" cy="7"/>
                  </a:xfrm>
                  <a:custGeom>
                    <a:avLst/>
                    <a:gdLst>
                      <a:gd name="T0" fmla="*/ 12 w 4"/>
                      <a:gd name="T1" fmla="*/ 0 h 4"/>
                      <a:gd name="T2" fmla="*/ 7 w 4"/>
                      <a:gd name="T3" fmla="*/ 12 h 4"/>
                      <a:gd name="T4" fmla="*/ 12 w 4"/>
                      <a:gd name="T5" fmla="*/ 0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" h="4">
                        <a:moveTo>
                          <a:pt x="4" y="0"/>
                        </a:moveTo>
                        <a:cubicBezTo>
                          <a:pt x="1" y="0"/>
                          <a:pt x="0" y="3"/>
                          <a:pt x="2" y="4"/>
                        </a:cubicBezTo>
                        <a:cubicBezTo>
                          <a:pt x="2" y="2"/>
                          <a:pt x="2" y="1"/>
                          <a:pt x="4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14" name="Freeform 199">
                    <a:extLst>
                      <a:ext uri="{FF2B5EF4-FFF2-40B4-BE49-F238E27FC236}">
                        <a16:creationId xmlns:a16="http://schemas.microsoft.com/office/drawing/2014/main" id="{5C7611C9-7F52-431D-B61F-D7718E1B71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6" y="1502"/>
                    <a:ext cx="6" cy="8"/>
                  </a:xfrm>
                  <a:custGeom>
                    <a:avLst/>
                    <a:gdLst>
                      <a:gd name="T0" fmla="*/ 0 w 3"/>
                      <a:gd name="T1" fmla="*/ 16 h 4"/>
                      <a:gd name="T2" fmla="*/ 0 w 3"/>
                      <a:gd name="T3" fmla="*/ 12 h 4"/>
                      <a:gd name="T4" fmla="*/ 12 w 3"/>
                      <a:gd name="T5" fmla="*/ 8 h 4"/>
                      <a:gd name="T6" fmla="*/ 4 w 3"/>
                      <a:gd name="T7" fmla="*/ 16 h 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" h="4">
                        <a:moveTo>
                          <a:pt x="0" y="4"/>
                        </a:moveTo>
                        <a:cubicBezTo>
                          <a:pt x="0" y="4"/>
                          <a:pt x="0" y="3"/>
                          <a:pt x="0" y="3"/>
                        </a:cubicBezTo>
                        <a:cubicBezTo>
                          <a:pt x="0" y="2"/>
                          <a:pt x="2" y="0"/>
                          <a:pt x="3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15" name="Freeform 200">
                    <a:extLst>
                      <a:ext uri="{FF2B5EF4-FFF2-40B4-BE49-F238E27FC236}">
                        <a16:creationId xmlns:a16="http://schemas.microsoft.com/office/drawing/2014/main" id="{09CA8692-B9ED-4D05-BE40-5BCDC788BB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73" y="1498"/>
                    <a:ext cx="6" cy="10"/>
                  </a:xfrm>
                  <a:custGeom>
                    <a:avLst/>
                    <a:gdLst>
                      <a:gd name="T0" fmla="*/ 12 w 3"/>
                      <a:gd name="T1" fmla="*/ 0 h 5"/>
                      <a:gd name="T2" fmla="*/ 8 w 3"/>
                      <a:gd name="T3" fmla="*/ 20 h 5"/>
                      <a:gd name="T4" fmla="*/ 12 w 3"/>
                      <a:gd name="T5" fmla="*/ 4 h 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" h="5">
                        <a:moveTo>
                          <a:pt x="3" y="0"/>
                        </a:moveTo>
                        <a:cubicBezTo>
                          <a:pt x="0" y="1"/>
                          <a:pt x="0" y="4"/>
                          <a:pt x="2" y="5"/>
                        </a:cubicBezTo>
                        <a:cubicBezTo>
                          <a:pt x="1" y="4"/>
                          <a:pt x="2" y="2"/>
                          <a:pt x="3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16" name="Freeform 201">
                    <a:extLst>
                      <a:ext uri="{FF2B5EF4-FFF2-40B4-BE49-F238E27FC236}">
                        <a16:creationId xmlns:a16="http://schemas.microsoft.com/office/drawing/2014/main" id="{A43B0D18-7769-48F5-A423-782D846D81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34" y="1536"/>
                    <a:ext cx="83" cy="73"/>
                  </a:xfrm>
                  <a:custGeom>
                    <a:avLst/>
                    <a:gdLst>
                      <a:gd name="T0" fmla="*/ 94 w 47"/>
                      <a:gd name="T1" fmla="*/ 104 h 38"/>
                      <a:gd name="T2" fmla="*/ 102 w 47"/>
                      <a:gd name="T3" fmla="*/ 88 h 38"/>
                      <a:gd name="T4" fmla="*/ 113 w 47"/>
                      <a:gd name="T5" fmla="*/ 77 h 38"/>
                      <a:gd name="T6" fmla="*/ 122 w 47"/>
                      <a:gd name="T7" fmla="*/ 63 h 38"/>
                      <a:gd name="T8" fmla="*/ 125 w 47"/>
                      <a:gd name="T9" fmla="*/ 52 h 38"/>
                      <a:gd name="T10" fmla="*/ 140 w 47"/>
                      <a:gd name="T11" fmla="*/ 25 h 38"/>
                      <a:gd name="T12" fmla="*/ 143 w 47"/>
                      <a:gd name="T13" fmla="*/ 12 h 38"/>
                      <a:gd name="T14" fmla="*/ 143 w 47"/>
                      <a:gd name="T15" fmla="*/ 0 h 38"/>
                      <a:gd name="T16" fmla="*/ 134 w 47"/>
                      <a:gd name="T17" fmla="*/ 15 h 38"/>
                      <a:gd name="T18" fmla="*/ 131 w 47"/>
                      <a:gd name="T19" fmla="*/ 19 h 38"/>
                      <a:gd name="T20" fmla="*/ 125 w 47"/>
                      <a:gd name="T21" fmla="*/ 37 h 38"/>
                      <a:gd name="T22" fmla="*/ 97 w 47"/>
                      <a:gd name="T23" fmla="*/ 71 h 38"/>
                      <a:gd name="T24" fmla="*/ 94 w 47"/>
                      <a:gd name="T25" fmla="*/ 81 h 38"/>
                      <a:gd name="T26" fmla="*/ 74 w 47"/>
                      <a:gd name="T27" fmla="*/ 92 h 38"/>
                      <a:gd name="T28" fmla="*/ 0 w 47"/>
                      <a:gd name="T29" fmla="*/ 140 h 38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47" h="38">
                        <a:moveTo>
                          <a:pt x="30" y="28"/>
                        </a:moveTo>
                        <a:cubicBezTo>
                          <a:pt x="31" y="26"/>
                          <a:pt x="31" y="25"/>
                          <a:pt x="33" y="24"/>
                        </a:cubicBezTo>
                        <a:cubicBezTo>
                          <a:pt x="34" y="23"/>
                          <a:pt x="35" y="22"/>
                          <a:pt x="36" y="21"/>
                        </a:cubicBezTo>
                        <a:cubicBezTo>
                          <a:pt x="38" y="20"/>
                          <a:pt x="39" y="19"/>
                          <a:pt x="39" y="17"/>
                        </a:cubicBezTo>
                        <a:cubicBezTo>
                          <a:pt x="40" y="16"/>
                          <a:pt x="39" y="15"/>
                          <a:pt x="40" y="14"/>
                        </a:cubicBezTo>
                        <a:cubicBezTo>
                          <a:pt x="41" y="11"/>
                          <a:pt x="45" y="10"/>
                          <a:pt x="45" y="7"/>
                        </a:cubicBezTo>
                        <a:cubicBezTo>
                          <a:pt x="45" y="5"/>
                          <a:pt x="45" y="5"/>
                          <a:pt x="46" y="3"/>
                        </a:cubicBezTo>
                        <a:cubicBezTo>
                          <a:pt x="46" y="2"/>
                          <a:pt x="47" y="1"/>
                          <a:pt x="46" y="0"/>
                        </a:cubicBezTo>
                        <a:cubicBezTo>
                          <a:pt x="45" y="1"/>
                          <a:pt x="43" y="2"/>
                          <a:pt x="43" y="4"/>
                        </a:cubicBezTo>
                        <a:cubicBezTo>
                          <a:pt x="42" y="4"/>
                          <a:pt x="42" y="4"/>
                          <a:pt x="42" y="5"/>
                        </a:cubicBezTo>
                        <a:cubicBezTo>
                          <a:pt x="42" y="7"/>
                          <a:pt x="41" y="8"/>
                          <a:pt x="40" y="10"/>
                        </a:cubicBezTo>
                        <a:cubicBezTo>
                          <a:pt x="37" y="13"/>
                          <a:pt x="33" y="15"/>
                          <a:pt x="31" y="19"/>
                        </a:cubicBezTo>
                        <a:cubicBezTo>
                          <a:pt x="33" y="18"/>
                          <a:pt x="31" y="22"/>
                          <a:pt x="30" y="22"/>
                        </a:cubicBezTo>
                        <a:cubicBezTo>
                          <a:pt x="28" y="24"/>
                          <a:pt x="26" y="24"/>
                          <a:pt x="24" y="25"/>
                        </a:cubicBezTo>
                        <a:cubicBezTo>
                          <a:pt x="15" y="27"/>
                          <a:pt x="7" y="32"/>
                          <a:pt x="0" y="38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17" name="Freeform 202">
                    <a:extLst>
                      <a:ext uri="{FF2B5EF4-FFF2-40B4-BE49-F238E27FC236}">
                        <a16:creationId xmlns:a16="http://schemas.microsoft.com/office/drawing/2014/main" id="{08DA12B6-88C8-4DD9-9091-950E95FB13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4" y="1588"/>
                    <a:ext cx="30" cy="21"/>
                  </a:xfrm>
                  <a:custGeom>
                    <a:avLst/>
                    <a:gdLst>
                      <a:gd name="T0" fmla="*/ 0 w 17"/>
                      <a:gd name="T1" fmla="*/ 25 h 11"/>
                      <a:gd name="T2" fmla="*/ 16 w 17"/>
                      <a:gd name="T3" fmla="*/ 19 h 11"/>
                      <a:gd name="T4" fmla="*/ 32 w 17"/>
                      <a:gd name="T5" fmla="*/ 8 h 11"/>
                      <a:gd name="T6" fmla="*/ 44 w 17"/>
                      <a:gd name="T7" fmla="*/ 4 h 11"/>
                      <a:gd name="T8" fmla="*/ 41 w 17"/>
                      <a:gd name="T9" fmla="*/ 15 h 11"/>
                      <a:gd name="T10" fmla="*/ 53 w 17"/>
                      <a:gd name="T11" fmla="*/ 19 h 11"/>
                      <a:gd name="T12" fmla="*/ 34 w 17"/>
                      <a:gd name="T13" fmla="*/ 29 h 11"/>
                      <a:gd name="T14" fmla="*/ 0 w 17"/>
                      <a:gd name="T15" fmla="*/ 40 h 1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7" h="11">
                        <a:moveTo>
                          <a:pt x="0" y="7"/>
                        </a:moveTo>
                        <a:cubicBezTo>
                          <a:pt x="1" y="6"/>
                          <a:pt x="3" y="6"/>
                          <a:pt x="5" y="5"/>
                        </a:cubicBezTo>
                        <a:cubicBezTo>
                          <a:pt x="6" y="4"/>
                          <a:pt x="8" y="3"/>
                          <a:pt x="10" y="2"/>
                        </a:cubicBezTo>
                        <a:cubicBezTo>
                          <a:pt x="11" y="2"/>
                          <a:pt x="13" y="0"/>
                          <a:pt x="14" y="1"/>
                        </a:cubicBezTo>
                        <a:cubicBezTo>
                          <a:pt x="13" y="2"/>
                          <a:pt x="13" y="4"/>
                          <a:pt x="13" y="4"/>
                        </a:cubicBezTo>
                        <a:cubicBezTo>
                          <a:pt x="14" y="5"/>
                          <a:pt x="16" y="4"/>
                          <a:pt x="17" y="5"/>
                        </a:cubicBezTo>
                        <a:cubicBezTo>
                          <a:pt x="16" y="7"/>
                          <a:pt x="13" y="7"/>
                          <a:pt x="11" y="8"/>
                        </a:cubicBezTo>
                        <a:cubicBezTo>
                          <a:pt x="8" y="9"/>
                          <a:pt x="4" y="11"/>
                          <a:pt x="0" y="11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18" name="Freeform 203">
                    <a:extLst>
                      <a:ext uri="{FF2B5EF4-FFF2-40B4-BE49-F238E27FC236}">
                        <a16:creationId xmlns:a16="http://schemas.microsoft.com/office/drawing/2014/main" id="{B26690B9-B6B4-43EC-AA7E-519179869C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1" y="1415"/>
                    <a:ext cx="116" cy="100"/>
                  </a:xfrm>
                  <a:custGeom>
                    <a:avLst/>
                    <a:gdLst>
                      <a:gd name="T0" fmla="*/ 207 w 65"/>
                      <a:gd name="T1" fmla="*/ 0 h 53"/>
                      <a:gd name="T2" fmla="*/ 195 w 65"/>
                      <a:gd name="T3" fmla="*/ 8 h 53"/>
                      <a:gd name="T4" fmla="*/ 186 w 65"/>
                      <a:gd name="T5" fmla="*/ 17 h 53"/>
                      <a:gd name="T6" fmla="*/ 175 w 65"/>
                      <a:gd name="T7" fmla="*/ 32 h 53"/>
                      <a:gd name="T8" fmla="*/ 162 w 65"/>
                      <a:gd name="T9" fmla="*/ 43 h 53"/>
                      <a:gd name="T10" fmla="*/ 150 w 65"/>
                      <a:gd name="T11" fmla="*/ 57 h 53"/>
                      <a:gd name="T12" fmla="*/ 137 w 65"/>
                      <a:gd name="T13" fmla="*/ 72 h 53"/>
                      <a:gd name="T14" fmla="*/ 125 w 65"/>
                      <a:gd name="T15" fmla="*/ 81 h 53"/>
                      <a:gd name="T16" fmla="*/ 114 w 65"/>
                      <a:gd name="T17" fmla="*/ 96 h 53"/>
                      <a:gd name="T18" fmla="*/ 98 w 65"/>
                      <a:gd name="T19" fmla="*/ 108 h 53"/>
                      <a:gd name="T20" fmla="*/ 89 w 65"/>
                      <a:gd name="T21" fmla="*/ 125 h 53"/>
                      <a:gd name="T22" fmla="*/ 77 w 65"/>
                      <a:gd name="T23" fmla="*/ 136 h 53"/>
                      <a:gd name="T24" fmla="*/ 70 w 65"/>
                      <a:gd name="T25" fmla="*/ 149 h 53"/>
                      <a:gd name="T26" fmla="*/ 54 w 65"/>
                      <a:gd name="T27" fmla="*/ 164 h 53"/>
                      <a:gd name="T28" fmla="*/ 37 w 65"/>
                      <a:gd name="T29" fmla="*/ 172 h 53"/>
                      <a:gd name="T30" fmla="*/ 21 w 65"/>
                      <a:gd name="T31" fmla="*/ 181 h 53"/>
                      <a:gd name="T32" fmla="*/ 0 w 65"/>
                      <a:gd name="T33" fmla="*/ 189 h 53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65" h="53">
                        <a:moveTo>
                          <a:pt x="65" y="0"/>
                        </a:moveTo>
                        <a:cubicBezTo>
                          <a:pt x="63" y="0"/>
                          <a:pt x="62" y="1"/>
                          <a:pt x="61" y="2"/>
                        </a:cubicBezTo>
                        <a:cubicBezTo>
                          <a:pt x="59" y="2"/>
                          <a:pt x="58" y="4"/>
                          <a:pt x="58" y="5"/>
                        </a:cubicBezTo>
                        <a:cubicBezTo>
                          <a:pt x="55" y="6"/>
                          <a:pt x="55" y="8"/>
                          <a:pt x="55" y="9"/>
                        </a:cubicBezTo>
                        <a:cubicBezTo>
                          <a:pt x="52" y="9"/>
                          <a:pt x="51" y="11"/>
                          <a:pt x="51" y="12"/>
                        </a:cubicBezTo>
                        <a:cubicBezTo>
                          <a:pt x="49" y="13"/>
                          <a:pt x="47" y="14"/>
                          <a:pt x="47" y="16"/>
                        </a:cubicBezTo>
                        <a:cubicBezTo>
                          <a:pt x="44" y="16"/>
                          <a:pt x="43" y="19"/>
                          <a:pt x="43" y="20"/>
                        </a:cubicBezTo>
                        <a:cubicBezTo>
                          <a:pt x="41" y="20"/>
                          <a:pt x="40" y="21"/>
                          <a:pt x="39" y="23"/>
                        </a:cubicBezTo>
                        <a:cubicBezTo>
                          <a:pt x="37" y="23"/>
                          <a:pt x="36" y="25"/>
                          <a:pt x="36" y="27"/>
                        </a:cubicBezTo>
                        <a:cubicBezTo>
                          <a:pt x="33" y="28"/>
                          <a:pt x="32" y="29"/>
                          <a:pt x="31" y="30"/>
                        </a:cubicBezTo>
                        <a:cubicBezTo>
                          <a:pt x="29" y="30"/>
                          <a:pt x="27" y="34"/>
                          <a:pt x="28" y="35"/>
                        </a:cubicBezTo>
                        <a:cubicBezTo>
                          <a:pt x="26" y="35"/>
                          <a:pt x="24" y="37"/>
                          <a:pt x="24" y="38"/>
                        </a:cubicBezTo>
                        <a:cubicBezTo>
                          <a:pt x="22" y="38"/>
                          <a:pt x="21" y="41"/>
                          <a:pt x="22" y="42"/>
                        </a:cubicBezTo>
                        <a:cubicBezTo>
                          <a:pt x="19" y="43"/>
                          <a:pt x="17" y="45"/>
                          <a:pt x="17" y="46"/>
                        </a:cubicBezTo>
                        <a:cubicBezTo>
                          <a:pt x="15" y="46"/>
                          <a:pt x="13" y="47"/>
                          <a:pt x="12" y="48"/>
                        </a:cubicBezTo>
                        <a:cubicBezTo>
                          <a:pt x="10" y="48"/>
                          <a:pt x="8" y="50"/>
                          <a:pt x="7" y="51"/>
                        </a:cubicBezTo>
                        <a:cubicBezTo>
                          <a:pt x="5" y="51"/>
                          <a:pt x="2" y="50"/>
                          <a:pt x="0" y="53"/>
                        </a:cubicBez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19" name="Freeform 204">
                    <a:extLst>
                      <a:ext uri="{FF2B5EF4-FFF2-40B4-BE49-F238E27FC236}">
                        <a16:creationId xmlns:a16="http://schemas.microsoft.com/office/drawing/2014/main" id="{B2A69A43-1C58-4175-9AF7-1B4A38C6F3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7" y="1451"/>
                    <a:ext cx="14" cy="7"/>
                  </a:xfrm>
                  <a:custGeom>
                    <a:avLst/>
                    <a:gdLst>
                      <a:gd name="T0" fmla="*/ 0 w 8"/>
                      <a:gd name="T1" fmla="*/ 4 h 4"/>
                      <a:gd name="T2" fmla="*/ 25 w 8"/>
                      <a:gd name="T3" fmla="*/ 12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8" h="4">
                        <a:moveTo>
                          <a:pt x="0" y="1"/>
                        </a:moveTo>
                        <a:cubicBezTo>
                          <a:pt x="3" y="0"/>
                          <a:pt x="5" y="1"/>
                          <a:pt x="8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20" name="Freeform 205">
                    <a:extLst>
                      <a:ext uri="{FF2B5EF4-FFF2-40B4-BE49-F238E27FC236}">
                        <a16:creationId xmlns:a16="http://schemas.microsoft.com/office/drawing/2014/main" id="{78D1A932-7956-42B9-93F6-ED6E8B63C7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2" y="1445"/>
                    <a:ext cx="14" cy="8"/>
                  </a:xfrm>
                  <a:custGeom>
                    <a:avLst/>
                    <a:gdLst>
                      <a:gd name="T0" fmla="*/ 0 w 8"/>
                      <a:gd name="T1" fmla="*/ 0 h 4"/>
                      <a:gd name="T2" fmla="*/ 16 w 8"/>
                      <a:gd name="T3" fmla="*/ 4 h 4"/>
                      <a:gd name="T4" fmla="*/ 25 w 8"/>
                      <a:gd name="T5" fmla="*/ 16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" h="4">
                        <a:moveTo>
                          <a:pt x="0" y="0"/>
                        </a:moveTo>
                        <a:cubicBezTo>
                          <a:pt x="2" y="0"/>
                          <a:pt x="4" y="0"/>
                          <a:pt x="5" y="1"/>
                        </a:cubicBezTo>
                        <a:cubicBezTo>
                          <a:pt x="6" y="2"/>
                          <a:pt x="8" y="3"/>
                          <a:pt x="8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21" name="Freeform 206">
                    <a:extLst>
                      <a:ext uri="{FF2B5EF4-FFF2-40B4-BE49-F238E27FC236}">
                        <a16:creationId xmlns:a16="http://schemas.microsoft.com/office/drawing/2014/main" id="{F1E0AEB7-36FE-4149-981D-66E4367D5A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7" y="1437"/>
                    <a:ext cx="13" cy="10"/>
                  </a:xfrm>
                  <a:custGeom>
                    <a:avLst/>
                    <a:gdLst>
                      <a:gd name="T0" fmla="*/ 0 w 7"/>
                      <a:gd name="T1" fmla="*/ 4 h 5"/>
                      <a:gd name="T2" fmla="*/ 24 w 7"/>
                      <a:gd name="T3" fmla="*/ 20 h 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7" h="5">
                        <a:moveTo>
                          <a:pt x="0" y="1"/>
                        </a:moveTo>
                        <a:cubicBezTo>
                          <a:pt x="3" y="0"/>
                          <a:pt x="6" y="3"/>
                          <a:pt x="7" y="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22" name="Freeform 207">
                    <a:extLst>
                      <a:ext uri="{FF2B5EF4-FFF2-40B4-BE49-F238E27FC236}">
                        <a16:creationId xmlns:a16="http://schemas.microsoft.com/office/drawing/2014/main" id="{6B7D07DF-A850-4BA8-882C-4A2B967A66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4" y="1432"/>
                    <a:ext cx="15" cy="7"/>
                  </a:xfrm>
                  <a:custGeom>
                    <a:avLst/>
                    <a:gdLst>
                      <a:gd name="T0" fmla="*/ 0 w 8"/>
                      <a:gd name="T1" fmla="*/ 0 h 4"/>
                      <a:gd name="T2" fmla="*/ 28 w 8"/>
                      <a:gd name="T3" fmla="*/ 12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8" h="4">
                        <a:moveTo>
                          <a:pt x="0" y="0"/>
                        </a:moveTo>
                        <a:cubicBezTo>
                          <a:pt x="3" y="1"/>
                          <a:pt x="6" y="1"/>
                          <a:pt x="8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23" name="Freeform 208">
                    <a:extLst>
                      <a:ext uri="{FF2B5EF4-FFF2-40B4-BE49-F238E27FC236}">
                        <a16:creationId xmlns:a16="http://schemas.microsoft.com/office/drawing/2014/main" id="{01F26F65-40D4-4D38-8895-B890CD5186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2" y="1424"/>
                    <a:ext cx="12" cy="8"/>
                  </a:xfrm>
                  <a:custGeom>
                    <a:avLst/>
                    <a:gdLst>
                      <a:gd name="T0" fmla="*/ 0 w 7"/>
                      <a:gd name="T1" fmla="*/ 0 h 4"/>
                      <a:gd name="T2" fmla="*/ 21 w 7"/>
                      <a:gd name="T3" fmla="*/ 16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7" h="4">
                        <a:moveTo>
                          <a:pt x="0" y="0"/>
                        </a:moveTo>
                        <a:cubicBezTo>
                          <a:pt x="3" y="1"/>
                          <a:pt x="5" y="2"/>
                          <a:pt x="7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24" name="Freeform 209">
                    <a:extLst>
                      <a:ext uri="{FF2B5EF4-FFF2-40B4-BE49-F238E27FC236}">
                        <a16:creationId xmlns:a16="http://schemas.microsoft.com/office/drawing/2014/main" id="{0B474345-3CA7-4C27-A17F-38C757A8EA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2" y="1418"/>
                    <a:ext cx="7" cy="8"/>
                  </a:xfrm>
                  <a:custGeom>
                    <a:avLst/>
                    <a:gdLst>
                      <a:gd name="T0" fmla="*/ 0 w 4"/>
                      <a:gd name="T1" fmla="*/ 0 h 4"/>
                      <a:gd name="T2" fmla="*/ 12 w 4"/>
                      <a:gd name="T3" fmla="*/ 16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" h="4">
                        <a:moveTo>
                          <a:pt x="0" y="0"/>
                        </a:moveTo>
                        <a:cubicBezTo>
                          <a:pt x="2" y="1"/>
                          <a:pt x="3" y="3"/>
                          <a:pt x="4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25" name="Freeform 210">
                    <a:extLst>
                      <a:ext uri="{FF2B5EF4-FFF2-40B4-BE49-F238E27FC236}">
                        <a16:creationId xmlns:a16="http://schemas.microsoft.com/office/drawing/2014/main" id="{169AF91E-3A66-4F4E-80E4-A0D3F97CB5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9" y="1460"/>
                    <a:ext cx="16" cy="2"/>
                  </a:xfrm>
                  <a:custGeom>
                    <a:avLst/>
                    <a:gdLst>
                      <a:gd name="T0" fmla="*/ 0 w 9"/>
                      <a:gd name="T1" fmla="*/ 4 h 1"/>
                      <a:gd name="T2" fmla="*/ 28 w 9"/>
                      <a:gd name="T3" fmla="*/ 4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9" h="1">
                        <a:moveTo>
                          <a:pt x="0" y="1"/>
                        </a:moveTo>
                        <a:cubicBezTo>
                          <a:pt x="3" y="0"/>
                          <a:pt x="6" y="0"/>
                          <a:pt x="9" y="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26" name="Freeform 211">
                    <a:extLst>
                      <a:ext uri="{FF2B5EF4-FFF2-40B4-BE49-F238E27FC236}">
                        <a16:creationId xmlns:a16="http://schemas.microsoft.com/office/drawing/2014/main" id="{38F38B28-0005-43AA-B936-64B7DE40D2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1" y="1468"/>
                    <a:ext cx="17" cy="4"/>
                  </a:xfrm>
                  <a:custGeom>
                    <a:avLst/>
                    <a:gdLst>
                      <a:gd name="T0" fmla="*/ 0 w 10"/>
                      <a:gd name="T1" fmla="*/ 8 h 2"/>
                      <a:gd name="T2" fmla="*/ 29 w 10"/>
                      <a:gd name="T3" fmla="*/ 4 h 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0" h="2">
                        <a:moveTo>
                          <a:pt x="0" y="2"/>
                        </a:moveTo>
                        <a:cubicBezTo>
                          <a:pt x="3" y="1"/>
                          <a:pt x="7" y="0"/>
                          <a:pt x="10" y="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27" name="Freeform 212">
                    <a:extLst>
                      <a:ext uri="{FF2B5EF4-FFF2-40B4-BE49-F238E27FC236}">
                        <a16:creationId xmlns:a16="http://schemas.microsoft.com/office/drawing/2014/main" id="{B584B0FB-7CAD-4CD5-A8AE-0DD1132ECB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70" y="1477"/>
                    <a:ext cx="21" cy="4"/>
                  </a:xfrm>
                  <a:custGeom>
                    <a:avLst/>
                    <a:gdLst>
                      <a:gd name="T0" fmla="*/ 0 w 12"/>
                      <a:gd name="T1" fmla="*/ 8 h 2"/>
                      <a:gd name="T2" fmla="*/ 37 w 12"/>
                      <a:gd name="T3" fmla="*/ 0 h 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2" h="2">
                        <a:moveTo>
                          <a:pt x="0" y="2"/>
                        </a:moveTo>
                        <a:cubicBezTo>
                          <a:pt x="2" y="0"/>
                          <a:pt x="9" y="0"/>
                          <a:pt x="12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28" name="Freeform 213">
                    <a:extLst>
                      <a:ext uri="{FF2B5EF4-FFF2-40B4-BE49-F238E27FC236}">
                        <a16:creationId xmlns:a16="http://schemas.microsoft.com/office/drawing/2014/main" id="{B2BB5997-3613-4370-A4E1-8972F76F6B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1" y="1485"/>
                    <a:ext cx="25" cy="6"/>
                  </a:xfrm>
                  <a:custGeom>
                    <a:avLst/>
                    <a:gdLst>
                      <a:gd name="T0" fmla="*/ 0 w 14"/>
                      <a:gd name="T1" fmla="*/ 12 h 3"/>
                      <a:gd name="T2" fmla="*/ 45 w 14"/>
                      <a:gd name="T3" fmla="*/ 0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cubicBezTo>
                          <a:pt x="1" y="1"/>
                          <a:pt x="11" y="0"/>
                          <a:pt x="14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29" name="Freeform 214">
                    <a:extLst>
                      <a:ext uri="{FF2B5EF4-FFF2-40B4-BE49-F238E27FC236}">
                        <a16:creationId xmlns:a16="http://schemas.microsoft.com/office/drawing/2014/main" id="{B8AADAB8-29A9-4C2E-8D0D-6001265A3A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5" y="1415"/>
                    <a:ext cx="3" cy="3"/>
                  </a:xfrm>
                  <a:custGeom>
                    <a:avLst/>
                    <a:gdLst>
                      <a:gd name="T0" fmla="*/ 0 w 2"/>
                      <a:gd name="T1" fmla="*/ 0 h 2"/>
                      <a:gd name="T2" fmla="*/ 5 w 2"/>
                      <a:gd name="T3" fmla="*/ 5 h 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" h="2">
                        <a:moveTo>
                          <a:pt x="0" y="0"/>
                        </a:moveTo>
                        <a:cubicBezTo>
                          <a:pt x="0" y="1"/>
                          <a:pt x="2" y="2"/>
                          <a:pt x="2" y="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30" name="Freeform 215">
                    <a:extLst>
                      <a:ext uri="{FF2B5EF4-FFF2-40B4-BE49-F238E27FC236}">
                        <a16:creationId xmlns:a16="http://schemas.microsoft.com/office/drawing/2014/main" id="{27D435B5-C13B-44C0-A1D2-82B5DFD31C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5" y="1411"/>
                    <a:ext cx="105" cy="49"/>
                  </a:xfrm>
                  <a:custGeom>
                    <a:avLst/>
                    <a:gdLst>
                      <a:gd name="T0" fmla="*/ 0 w 59"/>
                      <a:gd name="T1" fmla="*/ 0 h 26"/>
                      <a:gd name="T2" fmla="*/ 77 w 59"/>
                      <a:gd name="T3" fmla="*/ 57 h 26"/>
                      <a:gd name="T4" fmla="*/ 146 w 59"/>
                      <a:gd name="T5" fmla="*/ 92 h 26"/>
                      <a:gd name="T6" fmla="*/ 187 w 59"/>
                      <a:gd name="T7" fmla="*/ 77 h 2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9" h="26">
                        <a:moveTo>
                          <a:pt x="0" y="0"/>
                        </a:moveTo>
                        <a:cubicBezTo>
                          <a:pt x="7" y="3"/>
                          <a:pt x="17" y="7"/>
                          <a:pt x="24" y="16"/>
                        </a:cubicBezTo>
                        <a:cubicBezTo>
                          <a:pt x="32" y="25"/>
                          <a:pt x="40" y="26"/>
                          <a:pt x="46" y="26"/>
                        </a:cubicBezTo>
                        <a:cubicBezTo>
                          <a:pt x="52" y="26"/>
                          <a:pt x="52" y="22"/>
                          <a:pt x="59" y="2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31" name="Freeform 216">
                    <a:extLst>
                      <a:ext uri="{FF2B5EF4-FFF2-40B4-BE49-F238E27FC236}">
                        <a16:creationId xmlns:a16="http://schemas.microsoft.com/office/drawing/2014/main" id="{3C2DAE6D-C917-4BDD-A063-4C1FF46E60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4" y="1411"/>
                    <a:ext cx="116" cy="59"/>
                  </a:xfrm>
                  <a:custGeom>
                    <a:avLst/>
                    <a:gdLst>
                      <a:gd name="T0" fmla="*/ 207 w 65"/>
                      <a:gd name="T1" fmla="*/ 101 h 31"/>
                      <a:gd name="T2" fmla="*/ 182 w 65"/>
                      <a:gd name="T3" fmla="*/ 108 h 31"/>
                      <a:gd name="T4" fmla="*/ 166 w 65"/>
                      <a:gd name="T5" fmla="*/ 112 h 31"/>
                      <a:gd name="T6" fmla="*/ 93 w 65"/>
                      <a:gd name="T7" fmla="*/ 76 h 31"/>
                      <a:gd name="T8" fmla="*/ 89 w 65"/>
                      <a:gd name="T9" fmla="*/ 72 h 31"/>
                      <a:gd name="T10" fmla="*/ 9 w 65"/>
                      <a:gd name="T11" fmla="*/ 8 h 31"/>
                      <a:gd name="T12" fmla="*/ 0 w 65"/>
                      <a:gd name="T13" fmla="*/ 0 h 3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65" h="31">
                        <a:moveTo>
                          <a:pt x="65" y="28"/>
                        </a:moveTo>
                        <a:cubicBezTo>
                          <a:pt x="61" y="28"/>
                          <a:pt x="59" y="30"/>
                          <a:pt x="57" y="30"/>
                        </a:cubicBezTo>
                        <a:cubicBezTo>
                          <a:pt x="55" y="31"/>
                          <a:pt x="54" y="31"/>
                          <a:pt x="52" y="31"/>
                        </a:cubicBezTo>
                        <a:cubicBezTo>
                          <a:pt x="46" y="30"/>
                          <a:pt x="37" y="28"/>
                          <a:pt x="29" y="21"/>
                        </a:cubicBezTo>
                        <a:cubicBezTo>
                          <a:pt x="29" y="20"/>
                          <a:pt x="29" y="20"/>
                          <a:pt x="28" y="20"/>
                        </a:cubicBezTo>
                        <a:cubicBezTo>
                          <a:pt x="20" y="11"/>
                          <a:pt x="9" y="5"/>
                          <a:pt x="3" y="2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32" name="Freeform 217">
                    <a:extLst>
                      <a:ext uri="{FF2B5EF4-FFF2-40B4-BE49-F238E27FC236}">
                        <a16:creationId xmlns:a16="http://schemas.microsoft.com/office/drawing/2014/main" id="{51F88268-2516-417F-B498-E824E81AB2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7" y="1415"/>
                    <a:ext cx="123" cy="66"/>
                  </a:xfrm>
                  <a:custGeom>
                    <a:avLst/>
                    <a:gdLst>
                      <a:gd name="T0" fmla="*/ 219 w 69"/>
                      <a:gd name="T1" fmla="*/ 117 h 35"/>
                      <a:gd name="T2" fmla="*/ 175 w 69"/>
                      <a:gd name="T3" fmla="*/ 121 h 35"/>
                      <a:gd name="T4" fmla="*/ 98 w 69"/>
                      <a:gd name="T5" fmla="*/ 77 h 35"/>
                      <a:gd name="T6" fmla="*/ 94 w 69"/>
                      <a:gd name="T7" fmla="*/ 77 h 35"/>
                      <a:gd name="T8" fmla="*/ 9 w 69"/>
                      <a:gd name="T9" fmla="*/ 8 h 35"/>
                      <a:gd name="T10" fmla="*/ 0 w 69"/>
                      <a:gd name="T11" fmla="*/ 0 h 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9" h="35">
                        <a:moveTo>
                          <a:pt x="69" y="33"/>
                        </a:moveTo>
                        <a:cubicBezTo>
                          <a:pt x="65" y="33"/>
                          <a:pt x="63" y="35"/>
                          <a:pt x="55" y="34"/>
                        </a:cubicBezTo>
                        <a:cubicBezTo>
                          <a:pt x="49" y="33"/>
                          <a:pt x="41" y="30"/>
                          <a:pt x="31" y="22"/>
                        </a:cubicBezTo>
                        <a:cubicBezTo>
                          <a:pt x="31" y="22"/>
                          <a:pt x="31" y="22"/>
                          <a:pt x="30" y="22"/>
                        </a:cubicBezTo>
                        <a:cubicBezTo>
                          <a:pt x="20" y="13"/>
                          <a:pt x="9" y="5"/>
                          <a:pt x="3" y="2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33" name="Freeform 218">
                    <a:extLst>
                      <a:ext uri="{FF2B5EF4-FFF2-40B4-BE49-F238E27FC236}">
                        <a16:creationId xmlns:a16="http://schemas.microsoft.com/office/drawing/2014/main" id="{CE2EA803-6D2E-41F6-83CB-0057C33CED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0" y="1418"/>
                    <a:ext cx="130" cy="75"/>
                  </a:xfrm>
                  <a:custGeom>
                    <a:avLst/>
                    <a:gdLst>
                      <a:gd name="T0" fmla="*/ 232 w 73"/>
                      <a:gd name="T1" fmla="*/ 144 h 39"/>
                      <a:gd name="T2" fmla="*/ 187 w 73"/>
                      <a:gd name="T3" fmla="*/ 137 h 39"/>
                      <a:gd name="T4" fmla="*/ 105 w 73"/>
                      <a:gd name="T5" fmla="*/ 88 h 39"/>
                      <a:gd name="T6" fmla="*/ 102 w 73"/>
                      <a:gd name="T7" fmla="*/ 85 h 39"/>
                      <a:gd name="T8" fmla="*/ 12 w 73"/>
                      <a:gd name="T9" fmla="*/ 12 h 39"/>
                      <a:gd name="T10" fmla="*/ 0 w 73"/>
                      <a:gd name="T11" fmla="*/ 0 h 3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73" h="39">
                        <a:moveTo>
                          <a:pt x="73" y="39"/>
                        </a:moveTo>
                        <a:cubicBezTo>
                          <a:pt x="69" y="39"/>
                          <a:pt x="61" y="38"/>
                          <a:pt x="59" y="37"/>
                        </a:cubicBezTo>
                        <a:cubicBezTo>
                          <a:pt x="53" y="35"/>
                          <a:pt x="44" y="31"/>
                          <a:pt x="33" y="24"/>
                        </a:cubicBezTo>
                        <a:cubicBezTo>
                          <a:pt x="33" y="24"/>
                          <a:pt x="33" y="24"/>
                          <a:pt x="32" y="23"/>
                        </a:cubicBezTo>
                        <a:cubicBezTo>
                          <a:pt x="21" y="15"/>
                          <a:pt x="8" y="6"/>
                          <a:pt x="4" y="3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34" name="Freeform 219">
                    <a:extLst>
                      <a:ext uri="{FF2B5EF4-FFF2-40B4-BE49-F238E27FC236}">
                        <a16:creationId xmlns:a16="http://schemas.microsoft.com/office/drawing/2014/main" id="{B9CDD8B1-364E-481C-88A0-E8DFD4F28E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8" y="1424"/>
                    <a:ext cx="220" cy="80"/>
                  </a:xfrm>
                  <a:custGeom>
                    <a:avLst/>
                    <a:gdLst>
                      <a:gd name="T0" fmla="*/ 0 w 123"/>
                      <a:gd name="T1" fmla="*/ 61 h 42"/>
                      <a:gd name="T2" fmla="*/ 118 w 123"/>
                      <a:gd name="T3" fmla="*/ 145 h 42"/>
                      <a:gd name="T4" fmla="*/ 147 w 123"/>
                      <a:gd name="T5" fmla="*/ 152 h 42"/>
                      <a:gd name="T6" fmla="*/ 256 w 123"/>
                      <a:gd name="T7" fmla="*/ 109 h 42"/>
                      <a:gd name="T8" fmla="*/ 393 w 123"/>
                      <a:gd name="T9" fmla="*/ 0 h 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23" h="42">
                        <a:moveTo>
                          <a:pt x="0" y="17"/>
                        </a:moveTo>
                        <a:cubicBezTo>
                          <a:pt x="10" y="29"/>
                          <a:pt x="32" y="38"/>
                          <a:pt x="37" y="40"/>
                        </a:cubicBezTo>
                        <a:cubicBezTo>
                          <a:pt x="41" y="42"/>
                          <a:pt x="42" y="42"/>
                          <a:pt x="46" y="42"/>
                        </a:cubicBezTo>
                        <a:cubicBezTo>
                          <a:pt x="50" y="42"/>
                          <a:pt x="64" y="37"/>
                          <a:pt x="80" y="30"/>
                        </a:cubicBezTo>
                        <a:cubicBezTo>
                          <a:pt x="104" y="19"/>
                          <a:pt x="120" y="3"/>
                          <a:pt x="123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35" name="Freeform 220">
                    <a:extLst>
                      <a:ext uri="{FF2B5EF4-FFF2-40B4-BE49-F238E27FC236}">
                        <a16:creationId xmlns:a16="http://schemas.microsoft.com/office/drawing/2014/main" id="{96D3FA0A-7EA7-414A-A9C8-5C897D9BB5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5" y="1439"/>
                    <a:ext cx="135" cy="92"/>
                  </a:xfrm>
                  <a:custGeom>
                    <a:avLst/>
                    <a:gdLst>
                      <a:gd name="T0" fmla="*/ 240 w 76"/>
                      <a:gd name="T1" fmla="*/ 176 h 48"/>
                      <a:gd name="T2" fmla="*/ 208 w 76"/>
                      <a:gd name="T3" fmla="*/ 161 h 48"/>
                      <a:gd name="T4" fmla="*/ 192 w 76"/>
                      <a:gd name="T5" fmla="*/ 148 h 48"/>
                      <a:gd name="T6" fmla="*/ 98 w 76"/>
                      <a:gd name="T7" fmla="*/ 88 h 48"/>
                      <a:gd name="T8" fmla="*/ 0 w 76"/>
                      <a:gd name="T9" fmla="*/ 0 h 4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6" h="48">
                        <a:moveTo>
                          <a:pt x="76" y="48"/>
                        </a:moveTo>
                        <a:cubicBezTo>
                          <a:pt x="72" y="48"/>
                          <a:pt x="72" y="48"/>
                          <a:pt x="66" y="44"/>
                        </a:cubicBezTo>
                        <a:cubicBezTo>
                          <a:pt x="65" y="43"/>
                          <a:pt x="63" y="42"/>
                          <a:pt x="61" y="40"/>
                        </a:cubicBezTo>
                        <a:cubicBezTo>
                          <a:pt x="54" y="36"/>
                          <a:pt x="44" y="31"/>
                          <a:pt x="31" y="24"/>
                        </a:cubicBezTo>
                        <a:cubicBezTo>
                          <a:pt x="20" y="20"/>
                          <a:pt x="6" y="10"/>
                          <a:pt x="0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36" name="Freeform 221">
                    <a:extLst>
                      <a:ext uri="{FF2B5EF4-FFF2-40B4-BE49-F238E27FC236}">
                        <a16:creationId xmlns:a16="http://schemas.microsoft.com/office/drawing/2014/main" id="{1C9B69BF-E1AB-4AFA-A26D-952D3B11F0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2" y="1437"/>
                    <a:ext cx="148" cy="107"/>
                  </a:xfrm>
                  <a:custGeom>
                    <a:avLst/>
                    <a:gdLst>
                      <a:gd name="T0" fmla="*/ 0 w 83"/>
                      <a:gd name="T1" fmla="*/ 0 h 56"/>
                      <a:gd name="T2" fmla="*/ 111 w 83"/>
                      <a:gd name="T3" fmla="*/ 103 h 56"/>
                      <a:gd name="T4" fmla="*/ 114 w 83"/>
                      <a:gd name="T5" fmla="*/ 105 h 56"/>
                      <a:gd name="T6" fmla="*/ 212 w 83"/>
                      <a:gd name="T7" fmla="*/ 168 h 56"/>
                      <a:gd name="T8" fmla="*/ 232 w 83"/>
                      <a:gd name="T9" fmla="*/ 183 h 56"/>
                      <a:gd name="T10" fmla="*/ 264 w 83"/>
                      <a:gd name="T11" fmla="*/ 204 h 5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83" h="56">
                        <a:moveTo>
                          <a:pt x="0" y="0"/>
                        </a:moveTo>
                        <a:cubicBezTo>
                          <a:pt x="0" y="4"/>
                          <a:pt x="17" y="20"/>
                          <a:pt x="35" y="28"/>
                        </a:cubicBezTo>
                        <a:cubicBezTo>
                          <a:pt x="35" y="29"/>
                          <a:pt x="36" y="29"/>
                          <a:pt x="36" y="29"/>
                        </a:cubicBezTo>
                        <a:cubicBezTo>
                          <a:pt x="51" y="35"/>
                          <a:pt x="60" y="41"/>
                          <a:pt x="67" y="46"/>
                        </a:cubicBezTo>
                        <a:cubicBezTo>
                          <a:pt x="69" y="48"/>
                          <a:pt x="71" y="49"/>
                          <a:pt x="73" y="50"/>
                        </a:cubicBezTo>
                        <a:cubicBezTo>
                          <a:pt x="79" y="55"/>
                          <a:pt x="79" y="56"/>
                          <a:pt x="83" y="56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37" name="Freeform 222">
                    <a:extLst>
                      <a:ext uri="{FF2B5EF4-FFF2-40B4-BE49-F238E27FC236}">
                        <a16:creationId xmlns:a16="http://schemas.microsoft.com/office/drawing/2014/main" id="{89E4681C-13EB-4781-9BA1-A659B6A206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2" y="1445"/>
                    <a:ext cx="158" cy="112"/>
                  </a:xfrm>
                  <a:custGeom>
                    <a:avLst/>
                    <a:gdLst>
                      <a:gd name="T0" fmla="*/ 7 w 89"/>
                      <a:gd name="T1" fmla="*/ 0 h 59"/>
                      <a:gd name="T2" fmla="*/ 122 w 89"/>
                      <a:gd name="T3" fmla="*/ 101 h 59"/>
                      <a:gd name="T4" fmla="*/ 126 w 89"/>
                      <a:gd name="T5" fmla="*/ 104 h 59"/>
                      <a:gd name="T6" fmla="*/ 179 w 89"/>
                      <a:gd name="T7" fmla="*/ 129 h 59"/>
                      <a:gd name="T8" fmla="*/ 231 w 89"/>
                      <a:gd name="T9" fmla="*/ 169 h 59"/>
                      <a:gd name="T10" fmla="*/ 249 w 89"/>
                      <a:gd name="T11" fmla="*/ 188 h 59"/>
                      <a:gd name="T12" fmla="*/ 280 w 89"/>
                      <a:gd name="T13" fmla="*/ 213 h 5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9" h="59">
                        <a:moveTo>
                          <a:pt x="2" y="0"/>
                        </a:moveTo>
                        <a:cubicBezTo>
                          <a:pt x="0" y="5"/>
                          <a:pt x="19" y="20"/>
                          <a:pt x="39" y="28"/>
                        </a:cubicBezTo>
                        <a:cubicBezTo>
                          <a:pt x="39" y="28"/>
                          <a:pt x="40" y="29"/>
                          <a:pt x="40" y="29"/>
                        </a:cubicBezTo>
                        <a:cubicBezTo>
                          <a:pt x="46" y="31"/>
                          <a:pt x="52" y="33"/>
                          <a:pt x="57" y="36"/>
                        </a:cubicBezTo>
                        <a:cubicBezTo>
                          <a:pt x="64" y="39"/>
                          <a:pt x="69" y="44"/>
                          <a:pt x="73" y="47"/>
                        </a:cubicBezTo>
                        <a:cubicBezTo>
                          <a:pt x="75" y="49"/>
                          <a:pt x="77" y="51"/>
                          <a:pt x="79" y="52"/>
                        </a:cubicBezTo>
                        <a:cubicBezTo>
                          <a:pt x="85" y="58"/>
                          <a:pt x="85" y="59"/>
                          <a:pt x="89" y="59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38" name="Freeform 223">
                    <a:extLst>
                      <a:ext uri="{FF2B5EF4-FFF2-40B4-BE49-F238E27FC236}">
                        <a16:creationId xmlns:a16="http://schemas.microsoft.com/office/drawing/2014/main" id="{0594983B-7F8D-421D-9B74-79BD48EC59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4" y="1453"/>
                    <a:ext cx="166" cy="117"/>
                  </a:xfrm>
                  <a:custGeom>
                    <a:avLst/>
                    <a:gdLst>
                      <a:gd name="T0" fmla="*/ 7 w 93"/>
                      <a:gd name="T1" fmla="*/ 0 h 62"/>
                      <a:gd name="T2" fmla="*/ 141 w 93"/>
                      <a:gd name="T3" fmla="*/ 96 h 62"/>
                      <a:gd name="T4" fmla="*/ 261 w 93"/>
                      <a:gd name="T5" fmla="*/ 192 h 62"/>
                      <a:gd name="T6" fmla="*/ 296 w 93"/>
                      <a:gd name="T7" fmla="*/ 221 h 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93" h="62">
                        <a:moveTo>
                          <a:pt x="2" y="0"/>
                        </a:moveTo>
                        <a:cubicBezTo>
                          <a:pt x="0" y="5"/>
                          <a:pt x="22" y="20"/>
                          <a:pt x="44" y="27"/>
                        </a:cubicBezTo>
                        <a:cubicBezTo>
                          <a:pt x="66" y="34"/>
                          <a:pt x="76" y="47"/>
                          <a:pt x="82" y="54"/>
                        </a:cubicBezTo>
                        <a:cubicBezTo>
                          <a:pt x="89" y="61"/>
                          <a:pt x="89" y="62"/>
                          <a:pt x="93" y="6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39" name="Freeform 224">
                    <a:extLst>
                      <a:ext uri="{FF2B5EF4-FFF2-40B4-BE49-F238E27FC236}">
                        <a16:creationId xmlns:a16="http://schemas.microsoft.com/office/drawing/2014/main" id="{9E13F714-0C20-48E1-ADEB-E142F07696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7" y="1458"/>
                    <a:ext cx="173" cy="122"/>
                  </a:xfrm>
                  <a:custGeom>
                    <a:avLst/>
                    <a:gdLst>
                      <a:gd name="T0" fmla="*/ 7 w 97"/>
                      <a:gd name="T1" fmla="*/ 0 h 64"/>
                      <a:gd name="T2" fmla="*/ 137 w 97"/>
                      <a:gd name="T3" fmla="*/ 112 h 64"/>
                      <a:gd name="T4" fmla="*/ 175 w 97"/>
                      <a:gd name="T5" fmla="*/ 128 h 64"/>
                      <a:gd name="T6" fmla="*/ 271 w 97"/>
                      <a:gd name="T7" fmla="*/ 196 h 64"/>
                      <a:gd name="T8" fmla="*/ 309 w 97"/>
                      <a:gd name="T9" fmla="*/ 233 h 6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7" h="64">
                        <a:moveTo>
                          <a:pt x="2" y="0"/>
                        </a:moveTo>
                        <a:cubicBezTo>
                          <a:pt x="0" y="5"/>
                          <a:pt x="21" y="23"/>
                          <a:pt x="43" y="31"/>
                        </a:cubicBezTo>
                        <a:cubicBezTo>
                          <a:pt x="47" y="32"/>
                          <a:pt x="51" y="34"/>
                          <a:pt x="55" y="35"/>
                        </a:cubicBezTo>
                        <a:cubicBezTo>
                          <a:pt x="70" y="42"/>
                          <a:pt x="79" y="49"/>
                          <a:pt x="85" y="54"/>
                        </a:cubicBezTo>
                        <a:cubicBezTo>
                          <a:pt x="92" y="61"/>
                          <a:pt x="93" y="64"/>
                          <a:pt x="97" y="6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40" name="Freeform 225">
                    <a:extLst>
                      <a:ext uri="{FF2B5EF4-FFF2-40B4-BE49-F238E27FC236}">
                        <a16:creationId xmlns:a16="http://schemas.microsoft.com/office/drawing/2014/main" id="{70A210F3-8085-4ABB-8468-CE102A33B6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5" y="1472"/>
                    <a:ext cx="183" cy="114"/>
                  </a:xfrm>
                  <a:custGeom>
                    <a:avLst/>
                    <a:gdLst>
                      <a:gd name="T0" fmla="*/ 4 w 103"/>
                      <a:gd name="T1" fmla="*/ 0 h 60"/>
                      <a:gd name="T2" fmla="*/ 57 w 103"/>
                      <a:gd name="T3" fmla="*/ 57 h 60"/>
                      <a:gd name="T4" fmla="*/ 135 w 103"/>
                      <a:gd name="T5" fmla="*/ 124 h 60"/>
                      <a:gd name="T6" fmla="*/ 176 w 103"/>
                      <a:gd name="T7" fmla="*/ 141 h 60"/>
                      <a:gd name="T8" fmla="*/ 281 w 103"/>
                      <a:gd name="T9" fmla="*/ 196 h 60"/>
                      <a:gd name="T10" fmla="*/ 325 w 103"/>
                      <a:gd name="T11" fmla="*/ 217 h 6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03" h="60">
                        <a:moveTo>
                          <a:pt x="1" y="0"/>
                        </a:moveTo>
                        <a:cubicBezTo>
                          <a:pt x="0" y="3"/>
                          <a:pt x="8" y="9"/>
                          <a:pt x="18" y="16"/>
                        </a:cubicBezTo>
                        <a:cubicBezTo>
                          <a:pt x="25" y="22"/>
                          <a:pt x="33" y="30"/>
                          <a:pt x="43" y="34"/>
                        </a:cubicBezTo>
                        <a:cubicBezTo>
                          <a:pt x="48" y="36"/>
                          <a:pt x="52" y="37"/>
                          <a:pt x="56" y="39"/>
                        </a:cubicBezTo>
                        <a:cubicBezTo>
                          <a:pt x="72" y="45"/>
                          <a:pt x="82" y="50"/>
                          <a:pt x="89" y="54"/>
                        </a:cubicBezTo>
                        <a:cubicBezTo>
                          <a:pt x="95" y="59"/>
                          <a:pt x="98" y="59"/>
                          <a:pt x="103" y="6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41" name="Freeform 226">
                    <a:extLst>
                      <a:ext uri="{FF2B5EF4-FFF2-40B4-BE49-F238E27FC236}">
                        <a16:creationId xmlns:a16="http://schemas.microsoft.com/office/drawing/2014/main" id="{22A0BB4D-25C7-4E80-B94F-0DBF3A564C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4" y="1487"/>
                    <a:ext cx="216" cy="116"/>
                  </a:xfrm>
                  <a:custGeom>
                    <a:avLst/>
                    <a:gdLst>
                      <a:gd name="T0" fmla="*/ 0 w 121"/>
                      <a:gd name="T1" fmla="*/ 0 h 61"/>
                      <a:gd name="T2" fmla="*/ 137 w 121"/>
                      <a:gd name="T3" fmla="*/ 129 h 61"/>
                      <a:gd name="T4" fmla="*/ 179 w 121"/>
                      <a:gd name="T5" fmla="*/ 148 h 61"/>
                      <a:gd name="T6" fmla="*/ 289 w 121"/>
                      <a:gd name="T7" fmla="*/ 196 h 61"/>
                      <a:gd name="T8" fmla="*/ 337 w 121"/>
                      <a:gd name="T9" fmla="*/ 213 h 61"/>
                      <a:gd name="T10" fmla="*/ 357 w 121"/>
                      <a:gd name="T11" fmla="*/ 217 h 61"/>
                      <a:gd name="T12" fmla="*/ 386 w 121"/>
                      <a:gd name="T13" fmla="*/ 205 h 6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21" h="61">
                        <a:moveTo>
                          <a:pt x="0" y="0"/>
                        </a:moveTo>
                        <a:cubicBezTo>
                          <a:pt x="0" y="6"/>
                          <a:pt x="19" y="27"/>
                          <a:pt x="43" y="36"/>
                        </a:cubicBezTo>
                        <a:cubicBezTo>
                          <a:pt x="47" y="38"/>
                          <a:pt x="51" y="40"/>
                          <a:pt x="56" y="41"/>
                        </a:cubicBezTo>
                        <a:cubicBezTo>
                          <a:pt x="73" y="47"/>
                          <a:pt x="84" y="50"/>
                          <a:pt x="91" y="54"/>
                        </a:cubicBezTo>
                        <a:cubicBezTo>
                          <a:pt x="98" y="57"/>
                          <a:pt x="101" y="58"/>
                          <a:pt x="106" y="59"/>
                        </a:cubicBezTo>
                        <a:cubicBezTo>
                          <a:pt x="107" y="59"/>
                          <a:pt x="109" y="61"/>
                          <a:pt x="112" y="60"/>
                        </a:cubicBezTo>
                        <a:cubicBezTo>
                          <a:pt x="116" y="59"/>
                          <a:pt x="118" y="58"/>
                          <a:pt x="121" y="57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42" name="Freeform 227">
                    <a:extLst>
                      <a:ext uri="{FF2B5EF4-FFF2-40B4-BE49-F238E27FC236}">
                        <a16:creationId xmlns:a16="http://schemas.microsoft.com/office/drawing/2014/main" id="{58E81DB8-0CB4-42C4-BF65-13EC6FB5C6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1" y="1494"/>
                    <a:ext cx="199" cy="116"/>
                  </a:xfrm>
                  <a:custGeom>
                    <a:avLst/>
                    <a:gdLst>
                      <a:gd name="T0" fmla="*/ 0 w 112"/>
                      <a:gd name="T1" fmla="*/ 0 h 61"/>
                      <a:gd name="T2" fmla="*/ 36 w 112"/>
                      <a:gd name="T3" fmla="*/ 55 h 61"/>
                      <a:gd name="T4" fmla="*/ 133 w 112"/>
                      <a:gd name="T5" fmla="*/ 137 h 61"/>
                      <a:gd name="T6" fmla="*/ 174 w 112"/>
                      <a:gd name="T7" fmla="*/ 152 h 61"/>
                      <a:gd name="T8" fmla="*/ 290 w 112"/>
                      <a:gd name="T9" fmla="*/ 192 h 61"/>
                      <a:gd name="T10" fmla="*/ 309 w 112"/>
                      <a:gd name="T11" fmla="*/ 200 h 61"/>
                      <a:gd name="T12" fmla="*/ 341 w 112"/>
                      <a:gd name="T13" fmla="*/ 217 h 61"/>
                      <a:gd name="T14" fmla="*/ 354 w 112"/>
                      <a:gd name="T15" fmla="*/ 221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12" h="61">
                        <a:moveTo>
                          <a:pt x="0" y="0"/>
                        </a:moveTo>
                        <a:cubicBezTo>
                          <a:pt x="0" y="3"/>
                          <a:pt x="5" y="8"/>
                          <a:pt x="11" y="15"/>
                        </a:cubicBezTo>
                        <a:cubicBezTo>
                          <a:pt x="19" y="23"/>
                          <a:pt x="29" y="32"/>
                          <a:pt x="42" y="38"/>
                        </a:cubicBezTo>
                        <a:cubicBezTo>
                          <a:pt x="46" y="39"/>
                          <a:pt x="50" y="41"/>
                          <a:pt x="55" y="42"/>
                        </a:cubicBezTo>
                        <a:cubicBezTo>
                          <a:pt x="73" y="48"/>
                          <a:pt x="84" y="50"/>
                          <a:pt x="92" y="53"/>
                        </a:cubicBezTo>
                        <a:cubicBezTo>
                          <a:pt x="94" y="54"/>
                          <a:pt x="96" y="55"/>
                          <a:pt x="98" y="55"/>
                        </a:cubicBezTo>
                        <a:cubicBezTo>
                          <a:pt x="101" y="56"/>
                          <a:pt x="105" y="58"/>
                          <a:pt x="108" y="60"/>
                        </a:cubicBezTo>
                        <a:cubicBezTo>
                          <a:pt x="110" y="61"/>
                          <a:pt x="111" y="61"/>
                          <a:pt x="112" y="6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43" name="Freeform 228">
                    <a:extLst>
                      <a:ext uri="{FF2B5EF4-FFF2-40B4-BE49-F238E27FC236}">
                        <a16:creationId xmlns:a16="http://schemas.microsoft.com/office/drawing/2014/main" id="{895A6D66-D052-461A-9A2D-61443C43E7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72" y="1502"/>
                    <a:ext cx="180" cy="95"/>
                  </a:xfrm>
                  <a:custGeom>
                    <a:avLst/>
                    <a:gdLst>
                      <a:gd name="T0" fmla="*/ 0 w 101"/>
                      <a:gd name="T1" fmla="*/ 0 h 50"/>
                      <a:gd name="T2" fmla="*/ 36 w 101"/>
                      <a:gd name="T3" fmla="*/ 61 h 50"/>
                      <a:gd name="T4" fmla="*/ 137 w 101"/>
                      <a:gd name="T5" fmla="*/ 141 h 50"/>
                      <a:gd name="T6" fmla="*/ 182 w 101"/>
                      <a:gd name="T7" fmla="*/ 156 h 50"/>
                      <a:gd name="T8" fmla="*/ 321 w 101"/>
                      <a:gd name="T9" fmla="*/ 181 h 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1" h="50">
                        <a:moveTo>
                          <a:pt x="0" y="0"/>
                        </a:moveTo>
                        <a:cubicBezTo>
                          <a:pt x="0" y="3"/>
                          <a:pt x="5" y="10"/>
                          <a:pt x="11" y="17"/>
                        </a:cubicBezTo>
                        <a:cubicBezTo>
                          <a:pt x="18" y="25"/>
                          <a:pt x="30" y="33"/>
                          <a:pt x="43" y="39"/>
                        </a:cubicBezTo>
                        <a:cubicBezTo>
                          <a:pt x="48" y="41"/>
                          <a:pt x="52" y="42"/>
                          <a:pt x="57" y="43"/>
                        </a:cubicBezTo>
                        <a:cubicBezTo>
                          <a:pt x="75" y="49"/>
                          <a:pt x="92" y="48"/>
                          <a:pt x="101" y="5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44" name="Freeform 229">
                    <a:extLst>
                      <a:ext uri="{FF2B5EF4-FFF2-40B4-BE49-F238E27FC236}">
                        <a16:creationId xmlns:a16="http://schemas.microsoft.com/office/drawing/2014/main" id="{479CFAF3-23A4-4BE8-8804-BCCBACE431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4" y="1506"/>
                    <a:ext cx="216" cy="116"/>
                  </a:xfrm>
                  <a:custGeom>
                    <a:avLst/>
                    <a:gdLst>
                      <a:gd name="T0" fmla="*/ 0 w 121"/>
                      <a:gd name="T1" fmla="*/ 0 h 61"/>
                      <a:gd name="T2" fmla="*/ 141 w 121"/>
                      <a:gd name="T3" fmla="*/ 152 h 61"/>
                      <a:gd name="T4" fmla="*/ 182 w 121"/>
                      <a:gd name="T5" fmla="*/ 169 h 61"/>
                      <a:gd name="T6" fmla="*/ 312 w 121"/>
                      <a:gd name="T7" fmla="*/ 196 h 61"/>
                      <a:gd name="T8" fmla="*/ 364 w 121"/>
                      <a:gd name="T9" fmla="*/ 209 h 61"/>
                      <a:gd name="T10" fmla="*/ 386 w 121"/>
                      <a:gd name="T11" fmla="*/ 221 h 6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21" h="61">
                        <a:moveTo>
                          <a:pt x="0" y="0"/>
                        </a:moveTo>
                        <a:cubicBezTo>
                          <a:pt x="0" y="6"/>
                          <a:pt x="20" y="31"/>
                          <a:pt x="44" y="42"/>
                        </a:cubicBezTo>
                        <a:cubicBezTo>
                          <a:pt x="48" y="44"/>
                          <a:pt x="53" y="45"/>
                          <a:pt x="57" y="47"/>
                        </a:cubicBezTo>
                        <a:cubicBezTo>
                          <a:pt x="77" y="52"/>
                          <a:pt x="89" y="53"/>
                          <a:pt x="98" y="54"/>
                        </a:cubicBezTo>
                        <a:cubicBezTo>
                          <a:pt x="104" y="55"/>
                          <a:pt x="109" y="55"/>
                          <a:pt x="114" y="58"/>
                        </a:cubicBezTo>
                        <a:cubicBezTo>
                          <a:pt x="117" y="59"/>
                          <a:pt x="118" y="61"/>
                          <a:pt x="121" y="6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45" name="Freeform 230">
                    <a:extLst>
                      <a:ext uri="{FF2B5EF4-FFF2-40B4-BE49-F238E27FC236}">
                        <a16:creationId xmlns:a16="http://schemas.microsoft.com/office/drawing/2014/main" id="{8C3B2B06-F2F4-4FC4-80D1-3A4FDE1C95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54" y="1512"/>
                    <a:ext cx="214" cy="110"/>
                  </a:xfrm>
                  <a:custGeom>
                    <a:avLst/>
                    <a:gdLst>
                      <a:gd name="T0" fmla="*/ 0 w 120"/>
                      <a:gd name="T1" fmla="*/ 0 h 58"/>
                      <a:gd name="T2" fmla="*/ 191 w 120"/>
                      <a:gd name="T3" fmla="*/ 176 h 58"/>
                      <a:gd name="T4" fmla="*/ 317 w 120"/>
                      <a:gd name="T5" fmla="*/ 197 h 58"/>
                      <a:gd name="T6" fmla="*/ 375 w 120"/>
                      <a:gd name="T7" fmla="*/ 209 h 58"/>
                      <a:gd name="T8" fmla="*/ 382 w 120"/>
                      <a:gd name="T9" fmla="*/ 205 h 58"/>
                      <a:gd name="T10" fmla="*/ 317 w 120"/>
                      <a:gd name="T11" fmla="*/ 193 h 58"/>
                      <a:gd name="T12" fmla="*/ 191 w 120"/>
                      <a:gd name="T13" fmla="*/ 176 h 58"/>
                      <a:gd name="T14" fmla="*/ 0 w 120"/>
                      <a:gd name="T15" fmla="*/ 0 h 5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20" h="58">
                        <a:moveTo>
                          <a:pt x="0" y="0"/>
                        </a:moveTo>
                        <a:cubicBezTo>
                          <a:pt x="1" y="8"/>
                          <a:pt x="26" y="41"/>
                          <a:pt x="60" y="49"/>
                        </a:cubicBezTo>
                        <a:cubicBezTo>
                          <a:pt x="79" y="53"/>
                          <a:pt x="90" y="54"/>
                          <a:pt x="100" y="55"/>
                        </a:cubicBezTo>
                        <a:cubicBezTo>
                          <a:pt x="107" y="55"/>
                          <a:pt x="112" y="56"/>
                          <a:pt x="118" y="58"/>
                        </a:cubicBezTo>
                        <a:cubicBezTo>
                          <a:pt x="120" y="57"/>
                          <a:pt x="120" y="57"/>
                          <a:pt x="120" y="57"/>
                        </a:cubicBezTo>
                        <a:cubicBezTo>
                          <a:pt x="113" y="55"/>
                          <a:pt x="107" y="55"/>
                          <a:pt x="100" y="54"/>
                        </a:cubicBezTo>
                        <a:cubicBezTo>
                          <a:pt x="90" y="54"/>
                          <a:pt x="79" y="53"/>
                          <a:pt x="60" y="49"/>
                        </a:cubicBezTo>
                        <a:cubicBezTo>
                          <a:pt x="27" y="41"/>
                          <a:pt x="1" y="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46" name="Freeform 231">
                    <a:extLst>
                      <a:ext uri="{FF2B5EF4-FFF2-40B4-BE49-F238E27FC236}">
                        <a16:creationId xmlns:a16="http://schemas.microsoft.com/office/drawing/2014/main" id="{E198E1EF-4556-419C-9477-999374761D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628"/>
                    <a:ext cx="77" cy="20"/>
                  </a:xfrm>
                  <a:custGeom>
                    <a:avLst/>
                    <a:gdLst>
                      <a:gd name="T0" fmla="*/ 0 w 43"/>
                      <a:gd name="T1" fmla="*/ 29 h 11"/>
                      <a:gd name="T2" fmla="*/ 138 w 43"/>
                      <a:gd name="T3" fmla="*/ 0 h 1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3" h="11">
                        <a:moveTo>
                          <a:pt x="0" y="9"/>
                        </a:moveTo>
                        <a:cubicBezTo>
                          <a:pt x="8" y="11"/>
                          <a:pt x="31" y="9"/>
                          <a:pt x="43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47" name="Freeform 232">
                    <a:extLst>
                      <a:ext uri="{FF2B5EF4-FFF2-40B4-BE49-F238E27FC236}">
                        <a16:creationId xmlns:a16="http://schemas.microsoft.com/office/drawing/2014/main" id="{E0008DD0-E75A-43F6-AA01-D1B7C36F1B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8" y="1628"/>
                    <a:ext cx="32" cy="24"/>
                  </a:xfrm>
                  <a:custGeom>
                    <a:avLst/>
                    <a:gdLst>
                      <a:gd name="T0" fmla="*/ 0 w 18"/>
                      <a:gd name="T1" fmla="*/ 44 h 13"/>
                      <a:gd name="T2" fmla="*/ 57 w 18"/>
                      <a:gd name="T3" fmla="*/ 0 h 1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8" h="13">
                        <a:moveTo>
                          <a:pt x="0" y="13"/>
                        </a:moveTo>
                        <a:cubicBezTo>
                          <a:pt x="5" y="13"/>
                          <a:pt x="14" y="7"/>
                          <a:pt x="18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48" name="Freeform 233">
                    <a:extLst>
                      <a:ext uri="{FF2B5EF4-FFF2-40B4-BE49-F238E27FC236}">
                        <a16:creationId xmlns:a16="http://schemas.microsoft.com/office/drawing/2014/main" id="{BE0CF84E-46DF-4074-85AD-2CC971D725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8" y="1622"/>
                    <a:ext cx="9" cy="19"/>
                  </a:xfrm>
                  <a:custGeom>
                    <a:avLst/>
                    <a:gdLst>
                      <a:gd name="T0" fmla="*/ 0 w 5"/>
                      <a:gd name="T1" fmla="*/ 36 h 10"/>
                      <a:gd name="T2" fmla="*/ 16 w 5"/>
                      <a:gd name="T3" fmla="*/ 0 h 10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5" h="10">
                        <a:moveTo>
                          <a:pt x="0" y="10"/>
                        </a:moveTo>
                        <a:cubicBezTo>
                          <a:pt x="4" y="7"/>
                          <a:pt x="4" y="3"/>
                          <a:pt x="5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49" name="Freeform 234">
                    <a:extLst>
                      <a:ext uri="{FF2B5EF4-FFF2-40B4-BE49-F238E27FC236}">
                        <a16:creationId xmlns:a16="http://schemas.microsoft.com/office/drawing/2014/main" id="{5C09BA6C-7E39-4B3C-B02C-8A23E685BF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7" y="1546"/>
                    <a:ext cx="185" cy="72"/>
                  </a:xfrm>
                  <a:custGeom>
                    <a:avLst/>
                    <a:gdLst>
                      <a:gd name="T0" fmla="*/ 0 w 104"/>
                      <a:gd name="T1" fmla="*/ 0 h 38"/>
                      <a:gd name="T2" fmla="*/ 158 w 104"/>
                      <a:gd name="T3" fmla="*/ 108 h 38"/>
                      <a:gd name="T4" fmla="*/ 329 w 104"/>
                      <a:gd name="T5" fmla="*/ 133 h 3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04" h="38">
                        <a:moveTo>
                          <a:pt x="0" y="0"/>
                        </a:moveTo>
                        <a:cubicBezTo>
                          <a:pt x="2" y="5"/>
                          <a:pt x="32" y="26"/>
                          <a:pt x="50" y="30"/>
                        </a:cubicBezTo>
                        <a:cubicBezTo>
                          <a:pt x="68" y="35"/>
                          <a:pt x="89" y="38"/>
                          <a:pt x="104" y="37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50" name="Freeform 235">
                    <a:extLst>
                      <a:ext uri="{FF2B5EF4-FFF2-40B4-BE49-F238E27FC236}">
                        <a16:creationId xmlns:a16="http://schemas.microsoft.com/office/drawing/2014/main" id="{D83F9E49-9DCE-4502-B015-5EF75DC120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3" y="1605"/>
                    <a:ext cx="144" cy="24"/>
                  </a:xfrm>
                  <a:custGeom>
                    <a:avLst/>
                    <a:gdLst>
                      <a:gd name="T0" fmla="*/ 0 w 81"/>
                      <a:gd name="T1" fmla="*/ 0 h 13"/>
                      <a:gd name="T2" fmla="*/ 167 w 81"/>
                      <a:gd name="T3" fmla="*/ 41 h 13"/>
                      <a:gd name="T4" fmla="*/ 256 w 81"/>
                      <a:gd name="T5" fmla="*/ 20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1" h="13">
                        <a:moveTo>
                          <a:pt x="0" y="0"/>
                        </a:moveTo>
                        <a:cubicBezTo>
                          <a:pt x="5" y="6"/>
                          <a:pt x="31" y="13"/>
                          <a:pt x="53" y="12"/>
                        </a:cubicBezTo>
                        <a:cubicBezTo>
                          <a:pt x="76" y="11"/>
                          <a:pt x="81" y="6"/>
                          <a:pt x="81" y="6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51" name="Freeform 236">
                    <a:extLst>
                      <a:ext uri="{FF2B5EF4-FFF2-40B4-BE49-F238E27FC236}">
                        <a16:creationId xmlns:a16="http://schemas.microsoft.com/office/drawing/2014/main" id="{65B1658C-AFD5-4C2D-8512-426DD9AA6B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2" y="1616"/>
                    <a:ext cx="116" cy="25"/>
                  </a:xfrm>
                  <a:custGeom>
                    <a:avLst/>
                    <a:gdLst>
                      <a:gd name="T0" fmla="*/ 0 w 65"/>
                      <a:gd name="T1" fmla="*/ 25 h 13"/>
                      <a:gd name="T2" fmla="*/ 207 w 65"/>
                      <a:gd name="T3" fmla="*/ 0 h 1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65" h="13">
                        <a:moveTo>
                          <a:pt x="0" y="7"/>
                        </a:moveTo>
                        <a:cubicBezTo>
                          <a:pt x="5" y="9"/>
                          <a:pt x="45" y="13"/>
                          <a:pt x="65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52" name="Freeform 237">
                    <a:extLst>
                      <a:ext uri="{FF2B5EF4-FFF2-40B4-BE49-F238E27FC236}">
                        <a16:creationId xmlns:a16="http://schemas.microsoft.com/office/drawing/2014/main" id="{E4290E6F-6769-41FD-98D8-C44FB6FDEC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6" y="1437"/>
                    <a:ext cx="43" cy="23"/>
                  </a:xfrm>
                  <a:custGeom>
                    <a:avLst/>
                    <a:gdLst>
                      <a:gd name="T0" fmla="*/ 0 w 24"/>
                      <a:gd name="T1" fmla="*/ 0 h 12"/>
                      <a:gd name="T2" fmla="*/ 77 w 24"/>
                      <a:gd name="T3" fmla="*/ 25 h 1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4" h="12">
                        <a:moveTo>
                          <a:pt x="0" y="0"/>
                        </a:moveTo>
                        <a:cubicBezTo>
                          <a:pt x="3" y="3"/>
                          <a:pt x="16" y="12"/>
                          <a:pt x="24" y="7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53" name="Freeform 238">
                    <a:extLst>
                      <a:ext uri="{FF2B5EF4-FFF2-40B4-BE49-F238E27FC236}">
                        <a16:creationId xmlns:a16="http://schemas.microsoft.com/office/drawing/2014/main" id="{E977464B-EB53-43B8-8E33-6651D8689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5" y="1424"/>
                    <a:ext cx="80" cy="55"/>
                  </a:xfrm>
                  <a:custGeom>
                    <a:avLst/>
                    <a:gdLst>
                      <a:gd name="T0" fmla="*/ 0 w 45"/>
                      <a:gd name="T1" fmla="*/ 0 h 29"/>
                      <a:gd name="T2" fmla="*/ 142 w 45"/>
                      <a:gd name="T3" fmla="*/ 104 h 29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5" h="29">
                        <a:moveTo>
                          <a:pt x="0" y="0"/>
                        </a:moveTo>
                        <a:cubicBezTo>
                          <a:pt x="2" y="3"/>
                          <a:pt x="20" y="18"/>
                          <a:pt x="45" y="29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54" name="Freeform 239">
                    <a:extLst>
                      <a:ext uri="{FF2B5EF4-FFF2-40B4-BE49-F238E27FC236}">
                        <a16:creationId xmlns:a16="http://schemas.microsoft.com/office/drawing/2014/main" id="{210A106A-1C85-479F-9597-A157F4464B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9" y="1432"/>
                    <a:ext cx="141" cy="85"/>
                  </a:xfrm>
                  <a:custGeom>
                    <a:avLst/>
                    <a:gdLst>
                      <a:gd name="T0" fmla="*/ 0 w 79"/>
                      <a:gd name="T1" fmla="*/ 0 h 45"/>
                      <a:gd name="T2" fmla="*/ 114 w 79"/>
                      <a:gd name="T3" fmla="*/ 89 h 45"/>
                      <a:gd name="T4" fmla="*/ 227 w 79"/>
                      <a:gd name="T5" fmla="*/ 149 h 45"/>
                      <a:gd name="T6" fmla="*/ 252 w 79"/>
                      <a:gd name="T7" fmla="*/ 161 h 4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79" h="45">
                        <a:moveTo>
                          <a:pt x="0" y="0"/>
                        </a:moveTo>
                        <a:cubicBezTo>
                          <a:pt x="0" y="3"/>
                          <a:pt x="15" y="14"/>
                          <a:pt x="36" y="25"/>
                        </a:cubicBezTo>
                        <a:cubicBezTo>
                          <a:pt x="48" y="31"/>
                          <a:pt x="68" y="41"/>
                          <a:pt x="71" y="42"/>
                        </a:cubicBezTo>
                        <a:cubicBezTo>
                          <a:pt x="74" y="43"/>
                          <a:pt x="76" y="45"/>
                          <a:pt x="79" y="4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55" name="Freeform 240">
                    <a:extLst>
                      <a:ext uri="{FF2B5EF4-FFF2-40B4-BE49-F238E27FC236}">
                        <a16:creationId xmlns:a16="http://schemas.microsoft.com/office/drawing/2014/main" id="{9902F69C-265A-4C3A-BE7B-8705363E05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8" y="1477"/>
                    <a:ext cx="109" cy="73"/>
                  </a:xfrm>
                  <a:custGeom>
                    <a:avLst/>
                    <a:gdLst>
                      <a:gd name="T0" fmla="*/ 0 w 61"/>
                      <a:gd name="T1" fmla="*/ 0 h 38"/>
                      <a:gd name="T2" fmla="*/ 70 w 61"/>
                      <a:gd name="T3" fmla="*/ 88 h 38"/>
                      <a:gd name="T4" fmla="*/ 195 w 61"/>
                      <a:gd name="T5" fmla="*/ 140 h 3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61" h="38">
                        <a:moveTo>
                          <a:pt x="0" y="0"/>
                        </a:moveTo>
                        <a:cubicBezTo>
                          <a:pt x="1" y="6"/>
                          <a:pt x="12" y="18"/>
                          <a:pt x="22" y="24"/>
                        </a:cubicBezTo>
                        <a:cubicBezTo>
                          <a:pt x="32" y="31"/>
                          <a:pt x="46" y="34"/>
                          <a:pt x="61" y="38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56" name="Freeform 241">
                    <a:extLst>
                      <a:ext uri="{FF2B5EF4-FFF2-40B4-BE49-F238E27FC236}">
                        <a16:creationId xmlns:a16="http://schemas.microsoft.com/office/drawing/2014/main" id="{ABA40CC0-887E-4809-989C-B6F14D1E68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9" y="1468"/>
                    <a:ext cx="130" cy="83"/>
                  </a:xfrm>
                  <a:custGeom>
                    <a:avLst/>
                    <a:gdLst>
                      <a:gd name="T0" fmla="*/ 0 w 73"/>
                      <a:gd name="T1" fmla="*/ 0 h 44"/>
                      <a:gd name="T2" fmla="*/ 89 w 73"/>
                      <a:gd name="T3" fmla="*/ 72 h 44"/>
                      <a:gd name="T4" fmla="*/ 232 w 73"/>
                      <a:gd name="T5" fmla="*/ 157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3" h="44">
                        <a:moveTo>
                          <a:pt x="0" y="0"/>
                        </a:moveTo>
                        <a:cubicBezTo>
                          <a:pt x="4" y="7"/>
                          <a:pt x="16" y="15"/>
                          <a:pt x="28" y="20"/>
                        </a:cubicBezTo>
                        <a:cubicBezTo>
                          <a:pt x="40" y="25"/>
                          <a:pt x="61" y="33"/>
                          <a:pt x="73" y="4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57" name="Freeform 242">
                    <a:extLst>
                      <a:ext uri="{FF2B5EF4-FFF2-40B4-BE49-F238E27FC236}">
                        <a16:creationId xmlns:a16="http://schemas.microsoft.com/office/drawing/2014/main" id="{4ADFCFDB-106A-4760-8242-365D7FBE8C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9" y="1498"/>
                    <a:ext cx="86" cy="27"/>
                  </a:xfrm>
                  <a:custGeom>
                    <a:avLst/>
                    <a:gdLst>
                      <a:gd name="T0" fmla="*/ 0 w 48"/>
                      <a:gd name="T1" fmla="*/ 0 h 14"/>
                      <a:gd name="T2" fmla="*/ 73 w 48"/>
                      <a:gd name="T3" fmla="*/ 52 h 14"/>
                      <a:gd name="T4" fmla="*/ 154 w 48"/>
                      <a:gd name="T5" fmla="*/ 15 h 1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8" h="14">
                        <a:moveTo>
                          <a:pt x="0" y="0"/>
                        </a:moveTo>
                        <a:cubicBezTo>
                          <a:pt x="5" y="3"/>
                          <a:pt x="15" y="14"/>
                          <a:pt x="23" y="14"/>
                        </a:cubicBezTo>
                        <a:cubicBezTo>
                          <a:pt x="28" y="14"/>
                          <a:pt x="41" y="5"/>
                          <a:pt x="48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58" name="Freeform 243">
                    <a:extLst>
                      <a:ext uri="{FF2B5EF4-FFF2-40B4-BE49-F238E27FC236}">
                        <a16:creationId xmlns:a16="http://schemas.microsoft.com/office/drawing/2014/main" id="{C8E0D693-A60B-4E9C-BA81-93E47D96A7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4" y="1591"/>
                    <a:ext cx="76" cy="25"/>
                  </a:xfrm>
                  <a:custGeom>
                    <a:avLst/>
                    <a:gdLst>
                      <a:gd name="T0" fmla="*/ 0 w 43"/>
                      <a:gd name="T1" fmla="*/ 0 h 13"/>
                      <a:gd name="T2" fmla="*/ 78 w 43"/>
                      <a:gd name="T3" fmla="*/ 23 h 13"/>
                      <a:gd name="T4" fmla="*/ 134 w 43"/>
                      <a:gd name="T5" fmla="*/ 48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" h="13">
                        <a:moveTo>
                          <a:pt x="0" y="0"/>
                        </a:moveTo>
                        <a:cubicBezTo>
                          <a:pt x="7" y="1"/>
                          <a:pt x="13" y="3"/>
                          <a:pt x="25" y="6"/>
                        </a:cubicBezTo>
                        <a:cubicBezTo>
                          <a:pt x="36" y="9"/>
                          <a:pt x="39" y="13"/>
                          <a:pt x="43" y="13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59" name="Freeform 244">
                    <a:extLst>
                      <a:ext uri="{FF2B5EF4-FFF2-40B4-BE49-F238E27FC236}">
                        <a16:creationId xmlns:a16="http://schemas.microsoft.com/office/drawing/2014/main" id="{B2D63ACA-4E79-45D5-B9B7-7F27C3DDCF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5" y="1415"/>
                    <a:ext cx="59" cy="57"/>
                  </a:xfrm>
                  <a:custGeom>
                    <a:avLst/>
                    <a:gdLst>
                      <a:gd name="T0" fmla="*/ 0 w 33"/>
                      <a:gd name="T1" fmla="*/ 0 h 30"/>
                      <a:gd name="T2" fmla="*/ 9 w 33"/>
                      <a:gd name="T3" fmla="*/ 8 h 30"/>
                      <a:gd name="T4" fmla="*/ 23 w 33"/>
                      <a:gd name="T5" fmla="*/ 19 h 30"/>
                      <a:gd name="T6" fmla="*/ 32 w 33"/>
                      <a:gd name="T7" fmla="*/ 32 h 30"/>
                      <a:gd name="T8" fmla="*/ 41 w 33"/>
                      <a:gd name="T9" fmla="*/ 44 h 30"/>
                      <a:gd name="T10" fmla="*/ 57 w 33"/>
                      <a:gd name="T11" fmla="*/ 57 h 30"/>
                      <a:gd name="T12" fmla="*/ 70 w 33"/>
                      <a:gd name="T13" fmla="*/ 72 h 30"/>
                      <a:gd name="T14" fmla="*/ 82 w 33"/>
                      <a:gd name="T15" fmla="*/ 84 h 30"/>
                      <a:gd name="T16" fmla="*/ 93 w 33"/>
                      <a:gd name="T17" fmla="*/ 97 h 30"/>
                      <a:gd name="T18" fmla="*/ 105 w 33"/>
                      <a:gd name="T19" fmla="*/ 108 h 3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3" h="30">
                        <a:moveTo>
                          <a:pt x="0" y="0"/>
                        </a:moveTo>
                        <a:cubicBezTo>
                          <a:pt x="1" y="0"/>
                          <a:pt x="3" y="1"/>
                          <a:pt x="3" y="2"/>
                        </a:cubicBezTo>
                        <a:cubicBezTo>
                          <a:pt x="6" y="2"/>
                          <a:pt x="7" y="4"/>
                          <a:pt x="7" y="5"/>
                        </a:cubicBezTo>
                        <a:cubicBezTo>
                          <a:pt x="10" y="6"/>
                          <a:pt x="10" y="8"/>
                          <a:pt x="10" y="9"/>
                        </a:cubicBezTo>
                        <a:cubicBezTo>
                          <a:pt x="13" y="9"/>
                          <a:pt x="14" y="11"/>
                          <a:pt x="13" y="12"/>
                        </a:cubicBezTo>
                        <a:cubicBezTo>
                          <a:pt x="15" y="13"/>
                          <a:pt x="17" y="14"/>
                          <a:pt x="18" y="16"/>
                        </a:cubicBezTo>
                        <a:cubicBezTo>
                          <a:pt x="20" y="16"/>
                          <a:pt x="22" y="19"/>
                          <a:pt x="22" y="20"/>
                        </a:cubicBezTo>
                        <a:cubicBezTo>
                          <a:pt x="23" y="20"/>
                          <a:pt x="25" y="21"/>
                          <a:pt x="26" y="23"/>
                        </a:cubicBezTo>
                        <a:cubicBezTo>
                          <a:pt x="28" y="23"/>
                          <a:pt x="29" y="25"/>
                          <a:pt x="29" y="27"/>
                        </a:cubicBezTo>
                        <a:cubicBezTo>
                          <a:pt x="32" y="28"/>
                          <a:pt x="33" y="29"/>
                          <a:pt x="33" y="30"/>
                        </a:cubicBez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60" name="Freeform 245">
                    <a:extLst>
                      <a:ext uri="{FF2B5EF4-FFF2-40B4-BE49-F238E27FC236}">
                        <a16:creationId xmlns:a16="http://schemas.microsoft.com/office/drawing/2014/main" id="{88E201A8-9E75-414A-B00B-E5792ACCFB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4" y="1472"/>
                    <a:ext cx="57" cy="43"/>
                  </a:xfrm>
                  <a:custGeom>
                    <a:avLst/>
                    <a:gdLst>
                      <a:gd name="T0" fmla="*/ 0 w 32"/>
                      <a:gd name="T1" fmla="*/ 0 h 23"/>
                      <a:gd name="T2" fmla="*/ 12 w 32"/>
                      <a:gd name="T3" fmla="*/ 17 h 23"/>
                      <a:gd name="T4" fmla="*/ 21 w 32"/>
                      <a:gd name="T5" fmla="*/ 28 h 23"/>
                      <a:gd name="T6" fmla="*/ 32 w 32"/>
                      <a:gd name="T7" fmla="*/ 41 h 23"/>
                      <a:gd name="T8" fmla="*/ 45 w 32"/>
                      <a:gd name="T9" fmla="*/ 56 h 23"/>
                      <a:gd name="T10" fmla="*/ 61 w 32"/>
                      <a:gd name="T11" fmla="*/ 64 h 23"/>
                      <a:gd name="T12" fmla="*/ 77 w 32"/>
                      <a:gd name="T13" fmla="*/ 73 h 23"/>
                      <a:gd name="T14" fmla="*/ 102 w 32"/>
                      <a:gd name="T15" fmla="*/ 80 h 2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23">
                        <a:moveTo>
                          <a:pt x="0" y="0"/>
                        </a:moveTo>
                        <a:cubicBezTo>
                          <a:pt x="2" y="0"/>
                          <a:pt x="4" y="4"/>
                          <a:pt x="4" y="5"/>
                        </a:cubicBezTo>
                        <a:cubicBezTo>
                          <a:pt x="5" y="4"/>
                          <a:pt x="7" y="7"/>
                          <a:pt x="7" y="8"/>
                        </a:cubicBezTo>
                        <a:cubicBezTo>
                          <a:pt x="9" y="8"/>
                          <a:pt x="10" y="11"/>
                          <a:pt x="10" y="12"/>
                        </a:cubicBezTo>
                        <a:cubicBezTo>
                          <a:pt x="12" y="13"/>
                          <a:pt x="14" y="15"/>
                          <a:pt x="14" y="16"/>
                        </a:cubicBezTo>
                        <a:cubicBezTo>
                          <a:pt x="16" y="16"/>
                          <a:pt x="19" y="17"/>
                          <a:pt x="19" y="18"/>
                        </a:cubicBezTo>
                        <a:cubicBezTo>
                          <a:pt x="22" y="18"/>
                          <a:pt x="24" y="20"/>
                          <a:pt x="24" y="21"/>
                        </a:cubicBezTo>
                        <a:cubicBezTo>
                          <a:pt x="27" y="21"/>
                          <a:pt x="30" y="20"/>
                          <a:pt x="32" y="23"/>
                        </a:cubicBez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61" name="Freeform 246">
                    <a:extLst>
                      <a:ext uri="{FF2B5EF4-FFF2-40B4-BE49-F238E27FC236}">
                        <a16:creationId xmlns:a16="http://schemas.microsoft.com/office/drawing/2014/main" id="{7C4B3B5A-09B2-4706-8A95-E229B44A90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4" y="1407"/>
                    <a:ext cx="492" cy="249"/>
                  </a:xfrm>
                  <a:custGeom>
                    <a:avLst/>
                    <a:gdLst>
                      <a:gd name="T0" fmla="*/ 560 w 276"/>
                      <a:gd name="T1" fmla="*/ 36 h 131"/>
                      <a:gd name="T2" fmla="*/ 439 w 276"/>
                      <a:gd name="T3" fmla="*/ 72 h 131"/>
                      <a:gd name="T4" fmla="*/ 387 w 276"/>
                      <a:gd name="T5" fmla="*/ 87 h 131"/>
                      <a:gd name="T6" fmla="*/ 251 w 276"/>
                      <a:gd name="T7" fmla="*/ 8 h 131"/>
                      <a:gd name="T8" fmla="*/ 219 w 276"/>
                      <a:gd name="T9" fmla="*/ 15 h 131"/>
                      <a:gd name="T10" fmla="*/ 175 w 276"/>
                      <a:gd name="T11" fmla="*/ 21 h 131"/>
                      <a:gd name="T12" fmla="*/ 143 w 276"/>
                      <a:gd name="T13" fmla="*/ 48 h 131"/>
                      <a:gd name="T14" fmla="*/ 121 w 276"/>
                      <a:gd name="T15" fmla="*/ 72 h 131"/>
                      <a:gd name="T16" fmla="*/ 98 w 276"/>
                      <a:gd name="T17" fmla="*/ 105 h 131"/>
                      <a:gd name="T18" fmla="*/ 64 w 276"/>
                      <a:gd name="T19" fmla="*/ 141 h 131"/>
                      <a:gd name="T20" fmla="*/ 29 w 276"/>
                      <a:gd name="T21" fmla="*/ 181 h 131"/>
                      <a:gd name="T22" fmla="*/ 16 w 276"/>
                      <a:gd name="T23" fmla="*/ 238 h 131"/>
                      <a:gd name="T24" fmla="*/ 36 w 276"/>
                      <a:gd name="T25" fmla="*/ 297 h 131"/>
                      <a:gd name="T26" fmla="*/ 105 w 276"/>
                      <a:gd name="T27" fmla="*/ 376 h 131"/>
                      <a:gd name="T28" fmla="*/ 143 w 276"/>
                      <a:gd name="T29" fmla="*/ 405 h 131"/>
                      <a:gd name="T30" fmla="*/ 159 w 276"/>
                      <a:gd name="T31" fmla="*/ 416 h 131"/>
                      <a:gd name="T32" fmla="*/ 184 w 276"/>
                      <a:gd name="T33" fmla="*/ 430 h 131"/>
                      <a:gd name="T34" fmla="*/ 216 w 276"/>
                      <a:gd name="T35" fmla="*/ 445 h 131"/>
                      <a:gd name="T36" fmla="*/ 255 w 276"/>
                      <a:gd name="T37" fmla="*/ 462 h 131"/>
                      <a:gd name="T38" fmla="*/ 301 w 276"/>
                      <a:gd name="T39" fmla="*/ 473 h 131"/>
                      <a:gd name="T40" fmla="*/ 374 w 276"/>
                      <a:gd name="T41" fmla="*/ 452 h 131"/>
                      <a:gd name="T42" fmla="*/ 417 w 276"/>
                      <a:gd name="T43" fmla="*/ 409 h 131"/>
                      <a:gd name="T44" fmla="*/ 439 w 276"/>
                      <a:gd name="T45" fmla="*/ 416 h 131"/>
                      <a:gd name="T46" fmla="*/ 496 w 276"/>
                      <a:gd name="T47" fmla="*/ 445 h 131"/>
                      <a:gd name="T48" fmla="*/ 553 w 276"/>
                      <a:gd name="T49" fmla="*/ 469 h 131"/>
                      <a:gd name="T50" fmla="*/ 606 w 276"/>
                      <a:gd name="T51" fmla="*/ 466 h 131"/>
                      <a:gd name="T52" fmla="*/ 642 w 276"/>
                      <a:gd name="T53" fmla="*/ 452 h 131"/>
                      <a:gd name="T54" fmla="*/ 690 w 276"/>
                      <a:gd name="T55" fmla="*/ 430 h 131"/>
                      <a:gd name="T56" fmla="*/ 702 w 276"/>
                      <a:gd name="T57" fmla="*/ 422 h 131"/>
                      <a:gd name="T58" fmla="*/ 727 w 276"/>
                      <a:gd name="T59" fmla="*/ 409 h 131"/>
                      <a:gd name="T60" fmla="*/ 756 w 276"/>
                      <a:gd name="T61" fmla="*/ 393 h 131"/>
                      <a:gd name="T62" fmla="*/ 775 w 276"/>
                      <a:gd name="T63" fmla="*/ 376 h 131"/>
                      <a:gd name="T64" fmla="*/ 845 w 276"/>
                      <a:gd name="T65" fmla="*/ 297 h 131"/>
                      <a:gd name="T66" fmla="*/ 865 w 276"/>
                      <a:gd name="T67" fmla="*/ 238 h 131"/>
                      <a:gd name="T68" fmla="*/ 849 w 276"/>
                      <a:gd name="T69" fmla="*/ 181 h 131"/>
                      <a:gd name="T70" fmla="*/ 813 w 276"/>
                      <a:gd name="T71" fmla="*/ 141 h 131"/>
                      <a:gd name="T72" fmla="*/ 783 w 276"/>
                      <a:gd name="T73" fmla="*/ 105 h 131"/>
                      <a:gd name="T74" fmla="*/ 768 w 276"/>
                      <a:gd name="T75" fmla="*/ 87 h 131"/>
                      <a:gd name="T76" fmla="*/ 747 w 276"/>
                      <a:gd name="T77" fmla="*/ 61 h 131"/>
                      <a:gd name="T78" fmla="*/ 722 w 276"/>
                      <a:gd name="T79" fmla="*/ 36 h 131"/>
                      <a:gd name="T80" fmla="*/ 683 w 276"/>
                      <a:gd name="T81" fmla="*/ 15 h 131"/>
                      <a:gd name="T82" fmla="*/ 649 w 276"/>
                      <a:gd name="T83" fmla="*/ 8 h 131"/>
                      <a:gd name="T84" fmla="*/ 610 w 276"/>
                      <a:gd name="T85" fmla="*/ 11 h 1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76" h="131">
                        <a:moveTo>
                          <a:pt x="192" y="3"/>
                        </a:moveTo>
                        <a:cubicBezTo>
                          <a:pt x="186" y="4"/>
                          <a:pt x="180" y="7"/>
                          <a:pt x="176" y="10"/>
                        </a:cubicBezTo>
                        <a:cubicBezTo>
                          <a:pt x="169" y="16"/>
                          <a:pt x="164" y="23"/>
                          <a:pt x="158" y="24"/>
                        </a:cubicBezTo>
                        <a:cubicBezTo>
                          <a:pt x="151" y="25"/>
                          <a:pt x="153" y="20"/>
                          <a:pt x="138" y="20"/>
                        </a:cubicBezTo>
                        <a:cubicBezTo>
                          <a:pt x="138" y="20"/>
                          <a:pt x="138" y="20"/>
                          <a:pt x="138" y="20"/>
                        </a:cubicBezTo>
                        <a:cubicBezTo>
                          <a:pt x="124" y="20"/>
                          <a:pt x="129" y="25"/>
                          <a:pt x="122" y="24"/>
                        </a:cubicBezTo>
                        <a:cubicBezTo>
                          <a:pt x="113" y="22"/>
                          <a:pt x="99" y="7"/>
                          <a:pt x="85" y="3"/>
                        </a:cubicBezTo>
                        <a:cubicBezTo>
                          <a:pt x="83" y="2"/>
                          <a:pt x="80" y="1"/>
                          <a:pt x="79" y="2"/>
                        </a:cubicBezTo>
                        <a:cubicBezTo>
                          <a:pt x="78" y="1"/>
                          <a:pt x="75" y="0"/>
                          <a:pt x="73" y="2"/>
                        </a:cubicBezTo>
                        <a:cubicBezTo>
                          <a:pt x="72" y="1"/>
                          <a:pt x="70" y="2"/>
                          <a:pt x="69" y="4"/>
                        </a:cubicBezTo>
                        <a:cubicBezTo>
                          <a:pt x="68" y="3"/>
                          <a:pt x="64" y="3"/>
                          <a:pt x="62" y="4"/>
                        </a:cubicBezTo>
                        <a:cubicBezTo>
                          <a:pt x="61" y="4"/>
                          <a:pt x="57" y="4"/>
                          <a:pt x="55" y="6"/>
                        </a:cubicBezTo>
                        <a:cubicBezTo>
                          <a:pt x="54" y="6"/>
                          <a:pt x="51" y="7"/>
                          <a:pt x="50" y="10"/>
                        </a:cubicBezTo>
                        <a:cubicBezTo>
                          <a:pt x="49" y="9"/>
                          <a:pt x="45" y="11"/>
                          <a:pt x="45" y="13"/>
                        </a:cubicBezTo>
                        <a:cubicBezTo>
                          <a:pt x="44" y="13"/>
                          <a:pt x="41" y="15"/>
                          <a:pt x="41" y="17"/>
                        </a:cubicBezTo>
                        <a:cubicBezTo>
                          <a:pt x="40" y="17"/>
                          <a:pt x="39" y="18"/>
                          <a:pt x="38" y="20"/>
                        </a:cubicBezTo>
                        <a:cubicBezTo>
                          <a:pt x="37" y="20"/>
                          <a:pt x="34" y="22"/>
                          <a:pt x="35" y="24"/>
                        </a:cubicBezTo>
                        <a:cubicBezTo>
                          <a:pt x="35" y="24"/>
                          <a:pt x="31" y="25"/>
                          <a:pt x="31" y="29"/>
                        </a:cubicBezTo>
                        <a:cubicBezTo>
                          <a:pt x="30" y="29"/>
                          <a:pt x="26" y="31"/>
                          <a:pt x="26" y="33"/>
                        </a:cubicBezTo>
                        <a:cubicBezTo>
                          <a:pt x="22" y="34"/>
                          <a:pt x="20" y="37"/>
                          <a:pt x="20" y="39"/>
                        </a:cubicBezTo>
                        <a:cubicBezTo>
                          <a:pt x="17" y="41"/>
                          <a:pt x="14" y="42"/>
                          <a:pt x="15" y="44"/>
                        </a:cubicBezTo>
                        <a:cubicBezTo>
                          <a:pt x="12" y="45"/>
                          <a:pt x="9" y="49"/>
                          <a:pt x="9" y="50"/>
                        </a:cubicBezTo>
                        <a:cubicBezTo>
                          <a:pt x="6" y="52"/>
                          <a:pt x="3" y="53"/>
                          <a:pt x="4" y="57"/>
                        </a:cubicBezTo>
                        <a:cubicBezTo>
                          <a:pt x="0" y="59"/>
                          <a:pt x="3" y="64"/>
                          <a:pt x="5" y="66"/>
                        </a:cubicBezTo>
                        <a:cubicBezTo>
                          <a:pt x="3" y="68"/>
                          <a:pt x="5" y="72"/>
                          <a:pt x="7" y="73"/>
                        </a:cubicBezTo>
                        <a:cubicBezTo>
                          <a:pt x="5" y="76"/>
                          <a:pt x="9" y="81"/>
                          <a:pt x="11" y="82"/>
                        </a:cubicBezTo>
                        <a:cubicBezTo>
                          <a:pt x="10" y="85"/>
                          <a:pt x="18" y="94"/>
                          <a:pt x="20" y="94"/>
                        </a:cubicBezTo>
                        <a:cubicBezTo>
                          <a:pt x="20" y="97"/>
                          <a:pt x="31" y="104"/>
                          <a:pt x="33" y="104"/>
                        </a:cubicBezTo>
                        <a:cubicBezTo>
                          <a:pt x="34" y="107"/>
                          <a:pt x="37" y="108"/>
                          <a:pt x="39" y="109"/>
                        </a:cubicBezTo>
                        <a:cubicBezTo>
                          <a:pt x="41" y="110"/>
                          <a:pt x="43" y="111"/>
                          <a:pt x="45" y="112"/>
                        </a:cubicBezTo>
                        <a:cubicBezTo>
                          <a:pt x="46" y="112"/>
                          <a:pt x="47" y="113"/>
                          <a:pt x="48" y="113"/>
                        </a:cubicBezTo>
                        <a:cubicBezTo>
                          <a:pt x="49" y="114"/>
                          <a:pt x="49" y="115"/>
                          <a:pt x="50" y="115"/>
                        </a:cubicBezTo>
                        <a:cubicBezTo>
                          <a:pt x="52" y="116"/>
                          <a:pt x="54" y="117"/>
                          <a:pt x="55" y="117"/>
                        </a:cubicBezTo>
                        <a:cubicBezTo>
                          <a:pt x="56" y="118"/>
                          <a:pt x="57" y="118"/>
                          <a:pt x="58" y="119"/>
                        </a:cubicBezTo>
                        <a:cubicBezTo>
                          <a:pt x="58" y="119"/>
                          <a:pt x="59" y="119"/>
                          <a:pt x="60" y="119"/>
                        </a:cubicBezTo>
                        <a:cubicBezTo>
                          <a:pt x="63" y="121"/>
                          <a:pt x="66" y="122"/>
                          <a:pt x="68" y="123"/>
                        </a:cubicBezTo>
                        <a:cubicBezTo>
                          <a:pt x="70" y="124"/>
                          <a:pt x="73" y="125"/>
                          <a:pt x="74" y="125"/>
                        </a:cubicBezTo>
                        <a:cubicBezTo>
                          <a:pt x="77" y="126"/>
                          <a:pt x="78" y="127"/>
                          <a:pt x="80" y="128"/>
                        </a:cubicBezTo>
                        <a:cubicBezTo>
                          <a:pt x="82" y="128"/>
                          <a:pt x="84" y="128"/>
                          <a:pt x="86" y="129"/>
                        </a:cubicBezTo>
                        <a:cubicBezTo>
                          <a:pt x="89" y="129"/>
                          <a:pt x="92" y="130"/>
                          <a:pt x="95" y="131"/>
                        </a:cubicBezTo>
                        <a:cubicBezTo>
                          <a:pt x="98" y="131"/>
                          <a:pt x="100" y="130"/>
                          <a:pt x="103" y="130"/>
                        </a:cubicBezTo>
                        <a:cubicBezTo>
                          <a:pt x="108" y="129"/>
                          <a:pt x="113" y="128"/>
                          <a:pt x="118" y="125"/>
                        </a:cubicBezTo>
                        <a:cubicBezTo>
                          <a:pt x="119" y="124"/>
                          <a:pt x="120" y="123"/>
                          <a:pt x="120" y="123"/>
                        </a:cubicBezTo>
                        <a:cubicBezTo>
                          <a:pt x="129" y="117"/>
                          <a:pt x="126" y="112"/>
                          <a:pt x="131" y="113"/>
                        </a:cubicBezTo>
                        <a:cubicBezTo>
                          <a:pt x="134" y="113"/>
                          <a:pt x="133" y="115"/>
                          <a:pt x="138" y="115"/>
                        </a:cubicBezTo>
                        <a:cubicBezTo>
                          <a:pt x="138" y="115"/>
                          <a:pt x="138" y="115"/>
                          <a:pt x="138" y="115"/>
                        </a:cubicBezTo>
                        <a:cubicBezTo>
                          <a:pt x="143" y="115"/>
                          <a:pt x="143" y="113"/>
                          <a:pt x="146" y="113"/>
                        </a:cubicBezTo>
                        <a:cubicBezTo>
                          <a:pt x="150" y="112"/>
                          <a:pt x="148" y="117"/>
                          <a:pt x="156" y="123"/>
                        </a:cubicBezTo>
                        <a:cubicBezTo>
                          <a:pt x="157" y="123"/>
                          <a:pt x="158" y="124"/>
                          <a:pt x="159" y="125"/>
                        </a:cubicBezTo>
                        <a:cubicBezTo>
                          <a:pt x="164" y="128"/>
                          <a:pt x="168" y="129"/>
                          <a:pt x="174" y="130"/>
                        </a:cubicBezTo>
                        <a:cubicBezTo>
                          <a:pt x="176" y="130"/>
                          <a:pt x="179" y="131"/>
                          <a:pt x="182" y="131"/>
                        </a:cubicBezTo>
                        <a:cubicBezTo>
                          <a:pt x="185" y="130"/>
                          <a:pt x="188" y="129"/>
                          <a:pt x="191" y="129"/>
                        </a:cubicBezTo>
                        <a:cubicBezTo>
                          <a:pt x="193" y="128"/>
                          <a:pt x="195" y="128"/>
                          <a:pt x="196" y="128"/>
                        </a:cubicBezTo>
                        <a:cubicBezTo>
                          <a:pt x="198" y="127"/>
                          <a:pt x="200" y="126"/>
                          <a:pt x="202" y="125"/>
                        </a:cubicBezTo>
                        <a:cubicBezTo>
                          <a:pt x="204" y="125"/>
                          <a:pt x="206" y="124"/>
                          <a:pt x="208" y="123"/>
                        </a:cubicBezTo>
                        <a:cubicBezTo>
                          <a:pt x="211" y="122"/>
                          <a:pt x="214" y="121"/>
                          <a:pt x="217" y="119"/>
                        </a:cubicBezTo>
                        <a:cubicBezTo>
                          <a:pt x="217" y="119"/>
                          <a:pt x="218" y="119"/>
                          <a:pt x="219" y="119"/>
                        </a:cubicBezTo>
                        <a:cubicBezTo>
                          <a:pt x="220" y="118"/>
                          <a:pt x="221" y="118"/>
                          <a:pt x="221" y="117"/>
                        </a:cubicBezTo>
                        <a:cubicBezTo>
                          <a:pt x="223" y="117"/>
                          <a:pt x="224" y="116"/>
                          <a:pt x="226" y="115"/>
                        </a:cubicBezTo>
                        <a:cubicBezTo>
                          <a:pt x="227" y="115"/>
                          <a:pt x="228" y="114"/>
                          <a:pt x="229" y="113"/>
                        </a:cubicBezTo>
                        <a:cubicBezTo>
                          <a:pt x="230" y="113"/>
                          <a:pt x="230" y="112"/>
                          <a:pt x="231" y="112"/>
                        </a:cubicBezTo>
                        <a:cubicBezTo>
                          <a:pt x="233" y="111"/>
                          <a:pt x="236" y="110"/>
                          <a:pt x="238" y="109"/>
                        </a:cubicBezTo>
                        <a:cubicBezTo>
                          <a:pt x="237" y="109"/>
                          <a:pt x="237" y="109"/>
                          <a:pt x="237" y="109"/>
                        </a:cubicBezTo>
                        <a:cubicBezTo>
                          <a:pt x="240" y="108"/>
                          <a:pt x="243" y="107"/>
                          <a:pt x="244" y="104"/>
                        </a:cubicBezTo>
                        <a:cubicBezTo>
                          <a:pt x="246" y="104"/>
                          <a:pt x="256" y="97"/>
                          <a:pt x="256" y="94"/>
                        </a:cubicBezTo>
                        <a:cubicBezTo>
                          <a:pt x="258" y="94"/>
                          <a:pt x="267" y="85"/>
                          <a:pt x="266" y="82"/>
                        </a:cubicBezTo>
                        <a:cubicBezTo>
                          <a:pt x="268" y="81"/>
                          <a:pt x="272" y="76"/>
                          <a:pt x="270" y="73"/>
                        </a:cubicBezTo>
                        <a:cubicBezTo>
                          <a:pt x="271" y="72"/>
                          <a:pt x="274" y="68"/>
                          <a:pt x="272" y="66"/>
                        </a:cubicBezTo>
                        <a:cubicBezTo>
                          <a:pt x="273" y="64"/>
                          <a:pt x="276" y="58"/>
                          <a:pt x="273" y="57"/>
                        </a:cubicBezTo>
                        <a:cubicBezTo>
                          <a:pt x="273" y="53"/>
                          <a:pt x="270" y="52"/>
                          <a:pt x="267" y="50"/>
                        </a:cubicBezTo>
                        <a:cubicBezTo>
                          <a:pt x="267" y="49"/>
                          <a:pt x="265" y="45"/>
                          <a:pt x="262" y="44"/>
                        </a:cubicBezTo>
                        <a:cubicBezTo>
                          <a:pt x="262" y="42"/>
                          <a:pt x="260" y="40"/>
                          <a:pt x="256" y="39"/>
                        </a:cubicBezTo>
                        <a:cubicBezTo>
                          <a:pt x="256" y="37"/>
                          <a:pt x="255" y="34"/>
                          <a:pt x="251" y="33"/>
                        </a:cubicBezTo>
                        <a:cubicBezTo>
                          <a:pt x="251" y="31"/>
                          <a:pt x="246" y="29"/>
                          <a:pt x="246" y="29"/>
                        </a:cubicBezTo>
                        <a:cubicBezTo>
                          <a:pt x="246" y="29"/>
                          <a:pt x="246" y="29"/>
                          <a:pt x="246" y="29"/>
                        </a:cubicBezTo>
                        <a:cubicBezTo>
                          <a:pt x="246" y="25"/>
                          <a:pt x="242" y="24"/>
                          <a:pt x="242" y="24"/>
                        </a:cubicBezTo>
                        <a:cubicBezTo>
                          <a:pt x="242" y="22"/>
                          <a:pt x="240" y="20"/>
                          <a:pt x="239" y="20"/>
                        </a:cubicBezTo>
                        <a:cubicBezTo>
                          <a:pt x="238" y="18"/>
                          <a:pt x="237" y="17"/>
                          <a:pt x="235" y="17"/>
                        </a:cubicBezTo>
                        <a:cubicBezTo>
                          <a:pt x="235" y="15"/>
                          <a:pt x="232" y="13"/>
                          <a:pt x="231" y="13"/>
                        </a:cubicBezTo>
                        <a:cubicBezTo>
                          <a:pt x="232" y="11"/>
                          <a:pt x="228" y="9"/>
                          <a:pt x="227" y="10"/>
                        </a:cubicBezTo>
                        <a:cubicBezTo>
                          <a:pt x="226" y="7"/>
                          <a:pt x="222" y="6"/>
                          <a:pt x="221" y="6"/>
                        </a:cubicBezTo>
                        <a:cubicBezTo>
                          <a:pt x="220" y="4"/>
                          <a:pt x="216" y="4"/>
                          <a:pt x="215" y="4"/>
                        </a:cubicBezTo>
                        <a:cubicBezTo>
                          <a:pt x="212" y="3"/>
                          <a:pt x="209" y="3"/>
                          <a:pt x="208" y="4"/>
                        </a:cubicBezTo>
                        <a:cubicBezTo>
                          <a:pt x="206" y="2"/>
                          <a:pt x="205" y="1"/>
                          <a:pt x="204" y="2"/>
                        </a:cubicBezTo>
                        <a:cubicBezTo>
                          <a:pt x="201" y="0"/>
                          <a:pt x="198" y="1"/>
                          <a:pt x="197" y="2"/>
                        </a:cubicBezTo>
                        <a:cubicBezTo>
                          <a:pt x="196" y="1"/>
                          <a:pt x="194" y="2"/>
                          <a:pt x="192" y="3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62" name="Freeform 247">
                    <a:extLst>
                      <a:ext uri="{FF2B5EF4-FFF2-40B4-BE49-F238E27FC236}">
                        <a16:creationId xmlns:a16="http://schemas.microsoft.com/office/drawing/2014/main" id="{0E8552E5-4B23-4D5D-B182-3142589B9E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1" y="1451"/>
                    <a:ext cx="15" cy="7"/>
                  </a:xfrm>
                  <a:custGeom>
                    <a:avLst/>
                    <a:gdLst>
                      <a:gd name="T0" fmla="*/ 28 w 8"/>
                      <a:gd name="T1" fmla="*/ 4 h 4"/>
                      <a:gd name="T2" fmla="*/ 0 w 8"/>
                      <a:gd name="T3" fmla="*/ 12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8" h="4">
                        <a:moveTo>
                          <a:pt x="8" y="1"/>
                        </a:moveTo>
                        <a:cubicBezTo>
                          <a:pt x="5" y="0"/>
                          <a:pt x="2" y="1"/>
                          <a:pt x="0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63" name="Freeform 248">
                    <a:extLst>
                      <a:ext uri="{FF2B5EF4-FFF2-40B4-BE49-F238E27FC236}">
                        <a16:creationId xmlns:a16="http://schemas.microsoft.com/office/drawing/2014/main" id="{DFF1680A-68AB-47FE-9366-8D8CD2675D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4" y="1445"/>
                    <a:ext cx="16" cy="8"/>
                  </a:xfrm>
                  <a:custGeom>
                    <a:avLst/>
                    <a:gdLst>
                      <a:gd name="T0" fmla="*/ 28 w 9"/>
                      <a:gd name="T1" fmla="*/ 0 h 4"/>
                      <a:gd name="T2" fmla="*/ 9 w 9"/>
                      <a:gd name="T3" fmla="*/ 4 h 4"/>
                      <a:gd name="T4" fmla="*/ 0 w 9"/>
                      <a:gd name="T5" fmla="*/ 16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" h="4">
                        <a:moveTo>
                          <a:pt x="9" y="0"/>
                        </a:moveTo>
                        <a:cubicBezTo>
                          <a:pt x="6" y="0"/>
                          <a:pt x="5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64" name="Freeform 249">
                    <a:extLst>
                      <a:ext uri="{FF2B5EF4-FFF2-40B4-BE49-F238E27FC236}">
                        <a16:creationId xmlns:a16="http://schemas.microsoft.com/office/drawing/2014/main" id="{688F937A-CF39-436D-8410-C7E42E45D6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1" y="1437"/>
                    <a:ext cx="12" cy="10"/>
                  </a:xfrm>
                  <a:custGeom>
                    <a:avLst/>
                    <a:gdLst>
                      <a:gd name="T0" fmla="*/ 21 w 7"/>
                      <a:gd name="T1" fmla="*/ 4 h 5"/>
                      <a:gd name="T2" fmla="*/ 0 w 7"/>
                      <a:gd name="T3" fmla="*/ 20 h 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7" h="5">
                        <a:moveTo>
                          <a:pt x="7" y="1"/>
                        </a:moveTo>
                        <a:cubicBezTo>
                          <a:pt x="5" y="0"/>
                          <a:pt x="2" y="3"/>
                          <a:pt x="0" y="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65" name="Freeform 250">
                    <a:extLst>
                      <a:ext uri="{FF2B5EF4-FFF2-40B4-BE49-F238E27FC236}">
                        <a16:creationId xmlns:a16="http://schemas.microsoft.com/office/drawing/2014/main" id="{CC26BD5D-DD20-48BB-AA84-BE812A9F64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34" y="1432"/>
                    <a:ext cx="14" cy="7"/>
                  </a:xfrm>
                  <a:custGeom>
                    <a:avLst/>
                    <a:gdLst>
                      <a:gd name="T0" fmla="*/ 25 w 8"/>
                      <a:gd name="T1" fmla="*/ 0 h 4"/>
                      <a:gd name="T2" fmla="*/ 0 w 8"/>
                      <a:gd name="T3" fmla="*/ 12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8" h="4">
                        <a:moveTo>
                          <a:pt x="8" y="0"/>
                        </a:moveTo>
                        <a:cubicBezTo>
                          <a:pt x="5" y="1"/>
                          <a:pt x="1" y="1"/>
                          <a:pt x="0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66" name="Freeform 251">
                    <a:extLst>
                      <a:ext uri="{FF2B5EF4-FFF2-40B4-BE49-F238E27FC236}">
                        <a16:creationId xmlns:a16="http://schemas.microsoft.com/office/drawing/2014/main" id="{CAA4D907-B1D3-4C8A-BE90-00E6A10B37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6" y="1424"/>
                    <a:ext cx="13" cy="8"/>
                  </a:xfrm>
                  <a:custGeom>
                    <a:avLst/>
                    <a:gdLst>
                      <a:gd name="T0" fmla="*/ 24 w 7"/>
                      <a:gd name="T1" fmla="*/ 0 h 4"/>
                      <a:gd name="T2" fmla="*/ 0 w 7"/>
                      <a:gd name="T3" fmla="*/ 16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7" h="4">
                        <a:moveTo>
                          <a:pt x="7" y="0"/>
                        </a:moveTo>
                        <a:cubicBezTo>
                          <a:pt x="4" y="1"/>
                          <a:pt x="2" y="2"/>
                          <a:pt x="0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67" name="Freeform 252">
                    <a:extLst>
                      <a:ext uri="{FF2B5EF4-FFF2-40B4-BE49-F238E27FC236}">
                        <a16:creationId xmlns:a16="http://schemas.microsoft.com/office/drawing/2014/main" id="{6117DFB4-12BD-43A8-AA62-285A5972CE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1" y="1418"/>
                    <a:ext cx="7" cy="8"/>
                  </a:xfrm>
                  <a:custGeom>
                    <a:avLst/>
                    <a:gdLst>
                      <a:gd name="T0" fmla="*/ 12 w 4"/>
                      <a:gd name="T1" fmla="*/ 0 h 4"/>
                      <a:gd name="T2" fmla="*/ 0 w 4"/>
                      <a:gd name="T3" fmla="*/ 16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" h="4">
                        <a:moveTo>
                          <a:pt x="4" y="0"/>
                        </a:moveTo>
                        <a:cubicBezTo>
                          <a:pt x="3" y="1"/>
                          <a:pt x="1" y="3"/>
                          <a:pt x="0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68" name="Freeform 253">
                    <a:extLst>
                      <a:ext uri="{FF2B5EF4-FFF2-40B4-BE49-F238E27FC236}">
                        <a16:creationId xmlns:a16="http://schemas.microsoft.com/office/drawing/2014/main" id="{55908325-B23B-4FFE-B53A-593BCBA06E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7" y="1460"/>
                    <a:ext cx="16" cy="2"/>
                  </a:xfrm>
                  <a:custGeom>
                    <a:avLst/>
                    <a:gdLst>
                      <a:gd name="T0" fmla="*/ 28 w 9"/>
                      <a:gd name="T1" fmla="*/ 4 h 1"/>
                      <a:gd name="T2" fmla="*/ 0 w 9"/>
                      <a:gd name="T3" fmla="*/ 4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9" h="1">
                        <a:moveTo>
                          <a:pt x="9" y="1"/>
                        </a:moveTo>
                        <a:cubicBezTo>
                          <a:pt x="6" y="0"/>
                          <a:pt x="2" y="0"/>
                          <a:pt x="0" y="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69" name="Freeform 254">
                    <a:extLst>
                      <a:ext uri="{FF2B5EF4-FFF2-40B4-BE49-F238E27FC236}">
                        <a16:creationId xmlns:a16="http://schemas.microsoft.com/office/drawing/2014/main" id="{1C9F5040-8B63-4807-ACDC-3FEB7D5671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4" y="1468"/>
                    <a:ext cx="18" cy="2"/>
                  </a:xfrm>
                  <a:custGeom>
                    <a:avLst/>
                    <a:gdLst>
                      <a:gd name="T0" fmla="*/ 32 w 10"/>
                      <a:gd name="T1" fmla="*/ 4 h 1"/>
                      <a:gd name="T2" fmla="*/ 0 w 10"/>
                      <a:gd name="T3" fmla="*/ 4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0" h="1">
                        <a:moveTo>
                          <a:pt x="10" y="1"/>
                        </a:moveTo>
                        <a:cubicBezTo>
                          <a:pt x="7" y="0"/>
                          <a:pt x="3" y="0"/>
                          <a:pt x="0" y="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70" name="Freeform 255">
                    <a:extLst>
                      <a:ext uri="{FF2B5EF4-FFF2-40B4-BE49-F238E27FC236}">
                        <a16:creationId xmlns:a16="http://schemas.microsoft.com/office/drawing/2014/main" id="{C58DECE9-DC71-4C9E-8C4E-92808751CD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1" y="1477"/>
                    <a:ext cx="21" cy="4"/>
                  </a:xfrm>
                  <a:custGeom>
                    <a:avLst/>
                    <a:gdLst>
                      <a:gd name="T0" fmla="*/ 37 w 12"/>
                      <a:gd name="T1" fmla="*/ 8 h 2"/>
                      <a:gd name="T2" fmla="*/ 0 w 12"/>
                      <a:gd name="T3" fmla="*/ 0 h 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2" h="2">
                        <a:moveTo>
                          <a:pt x="12" y="2"/>
                        </a:moveTo>
                        <a:cubicBezTo>
                          <a:pt x="9" y="0"/>
                          <a:pt x="3" y="0"/>
                          <a:pt x="0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71" name="Freeform 256">
                    <a:extLst>
                      <a:ext uri="{FF2B5EF4-FFF2-40B4-BE49-F238E27FC236}">
                        <a16:creationId xmlns:a16="http://schemas.microsoft.com/office/drawing/2014/main" id="{8D659ACA-59E9-43C4-8D7A-D43DDFB3DE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6" y="1485"/>
                    <a:ext cx="25" cy="6"/>
                  </a:xfrm>
                  <a:custGeom>
                    <a:avLst/>
                    <a:gdLst>
                      <a:gd name="T0" fmla="*/ 45 w 14"/>
                      <a:gd name="T1" fmla="*/ 12 h 3"/>
                      <a:gd name="T2" fmla="*/ 0 w 14"/>
                      <a:gd name="T3" fmla="*/ 0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4" h="3">
                        <a:moveTo>
                          <a:pt x="14" y="3"/>
                        </a:moveTo>
                        <a:cubicBezTo>
                          <a:pt x="13" y="1"/>
                          <a:pt x="2" y="0"/>
                          <a:pt x="0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72" name="Freeform 257">
                    <a:extLst>
                      <a:ext uri="{FF2B5EF4-FFF2-40B4-BE49-F238E27FC236}">
                        <a16:creationId xmlns:a16="http://schemas.microsoft.com/office/drawing/2014/main" id="{B0C5AE6B-8FAC-425E-A934-2FD1BA8131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5" y="1493"/>
                    <a:ext cx="27" cy="9"/>
                  </a:xfrm>
                  <a:custGeom>
                    <a:avLst/>
                    <a:gdLst>
                      <a:gd name="T0" fmla="*/ 49 w 15"/>
                      <a:gd name="T1" fmla="*/ 16 h 5"/>
                      <a:gd name="T2" fmla="*/ 0 w 15"/>
                      <a:gd name="T3" fmla="*/ 7 h 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5" h="5">
                        <a:moveTo>
                          <a:pt x="15" y="5"/>
                        </a:moveTo>
                        <a:cubicBezTo>
                          <a:pt x="14" y="4"/>
                          <a:pt x="2" y="0"/>
                          <a:pt x="0" y="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73" name="Freeform 258">
                    <a:extLst>
                      <a:ext uri="{FF2B5EF4-FFF2-40B4-BE49-F238E27FC236}">
                        <a16:creationId xmlns:a16="http://schemas.microsoft.com/office/drawing/2014/main" id="{D7F28E51-2069-48C9-9669-8704085792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4" y="1415"/>
                    <a:ext cx="4" cy="3"/>
                  </a:xfrm>
                  <a:custGeom>
                    <a:avLst/>
                    <a:gdLst>
                      <a:gd name="T0" fmla="*/ 8 w 2"/>
                      <a:gd name="T1" fmla="*/ 0 h 2"/>
                      <a:gd name="T2" fmla="*/ 0 w 2"/>
                      <a:gd name="T3" fmla="*/ 5 h 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1"/>
                          <a:pt x="0" y="2"/>
                          <a:pt x="0" y="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74" name="Freeform 259">
                    <a:extLst>
                      <a:ext uri="{FF2B5EF4-FFF2-40B4-BE49-F238E27FC236}">
                        <a16:creationId xmlns:a16="http://schemas.microsoft.com/office/drawing/2014/main" id="{825B5989-94F4-4E3F-B51A-2F057A0DE6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1411"/>
                    <a:ext cx="105" cy="47"/>
                  </a:xfrm>
                  <a:custGeom>
                    <a:avLst/>
                    <a:gdLst>
                      <a:gd name="T0" fmla="*/ 187 w 59"/>
                      <a:gd name="T1" fmla="*/ 0 h 25"/>
                      <a:gd name="T2" fmla="*/ 121 w 59"/>
                      <a:gd name="T3" fmla="*/ 56 h 25"/>
                      <a:gd name="T4" fmla="*/ 44 w 59"/>
                      <a:gd name="T5" fmla="*/ 88 h 25"/>
                      <a:gd name="T6" fmla="*/ 0 w 59"/>
                      <a:gd name="T7" fmla="*/ 77 h 2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9" h="25">
                        <a:moveTo>
                          <a:pt x="59" y="0"/>
                        </a:moveTo>
                        <a:cubicBezTo>
                          <a:pt x="53" y="3"/>
                          <a:pt x="45" y="7"/>
                          <a:pt x="38" y="16"/>
                        </a:cubicBezTo>
                        <a:cubicBezTo>
                          <a:pt x="33" y="22"/>
                          <a:pt x="22" y="25"/>
                          <a:pt x="14" y="25"/>
                        </a:cubicBezTo>
                        <a:cubicBezTo>
                          <a:pt x="9" y="25"/>
                          <a:pt x="4" y="21"/>
                          <a:pt x="0" y="2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75" name="Freeform 260">
                    <a:extLst>
                      <a:ext uri="{FF2B5EF4-FFF2-40B4-BE49-F238E27FC236}">
                        <a16:creationId xmlns:a16="http://schemas.microsoft.com/office/drawing/2014/main" id="{708394BE-C1C5-422E-AB97-BB8B8A72D9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1411"/>
                    <a:ext cx="118" cy="64"/>
                  </a:xfrm>
                  <a:custGeom>
                    <a:avLst/>
                    <a:gdLst>
                      <a:gd name="T0" fmla="*/ 0 w 66"/>
                      <a:gd name="T1" fmla="*/ 100 h 34"/>
                      <a:gd name="T2" fmla="*/ 29 w 66"/>
                      <a:gd name="T3" fmla="*/ 105 h 34"/>
                      <a:gd name="T4" fmla="*/ 114 w 66"/>
                      <a:gd name="T5" fmla="*/ 75 h 34"/>
                      <a:gd name="T6" fmla="*/ 118 w 66"/>
                      <a:gd name="T7" fmla="*/ 72 h 34"/>
                      <a:gd name="T8" fmla="*/ 202 w 66"/>
                      <a:gd name="T9" fmla="*/ 8 h 34"/>
                      <a:gd name="T10" fmla="*/ 211 w 66"/>
                      <a:gd name="T11" fmla="*/ 0 h 3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6" h="34">
                        <a:moveTo>
                          <a:pt x="0" y="28"/>
                        </a:moveTo>
                        <a:cubicBezTo>
                          <a:pt x="5" y="28"/>
                          <a:pt x="7" y="30"/>
                          <a:pt x="9" y="30"/>
                        </a:cubicBezTo>
                        <a:cubicBezTo>
                          <a:pt x="22" y="34"/>
                          <a:pt x="28" y="28"/>
                          <a:pt x="36" y="21"/>
                        </a:cubicBezTo>
                        <a:cubicBezTo>
                          <a:pt x="37" y="20"/>
                          <a:pt x="37" y="20"/>
                          <a:pt x="37" y="20"/>
                        </a:cubicBezTo>
                        <a:cubicBezTo>
                          <a:pt x="46" y="11"/>
                          <a:pt x="57" y="5"/>
                          <a:pt x="63" y="2"/>
                        </a:cubicBezTo>
                        <a:cubicBezTo>
                          <a:pt x="65" y="1"/>
                          <a:pt x="66" y="0"/>
                          <a:pt x="66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76" name="Freeform 261">
                    <a:extLst>
                      <a:ext uri="{FF2B5EF4-FFF2-40B4-BE49-F238E27FC236}">
                        <a16:creationId xmlns:a16="http://schemas.microsoft.com/office/drawing/2014/main" id="{4BE83107-CDE5-4AB0-AC56-48C56C2A3E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1415"/>
                    <a:ext cx="123" cy="66"/>
                  </a:xfrm>
                  <a:custGeom>
                    <a:avLst/>
                    <a:gdLst>
                      <a:gd name="T0" fmla="*/ 0 w 69"/>
                      <a:gd name="T1" fmla="*/ 117 h 35"/>
                      <a:gd name="T2" fmla="*/ 45 w 69"/>
                      <a:gd name="T3" fmla="*/ 121 h 35"/>
                      <a:gd name="T4" fmla="*/ 121 w 69"/>
                      <a:gd name="T5" fmla="*/ 77 h 35"/>
                      <a:gd name="T6" fmla="*/ 125 w 69"/>
                      <a:gd name="T7" fmla="*/ 77 h 35"/>
                      <a:gd name="T8" fmla="*/ 210 w 69"/>
                      <a:gd name="T9" fmla="*/ 8 h 35"/>
                      <a:gd name="T10" fmla="*/ 219 w 69"/>
                      <a:gd name="T11" fmla="*/ 0 h 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9" h="35">
                        <a:moveTo>
                          <a:pt x="0" y="33"/>
                        </a:moveTo>
                        <a:cubicBezTo>
                          <a:pt x="5" y="33"/>
                          <a:pt x="7" y="35"/>
                          <a:pt x="14" y="34"/>
                        </a:cubicBezTo>
                        <a:cubicBezTo>
                          <a:pt x="21" y="33"/>
                          <a:pt x="29" y="30"/>
                          <a:pt x="38" y="22"/>
                        </a:cubicBezTo>
                        <a:cubicBezTo>
                          <a:pt x="39" y="22"/>
                          <a:pt x="39" y="22"/>
                          <a:pt x="39" y="22"/>
                        </a:cubicBezTo>
                        <a:cubicBezTo>
                          <a:pt x="50" y="13"/>
                          <a:pt x="61" y="5"/>
                          <a:pt x="66" y="2"/>
                        </a:cubicBezTo>
                        <a:cubicBezTo>
                          <a:pt x="68" y="1"/>
                          <a:pt x="69" y="0"/>
                          <a:pt x="69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77" name="Freeform 262">
                    <a:extLst>
                      <a:ext uri="{FF2B5EF4-FFF2-40B4-BE49-F238E27FC236}">
                        <a16:creationId xmlns:a16="http://schemas.microsoft.com/office/drawing/2014/main" id="{CC2FA146-069C-4CE7-89C6-13C4D72AC8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1418"/>
                    <a:ext cx="130" cy="75"/>
                  </a:xfrm>
                  <a:custGeom>
                    <a:avLst/>
                    <a:gdLst>
                      <a:gd name="T0" fmla="*/ 0 w 73"/>
                      <a:gd name="T1" fmla="*/ 144 h 39"/>
                      <a:gd name="T2" fmla="*/ 48 w 73"/>
                      <a:gd name="T3" fmla="*/ 137 h 39"/>
                      <a:gd name="T4" fmla="*/ 126 w 73"/>
                      <a:gd name="T5" fmla="*/ 88 h 39"/>
                      <a:gd name="T6" fmla="*/ 130 w 73"/>
                      <a:gd name="T7" fmla="*/ 85 h 39"/>
                      <a:gd name="T8" fmla="*/ 223 w 73"/>
                      <a:gd name="T9" fmla="*/ 12 h 39"/>
                      <a:gd name="T10" fmla="*/ 232 w 73"/>
                      <a:gd name="T11" fmla="*/ 0 h 3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73" h="39">
                        <a:moveTo>
                          <a:pt x="0" y="39"/>
                        </a:moveTo>
                        <a:cubicBezTo>
                          <a:pt x="5" y="39"/>
                          <a:pt x="13" y="38"/>
                          <a:pt x="15" y="37"/>
                        </a:cubicBezTo>
                        <a:cubicBezTo>
                          <a:pt x="21" y="35"/>
                          <a:pt x="30" y="31"/>
                          <a:pt x="40" y="24"/>
                        </a:cubicBezTo>
                        <a:cubicBezTo>
                          <a:pt x="40" y="24"/>
                          <a:pt x="41" y="24"/>
                          <a:pt x="41" y="23"/>
                        </a:cubicBezTo>
                        <a:cubicBezTo>
                          <a:pt x="53" y="15"/>
                          <a:pt x="65" y="6"/>
                          <a:pt x="70" y="3"/>
                        </a:cubicBezTo>
                        <a:cubicBezTo>
                          <a:pt x="73" y="1"/>
                          <a:pt x="73" y="0"/>
                          <a:pt x="73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78" name="Freeform 263">
                    <a:extLst>
                      <a:ext uri="{FF2B5EF4-FFF2-40B4-BE49-F238E27FC236}">
                        <a16:creationId xmlns:a16="http://schemas.microsoft.com/office/drawing/2014/main" id="{2C1A2512-58F9-49B7-A2DD-0853B912B3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1439"/>
                    <a:ext cx="138" cy="92"/>
                  </a:xfrm>
                  <a:custGeom>
                    <a:avLst/>
                    <a:gdLst>
                      <a:gd name="T0" fmla="*/ 0 w 77"/>
                      <a:gd name="T1" fmla="*/ 176 h 48"/>
                      <a:gd name="T2" fmla="*/ 32 w 77"/>
                      <a:gd name="T3" fmla="*/ 161 h 48"/>
                      <a:gd name="T4" fmla="*/ 52 w 77"/>
                      <a:gd name="T5" fmla="*/ 148 h 48"/>
                      <a:gd name="T6" fmla="*/ 147 w 77"/>
                      <a:gd name="T7" fmla="*/ 84 h 48"/>
                      <a:gd name="T8" fmla="*/ 247 w 77"/>
                      <a:gd name="T9" fmla="*/ 0 h 4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7" h="48">
                        <a:moveTo>
                          <a:pt x="0" y="48"/>
                        </a:moveTo>
                        <a:cubicBezTo>
                          <a:pt x="5" y="48"/>
                          <a:pt x="5" y="48"/>
                          <a:pt x="10" y="44"/>
                        </a:cubicBezTo>
                        <a:cubicBezTo>
                          <a:pt x="12" y="43"/>
                          <a:pt x="14" y="42"/>
                          <a:pt x="16" y="40"/>
                        </a:cubicBezTo>
                        <a:cubicBezTo>
                          <a:pt x="23" y="36"/>
                          <a:pt x="32" y="30"/>
                          <a:pt x="46" y="23"/>
                        </a:cubicBezTo>
                        <a:cubicBezTo>
                          <a:pt x="56" y="19"/>
                          <a:pt x="71" y="10"/>
                          <a:pt x="77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79" name="Freeform 264">
                    <a:extLst>
                      <a:ext uri="{FF2B5EF4-FFF2-40B4-BE49-F238E27FC236}">
                        <a16:creationId xmlns:a16="http://schemas.microsoft.com/office/drawing/2014/main" id="{64CB4EEB-AB20-492D-A4FD-16179A216F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1437"/>
                    <a:ext cx="148" cy="107"/>
                  </a:xfrm>
                  <a:custGeom>
                    <a:avLst/>
                    <a:gdLst>
                      <a:gd name="T0" fmla="*/ 264 w 83"/>
                      <a:gd name="T1" fmla="*/ 0 h 56"/>
                      <a:gd name="T2" fmla="*/ 153 w 83"/>
                      <a:gd name="T3" fmla="*/ 99 h 56"/>
                      <a:gd name="T4" fmla="*/ 146 w 83"/>
                      <a:gd name="T5" fmla="*/ 99 h 56"/>
                      <a:gd name="T6" fmla="*/ 52 w 83"/>
                      <a:gd name="T7" fmla="*/ 168 h 56"/>
                      <a:gd name="T8" fmla="*/ 36 w 83"/>
                      <a:gd name="T9" fmla="*/ 183 h 56"/>
                      <a:gd name="T10" fmla="*/ 0 w 83"/>
                      <a:gd name="T11" fmla="*/ 204 h 5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83" h="56">
                        <a:moveTo>
                          <a:pt x="83" y="0"/>
                        </a:moveTo>
                        <a:cubicBezTo>
                          <a:pt x="83" y="4"/>
                          <a:pt x="66" y="19"/>
                          <a:pt x="48" y="27"/>
                        </a:cubicBezTo>
                        <a:cubicBezTo>
                          <a:pt x="47" y="27"/>
                          <a:pt x="47" y="27"/>
                          <a:pt x="46" y="27"/>
                        </a:cubicBezTo>
                        <a:cubicBezTo>
                          <a:pt x="32" y="33"/>
                          <a:pt x="23" y="41"/>
                          <a:pt x="16" y="46"/>
                        </a:cubicBezTo>
                        <a:cubicBezTo>
                          <a:pt x="14" y="48"/>
                          <a:pt x="12" y="49"/>
                          <a:pt x="11" y="50"/>
                        </a:cubicBezTo>
                        <a:cubicBezTo>
                          <a:pt x="5" y="55"/>
                          <a:pt x="5" y="56"/>
                          <a:pt x="0" y="56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80" name="Freeform 265">
                    <a:extLst>
                      <a:ext uri="{FF2B5EF4-FFF2-40B4-BE49-F238E27FC236}">
                        <a16:creationId xmlns:a16="http://schemas.microsoft.com/office/drawing/2014/main" id="{89F58402-4161-47C0-BDE1-D83F8C4711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1445"/>
                    <a:ext cx="159" cy="112"/>
                  </a:xfrm>
                  <a:custGeom>
                    <a:avLst/>
                    <a:gdLst>
                      <a:gd name="T0" fmla="*/ 280 w 89"/>
                      <a:gd name="T1" fmla="*/ 0 h 59"/>
                      <a:gd name="T2" fmla="*/ 163 w 89"/>
                      <a:gd name="T3" fmla="*/ 101 h 59"/>
                      <a:gd name="T4" fmla="*/ 157 w 89"/>
                      <a:gd name="T5" fmla="*/ 104 h 59"/>
                      <a:gd name="T6" fmla="*/ 105 w 89"/>
                      <a:gd name="T7" fmla="*/ 129 h 59"/>
                      <a:gd name="T8" fmla="*/ 54 w 89"/>
                      <a:gd name="T9" fmla="*/ 169 h 59"/>
                      <a:gd name="T10" fmla="*/ 36 w 89"/>
                      <a:gd name="T11" fmla="*/ 188 h 59"/>
                      <a:gd name="T12" fmla="*/ 0 w 89"/>
                      <a:gd name="T13" fmla="*/ 213 h 5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9" h="59">
                        <a:moveTo>
                          <a:pt x="88" y="0"/>
                        </a:moveTo>
                        <a:cubicBezTo>
                          <a:pt x="89" y="5"/>
                          <a:pt x="71" y="20"/>
                          <a:pt x="51" y="28"/>
                        </a:cubicBezTo>
                        <a:cubicBezTo>
                          <a:pt x="50" y="28"/>
                          <a:pt x="50" y="29"/>
                          <a:pt x="49" y="29"/>
                        </a:cubicBezTo>
                        <a:cubicBezTo>
                          <a:pt x="43" y="31"/>
                          <a:pt x="37" y="33"/>
                          <a:pt x="33" y="36"/>
                        </a:cubicBezTo>
                        <a:cubicBezTo>
                          <a:pt x="26" y="39"/>
                          <a:pt x="21" y="44"/>
                          <a:pt x="17" y="47"/>
                        </a:cubicBezTo>
                        <a:cubicBezTo>
                          <a:pt x="15" y="49"/>
                          <a:pt x="13" y="51"/>
                          <a:pt x="11" y="52"/>
                        </a:cubicBezTo>
                        <a:cubicBezTo>
                          <a:pt x="5" y="58"/>
                          <a:pt x="3" y="59"/>
                          <a:pt x="0" y="59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81" name="Freeform 266">
                    <a:extLst>
                      <a:ext uri="{FF2B5EF4-FFF2-40B4-BE49-F238E27FC236}">
                        <a16:creationId xmlns:a16="http://schemas.microsoft.com/office/drawing/2014/main" id="{FC9A1F9F-6373-4445-8DE0-2746C0ED4A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1453"/>
                    <a:ext cx="166" cy="117"/>
                  </a:xfrm>
                  <a:custGeom>
                    <a:avLst/>
                    <a:gdLst>
                      <a:gd name="T0" fmla="*/ 293 w 93"/>
                      <a:gd name="T1" fmla="*/ 0 h 62"/>
                      <a:gd name="T2" fmla="*/ 178 w 93"/>
                      <a:gd name="T3" fmla="*/ 104 h 62"/>
                      <a:gd name="T4" fmla="*/ 36 w 93"/>
                      <a:gd name="T5" fmla="*/ 192 h 62"/>
                      <a:gd name="T6" fmla="*/ 0 w 93"/>
                      <a:gd name="T7" fmla="*/ 221 h 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93" h="62">
                        <a:moveTo>
                          <a:pt x="92" y="0"/>
                        </a:moveTo>
                        <a:cubicBezTo>
                          <a:pt x="93" y="5"/>
                          <a:pt x="78" y="22"/>
                          <a:pt x="56" y="29"/>
                        </a:cubicBezTo>
                        <a:cubicBezTo>
                          <a:pt x="34" y="37"/>
                          <a:pt x="18" y="47"/>
                          <a:pt x="11" y="54"/>
                        </a:cubicBezTo>
                        <a:cubicBezTo>
                          <a:pt x="5" y="61"/>
                          <a:pt x="5" y="62"/>
                          <a:pt x="0" y="6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82" name="Freeform 267">
                    <a:extLst>
                      <a:ext uri="{FF2B5EF4-FFF2-40B4-BE49-F238E27FC236}">
                        <a16:creationId xmlns:a16="http://schemas.microsoft.com/office/drawing/2014/main" id="{EA78F7EB-C106-4642-8DD2-18FD0EFB5C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1458"/>
                    <a:ext cx="173" cy="122"/>
                  </a:xfrm>
                  <a:custGeom>
                    <a:avLst/>
                    <a:gdLst>
                      <a:gd name="T0" fmla="*/ 305 w 97"/>
                      <a:gd name="T1" fmla="*/ 0 h 64"/>
                      <a:gd name="T2" fmla="*/ 175 w 97"/>
                      <a:gd name="T3" fmla="*/ 112 h 64"/>
                      <a:gd name="T4" fmla="*/ 134 w 97"/>
                      <a:gd name="T5" fmla="*/ 128 h 64"/>
                      <a:gd name="T6" fmla="*/ 41 w 97"/>
                      <a:gd name="T7" fmla="*/ 196 h 64"/>
                      <a:gd name="T8" fmla="*/ 0 w 97"/>
                      <a:gd name="T9" fmla="*/ 233 h 6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7" h="64">
                        <a:moveTo>
                          <a:pt x="96" y="0"/>
                        </a:moveTo>
                        <a:cubicBezTo>
                          <a:pt x="97" y="5"/>
                          <a:pt x="77" y="23"/>
                          <a:pt x="55" y="31"/>
                        </a:cubicBezTo>
                        <a:cubicBezTo>
                          <a:pt x="50" y="32"/>
                          <a:pt x="46" y="34"/>
                          <a:pt x="42" y="35"/>
                        </a:cubicBezTo>
                        <a:cubicBezTo>
                          <a:pt x="28" y="42"/>
                          <a:pt x="19" y="49"/>
                          <a:pt x="13" y="54"/>
                        </a:cubicBezTo>
                        <a:cubicBezTo>
                          <a:pt x="6" y="61"/>
                          <a:pt x="5" y="64"/>
                          <a:pt x="0" y="6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83" name="Freeform 268">
                    <a:extLst>
                      <a:ext uri="{FF2B5EF4-FFF2-40B4-BE49-F238E27FC236}">
                        <a16:creationId xmlns:a16="http://schemas.microsoft.com/office/drawing/2014/main" id="{DF1B3062-BD06-4EB3-B48C-F16874EB34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4" y="1466"/>
                    <a:ext cx="173" cy="114"/>
                  </a:xfrm>
                  <a:custGeom>
                    <a:avLst/>
                    <a:gdLst>
                      <a:gd name="T0" fmla="*/ 309 w 97"/>
                      <a:gd name="T1" fmla="*/ 0 h 60"/>
                      <a:gd name="T2" fmla="*/ 178 w 97"/>
                      <a:gd name="T3" fmla="*/ 116 h 60"/>
                      <a:gd name="T4" fmla="*/ 139 w 97"/>
                      <a:gd name="T5" fmla="*/ 133 h 60"/>
                      <a:gd name="T6" fmla="*/ 45 w 97"/>
                      <a:gd name="T7" fmla="*/ 188 h 60"/>
                      <a:gd name="T8" fmla="*/ 0 w 97"/>
                      <a:gd name="T9" fmla="*/ 217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7" h="60">
                        <a:moveTo>
                          <a:pt x="97" y="0"/>
                        </a:moveTo>
                        <a:cubicBezTo>
                          <a:pt x="97" y="4"/>
                          <a:pt x="78" y="24"/>
                          <a:pt x="56" y="32"/>
                        </a:cubicBezTo>
                        <a:cubicBezTo>
                          <a:pt x="52" y="34"/>
                          <a:pt x="47" y="35"/>
                          <a:pt x="44" y="37"/>
                        </a:cubicBezTo>
                        <a:cubicBezTo>
                          <a:pt x="28" y="43"/>
                          <a:pt x="20" y="48"/>
                          <a:pt x="14" y="52"/>
                        </a:cubicBezTo>
                        <a:cubicBezTo>
                          <a:pt x="7" y="58"/>
                          <a:pt x="4" y="59"/>
                          <a:pt x="0" y="6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84" name="Freeform 269">
                    <a:extLst>
                      <a:ext uri="{FF2B5EF4-FFF2-40B4-BE49-F238E27FC236}">
                        <a16:creationId xmlns:a16="http://schemas.microsoft.com/office/drawing/2014/main" id="{2E89B043-5FA4-45CA-9EDE-F7DB1D0E5E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4" y="1466"/>
                    <a:ext cx="362" cy="120"/>
                  </a:xfrm>
                  <a:custGeom>
                    <a:avLst/>
                    <a:gdLst>
                      <a:gd name="T0" fmla="*/ 642 w 203"/>
                      <a:gd name="T1" fmla="*/ 11 h 63"/>
                      <a:gd name="T2" fmla="*/ 592 w 203"/>
                      <a:gd name="T3" fmla="*/ 69 h 63"/>
                      <a:gd name="T4" fmla="*/ 508 w 203"/>
                      <a:gd name="T5" fmla="*/ 133 h 63"/>
                      <a:gd name="T6" fmla="*/ 471 w 203"/>
                      <a:gd name="T7" fmla="*/ 152 h 63"/>
                      <a:gd name="T8" fmla="*/ 366 w 203"/>
                      <a:gd name="T9" fmla="*/ 208 h 63"/>
                      <a:gd name="T10" fmla="*/ 321 w 203"/>
                      <a:gd name="T11" fmla="*/ 229 h 63"/>
                      <a:gd name="T12" fmla="*/ 316 w 203"/>
                      <a:gd name="T13" fmla="*/ 229 h 63"/>
                      <a:gd name="T14" fmla="*/ 271 w 203"/>
                      <a:gd name="T15" fmla="*/ 196 h 63"/>
                      <a:gd name="T16" fmla="*/ 171 w 203"/>
                      <a:gd name="T17" fmla="*/ 133 h 63"/>
                      <a:gd name="T18" fmla="*/ 134 w 203"/>
                      <a:gd name="T19" fmla="*/ 116 h 63"/>
                      <a:gd name="T20" fmla="*/ 4 w 203"/>
                      <a:gd name="T21" fmla="*/ 0 h 6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3" h="63">
                        <a:moveTo>
                          <a:pt x="202" y="3"/>
                        </a:moveTo>
                        <a:cubicBezTo>
                          <a:pt x="203" y="6"/>
                          <a:pt x="195" y="12"/>
                          <a:pt x="186" y="19"/>
                        </a:cubicBezTo>
                        <a:cubicBezTo>
                          <a:pt x="178" y="25"/>
                          <a:pt x="170" y="33"/>
                          <a:pt x="160" y="37"/>
                        </a:cubicBezTo>
                        <a:cubicBezTo>
                          <a:pt x="156" y="39"/>
                          <a:pt x="152" y="40"/>
                          <a:pt x="148" y="42"/>
                        </a:cubicBezTo>
                        <a:cubicBezTo>
                          <a:pt x="131" y="48"/>
                          <a:pt x="122" y="53"/>
                          <a:pt x="115" y="57"/>
                        </a:cubicBezTo>
                        <a:cubicBezTo>
                          <a:pt x="108" y="62"/>
                          <a:pt x="106" y="62"/>
                          <a:pt x="101" y="63"/>
                        </a:cubicBezTo>
                        <a:cubicBezTo>
                          <a:pt x="99" y="63"/>
                          <a:pt x="99" y="63"/>
                          <a:pt x="99" y="63"/>
                        </a:cubicBezTo>
                        <a:cubicBezTo>
                          <a:pt x="95" y="62"/>
                          <a:pt x="92" y="59"/>
                          <a:pt x="85" y="54"/>
                        </a:cubicBezTo>
                        <a:cubicBezTo>
                          <a:pt x="79" y="49"/>
                          <a:pt x="70" y="43"/>
                          <a:pt x="54" y="37"/>
                        </a:cubicBezTo>
                        <a:cubicBezTo>
                          <a:pt x="50" y="35"/>
                          <a:pt x="46" y="34"/>
                          <a:pt x="42" y="32"/>
                        </a:cubicBezTo>
                        <a:cubicBezTo>
                          <a:pt x="19" y="24"/>
                          <a:pt x="0" y="4"/>
                          <a:pt x="1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85" name="Freeform 270">
                    <a:extLst>
                      <a:ext uri="{FF2B5EF4-FFF2-40B4-BE49-F238E27FC236}">
                        <a16:creationId xmlns:a16="http://schemas.microsoft.com/office/drawing/2014/main" id="{FF7F29D5-8EB7-4D46-99EA-9C12D70B8E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1" y="1481"/>
                    <a:ext cx="380" cy="112"/>
                  </a:xfrm>
                  <a:custGeom>
                    <a:avLst/>
                    <a:gdLst>
                      <a:gd name="T0" fmla="*/ 678 w 213"/>
                      <a:gd name="T1" fmla="*/ 0 h 59"/>
                      <a:gd name="T2" fmla="*/ 633 w 213"/>
                      <a:gd name="T3" fmla="*/ 68 h 59"/>
                      <a:gd name="T4" fmla="*/ 541 w 213"/>
                      <a:gd name="T5" fmla="*/ 123 h 59"/>
                      <a:gd name="T6" fmla="*/ 503 w 213"/>
                      <a:gd name="T7" fmla="*/ 140 h 59"/>
                      <a:gd name="T8" fmla="*/ 394 w 213"/>
                      <a:gd name="T9" fmla="*/ 192 h 59"/>
                      <a:gd name="T10" fmla="*/ 350 w 213"/>
                      <a:gd name="T11" fmla="*/ 213 h 59"/>
                      <a:gd name="T12" fmla="*/ 328 w 213"/>
                      <a:gd name="T13" fmla="*/ 213 h 59"/>
                      <a:gd name="T14" fmla="*/ 284 w 213"/>
                      <a:gd name="T15" fmla="*/ 192 h 59"/>
                      <a:gd name="T16" fmla="*/ 175 w 213"/>
                      <a:gd name="T17" fmla="*/ 140 h 59"/>
                      <a:gd name="T18" fmla="*/ 134 w 213"/>
                      <a:gd name="T19" fmla="*/ 123 h 59"/>
                      <a:gd name="T20" fmla="*/ 45 w 213"/>
                      <a:gd name="T21" fmla="*/ 68 h 59"/>
                      <a:gd name="T22" fmla="*/ 0 w 213"/>
                      <a:gd name="T23" fmla="*/ 0 h 59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213" h="59">
                        <a:moveTo>
                          <a:pt x="213" y="0"/>
                        </a:moveTo>
                        <a:cubicBezTo>
                          <a:pt x="213" y="3"/>
                          <a:pt x="208" y="12"/>
                          <a:pt x="199" y="19"/>
                        </a:cubicBezTo>
                        <a:cubicBezTo>
                          <a:pt x="192" y="25"/>
                          <a:pt x="181" y="30"/>
                          <a:pt x="170" y="34"/>
                        </a:cubicBezTo>
                        <a:cubicBezTo>
                          <a:pt x="166" y="36"/>
                          <a:pt x="162" y="38"/>
                          <a:pt x="158" y="39"/>
                        </a:cubicBezTo>
                        <a:cubicBezTo>
                          <a:pt x="141" y="45"/>
                          <a:pt x="131" y="49"/>
                          <a:pt x="124" y="53"/>
                        </a:cubicBezTo>
                        <a:cubicBezTo>
                          <a:pt x="117" y="57"/>
                          <a:pt x="115" y="58"/>
                          <a:pt x="110" y="59"/>
                        </a:cubicBezTo>
                        <a:cubicBezTo>
                          <a:pt x="107" y="59"/>
                          <a:pt x="105" y="59"/>
                          <a:pt x="103" y="59"/>
                        </a:cubicBezTo>
                        <a:cubicBezTo>
                          <a:pt x="98" y="58"/>
                          <a:pt x="96" y="57"/>
                          <a:pt x="89" y="53"/>
                        </a:cubicBezTo>
                        <a:cubicBezTo>
                          <a:pt x="82" y="49"/>
                          <a:pt x="72" y="45"/>
                          <a:pt x="55" y="39"/>
                        </a:cubicBezTo>
                        <a:cubicBezTo>
                          <a:pt x="51" y="38"/>
                          <a:pt x="46" y="36"/>
                          <a:pt x="42" y="34"/>
                        </a:cubicBezTo>
                        <a:cubicBezTo>
                          <a:pt x="32" y="30"/>
                          <a:pt x="21" y="25"/>
                          <a:pt x="14" y="19"/>
                        </a:cubicBezTo>
                        <a:cubicBezTo>
                          <a:pt x="4" y="12"/>
                          <a:pt x="0" y="3"/>
                          <a:pt x="0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86" name="Freeform 271">
                    <a:extLst>
                      <a:ext uri="{FF2B5EF4-FFF2-40B4-BE49-F238E27FC236}">
                        <a16:creationId xmlns:a16="http://schemas.microsoft.com/office/drawing/2014/main" id="{4253936C-90DC-4EFF-8352-55D23D1D2C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0" y="1487"/>
                    <a:ext cx="176" cy="108"/>
                  </a:xfrm>
                  <a:custGeom>
                    <a:avLst/>
                    <a:gdLst>
                      <a:gd name="T0" fmla="*/ 313 w 99"/>
                      <a:gd name="T1" fmla="*/ 0 h 57"/>
                      <a:gd name="T2" fmla="*/ 180 w 99"/>
                      <a:gd name="T3" fmla="*/ 129 h 57"/>
                      <a:gd name="T4" fmla="*/ 139 w 99"/>
                      <a:gd name="T5" fmla="*/ 148 h 57"/>
                      <a:gd name="T6" fmla="*/ 25 w 99"/>
                      <a:gd name="T7" fmla="*/ 193 h 57"/>
                      <a:gd name="T8" fmla="*/ 0 w 99"/>
                      <a:gd name="T9" fmla="*/ 205 h 5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9" h="57">
                        <a:moveTo>
                          <a:pt x="99" y="0"/>
                        </a:moveTo>
                        <a:cubicBezTo>
                          <a:pt x="99" y="6"/>
                          <a:pt x="80" y="27"/>
                          <a:pt x="57" y="36"/>
                        </a:cubicBezTo>
                        <a:cubicBezTo>
                          <a:pt x="52" y="38"/>
                          <a:pt x="48" y="40"/>
                          <a:pt x="44" y="41"/>
                        </a:cubicBezTo>
                        <a:cubicBezTo>
                          <a:pt x="26" y="47"/>
                          <a:pt x="16" y="50"/>
                          <a:pt x="8" y="54"/>
                        </a:cubicBezTo>
                        <a:cubicBezTo>
                          <a:pt x="4" y="55"/>
                          <a:pt x="2" y="56"/>
                          <a:pt x="0" y="57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87" name="Freeform 272">
                    <a:extLst>
                      <a:ext uri="{FF2B5EF4-FFF2-40B4-BE49-F238E27FC236}">
                        <a16:creationId xmlns:a16="http://schemas.microsoft.com/office/drawing/2014/main" id="{E807A433-045C-498D-BC46-DC2180440D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1494"/>
                    <a:ext cx="202" cy="116"/>
                  </a:xfrm>
                  <a:custGeom>
                    <a:avLst/>
                    <a:gdLst>
                      <a:gd name="T0" fmla="*/ 361 w 113"/>
                      <a:gd name="T1" fmla="*/ 0 h 61"/>
                      <a:gd name="T2" fmla="*/ 324 w 113"/>
                      <a:gd name="T3" fmla="*/ 55 h 61"/>
                      <a:gd name="T4" fmla="*/ 227 w 113"/>
                      <a:gd name="T5" fmla="*/ 127 h 61"/>
                      <a:gd name="T6" fmla="*/ 186 w 113"/>
                      <a:gd name="T7" fmla="*/ 145 h 61"/>
                      <a:gd name="T8" fmla="*/ 68 w 113"/>
                      <a:gd name="T9" fmla="*/ 192 h 61"/>
                      <a:gd name="T10" fmla="*/ 48 w 113"/>
                      <a:gd name="T11" fmla="*/ 200 h 61"/>
                      <a:gd name="T12" fmla="*/ 16 w 113"/>
                      <a:gd name="T13" fmla="*/ 217 h 61"/>
                      <a:gd name="T14" fmla="*/ 0 w 113"/>
                      <a:gd name="T15" fmla="*/ 221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13" h="61">
                        <a:moveTo>
                          <a:pt x="113" y="0"/>
                        </a:moveTo>
                        <a:cubicBezTo>
                          <a:pt x="113" y="3"/>
                          <a:pt x="108" y="8"/>
                          <a:pt x="101" y="15"/>
                        </a:cubicBezTo>
                        <a:cubicBezTo>
                          <a:pt x="94" y="23"/>
                          <a:pt x="83" y="30"/>
                          <a:pt x="71" y="35"/>
                        </a:cubicBezTo>
                        <a:cubicBezTo>
                          <a:pt x="66" y="37"/>
                          <a:pt x="62" y="39"/>
                          <a:pt x="58" y="40"/>
                        </a:cubicBezTo>
                        <a:cubicBezTo>
                          <a:pt x="39" y="45"/>
                          <a:pt x="29" y="50"/>
                          <a:pt x="21" y="53"/>
                        </a:cubicBezTo>
                        <a:cubicBezTo>
                          <a:pt x="18" y="54"/>
                          <a:pt x="16" y="55"/>
                          <a:pt x="15" y="55"/>
                        </a:cubicBezTo>
                        <a:cubicBezTo>
                          <a:pt x="12" y="56"/>
                          <a:pt x="8" y="58"/>
                          <a:pt x="5" y="60"/>
                        </a:cubicBezTo>
                        <a:cubicBezTo>
                          <a:pt x="3" y="61"/>
                          <a:pt x="1" y="61"/>
                          <a:pt x="0" y="6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88" name="Freeform 273">
                    <a:extLst>
                      <a:ext uri="{FF2B5EF4-FFF2-40B4-BE49-F238E27FC236}">
                        <a16:creationId xmlns:a16="http://schemas.microsoft.com/office/drawing/2014/main" id="{5C735631-C0EA-4ADC-AF5A-E62EC4C40A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1506"/>
                    <a:ext cx="218" cy="116"/>
                  </a:xfrm>
                  <a:custGeom>
                    <a:avLst/>
                    <a:gdLst>
                      <a:gd name="T0" fmla="*/ 390 w 122"/>
                      <a:gd name="T1" fmla="*/ 0 h 61"/>
                      <a:gd name="T2" fmla="*/ 259 w 122"/>
                      <a:gd name="T3" fmla="*/ 148 h 61"/>
                      <a:gd name="T4" fmla="*/ 204 w 122"/>
                      <a:gd name="T5" fmla="*/ 169 h 61"/>
                      <a:gd name="T6" fmla="*/ 80 w 122"/>
                      <a:gd name="T7" fmla="*/ 192 h 61"/>
                      <a:gd name="T8" fmla="*/ 23 w 122"/>
                      <a:gd name="T9" fmla="*/ 209 h 61"/>
                      <a:gd name="T10" fmla="*/ 0 w 122"/>
                      <a:gd name="T11" fmla="*/ 221 h 6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22" h="61">
                        <a:moveTo>
                          <a:pt x="122" y="0"/>
                        </a:moveTo>
                        <a:cubicBezTo>
                          <a:pt x="122" y="6"/>
                          <a:pt x="110" y="28"/>
                          <a:pt x="81" y="41"/>
                        </a:cubicBezTo>
                        <a:cubicBezTo>
                          <a:pt x="77" y="43"/>
                          <a:pt x="69" y="45"/>
                          <a:pt x="64" y="47"/>
                        </a:cubicBezTo>
                        <a:cubicBezTo>
                          <a:pt x="45" y="52"/>
                          <a:pt x="34" y="51"/>
                          <a:pt x="25" y="53"/>
                        </a:cubicBezTo>
                        <a:cubicBezTo>
                          <a:pt x="19" y="54"/>
                          <a:pt x="13" y="55"/>
                          <a:pt x="7" y="58"/>
                        </a:cubicBezTo>
                        <a:cubicBezTo>
                          <a:pt x="5" y="59"/>
                          <a:pt x="4" y="61"/>
                          <a:pt x="0" y="6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89" name="Freeform 274">
                    <a:extLst>
                      <a:ext uri="{FF2B5EF4-FFF2-40B4-BE49-F238E27FC236}">
                        <a16:creationId xmlns:a16="http://schemas.microsoft.com/office/drawing/2014/main" id="{89116D9E-30AC-43B8-A67B-FC6D95EEEF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4" y="1512"/>
                    <a:ext cx="213" cy="110"/>
                  </a:xfrm>
                  <a:custGeom>
                    <a:avLst/>
                    <a:gdLst>
                      <a:gd name="T0" fmla="*/ 190 w 119"/>
                      <a:gd name="T1" fmla="*/ 176 h 58"/>
                      <a:gd name="T2" fmla="*/ 64 w 119"/>
                      <a:gd name="T3" fmla="*/ 193 h 58"/>
                      <a:gd name="T4" fmla="*/ 0 w 119"/>
                      <a:gd name="T5" fmla="*/ 205 h 58"/>
                      <a:gd name="T6" fmla="*/ 4 w 119"/>
                      <a:gd name="T7" fmla="*/ 209 h 58"/>
                      <a:gd name="T8" fmla="*/ 64 w 119"/>
                      <a:gd name="T9" fmla="*/ 197 h 58"/>
                      <a:gd name="T10" fmla="*/ 190 w 119"/>
                      <a:gd name="T11" fmla="*/ 176 h 58"/>
                      <a:gd name="T12" fmla="*/ 381 w 119"/>
                      <a:gd name="T13" fmla="*/ 0 h 58"/>
                      <a:gd name="T14" fmla="*/ 381 w 119"/>
                      <a:gd name="T15" fmla="*/ 0 h 58"/>
                      <a:gd name="T16" fmla="*/ 190 w 119"/>
                      <a:gd name="T17" fmla="*/ 176 h 5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19" h="58">
                        <a:moveTo>
                          <a:pt x="59" y="49"/>
                        </a:moveTo>
                        <a:cubicBezTo>
                          <a:pt x="41" y="53"/>
                          <a:pt x="29" y="54"/>
                          <a:pt x="20" y="54"/>
                        </a:cubicBezTo>
                        <a:cubicBezTo>
                          <a:pt x="13" y="55"/>
                          <a:pt x="6" y="55"/>
                          <a:pt x="0" y="57"/>
                        </a:cubicBezTo>
                        <a:cubicBezTo>
                          <a:pt x="1" y="58"/>
                          <a:pt x="1" y="58"/>
                          <a:pt x="1" y="58"/>
                        </a:cubicBezTo>
                        <a:cubicBezTo>
                          <a:pt x="8" y="56"/>
                          <a:pt x="13" y="55"/>
                          <a:pt x="20" y="55"/>
                        </a:cubicBezTo>
                        <a:cubicBezTo>
                          <a:pt x="29" y="54"/>
                          <a:pt x="41" y="53"/>
                          <a:pt x="59" y="49"/>
                        </a:cubicBezTo>
                        <a:cubicBezTo>
                          <a:pt x="93" y="41"/>
                          <a:pt x="119" y="8"/>
                          <a:pt x="119" y="0"/>
                        </a:cubicBezTo>
                        <a:cubicBezTo>
                          <a:pt x="119" y="0"/>
                          <a:pt x="119" y="0"/>
                          <a:pt x="119" y="0"/>
                        </a:cubicBezTo>
                        <a:cubicBezTo>
                          <a:pt x="118" y="8"/>
                          <a:pt x="93" y="41"/>
                          <a:pt x="59" y="4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90" name="Freeform 275">
                    <a:extLst>
                      <a:ext uri="{FF2B5EF4-FFF2-40B4-BE49-F238E27FC236}">
                        <a16:creationId xmlns:a16="http://schemas.microsoft.com/office/drawing/2014/main" id="{72C55992-5F37-47F6-9E2E-CF6B2E1167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9" y="1628"/>
                    <a:ext cx="77" cy="20"/>
                  </a:xfrm>
                  <a:custGeom>
                    <a:avLst/>
                    <a:gdLst>
                      <a:gd name="T0" fmla="*/ 138 w 43"/>
                      <a:gd name="T1" fmla="*/ 29 h 11"/>
                      <a:gd name="T2" fmla="*/ 0 w 43"/>
                      <a:gd name="T3" fmla="*/ 0 h 1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3" h="11">
                        <a:moveTo>
                          <a:pt x="43" y="9"/>
                        </a:moveTo>
                        <a:cubicBezTo>
                          <a:pt x="35" y="11"/>
                          <a:pt x="12" y="9"/>
                          <a:pt x="0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91" name="Freeform 276">
                    <a:extLst>
                      <a:ext uri="{FF2B5EF4-FFF2-40B4-BE49-F238E27FC236}">
                        <a16:creationId xmlns:a16="http://schemas.microsoft.com/office/drawing/2014/main" id="{A66C5CB2-5095-47DD-88C7-9F95884877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2" y="1628"/>
                    <a:ext cx="32" cy="24"/>
                  </a:xfrm>
                  <a:custGeom>
                    <a:avLst/>
                    <a:gdLst>
                      <a:gd name="T0" fmla="*/ 57 w 18"/>
                      <a:gd name="T1" fmla="*/ 44 h 13"/>
                      <a:gd name="T2" fmla="*/ 0 w 18"/>
                      <a:gd name="T3" fmla="*/ 0 h 1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8" h="13">
                        <a:moveTo>
                          <a:pt x="18" y="13"/>
                        </a:moveTo>
                        <a:cubicBezTo>
                          <a:pt x="13" y="13"/>
                          <a:pt x="4" y="7"/>
                          <a:pt x="0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92" name="Freeform 277">
                    <a:extLst>
                      <a:ext uri="{FF2B5EF4-FFF2-40B4-BE49-F238E27FC236}">
                        <a16:creationId xmlns:a16="http://schemas.microsoft.com/office/drawing/2014/main" id="{F20A44B3-4CD4-41AC-BFEE-2C3E999AFA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5" y="1622"/>
                    <a:ext cx="9" cy="19"/>
                  </a:xfrm>
                  <a:custGeom>
                    <a:avLst/>
                    <a:gdLst>
                      <a:gd name="T0" fmla="*/ 16 w 5"/>
                      <a:gd name="T1" fmla="*/ 36 h 10"/>
                      <a:gd name="T2" fmla="*/ 0 w 5"/>
                      <a:gd name="T3" fmla="*/ 0 h 10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5" h="10">
                        <a:moveTo>
                          <a:pt x="5" y="10"/>
                        </a:moveTo>
                        <a:cubicBezTo>
                          <a:pt x="1" y="7"/>
                          <a:pt x="1" y="3"/>
                          <a:pt x="0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93" name="Freeform 278">
                    <a:extLst>
                      <a:ext uri="{FF2B5EF4-FFF2-40B4-BE49-F238E27FC236}">
                        <a16:creationId xmlns:a16="http://schemas.microsoft.com/office/drawing/2014/main" id="{A30C5C6A-796F-433B-BB07-DDC2B52D19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9" y="1563"/>
                    <a:ext cx="169" cy="57"/>
                  </a:xfrm>
                  <a:custGeom>
                    <a:avLst/>
                    <a:gdLst>
                      <a:gd name="T0" fmla="*/ 301 w 95"/>
                      <a:gd name="T1" fmla="*/ 0 h 30"/>
                      <a:gd name="T2" fmla="*/ 135 w 95"/>
                      <a:gd name="T3" fmla="*/ 93 h 30"/>
                      <a:gd name="T4" fmla="*/ 0 w 95"/>
                      <a:gd name="T5" fmla="*/ 101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5" h="30">
                        <a:moveTo>
                          <a:pt x="95" y="0"/>
                        </a:moveTo>
                        <a:cubicBezTo>
                          <a:pt x="91" y="4"/>
                          <a:pt x="62" y="22"/>
                          <a:pt x="43" y="26"/>
                        </a:cubicBezTo>
                        <a:cubicBezTo>
                          <a:pt x="24" y="30"/>
                          <a:pt x="3" y="28"/>
                          <a:pt x="0" y="28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94" name="Freeform 279">
                    <a:extLst>
                      <a:ext uri="{FF2B5EF4-FFF2-40B4-BE49-F238E27FC236}">
                        <a16:creationId xmlns:a16="http://schemas.microsoft.com/office/drawing/2014/main" id="{B2C275A9-6E0C-405B-AC05-FCF2DFCC12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5" y="1605"/>
                    <a:ext cx="144" cy="21"/>
                  </a:xfrm>
                  <a:custGeom>
                    <a:avLst/>
                    <a:gdLst>
                      <a:gd name="T0" fmla="*/ 256 w 81"/>
                      <a:gd name="T1" fmla="*/ 0 h 11"/>
                      <a:gd name="T2" fmla="*/ 85 w 81"/>
                      <a:gd name="T3" fmla="*/ 36 h 11"/>
                      <a:gd name="T4" fmla="*/ 0 w 81"/>
                      <a:gd name="T5" fmla="*/ 21 h 1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1" h="11">
                        <a:moveTo>
                          <a:pt x="81" y="0"/>
                        </a:moveTo>
                        <a:cubicBezTo>
                          <a:pt x="73" y="4"/>
                          <a:pt x="50" y="11"/>
                          <a:pt x="27" y="10"/>
                        </a:cubicBezTo>
                        <a:cubicBezTo>
                          <a:pt x="5" y="9"/>
                          <a:pt x="0" y="6"/>
                          <a:pt x="0" y="6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95" name="Freeform 280">
                    <a:extLst>
                      <a:ext uri="{FF2B5EF4-FFF2-40B4-BE49-F238E27FC236}">
                        <a16:creationId xmlns:a16="http://schemas.microsoft.com/office/drawing/2014/main" id="{CB3D0C94-C25E-44D1-9918-B50BCC356A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4" y="1616"/>
                    <a:ext cx="114" cy="25"/>
                  </a:xfrm>
                  <a:custGeom>
                    <a:avLst/>
                    <a:gdLst>
                      <a:gd name="T0" fmla="*/ 203 w 64"/>
                      <a:gd name="T1" fmla="*/ 25 h 13"/>
                      <a:gd name="T2" fmla="*/ 0 w 64"/>
                      <a:gd name="T3" fmla="*/ 0 h 1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64" h="13">
                        <a:moveTo>
                          <a:pt x="64" y="7"/>
                        </a:moveTo>
                        <a:cubicBezTo>
                          <a:pt x="60" y="9"/>
                          <a:pt x="20" y="13"/>
                          <a:pt x="0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96" name="Freeform 281">
                    <a:extLst>
                      <a:ext uri="{FF2B5EF4-FFF2-40B4-BE49-F238E27FC236}">
                        <a16:creationId xmlns:a16="http://schemas.microsoft.com/office/drawing/2014/main" id="{AEFAD6A9-A870-4F4B-A9E9-0350ACD884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0" y="1532"/>
                    <a:ext cx="119" cy="73"/>
                  </a:xfrm>
                  <a:custGeom>
                    <a:avLst/>
                    <a:gdLst>
                      <a:gd name="T0" fmla="*/ 211 w 67"/>
                      <a:gd name="T1" fmla="*/ 0 h 38"/>
                      <a:gd name="T2" fmla="*/ 0 w 67"/>
                      <a:gd name="T3" fmla="*/ 140 h 3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67" h="38">
                        <a:moveTo>
                          <a:pt x="67" y="0"/>
                        </a:moveTo>
                        <a:cubicBezTo>
                          <a:pt x="64" y="4"/>
                          <a:pt x="33" y="32"/>
                          <a:pt x="0" y="38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97" name="Freeform 282">
                    <a:extLst>
                      <a:ext uri="{FF2B5EF4-FFF2-40B4-BE49-F238E27FC236}">
                        <a16:creationId xmlns:a16="http://schemas.microsoft.com/office/drawing/2014/main" id="{67E7C8B9-A064-4542-9D7C-5B7CA1E7E7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1432"/>
                    <a:ext cx="143" cy="85"/>
                  </a:xfrm>
                  <a:custGeom>
                    <a:avLst/>
                    <a:gdLst>
                      <a:gd name="T0" fmla="*/ 256 w 80"/>
                      <a:gd name="T1" fmla="*/ 0 h 45"/>
                      <a:gd name="T2" fmla="*/ 141 w 80"/>
                      <a:gd name="T3" fmla="*/ 89 h 45"/>
                      <a:gd name="T4" fmla="*/ 29 w 80"/>
                      <a:gd name="T5" fmla="*/ 149 h 45"/>
                      <a:gd name="T6" fmla="*/ 0 w 80"/>
                      <a:gd name="T7" fmla="*/ 161 h 4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80" h="45">
                        <a:moveTo>
                          <a:pt x="80" y="0"/>
                        </a:moveTo>
                        <a:cubicBezTo>
                          <a:pt x="79" y="3"/>
                          <a:pt x="65" y="14"/>
                          <a:pt x="44" y="25"/>
                        </a:cubicBezTo>
                        <a:cubicBezTo>
                          <a:pt x="31" y="31"/>
                          <a:pt x="11" y="41"/>
                          <a:pt x="9" y="42"/>
                        </a:cubicBezTo>
                        <a:cubicBezTo>
                          <a:pt x="6" y="43"/>
                          <a:pt x="4" y="45"/>
                          <a:pt x="0" y="4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98" name="Freeform 283">
                    <a:extLst>
                      <a:ext uri="{FF2B5EF4-FFF2-40B4-BE49-F238E27FC236}">
                        <a16:creationId xmlns:a16="http://schemas.microsoft.com/office/drawing/2014/main" id="{7A4070E8-5A79-454C-AB04-0E6ED0472A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5" y="1477"/>
                    <a:ext cx="107" cy="73"/>
                  </a:xfrm>
                  <a:custGeom>
                    <a:avLst/>
                    <a:gdLst>
                      <a:gd name="T0" fmla="*/ 191 w 60"/>
                      <a:gd name="T1" fmla="*/ 0 h 38"/>
                      <a:gd name="T2" fmla="*/ 125 w 60"/>
                      <a:gd name="T3" fmla="*/ 88 h 38"/>
                      <a:gd name="T4" fmla="*/ 0 w 60"/>
                      <a:gd name="T5" fmla="*/ 140 h 3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60" h="38">
                        <a:moveTo>
                          <a:pt x="60" y="0"/>
                        </a:moveTo>
                        <a:cubicBezTo>
                          <a:pt x="59" y="6"/>
                          <a:pt x="49" y="18"/>
                          <a:pt x="39" y="24"/>
                        </a:cubicBezTo>
                        <a:cubicBezTo>
                          <a:pt x="29" y="31"/>
                          <a:pt x="15" y="34"/>
                          <a:pt x="0" y="38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99" name="Freeform 284">
                    <a:extLst>
                      <a:ext uri="{FF2B5EF4-FFF2-40B4-BE49-F238E27FC236}">
                        <a16:creationId xmlns:a16="http://schemas.microsoft.com/office/drawing/2014/main" id="{05B48C3C-EEA7-4350-AE7C-98145295DD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1502"/>
                    <a:ext cx="209" cy="114"/>
                  </a:xfrm>
                  <a:custGeom>
                    <a:avLst/>
                    <a:gdLst>
                      <a:gd name="T0" fmla="*/ 0 w 117"/>
                      <a:gd name="T1" fmla="*/ 217 h 60"/>
                      <a:gd name="T2" fmla="*/ 61 w 117"/>
                      <a:gd name="T3" fmla="*/ 192 h 60"/>
                      <a:gd name="T4" fmla="*/ 146 w 117"/>
                      <a:gd name="T5" fmla="*/ 173 h 60"/>
                      <a:gd name="T6" fmla="*/ 202 w 117"/>
                      <a:gd name="T7" fmla="*/ 163 h 60"/>
                      <a:gd name="T8" fmla="*/ 243 w 117"/>
                      <a:gd name="T9" fmla="*/ 144 h 60"/>
                      <a:gd name="T10" fmla="*/ 341 w 117"/>
                      <a:gd name="T11" fmla="*/ 61 h 60"/>
                      <a:gd name="T12" fmla="*/ 373 w 117"/>
                      <a:gd name="T13" fmla="*/ 0 h 6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17" h="60">
                        <a:moveTo>
                          <a:pt x="0" y="60"/>
                        </a:moveTo>
                        <a:cubicBezTo>
                          <a:pt x="5" y="60"/>
                          <a:pt x="8" y="56"/>
                          <a:pt x="19" y="53"/>
                        </a:cubicBezTo>
                        <a:cubicBezTo>
                          <a:pt x="31" y="50"/>
                          <a:pt x="39" y="49"/>
                          <a:pt x="46" y="48"/>
                        </a:cubicBezTo>
                        <a:cubicBezTo>
                          <a:pt x="51" y="47"/>
                          <a:pt x="58" y="46"/>
                          <a:pt x="63" y="45"/>
                        </a:cubicBezTo>
                        <a:cubicBezTo>
                          <a:pt x="68" y="43"/>
                          <a:pt x="72" y="42"/>
                          <a:pt x="76" y="40"/>
                        </a:cubicBezTo>
                        <a:cubicBezTo>
                          <a:pt x="89" y="35"/>
                          <a:pt x="99" y="25"/>
                          <a:pt x="107" y="17"/>
                        </a:cubicBezTo>
                        <a:cubicBezTo>
                          <a:pt x="113" y="10"/>
                          <a:pt x="117" y="3"/>
                          <a:pt x="117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00" name="Freeform 285">
                    <a:extLst>
                      <a:ext uri="{FF2B5EF4-FFF2-40B4-BE49-F238E27FC236}">
                        <a16:creationId xmlns:a16="http://schemas.microsoft.com/office/drawing/2014/main" id="{93B0F601-FC4F-4B51-AF4F-F36AA2ADBE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7" y="1420"/>
                    <a:ext cx="30" cy="34"/>
                  </a:xfrm>
                  <a:custGeom>
                    <a:avLst/>
                    <a:gdLst>
                      <a:gd name="T0" fmla="*/ 0 w 17"/>
                      <a:gd name="T1" fmla="*/ 64 h 18"/>
                      <a:gd name="T2" fmla="*/ 53 w 17"/>
                      <a:gd name="T3" fmla="*/ 0 h 1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7" h="18">
                        <a:moveTo>
                          <a:pt x="0" y="18"/>
                        </a:moveTo>
                        <a:cubicBezTo>
                          <a:pt x="5" y="16"/>
                          <a:pt x="8" y="5"/>
                          <a:pt x="17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01" name="Freeform 286">
                    <a:extLst>
                      <a:ext uri="{FF2B5EF4-FFF2-40B4-BE49-F238E27FC236}">
                        <a16:creationId xmlns:a16="http://schemas.microsoft.com/office/drawing/2014/main" id="{9397B5A9-623A-447F-A141-AA3BD8E04A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4" y="1451"/>
                    <a:ext cx="35" cy="5"/>
                  </a:xfrm>
                  <a:custGeom>
                    <a:avLst/>
                    <a:gdLst>
                      <a:gd name="T0" fmla="*/ 0 w 20"/>
                      <a:gd name="T1" fmla="*/ 3 h 3"/>
                      <a:gd name="T2" fmla="*/ 61 w 20"/>
                      <a:gd name="T3" fmla="*/ 0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0" h="3">
                        <a:moveTo>
                          <a:pt x="0" y="1"/>
                        </a:moveTo>
                        <a:cubicBezTo>
                          <a:pt x="3" y="2"/>
                          <a:pt x="14" y="3"/>
                          <a:pt x="20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02" name="Freeform 287">
                    <a:extLst>
                      <a:ext uri="{FF2B5EF4-FFF2-40B4-BE49-F238E27FC236}">
                        <a16:creationId xmlns:a16="http://schemas.microsoft.com/office/drawing/2014/main" id="{EDBEBA5F-1965-47E1-B189-5C2BAB88BE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1" y="1445"/>
                    <a:ext cx="53" cy="25"/>
                  </a:xfrm>
                  <a:custGeom>
                    <a:avLst/>
                    <a:gdLst>
                      <a:gd name="T0" fmla="*/ 0 w 30"/>
                      <a:gd name="T1" fmla="*/ 40 h 13"/>
                      <a:gd name="T2" fmla="*/ 94 w 30"/>
                      <a:gd name="T3" fmla="*/ 0 h 1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0" h="13">
                        <a:moveTo>
                          <a:pt x="0" y="11"/>
                        </a:moveTo>
                        <a:cubicBezTo>
                          <a:pt x="10" y="13"/>
                          <a:pt x="17" y="12"/>
                          <a:pt x="30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03" name="Freeform 288">
                    <a:extLst>
                      <a:ext uri="{FF2B5EF4-FFF2-40B4-BE49-F238E27FC236}">
                        <a16:creationId xmlns:a16="http://schemas.microsoft.com/office/drawing/2014/main" id="{D5574034-791F-4603-A89B-63EDBB047B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2" y="1462"/>
                    <a:ext cx="94" cy="69"/>
                  </a:xfrm>
                  <a:custGeom>
                    <a:avLst/>
                    <a:gdLst>
                      <a:gd name="T0" fmla="*/ 0 w 53"/>
                      <a:gd name="T1" fmla="*/ 132 h 36"/>
                      <a:gd name="T2" fmla="*/ 167 w 53"/>
                      <a:gd name="T3" fmla="*/ 0 h 3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53" h="36">
                        <a:moveTo>
                          <a:pt x="0" y="36"/>
                        </a:moveTo>
                        <a:cubicBezTo>
                          <a:pt x="8" y="31"/>
                          <a:pt x="39" y="19"/>
                          <a:pt x="53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04" name="Freeform 289">
                    <a:extLst>
                      <a:ext uri="{FF2B5EF4-FFF2-40B4-BE49-F238E27FC236}">
                        <a16:creationId xmlns:a16="http://schemas.microsoft.com/office/drawing/2014/main" id="{4A76ECB4-7A81-4C01-8150-0603F26029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5" y="1498"/>
                    <a:ext cx="155" cy="95"/>
                  </a:xfrm>
                  <a:custGeom>
                    <a:avLst/>
                    <a:gdLst>
                      <a:gd name="T0" fmla="*/ 0 w 87"/>
                      <a:gd name="T1" fmla="*/ 181 h 50"/>
                      <a:gd name="T2" fmla="*/ 130 w 87"/>
                      <a:gd name="T3" fmla="*/ 144 h 50"/>
                      <a:gd name="T4" fmla="*/ 276 w 87"/>
                      <a:gd name="T5" fmla="*/ 0 h 5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7" h="50">
                        <a:moveTo>
                          <a:pt x="0" y="50"/>
                        </a:moveTo>
                        <a:cubicBezTo>
                          <a:pt x="15" y="44"/>
                          <a:pt x="24" y="46"/>
                          <a:pt x="41" y="40"/>
                        </a:cubicBezTo>
                        <a:cubicBezTo>
                          <a:pt x="59" y="35"/>
                          <a:pt x="83" y="18"/>
                          <a:pt x="87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05" name="Freeform 290">
                    <a:extLst>
                      <a:ext uri="{FF2B5EF4-FFF2-40B4-BE49-F238E27FC236}">
                        <a16:creationId xmlns:a16="http://schemas.microsoft.com/office/drawing/2014/main" id="{F1CC8D20-6C78-49CD-8ABA-C740832AF3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8" y="1597"/>
                    <a:ext cx="101" cy="17"/>
                  </a:xfrm>
                  <a:custGeom>
                    <a:avLst/>
                    <a:gdLst>
                      <a:gd name="T0" fmla="*/ 0 w 57"/>
                      <a:gd name="T1" fmla="*/ 21 h 9"/>
                      <a:gd name="T2" fmla="*/ 179 w 57"/>
                      <a:gd name="T3" fmla="*/ 0 h 9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57" h="9">
                        <a:moveTo>
                          <a:pt x="0" y="6"/>
                        </a:moveTo>
                        <a:cubicBezTo>
                          <a:pt x="8" y="5"/>
                          <a:pt x="36" y="9"/>
                          <a:pt x="57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06" name="Freeform 291">
                    <a:extLst>
                      <a:ext uri="{FF2B5EF4-FFF2-40B4-BE49-F238E27FC236}">
                        <a16:creationId xmlns:a16="http://schemas.microsoft.com/office/drawing/2014/main" id="{805A602D-C498-4111-A39D-EA023C7405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1" y="1620"/>
                    <a:ext cx="3" cy="6"/>
                  </a:xfrm>
                  <a:custGeom>
                    <a:avLst/>
                    <a:gdLst>
                      <a:gd name="T0" fmla="*/ 0 w 2"/>
                      <a:gd name="T1" fmla="*/ 0 h 3"/>
                      <a:gd name="T2" fmla="*/ 3 w 2"/>
                      <a:gd name="T3" fmla="*/ 4 h 3"/>
                      <a:gd name="T4" fmla="*/ 0 w 2"/>
                      <a:gd name="T5" fmla="*/ 12 h 3"/>
                      <a:gd name="T6" fmla="*/ 3 w 2"/>
                      <a:gd name="T7" fmla="*/ 8 h 3"/>
                      <a:gd name="T8" fmla="*/ 5 w 2"/>
                      <a:gd name="T9" fmla="*/ 4 h 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0"/>
                        </a:moveTo>
                        <a:cubicBezTo>
                          <a:pt x="0" y="0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0" y="3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07" name="Freeform 292">
                    <a:extLst>
                      <a:ext uri="{FF2B5EF4-FFF2-40B4-BE49-F238E27FC236}">
                        <a16:creationId xmlns:a16="http://schemas.microsoft.com/office/drawing/2014/main" id="{9B4A3469-0E39-476B-8C1B-0B1936608D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8" y="1620"/>
                    <a:ext cx="4" cy="4"/>
                  </a:xfrm>
                  <a:custGeom>
                    <a:avLst/>
                    <a:gdLst>
                      <a:gd name="T0" fmla="*/ 8 w 2"/>
                      <a:gd name="T1" fmla="*/ 0 h 2"/>
                      <a:gd name="T2" fmla="*/ 4 w 2"/>
                      <a:gd name="T3" fmla="*/ 8 h 2"/>
                      <a:gd name="T4" fmla="*/ 0 w 2"/>
                      <a:gd name="T5" fmla="*/ 0 h 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1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08" name="Freeform 293">
                    <a:extLst>
                      <a:ext uri="{FF2B5EF4-FFF2-40B4-BE49-F238E27FC236}">
                        <a16:creationId xmlns:a16="http://schemas.microsoft.com/office/drawing/2014/main" id="{B7AD7391-4CA7-4629-AD33-A39F3B9D71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3" y="1618"/>
                    <a:ext cx="6" cy="2"/>
                  </a:xfrm>
                  <a:custGeom>
                    <a:avLst/>
                    <a:gdLst>
                      <a:gd name="T0" fmla="*/ 0 w 3"/>
                      <a:gd name="T1" fmla="*/ 0 h 1"/>
                      <a:gd name="T2" fmla="*/ 12 w 3"/>
                      <a:gd name="T3" fmla="*/ 4 h 1"/>
                      <a:gd name="T4" fmla="*/ 8 w 3"/>
                      <a:gd name="T5" fmla="*/ 0 h 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" h="1">
                        <a:moveTo>
                          <a:pt x="0" y="0"/>
                        </a:moveTo>
                        <a:cubicBezTo>
                          <a:pt x="1" y="0"/>
                          <a:pt x="2" y="1"/>
                          <a:pt x="3" y="1"/>
                        </a:cubicBezTo>
                        <a:cubicBezTo>
                          <a:pt x="3" y="1"/>
                          <a:pt x="2" y="1"/>
                          <a:pt x="2" y="0"/>
                        </a:cubicBez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09" name="Freeform 294">
                    <a:extLst>
                      <a:ext uri="{FF2B5EF4-FFF2-40B4-BE49-F238E27FC236}">
                        <a16:creationId xmlns:a16="http://schemas.microsoft.com/office/drawing/2014/main" id="{132A15DF-6738-47FB-9AB0-19D7335F5E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1" y="1616"/>
                    <a:ext cx="10" cy="6"/>
                  </a:xfrm>
                  <a:custGeom>
                    <a:avLst/>
                    <a:gdLst>
                      <a:gd name="T0" fmla="*/ 0 w 6"/>
                      <a:gd name="T1" fmla="*/ 4 h 3"/>
                      <a:gd name="T2" fmla="*/ 12 w 6"/>
                      <a:gd name="T3" fmla="*/ 8 h 3"/>
                      <a:gd name="T4" fmla="*/ 13 w 6"/>
                      <a:gd name="T5" fmla="*/ 8 h 3"/>
                      <a:gd name="T6" fmla="*/ 17 w 6"/>
                      <a:gd name="T7" fmla="*/ 12 h 3"/>
                      <a:gd name="T8" fmla="*/ 12 w 6"/>
                      <a:gd name="T9" fmla="*/ 4 h 3"/>
                      <a:gd name="T10" fmla="*/ 8 w 6"/>
                      <a:gd name="T11" fmla="*/ 0 h 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" h="3">
                        <a:moveTo>
                          <a:pt x="0" y="1"/>
                        </a:move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3"/>
                        </a:cubicBezTo>
                        <a:cubicBezTo>
                          <a:pt x="5" y="2"/>
                          <a:pt x="5" y="2"/>
                          <a:pt x="4" y="1"/>
                        </a:cubicBezTo>
                        <a:cubicBezTo>
                          <a:pt x="4" y="1"/>
                          <a:pt x="3" y="1"/>
                          <a:pt x="3" y="0"/>
                        </a:cubicBez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10" name="Freeform 295">
                    <a:extLst>
                      <a:ext uri="{FF2B5EF4-FFF2-40B4-BE49-F238E27FC236}">
                        <a16:creationId xmlns:a16="http://schemas.microsoft.com/office/drawing/2014/main" id="{389937CB-8160-417C-9755-D16A73694E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5" y="1616"/>
                    <a:ext cx="5" cy="2"/>
                  </a:xfrm>
                  <a:custGeom>
                    <a:avLst/>
                    <a:gdLst>
                      <a:gd name="T0" fmla="*/ 0 w 3"/>
                      <a:gd name="T1" fmla="*/ 0 h 1"/>
                      <a:gd name="T2" fmla="*/ 8 w 3"/>
                      <a:gd name="T3" fmla="*/ 4 h 1"/>
                      <a:gd name="T4" fmla="*/ 5 w 3"/>
                      <a:gd name="T5" fmla="*/ 0 h 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" h="1">
                        <a:moveTo>
                          <a:pt x="0" y="0"/>
                        </a:moveTo>
                        <a:cubicBezTo>
                          <a:pt x="1" y="0"/>
                          <a:pt x="2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11" name="Freeform 296">
                    <a:extLst>
                      <a:ext uri="{FF2B5EF4-FFF2-40B4-BE49-F238E27FC236}">
                        <a16:creationId xmlns:a16="http://schemas.microsoft.com/office/drawing/2014/main" id="{4AEF3FD2-A04B-4942-B118-73D1FF02D3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2" y="1614"/>
                    <a:ext cx="5" cy="2"/>
                  </a:xfrm>
                  <a:custGeom>
                    <a:avLst/>
                    <a:gdLst>
                      <a:gd name="T0" fmla="*/ 0 w 3"/>
                      <a:gd name="T1" fmla="*/ 4 h 1"/>
                      <a:gd name="T2" fmla="*/ 8 w 3"/>
                      <a:gd name="T3" fmla="*/ 4 h 1"/>
                      <a:gd name="T4" fmla="*/ 8 w 3"/>
                      <a:gd name="T5" fmla="*/ 0 h 1"/>
                      <a:gd name="T6" fmla="*/ 5 w 3"/>
                      <a:gd name="T7" fmla="*/ 0 h 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0" y="1"/>
                        </a:moveTo>
                        <a:cubicBezTo>
                          <a:pt x="1" y="1"/>
                          <a:pt x="2" y="1"/>
                          <a:pt x="3" y="1"/>
                        </a:cubicBezTo>
                        <a:cubicBezTo>
                          <a:pt x="3" y="1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12" name="Freeform 297">
                    <a:extLst>
                      <a:ext uri="{FF2B5EF4-FFF2-40B4-BE49-F238E27FC236}">
                        <a16:creationId xmlns:a16="http://schemas.microsoft.com/office/drawing/2014/main" id="{C940A23B-72A6-495D-9B53-B5F82F7B02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2" y="1618"/>
                    <a:ext cx="3" cy="2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0 w 2"/>
                      <a:gd name="T3" fmla="*/ 4 h 1"/>
                      <a:gd name="T4" fmla="*/ 5 w 2"/>
                      <a:gd name="T5" fmla="*/ 0 h 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0"/>
                        </a:cubicBez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13" name="Freeform 298">
                    <a:extLst>
                      <a:ext uri="{FF2B5EF4-FFF2-40B4-BE49-F238E27FC236}">
                        <a16:creationId xmlns:a16="http://schemas.microsoft.com/office/drawing/2014/main" id="{F09C3310-DAD8-4E13-BE7C-6B5A43069A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3" y="1616"/>
                    <a:ext cx="3" cy="2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3 w 2"/>
                      <a:gd name="T3" fmla="*/ 4 h 1"/>
                      <a:gd name="T4" fmla="*/ 3 w 2"/>
                      <a:gd name="T5" fmla="*/ 4 h 1"/>
                      <a:gd name="T6" fmla="*/ 5 w 2"/>
                      <a:gd name="T7" fmla="*/ 4 h 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1" y="1"/>
                        </a:cubicBezTo>
                        <a:cubicBezTo>
                          <a:pt x="1" y="1"/>
                          <a:pt x="0" y="1"/>
                          <a:pt x="1" y="1"/>
                        </a:cubicBezTo>
                        <a:cubicBezTo>
                          <a:pt x="1" y="1"/>
                          <a:pt x="2" y="1"/>
                          <a:pt x="2" y="1"/>
                        </a:cubicBez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14" name="Freeform 299">
                    <a:extLst>
                      <a:ext uri="{FF2B5EF4-FFF2-40B4-BE49-F238E27FC236}">
                        <a16:creationId xmlns:a16="http://schemas.microsoft.com/office/drawing/2014/main" id="{AB683703-4E26-4B4D-983C-13C7922E5D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4" y="1616"/>
                    <a:ext cx="2" cy="1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4 w 1"/>
                      <a:gd name="T7" fmla="*/ 0 h 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15" name="Freeform 300">
                    <a:extLst>
                      <a:ext uri="{FF2B5EF4-FFF2-40B4-BE49-F238E27FC236}">
                        <a16:creationId xmlns:a16="http://schemas.microsoft.com/office/drawing/2014/main" id="{A3B5D163-1C43-463F-AAD0-46923DC8F0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4" y="1413"/>
                    <a:ext cx="1" cy="2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4 h 1"/>
                      <a:gd name="T6" fmla="*/ 1 w 1"/>
                      <a:gd name="T7" fmla="*/ 0 h 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0"/>
                        </a:cubicBez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16" name="Freeform 301">
                    <a:extLst>
                      <a:ext uri="{FF2B5EF4-FFF2-40B4-BE49-F238E27FC236}">
                        <a16:creationId xmlns:a16="http://schemas.microsoft.com/office/drawing/2014/main" id="{5E340BE6-9A6E-4DEF-BF1D-C400EB77C7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5" y="1413"/>
                    <a:ext cx="4" cy="2"/>
                  </a:xfrm>
                  <a:custGeom>
                    <a:avLst/>
                    <a:gdLst>
                      <a:gd name="T0" fmla="*/ 8 w 2"/>
                      <a:gd name="T1" fmla="*/ 0 h 1"/>
                      <a:gd name="T2" fmla="*/ 4 w 2"/>
                      <a:gd name="T3" fmla="*/ 4 h 1"/>
                      <a:gd name="T4" fmla="*/ 0 w 2"/>
                      <a:gd name="T5" fmla="*/ 4 h 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0" y="1"/>
                        </a:cubicBez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17" name="Freeform 302">
                    <a:extLst>
                      <a:ext uri="{FF2B5EF4-FFF2-40B4-BE49-F238E27FC236}">
                        <a16:creationId xmlns:a16="http://schemas.microsoft.com/office/drawing/2014/main" id="{A2E58E9C-EBD9-4714-8007-9E15B0C792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70" y="1586"/>
                    <a:ext cx="157" cy="45"/>
                  </a:xfrm>
                  <a:custGeom>
                    <a:avLst/>
                    <a:gdLst>
                      <a:gd name="T0" fmla="*/ 0 w 88"/>
                      <a:gd name="T1" fmla="*/ 0 h 24"/>
                      <a:gd name="T2" fmla="*/ 280 w 88"/>
                      <a:gd name="T3" fmla="*/ 56 h 2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88" h="24">
                        <a:moveTo>
                          <a:pt x="0" y="0"/>
                        </a:moveTo>
                        <a:cubicBezTo>
                          <a:pt x="5" y="3"/>
                          <a:pt x="38" y="24"/>
                          <a:pt x="88" y="16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18" name="Freeform 303">
                    <a:extLst>
                      <a:ext uri="{FF2B5EF4-FFF2-40B4-BE49-F238E27FC236}">
                        <a16:creationId xmlns:a16="http://schemas.microsoft.com/office/drawing/2014/main" id="{D50C4912-CAD4-4D45-9544-55E8B04BC1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50" y="1491"/>
                    <a:ext cx="29" cy="11"/>
                  </a:xfrm>
                  <a:custGeom>
                    <a:avLst/>
                    <a:gdLst>
                      <a:gd name="T0" fmla="*/ 0 w 16"/>
                      <a:gd name="T1" fmla="*/ 20 h 6"/>
                      <a:gd name="T2" fmla="*/ 53 w 16"/>
                      <a:gd name="T3" fmla="*/ 4 h 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6" h="6">
                        <a:moveTo>
                          <a:pt x="0" y="6"/>
                        </a:moveTo>
                        <a:cubicBezTo>
                          <a:pt x="3" y="5"/>
                          <a:pt x="10" y="0"/>
                          <a:pt x="16" y="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19" name="Freeform 304">
                    <a:extLst>
                      <a:ext uri="{FF2B5EF4-FFF2-40B4-BE49-F238E27FC236}">
                        <a16:creationId xmlns:a16="http://schemas.microsoft.com/office/drawing/2014/main" id="{B43A4902-6428-47B8-A3A1-6AEEA1F016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5" y="1586"/>
                    <a:ext cx="66" cy="24"/>
                  </a:xfrm>
                  <a:custGeom>
                    <a:avLst/>
                    <a:gdLst>
                      <a:gd name="T0" fmla="*/ 0 w 37"/>
                      <a:gd name="T1" fmla="*/ 44 h 13"/>
                      <a:gd name="T2" fmla="*/ 118 w 37"/>
                      <a:gd name="T3" fmla="*/ 0 h 1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7" h="13">
                        <a:moveTo>
                          <a:pt x="0" y="13"/>
                        </a:moveTo>
                        <a:cubicBezTo>
                          <a:pt x="10" y="11"/>
                          <a:pt x="28" y="5"/>
                          <a:pt x="37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20" name="Freeform 305">
                    <a:extLst>
                      <a:ext uri="{FF2B5EF4-FFF2-40B4-BE49-F238E27FC236}">
                        <a16:creationId xmlns:a16="http://schemas.microsoft.com/office/drawing/2014/main" id="{3EE8AD4E-E125-43D2-8D31-376FC64145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4" y="1443"/>
                    <a:ext cx="193" cy="150"/>
                  </a:xfrm>
                  <a:custGeom>
                    <a:avLst/>
                    <a:gdLst>
                      <a:gd name="T0" fmla="*/ 173 w 108"/>
                      <a:gd name="T1" fmla="*/ 268 h 79"/>
                      <a:gd name="T2" fmla="*/ 231 w 108"/>
                      <a:gd name="T3" fmla="*/ 273 h 79"/>
                      <a:gd name="T4" fmla="*/ 256 w 108"/>
                      <a:gd name="T5" fmla="*/ 270 h 79"/>
                      <a:gd name="T6" fmla="*/ 268 w 108"/>
                      <a:gd name="T7" fmla="*/ 285 h 79"/>
                      <a:gd name="T8" fmla="*/ 322 w 108"/>
                      <a:gd name="T9" fmla="*/ 241 h 79"/>
                      <a:gd name="T10" fmla="*/ 320 w 108"/>
                      <a:gd name="T11" fmla="*/ 133 h 79"/>
                      <a:gd name="T12" fmla="*/ 277 w 108"/>
                      <a:gd name="T13" fmla="*/ 61 h 79"/>
                      <a:gd name="T14" fmla="*/ 211 w 108"/>
                      <a:gd name="T15" fmla="*/ 0 h 79"/>
                      <a:gd name="T16" fmla="*/ 173 w 108"/>
                      <a:gd name="T17" fmla="*/ 8 h 79"/>
                      <a:gd name="T18" fmla="*/ 173 w 108"/>
                      <a:gd name="T19" fmla="*/ 8 h 79"/>
                      <a:gd name="T20" fmla="*/ 134 w 108"/>
                      <a:gd name="T21" fmla="*/ 0 h 79"/>
                      <a:gd name="T22" fmla="*/ 68 w 108"/>
                      <a:gd name="T23" fmla="*/ 61 h 79"/>
                      <a:gd name="T24" fmla="*/ 29 w 108"/>
                      <a:gd name="T25" fmla="*/ 133 h 79"/>
                      <a:gd name="T26" fmla="*/ 23 w 108"/>
                      <a:gd name="T27" fmla="*/ 241 h 79"/>
                      <a:gd name="T28" fmla="*/ 77 w 108"/>
                      <a:gd name="T29" fmla="*/ 285 h 79"/>
                      <a:gd name="T30" fmla="*/ 89 w 108"/>
                      <a:gd name="T31" fmla="*/ 270 h 79"/>
                      <a:gd name="T32" fmla="*/ 114 w 108"/>
                      <a:gd name="T33" fmla="*/ 273 h 79"/>
                      <a:gd name="T34" fmla="*/ 173 w 108"/>
                      <a:gd name="T35" fmla="*/ 268 h 79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108" h="79">
                        <a:moveTo>
                          <a:pt x="54" y="74"/>
                        </a:moveTo>
                        <a:cubicBezTo>
                          <a:pt x="62" y="74"/>
                          <a:pt x="68" y="75"/>
                          <a:pt x="72" y="76"/>
                        </a:cubicBezTo>
                        <a:cubicBezTo>
                          <a:pt x="76" y="76"/>
                          <a:pt x="78" y="75"/>
                          <a:pt x="80" y="75"/>
                        </a:cubicBezTo>
                        <a:cubicBezTo>
                          <a:pt x="82" y="75"/>
                          <a:pt x="83" y="77"/>
                          <a:pt x="84" y="79"/>
                        </a:cubicBezTo>
                        <a:cubicBezTo>
                          <a:pt x="84" y="79"/>
                          <a:pt x="95" y="75"/>
                          <a:pt x="101" y="67"/>
                        </a:cubicBezTo>
                        <a:cubicBezTo>
                          <a:pt x="108" y="59"/>
                          <a:pt x="105" y="44"/>
                          <a:pt x="100" y="37"/>
                        </a:cubicBezTo>
                        <a:cubicBezTo>
                          <a:pt x="96" y="31"/>
                          <a:pt x="92" y="24"/>
                          <a:pt x="87" y="17"/>
                        </a:cubicBezTo>
                        <a:cubicBezTo>
                          <a:pt x="83" y="10"/>
                          <a:pt x="77" y="0"/>
                          <a:pt x="66" y="0"/>
                        </a:cubicBezTo>
                        <a:cubicBezTo>
                          <a:pt x="55" y="0"/>
                          <a:pt x="61" y="2"/>
                          <a:pt x="54" y="2"/>
                        </a:cubicBezTo>
                        <a:cubicBezTo>
                          <a:pt x="54" y="2"/>
                          <a:pt x="54" y="2"/>
                          <a:pt x="54" y="2"/>
                        </a:cubicBezTo>
                        <a:cubicBezTo>
                          <a:pt x="48" y="2"/>
                          <a:pt x="53" y="0"/>
                          <a:pt x="42" y="0"/>
                        </a:cubicBezTo>
                        <a:cubicBezTo>
                          <a:pt x="32" y="0"/>
                          <a:pt x="26" y="10"/>
                          <a:pt x="21" y="17"/>
                        </a:cubicBezTo>
                        <a:cubicBezTo>
                          <a:pt x="17" y="24"/>
                          <a:pt x="12" y="31"/>
                          <a:pt x="9" y="37"/>
                        </a:cubicBezTo>
                        <a:cubicBezTo>
                          <a:pt x="4" y="44"/>
                          <a:pt x="0" y="59"/>
                          <a:pt x="7" y="67"/>
                        </a:cubicBezTo>
                        <a:cubicBezTo>
                          <a:pt x="14" y="75"/>
                          <a:pt x="24" y="79"/>
                          <a:pt x="24" y="79"/>
                        </a:cubicBezTo>
                        <a:cubicBezTo>
                          <a:pt x="25" y="77"/>
                          <a:pt x="26" y="75"/>
                          <a:pt x="28" y="75"/>
                        </a:cubicBezTo>
                        <a:cubicBezTo>
                          <a:pt x="30" y="75"/>
                          <a:pt x="33" y="76"/>
                          <a:pt x="36" y="76"/>
                        </a:cubicBezTo>
                        <a:cubicBezTo>
                          <a:pt x="41" y="75"/>
                          <a:pt x="47" y="74"/>
                          <a:pt x="54" y="74"/>
                        </a:cubicBezTo>
                      </a:path>
                    </a:pathLst>
                  </a:custGeom>
                  <a:solidFill>
                    <a:srgbClr val="FEEA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21" name="Freeform 306">
                    <a:extLst>
                      <a:ext uri="{FF2B5EF4-FFF2-40B4-BE49-F238E27FC236}">
                        <a16:creationId xmlns:a16="http://schemas.microsoft.com/office/drawing/2014/main" id="{732EF632-F90D-4AFF-9D2F-1B640E4EC9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5" y="1445"/>
                    <a:ext cx="163" cy="145"/>
                  </a:xfrm>
                  <a:custGeom>
                    <a:avLst/>
                    <a:gdLst>
                      <a:gd name="T0" fmla="*/ 288 w 91"/>
                      <a:gd name="T1" fmla="*/ 172 h 76"/>
                      <a:gd name="T2" fmla="*/ 283 w 91"/>
                      <a:gd name="T3" fmla="*/ 145 h 76"/>
                      <a:gd name="T4" fmla="*/ 272 w 91"/>
                      <a:gd name="T5" fmla="*/ 128 h 76"/>
                      <a:gd name="T6" fmla="*/ 263 w 91"/>
                      <a:gd name="T7" fmla="*/ 113 h 76"/>
                      <a:gd name="T8" fmla="*/ 272 w 91"/>
                      <a:gd name="T9" fmla="*/ 141 h 76"/>
                      <a:gd name="T10" fmla="*/ 269 w 91"/>
                      <a:gd name="T11" fmla="*/ 181 h 76"/>
                      <a:gd name="T12" fmla="*/ 244 w 91"/>
                      <a:gd name="T13" fmla="*/ 237 h 76"/>
                      <a:gd name="T14" fmla="*/ 224 w 91"/>
                      <a:gd name="T15" fmla="*/ 248 h 76"/>
                      <a:gd name="T16" fmla="*/ 202 w 91"/>
                      <a:gd name="T17" fmla="*/ 248 h 76"/>
                      <a:gd name="T18" fmla="*/ 179 w 91"/>
                      <a:gd name="T19" fmla="*/ 240 h 76"/>
                      <a:gd name="T20" fmla="*/ 177 w 91"/>
                      <a:gd name="T21" fmla="*/ 212 h 76"/>
                      <a:gd name="T22" fmla="*/ 158 w 91"/>
                      <a:gd name="T23" fmla="*/ 252 h 76"/>
                      <a:gd name="T24" fmla="*/ 154 w 91"/>
                      <a:gd name="T25" fmla="*/ 252 h 76"/>
                      <a:gd name="T26" fmla="*/ 145 w 91"/>
                      <a:gd name="T27" fmla="*/ 208 h 76"/>
                      <a:gd name="T28" fmla="*/ 145 w 91"/>
                      <a:gd name="T29" fmla="*/ 164 h 76"/>
                      <a:gd name="T30" fmla="*/ 138 w 91"/>
                      <a:gd name="T31" fmla="*/ 36 h 76"/>
                      <a:gd name="T32" fmla="*/ 138 w 91"/>
                      <a:gd name="T33" fmla="*/ 29 h 76"/>
                      <a:gd name="T34" fmla="*/ 142 w 91"/>
                      <a:gd name="T35" fmla="*/ 21 h 76"/>
                      <a:gd name="T36" fmla="*/ 154 w 91"/>
                      <a:gd name="T37" fmla="*/ 0 h 76"/>
                      <a:gd name="T38" fmla="*/ 125 w 91"/>
                      <a:gd name="T39" fmla="*/ 8 h 76"/>
                      <a:gd name="T40" fmla="*/ 93 w 91"/>
                      <a:gd name="T41" fmla="*/ 8 h 76"/>
                      <a:gd name="T42" fmla="*/ 113 w 91"/>
                      <a:gd name="T43" fmla="*/ 11 h 76"/>
                      <a:gd name="T44" fmla="*/ 129 w 91"/>
                      <a:gd name="T45" fmla="*/ 164 h 76"/>
                      <a:gd name="T46" fmla="*/ 90 w 91"/>
                      <a:gd name="T47" fmla="*/ 244 h 76"/>
                      <a:gd name="T48" fmla="*/ 73 w 91"/>
                      <a:gd name="T49" fmla="*/ 244 h 76"/>
                      <a:gd name="T50" fmla="*/ 57 w 91"/>
                      <a:gd name="T51" fmla="*/ 248 h 76"/>
                      <a:gd name="T52" fmla="*/ 32 w 91"/>
                      <a:gd name="T53" fmla="*/ 244 h 76"/>
                      <a:gd name="T54" fmla="*/ 16 w 91"/>
                      <a:gd name="T55" fmla="*/ 256 h 76"/>
                      <a:gd name="T56" fmla="*/ 0 w 91"/>
                      <a:gd name="T57" fmla="*/ 252 h 76"/>
                      <a:gd name="T58" fmla="*/ 0 w 91"/>
                      <a:gd name="T59" fmla="*/ 252 h 76"/>
                      <a:gd name="T60" fmla="*/ 16 w 91"/>
                      <a:gd name="T61" fmla="*/ 269 h 76"/>
                      <a:gd name="T62" fmla="*/ 38 w 91"/>
                      <a:gd name="T63" fmla="*/ 277 h 76"/>
                      <a:gd name="T64" fmla="*/ 45 w 91"/>
                      <a:gd name="T65" fmla="*/ 269 h 76"/>
                      <a:gd name="T66" fmla="*/ 57 w 91"/>
                      <a:gd name="T67" fmla="*/ 265 h 76"/>
                      <a:gd name="T68" fmla="*/ 81 w 91"/>
                      <a:gd name="T69" fmla="*/ 269 h 76"/>
                      <a:gd name="T70" fmla="*/ 102 w 91"/>
                      <a:gd name="T71" fmla="*/ 265 h 76"/>
                      <a:gd name="T72" fmla="*/ 118 w 91"/>
                      <a:gd name="T73" fmla="*/ 265 h 76"/>
                      <a:gd name="T74" fmla="*/ 174 w 91"/>
                      <a:gd name="T75" fmla="*/ 261 h 76"/>
                      <a:gd name="T76" fmla="*/ 206 w 91"/>
                      <a:gd name="T77" fmla="*/ 265 h 76"/>
                      <a:gd name="T78" fmla="*/ 219 w 91"/>
                      <a:gd name="T79" fmla="*/ 265 h 76"/>
                      <a:gd name="T80" fmla="*/ 231 w 91"/>
                      <a:gd name="T81" fmla="*/ 269 h 76"/>
                      <a:gd name="T82" fmla="*/ 263 w 91"/>
                      <a:gd name="T83" fmla="*/ 252 h 76"/>
                      <a:gd name="T84" fmla="*/ 288 w 91"/>
                      <a:gd name="T85" fmla="*/ 212 h 76"/>
                      <a:gd name="T86" fmla="*/ 288 w 91"/>
                      <a:gd name="T87" fmla="*/ 172 h 7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91" h="76">
                        <a:moveTo>
                          <a:pt x="90" y="47"/>
                        </a:moveTo>
                        <a:cubicBezTo>
                          <a:pt x="90" y="45"/>
                          <a:pt x="89" y="43"/>
                          <a:pt x="88" y="40"/>
                        </a:cubicBezTo>
                        <a:cubicBezTo>
                          <a:pt x="88" y="38"/>
                          <a:pt x="86" y="37"/>
                          <a:pt x="85" y="35"/>
                        </a:cubicBezTo>
                        <a:cubicBezTo>
                          <a:pt x="82" y="31"/>
                          <a:pt x="82" y="31"/>
                          <a:pt x="82" y="31"/>
                        </a:cubicBezTo>
                        <a:cubicBezTo>
                          <a:pt x="82" y="34"/>
                          <a:pt x="84" y="36"/>
                          <a:pt x="85" y="39"/>
                        </a:cubicBezTo>
                        <a:cubicBezTo>
                          <a:pt x="85" y="43"/>
                          <a:pt x="85" y="46"/>
                          <a:pt x="84" y="50"/>
                        </a:cubicBezTo>
                        <a:cubicBezTo>
                          <a:pt x="82" y="54"/>
                          <a:pt x="80" y="62"/>
                          <a:pt x="76" y="65"/>
                        </a:cubicBezTo>
                        <a:cubicBezTo>
                          <a:pt x="74" y="65"/>
                          <a:pt x="72" y="67"/>
                          <a:pt x="70" y="68"/>
                        </a:cubicBezTo>
                        <a:cubicBezTo>
                          <a:pt x="68" y="68"/>
                          <a:pt x="65" y="68"/>
                          <a:pt x="63" y="68"/>
                        </a:cubicBezTo>
                        <a:cubicBezTo>
                          <a:pt x="60" y="68"/>
                          <a:pt x="58" y="68"/>
                          <a:pt x="56" y="66"/>
                        </a:cubicBezTo>
                        <a:cubicBezTo>
                          <a:pt x="54" y="64"/>
                          <a:pt x="55" y="60"/>
                          <a:pt x="55" y="58"/>
                        </a:cubicBezTo>
                        <a:cubicBezTo>
                          <a:pt x="54" y="61"/>
                          <a:pt x="54" y="68"/>
                          <a:pt x="49" y="69"/>
                        </a:cubicBezTo>
                        <a:cubicBezTo>
                          <a:pt x="49" y="69"/>
                          <a:pt x="48" y="69"/>
                          <a:pt x="48" y="69"/>
                        </a:cubicBezTo>
                        <a:cubicBezTo>
                          <a:pt x="46" y="67"/>
                          <a:pt x="45" y="62"/>
                          <a:pt x="45" y="57"/>
                        </a:cubicBezTo>
                        <a:cubicBezTo>
                          <a:pt x="45" y="52"/>
                          <a:pt x="45" y="48"/>
                          <a:pt x="45" y="45"/>
                        </a:cubicBezTo>
                        <a:cubicBezTo>
                          <a:pt x="44" y="37"/>
                          <a:pt x="45" y="17"/>
                          <a:pt x="43" y="10"/>
                        </a:cubicBezTo>
                        <a:cubicBezTo>
                          <a:pt x="43" y="9"/>
                          <a:pt x="43" y="9"/>
                          <a:pt x="43" y="8"/>
                        </a:cubicBezTo>
                        <a:cubicBezTo>
                          <a:pt x="43" y="8"/>
                          <a:pt x="44" y="7"/>
                          <a:pt x="44" y="6"/>
                        </a:cubicBezTo>
                        <a:cubicBezTo>
                          <a:pt x="45" y="3"/>
                          <a:pt x="46" y="2"/>
                          <a:pt x="48" y="0"/>
                        </a:cubicBezTo>
                        <a:cubicBezTo>
                          <a:pt x="45" y="1"/>
                          <a:pt x="42" y="2"/>
                          <a:pt x="39" y="2"/>
                        </a:cubicBezTo>
                        <a:cubicBezTo>
                          <a:pt x="36" y="1"/>
                          <a:pt x="32" y="0"/>
                          <a:pt x="29" y="2"/>
                        </a:cubicBezTo>
                        <a:cubicBezTo>
                          <a:pt x="31" y="1"/>
                          <a:pt x="33" y="2"/>
                          <a:pt x="35" y="3"/>
                        </a:cubicBezTo>
                        <a:cubicBezTo>
                          <a:pt x="39" y="5"/>
                          <a:pt x="42" y="17"/>
                          <a:pt x="40" y="45"/>
                        </a:cubicBezTo>
                        <a:cubicBezTo>
                          <a:pt x="39" y="52"/>
                          <a:pt x="36" y="64"/>
                          <a:pt x="28" y="67"/>
                        </a:cubicBezTo>
                        <a:cubicBezTo>
                          <a:pt x="26" y="67"/>
                          <a:pt x="25" y="67"/>
                          <a:pt x="23" y="67"/>
                        </a:cubicBezTo>
                        <a:cubicBezTo>
                          <a:pt x="21" y="68"/>
                          <a:pt x="20" y="68"/>
                          <a:pt x="18" y="68"/>
                        </a:cubicBezTo>
                        <a:cubicBezTo>
                          <a:pt x="15" y="68"/>
                          <a:pt x="13" y="66"/>
                          <a:pt x="10" y="67"/>
                        </a:cubicBezTo>
                        <a:cubicBezTo>
                          <a:pt x="8" y="67"/>
                          <a:pt x="7" y="69"/>
                          <a:pt x="5" y="70"/>
                        </a:cubicBezTo>
                        <a:cubicBezTo>
                          <a:pt x="4" y="70"/>
                          <a:pt x="1" y="70"/>
                          <a:pt x="0" y="69"/>
                        </a:cubicBezTo>
                        <a:cubicBezTo>
                          <a:pt x="0" y="69"/>
                          <a:pt x="0" y="69"/>
                          <a:pt x="0" y="69"/>
                        </a:cubicBezTo>
                        <a:cubicBezTo>
                          <a:pt x="1" y="71"/>
                          <a:pt x="3" y="73"/>
                          <a:pt x="5" y="74"/>
                        </a:cubicBezTo>
                        <a:cubicBezTo>
                          <a:pt x="7" y="74"/>
                          <a:pt x="11" y="76"/>
                          <a:pt x="12" y="76"/>
                        </a:cubicBezTo>
                        <a:cubicBezTo>
                          <a:pt x="13" y="76"/>
                          <a:pt x="13" y="74"/>
                          <a:pt x="14" y="74"/>
                        </a:cubicBezTo>
                        <a:cubicBezTo>
                          <a:pt x="15" y="73"/>
                          <a:pt x="16" y="73"/>
                          <a:pt x="18" y="73"/>
                        </a:cubicBezTo>
                        <a:cubicBezTo>
                          <a:pt x="20" y="73"/>
                          <a:pt x="22" y="74"/>
                          <a:pt x="25" y="74"/>
                        </a:cubicBezTo>
                        <a:cubicBezTo>
                          <a:pt x="27" y="74"/>
                          <a:pt x="30" y="73"/>
                          <a:pt x="32" y="73"/>
                        </a:cubicBezTo>
                        <a:cubicBezTo>
                          <a:pt x="34" y="73"/>
                          <a:pt x="35" y="73"/>
                          <a:pt x="37" y="73"/>
                        </a:cubicBezTo>
                        <a:cubicBezTo>
                          <a:pt x="43" y="73"/>
                          <a:pt x="48" y="72"/>
                          <a:pt x="54" y="72"/>
                        </a:cubicBezTo>
                        <a:cubicBezTo>
                          <a:pt x="57" y="73"/>
                          <a:pt x="60" y="74"/>
                          <a:pt x="64" y="73"/>
                        </a:cubicBezTo>
                        <a:cubicBezTo>
                          <a:pt x="65" y="73"/>
                          <a:pt x="67" y="73"/>
                          <a:pt x="68" y="73"/>
                        </a:cubicBezTo>
                        <a:cubicBezTo>
                          <a:pt x="70" y="73"/>
                          <a:pt x="70" y="74"/>
                          <a:pt x="72" y="74"/>
                        </a:cubicBezTo>
                        <a:cubicBezTo>
                          <a:pt x="75" y="76"/>
                          <a:pt x="80" y="72"/>
                          <a:pt x="82" y="69"/>
                        </a:cubicBezTo>
                        <a:cubicBezTo>
                          <a:pt x="86" y="66"/>
                          <a:pt x="90" y="64"/>
                          <a:pt x="90" y="58"/>
                        </a:cubicBezTo>
                        <a:cubicBezTo>
                          <a:pt x="91" y="54"/>
                          <a:pt x="90" y="51"/>
                          <a:pt x="90" y="47"/>
                        </a:cubicBezTo>
                        <a:close/>
                      </a:path>
                    </a:pathLst>
                  </a:custGeom>
                  <a:solidFill>
                    <a:srgbClr val="FDDF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22" name="Freeform 307">
                    <a:extLst>
                      <a:ext uri="{FF2B5EF4-FFF2-40B4-BE49-F238E27FC236}">
                        <a16:creationId xmlns:a16="http://schemas.microsoft.com/office/drawing/2014/main" id="{573484E5-CD94-4DDC-8CCB-10662139F3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6" y="1451"/>
                    <a:ext cx="7" cy="83"/>
                  </a:xfrm>
                  <a:custGeom>
                    <a:avLst/>
                    <a:gdLst>
                      <a:gd name="T0" fmla="*/ 12 w 4"/>
                      <a:gd name="T1" fmla="*/ 0 h 44"/>
                      <a:gd name="T2" fmla="*/ 4 w 4"/>
                      <a:gd name="T3" fmla="*/ 32 h 44"/>
                      <a:gd name="T4" fmla="*/ 7 w 4"/>
                      <a:gd name="T5" fmla="*/ 157 h 44"/>
                      <a:gd name="T6" fmla="*/ 9 w 4"/>
                      <a:gd name="T7" fmla="*/ 36 h 44"/>
                      <a:gd name="T8" fmla="*/ 12 w 4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" h="44">
                        <a:moveTo>
                          <a:pt x="4" y="0"/>
                        </a:moveTo>
                        <a:cubicBezTo>
                          <a:pt x="1" y="2"/>
                          <a:pt x="0" y="4"/>
                          <a:pt x="1" y="9"/>
                        </a:cubicBezTo>
                        <a:cubicBezTo>
                          <a:pt x="2" y="15"/>
                          <a:pt x="2" y="39"/>
                          <a:pt x="2" y="44"/>
                        </a:cubicBezTo>
                        <a:cubicBezTo>
                          <a:pt x="3" y="41"/>
                          <a:pt x="3" y="13"/>
                          <a:pt x="3" y="10"/>
                        </a:cubicBezTo>
                        <a:cubicBezTo>
                          <a:pt x="2" y="6"/>
                          <a:pt x="2" y="2"/>
                          <a:pt x="4" y="0"/>
                        </a:cubicBezTo>
                        <a:close/>
                      </a:path>
                    </a:pathLst>
                  </a:custGeom>
                  <a:solidFill>
                    <a:srgbClr val="FFF8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23" name="Freeform 308">
                    <a:extLst>
                      <a:ext uri="{FF2B5EF4-FFF2-40B4-BE49-F238E27FC236}">
                        <a16:creationId xmlns:a16="http://schemas.microsoft.com/office/drawing/2014/main" id="{8BEF00C5-9918-45EF-8D69-618A44C951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1" y="1449"/>
                    <a:ext cx="31" cy="32"/>
                  </a:xfrm>
                  <a:custGeom>
                    <a:avLst/>
                    <a:gdLst>
                      <a:gd name="T0" fmla="*/ 57 w 17"/>
                      <a:gd name="T1" fmla="*/ 0 h 17"/>
                      <a:gd name="T2" fmla="*/ 0 w 17"/>
                      <a:gd name="T3" fmla="*/ 60 h 17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7" h="17">
                        <a:moveTo>
                          <a:pt x="17" y="0"/>
                        </a:moveTo>
                        <a:cubicBezTo>
                          <a:pt x="11" y="1"/>
                          <a:pt x="5" y="9"/>
                          <a:pt x="0" y="17"/>
                        </a:cubicBezTo>
                      </a:path>
                    </a:pathLst>
                  </a:custGeom>
                  <a:solidFill>
                    <a:srgbClr val="FFF8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24" name="Freeform 309">
                    <a:extLst>
                      <a:ext uri="{FF2B5EF4-FFF2-40B4-BE49-F238E27FC236}">
                        <a16:creationId xmlns:a16="http://schemas.microsoft.com/office/drawing/2014/main" id="{52A68DC1-EAD5-4523-8E37-2CA2D25E6D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7" y="1517"/>
                    <a:ext cx="82" cy="71"/>
                  </a:xfrm>
                  <a:custGeom>
                    <a:avLst/>
                    <a:gdLst>
                      <a:gd name="T0" fmla="*/ 130 w 46"/>
                      <a:gd name="T1" fmla="*/ 0 h 37"/>
                      <a:gd name="T2" fmla="*/ 139 w 46"/>
                      <a:gd name="T3" fmla="*/ 84 h 37"/>
                      <a:gd name="T4" fmla="*/ 89 w 46"/>
                      <a:gd name="T5" fmla="*/ 132 h 37"/>
                      <a:gd name="T6" fmla="*/ 64 w 46"/>
                      <a:gd name="T7" fmla="*/ 129 h 37"/>
                      <a:gd name="T8" fmla="*/ 32 w 46"/>
                      <a:gd name="T9" fmla="*/ 129 h 37"/>
                      <a:gd name="T10" fmla="*/ 0 w 46"/>
                      <a:gd name="T11" fmla="*/ 125 h 37"/>
                      <a:gd name="T12" fmla="*/ 41 w 46"/>
                      <a:gd name="T13" fmla="*/ 125 h 37"/>
                      <a:gd name="T14" fmla="*/ 82 w 46"/>
                      <a:gd name="T15" fmla="*/ 121 h 37"/>
                      <a:gd name="T16" fmla="*/ 121 w 46"/>
                      <a:gd name="T17" fmla="*/ 96 h 37"/>
                      <a:gd name="T18" fmla="*/ 130 w 46"/>
                      <a:gd name="T19" fmla="*/ 0 h 3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46" h="37">
                        <a:moveTo>
                          <a:pt x="41" y="0"/>
                        </a:moveTo>
                        <a:cubicBezTo>
                          <a:pt x="44" y="5"/>
                          <a:pt x="46" y="16"/>
                          <a:pt x="44" y="23"/>
                        </a:cubicBezTo>
                        <a:cubicBezTo>
                          <a:pt x="41" y="29"/>
                          <a:pt x="32" y="36"/>
                          <a:pt x="28" y="36"/>
                        </a:cubicBezTo>
                        <a:cubicBezTo>
                          <a:pt x="25" y="37"/>
                          <a:pt x="23" y="34"/>
                          <a:pt x="20" y="35"/>
                        </a:cubicBezTo>
                        <a:cubicBezTo>
                          <a:pt x="18" y="35"/>
                          <a:pt x="15" y="35"/>
                          <a:pt x="10" y="35"/>
                        </a:cubicBezTo>
                        <a:cubicBezTo>
                          <a:pt x="6" y="35"/>
                          <a:pt x="2" y="34"/>
                          <a:pt x="0" y="34"/>
                        </a:cubicBezTo>
                        <a:cubicBezTo>
                          <a:pt x="3" y="34"/>
                          <a:pt x="8" y="34"/>
                          <a:pt x="13" y="34"/>
                        </a:cubicBezTo>
                        <a:cubicBezTo>
                          <a:pt x="18" y="34"/>
                          <a:pt x="22" y="32"/>
                          <a:pt x="26" y="33"/>
                        </a:cubicBezTo>
                        <a:cubicBezTo>
                          <a:pt x="30" y="34"/>
                          <a:pt x="33" y="32"/>
                          <a:pt x="38" y="26"/>
                        </a:cubicBezTo>
                        <a:cubicBezTo>
                          <a:pt x="44" y="20"/>
                          <a:pt x="46" y="1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rgbClr val="FBCD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25" name="Freeform 310">
                    <a:extLst>
                      <a:ext uri="{FF2B5EF4-FFF2-40B4-BE49-F238E27FC236}">
                        <a16:creationId xmlns:a16="http://schemas.microsoft.com/office/drawing/2014/main" id="{90999158-88F8-49E6-AEE0-9AD66AAD62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8" y="1453"/>
                    <a:ext cx="11" cy="123"/>
                  </a:xfrm>
                  <a:custGeom>
                    <a:avLst/>
                    <a:gdLst>
                      <a:gd name="T0" fmla="*/ 11 w 6"/>
                      <a:gd name="T1" fmla="*/ 0 h 65"/>
                      <a:gd name="T2" fmla="*/ 7 w 6"/>
                      <a:gd name="T3" fmla="*/ 61 h 65"/>
                      <a:gd name="T4" fmla="*/ 11 w 6"/>
                      <a:gd name="T5" fmla="*/ 193 h 65"/>
                      <a:gd name="T6" fmla="*/ 20 w 6"/>
                      <a:gd name="T7" fmla="*/ 233 h 65"/>
                      <a:gd name="T8" fmla="*/ 7 w 6"/>
                      <a:gd name="T9" fmla="*/ 185 h 65"/>
                      <a:gd name="T10" fmla="*/ 0 w 6"/>
                      <a:gd name="T11" fmla="*/ 36 h 65"/>
                      <a:gd name="T12" fmla="*/ 11 w 6"/>
                      <a:gd name="T13" fmla="*/ 0 h 6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6" h="65">
                        <a:moveTo>
                          <a:pt x="3" y="0"/>
                        </a:moveTo>
                        <a:cubicBezTo>
                          <a:pt x="1" y="3"/>
                          <a:pt x="1" y="9"/>
                          <a:pt x="2" y="17"/>
                        </a:cubicBezTo>
                        <a:cubicBezTo>
                          <a:pt x="2" y="25"/>
                          <a:pt x="3" y="48"/>
                          <a:pt x="3" y="54"/>
                        </a:cubicBezTo>
                        <a:cubicBezTo>
                          <a:pt x="3" y="61"/>
                          <a:pt x="5" y="64"/>
                          <a:pt x="6" y="65"/>
                        </a:cubicBezTo>
                        <a:cubicBezTo>
                          <a:pt x="4" y="64"/>
                          <a:pt x="2" y="61"/>
                          <a:pt x="2" y="52"/>
                        </a:cubicBezTo>
                        <a:cubicBezTo>
                          <a:pt x="1" y="43"/>
                          <a:pt x="0" y="18"/>
                          <a:pt x="0" y="10"/>
                        </a:cubicBezTo>
                        <a:cubicBezTo>
                          <a:pt x="0" y="3"/>
                          <a:pt x="2" y="0"/>
                          <a:pt x="3" y="0"/>
                        </a:cubicBezTo>
                        <a:close/>
                      </a:path>
                    </a:pathLst>
                  </a:custGeom>
                  <a:solidFill>
                    <a:srgbClr val="FBCD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26" name="Freeform 311">
                    <a:extLst>
                      <a:ext uri="{FF2B5EF4-FFF2-40B4-BE49-F238E27FC236}">
                        <a16:creationId xmlns:a16="http://schemas.microsoft.com/office/drawing/2014/main" id="{7DC81966-E334-4959-8164-08C2086A81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2" y="1578"/>
                    <a:ext cx="104" cy="12"/>
                  </a:xfrm>
                  <a:custGeom>
                    <a:avLst/>
                    <a:gdLst>
                      <a:gd name="T0" fmla="*/ 36 w 58"/>
                      <a:gd name="T1" fmla="*/ 12 h 6"/>
                      <a:gd name="T2" fmla="*/ 70 w 58"/>
                      <a:gd name="T3" fmla="*/ 12 h 6"/>
                      <a:gd name="T4" fmla="*/ 126 w 58"/>
                      <a:gd name="T5" fmla="*/ 8 h 6"/>
                      <a:gd name="T6" fmla="*/ 186 w 58"/>
                      <a:gd name="T7" fmla="*/ 12 h 6"/>
                      <a:gd name="T8" fmla="*/ 145 w 58"/>
                      <a:gd name="T9" fmla="*/ 4 h 6"/>
                      <a:gd name="T10" fmla="*/ 97 w 58"/>
                      <a:gd name="T11" fmla="*/ 0 h 6"/>
                      <a:gd name="T12" fmla="*/ 23 w 58"/>
                      <a:gd name="T13" fmla="*/ 12 h 6"/>
                      <a:gd name="T14" fmla="*/ 0 w 58"/>
                      <a:gd name="T15" fmla="*/ 8 h 6"/>
                      <a:gd name="T16" fmla="*/ 25 w 58"/>
                      <a:gd name="T17" fmla="*/ 20 h 6"/>
                      <a:gd name="T18" fmla="*/ 36 w 58"/>
                      <a:gd name="T19" fmla="*/ 12 h 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8" h="6">
                        <a:moveTo>
                          <a:pt x="11" y="3"/>
                        </a:moveTo>
                        <a:cubicBezTo>
                          <a:pt x="14" y="2"/>
                          <a:pt x="17" y="4"/>
                          <a:pt x="22" y="3"/>
                        </a:cubicBezTo>
                        <a:cubicBezTo>
                          <a:pt x="27" y="3"/>
                          <a:pt x="33" y="2"/>
                          <a:pt x="39" y="2"/>
                        </a:cubicBezTo>
                        <a:cubicBezTo>
                          <a:pt x="45" y="2"/>
                          <a:pt x="54" y="3"/>
                          <a:pt x="58" y="3"/>
                        </a:cubicBezTo>
                        <a:cubicBezTo>
                          <a:pt x="54" y="3"/>
                          <a:pt x="49" y="2"/>
                          <a:pt x="45" y="1"/>
                        </a:cubicBezTo>
                        <a:cubicBezTo>
                          <a:pt x="41" y="0"/>
                          <a:pt x="33" y="0"/>
                          <a:pt x="30" y="0"/>
                        </a:cubicBezTo>
                        <a:cubicBezTo>
                          <a:pt x="26" y="1"/>
                          <a:pt x="11" y="0"/>
                          <a:pt x="7" y="3"/>
                        </a:cubicBezTo>
                        <a:cubicBezTo>
                          <a:pt x="5" y="5"/>
                          <a:pt x="1" y="2"/>
                          <a:pt x="0" y="2"/>
                        </a:cubicBezTo>
                        <a:cubicBezTo>
                          <a:pt x="4" y="4"/>
                          <a:pt x="6" y="6"/>
                          <a:pt x="8" y="5"/>
                        </a:cubicBezTo>
                        <a:cubicBezTo>
                          <a:pt x="10" y="4"/>
                          <a:pt x="9" y="4"/>
                          <a:pt x="11" y="3"/>
                        </a:cubicBezTo>
                        <a:close/>
                      </a:path>
                    </a:pathLst>
                  </a:custGeom>
                  <a:solidFill>
                    <a:srgbClr val="FBCD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27" name="Freeform 312">
                    <a:extLst>
                      <a:ext uri="{FF2B5EF4-FFF2-40B4-BE49-F238E27FC236}">
                        <a16:creationId xmlns:a16="http://schemas.microsoft.com/office/drawing/2014/main" id="{43002F79-D9F8-41F2-B1A2-C4FFC3ACC6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6" y="1512"/>
                    <a:ext cx="8" cy="17"/>
                  </a:xfrm>
                  <a:custGeom>
                    <a:avLst/>
                    <a:gdLst>
                      <a:gd name="T0" fmla="*/ 12 w 4"/>
                      <a:gd name="T1" fmla="*/ 0 h 9"/>
                      <a:gd name="T2" fmla="*/ 0 w 4"/>
                      <a:gd name="T3" fmla="*/ 32 h 9"/>
                      <a:gd name="T4" fmla="*/ 12 w 4"/>
                      <a:gd name="T5" fmla="*/ 15 h 9"/>
                      <a:gd name="T6" fmla="*/ 16 w 4"/>
                      <a:gd name="T7" fmla="*/ 0 h 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" h="9">
                        <a:moveTo>
                          <a:pt x="3" y="0"/>
                        </a:moveTo>
                        <a:cubicBezTo>
                          <a:pt x="1" y="3"/>
                          <a:pt x="0" y="5"/>
                          <a:pt x="0" y="9"/>
                        </a:cubicBezTo>
                        <a:cubicBezTo>
                          <a:pt x="1" y="7"/>
                          <a:pt x="2" y="5"/>
                          <a:pt x="3" y="4"/>
                        </a:cubicBezTo>
                        <a:cubicBezTo>
                          <a:pt x="4" y="2"/>
                          <a:pt x="4" y="2"/>
                          <a:pt x="4" y="0"/>
                        </a:cubicBezTo>
                      </a:path>
                    </a:pathLst>
                  </a:custGeom>
                  <a:solidFill>
                    <a:srgbClr val="FDDF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28" name="Freeform 313">
                    <a:extLst>
                      <a:ext uri="{FF2B5EF4-FFF2-40B4-BE49-F238E27FC236}">
                        <a16:creationId xmlns:a16="http://schemas.microsoft.com/office/drawing/2014/main" id="{37B4C2AC-E8A6-4B35-9478-53C643B17F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43" y="1510"/>
                    <a:ext cx="17" cy="32"/>
                  </a:xfrm>
                  <a:custGeom>
                    <a:avLst/>
                    <a:gdLst>
                      <a:gd name="T0" fmla="*/ 0 w 10"/>
                      <a:gd name="T1" fmla="*/ 0 h 17"/>
                      <a:gd name="T2" fmla="*/ 9 w 10"/>
                      <a:gd name="T3" fmla="*/ 11 h 17"/>
                      <a:gd name="T4" fmla="*/ 24 w 10"/>
                      <a:gd name="T5" fmla="*/ 17 h 17"/>
                      <a:gd name="T6" fmla="*/ 20 w 10"/>
                      <a:gd name="T7" fmla="*/ 60 h 17"/>
                      <a:gd name="T8" fmla="*/ 17 w 10"/>
                      <a:gd name="T9" fmla="*/ 24 h 17"/>
                      <a:gd name="T10" fmla="*/ 3 w 10"/>
                      <a:gd name="T11" fmla="*/ 8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0" h="17">
                        <a:moveTo>
                          <a:pt x="0" y="0"/>
                        </a:moveTo>
                        <a:cubicBezTo>
                          <a:pt x="1" y="1"/>
                          <a:pt x="2" y="3"/>
                          <a:pt x="3" y="3"/>
                        </a:cubicBezTo>
                        <a:cubicBezTo>
                          <a:pt x="5" y="4"/>
                          <a:pt x="7" y="4"/>
                          <a:pt x="8" y="5"/>
                        </a:cubicBezTo>
                        <a:cubicBezTo>
                          <a:pt x="10" y="6"/>
                          <a:pt x="7" y="15"/>
                          <a:pt x="7" y="17"/>
                        </a:cubicBezTo>
                        <a:cubicBezTo>
                          <a:pt x="6" y="14"/>
                          <a:pt x="8" y="10"/>
                          <a:pt x="6" y="7"/>
                        </a:cubicBezTo>
                        <a:cubicBezTo>
                          <a:pt x="5" y="5"/>
                          <a:pt x="2" y="4"/>
                          <a:pt x="1" y="2"/>
                        </a:cubicBezTo>
                      </a:path>
                    </a:pathLst>
                  </a:custGeom>
                  <a:solidFill>
                    <a:srgbClr val="FDDF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29" name="Freeform 314">
                    <a:extLst>
                      <a:ext uri="{FF2B5EF4-FFF2-40B4-BE49-F238E27FC236}">
                        <a16:creationId xmlns:a16="http://schemas.microsoft.com/office/drawing/2014/main" id="{67646B85-6B0E-4E54-88F4-60C23C3AC6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9" y="1453"/>
                    <a:ext cx="27" cy="40"/>
                  </a:xfrm>
                  <a:custGeom>
                    <a:avLst/>
                    <a:gdLst>
                      <a:gd name="T0" fmla="*/ 0 w 15"/>
                      <a:gd name="T1" fmla="*/ 0 h 21"/>
                      <a:gd name="T2" fmla="*/ 45 w 15"/>
                      <a:gd name="T3" fmla="*/ 69 h 21"/>
                      <a:gd name="T4" fmla="*/ 36 w 15"/>
                      <a:gd name="T5" fmla="*/ 76 h 21"/>
                      <a:gd name="T6" fmla="*/ 25 w 15"/>
                      <a:gd name="T7" fmla="*/ 44 h 21"/>
                      <a:gd name="T8" fmla="*/ 0 w 15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5" h="21">
                        <a:moveTo>
                          <a:pt x="0" y="0"/>
                        </a:moveTo>
                        <a:cubicBezTo>
                          <a:pt x="4" y="3"/>
                          <a:pt x="12" y="15"/>
                          <a:pt x="14" y="19"/>
                        </a:cubicBezTo>
                        <a:cubicBezTo>
                          <a:pt x="15" y="20"/>
                          <a:pt x="11" y="21"/>
                          <a:pt x="11" y="21"/>
                        </a:cubicBezTo>
                        <a:cubicBezTo>
                          <a:pt x="12" y="19"/>
                          <a:pt x="9" y="14"/>
                          <a:pt x="8" y="12"/>
                        </a:cubicBezTo>
                        <a:cubicBezTo>
                          <a:pt x="5" y="8"/>
                          <a:pt x="2" y="1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DDF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30" name="Freeform 315">
                    <a:extLst>
                      <a:ext uri="{FF2B5EF4-FFF2-40B4-BE49-F238E27FC236}">
                        <a16:creationId xmlns:a16="http://schemas.microsoft.com/office/drawing/2014/main" id="{B8875191-5E05-46B9-A717-16CBA43B4B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6" y="1454"/>
                    <a:ext cx="3" cy="48"/>
                  </a:xfrm>
                  <a:custGeom>
                    <a:avLst/>
                    <a:gdLst>
                      <a:gd name="T0" fmla="*/ 5 w 2"/>
                      <a:gd name="T1" fmla="*/ 0 h 25"/>
                      <a:gd name="T2" fmla="*/ 0 w 2"/>
                      <a:gd name="T3" fmla="*/ 33 h 25"/>
                      <a:gd name="T4" fmla="*/ 5 w 2"/>
                      <a:gd name="T5" fmla="*/ 92 h 25"/>
                      <a:gd name="T6" fmla="*/ 5 w 2"/>
                      <a:gd name="T7" fmla="*/ 0 h 2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" h="25">
                        <a:moveTo>
                          <a:pt x="2" y="0"/>
                        </a:moveTo>
                        <a:cubicBezTo>
                          <a:pt x="0" y="2"/>
                          <a:pt x="0" y="3"/>
                          <a:pt x="0" y="9"/>
                        </a:cubicBezTo>
                        <a:cubicBezTo>
                          <a:pt x="1" y="16"/>
                          <a:pt x="2" y="25"/>
                          <a:pt x="2" y="25"/>
                        </a:cubicBezTo>
                        <a:cubicBezTo>
                          <a:pt x="2" y="20"/>
                          <a:pt x="0" y="2"/>
                          <a:pt x="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31" name="Freeform 316">
                    <a:extLst>
                      <a:ext uri="{FF2B5EF4-FFF2-40B4-BE49-F238E27FC236}">
                        <a16:creationId xmlns:a16="http://schemas.microsoft.com/office/drawing/2014/main" id="{1296A67D-D422-401E-9A06-4D0EEE0C5F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9" y="1453"/>
                    <a:ext cx="17" cy="15"/>
                  </a:xfrm>
                  <a:custGeom>
                    <a:avLst/>
                    <a:gdLst>
                      <a:gd name="T0" fmla="*/ 29 w 10"/>
                      <a:gd name="T1" fmla="*/ 0 h 8"/>
                      <a:gd name="T2" fmla="*/ 0 w 10"/>
                      <a:gd name="T3" fmla="*/ 28 h 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0" h="8">
                        <a:moveTo>
                          <a:pt x="10" y="0"/>
                        </a:moveTo>
                        <a:cubicBezTo>
                          <a:pt x="6" y="1"/>
                          <a:pt x="3" y="5"/>
                          <a:pt x="0" y="8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32" name="Freeform 317">
                    <a:extLst>
                      <a:ext uri="{FF2B5EF4-FFF2-40B4-BE49-F238E27FC236}">
                        <a16:creationId xmlns:a16="http://schemas.microsoft.com/office/drawing/2014/main" id="{D5DABA9E-10AA-40CD-A533-0B1A8F2287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4" y="1443"/>
                    <a:ext cx="193" cy="150"/>
                  </a:xfrm>
                  <a:custGeom>
                    <a:avLst/>
                    <a:gdLst>
                      <a:gd name="T0" fmla="*/ 173 w 108"/>
                      <a:gd name="T1" fmla="*/ 268 h 79"/>
                      <a:gd name="T2" fmla="*/ 231 w 108"/>
                      <a:gd name="T3" fmla="*/ 273 h 79"/>
                      <a:gd name="T4" fmla="*/ 256 w 108"/>
                      <a:gd name="T5" fmla="*/ 270 h 79"/>
                      <a:gd name="T6" fmla="*/ 268 w 108"/>
                      <a:gd name="T7" fmla="*/ 285 h 79"/>
                      <a:gd name="T8" fmla="*/ 322 w 108"/>
                      <a:gd name="T9" fmla="*/ 241 h 79"/>
                      <a:gd name="T10" fmla="*/ 320 w 108"/>
                      <a:gd name="T11" fmla="*/ 133 h 79"/>
                      <a:gd name="T12" fmla="*/ 277 w 108"/>
                      <a:gd name="T13" fmla="*/ 61 h 79"/>
                      <a:gd name="T14" fmla="*/ 211 w 108"/>
                      <a:gd name="T15" fmla="*/ 0 h 79"/>
                      <a:gd name="T16" fmla="*/ 173 w 108"/>
                      <a:gd name="T17" fmla="*/ 8 h 79"/>
                      <a:gd name="T18" fmla="*/ 173 w 108"/>
                      <a:gd name="T19" fmla="*/ 8 h 79"/>
                      <a:gd name="T20" fmla="*/ 134 w 108"/>
                      <a:gd name="T21" fmla="*/ 0 h 79"/>
                      <a:gd name="T22" fmla="*/ 68 w 108"/>
                      <a:gd name="T23" fmla="*/ 61 h 79"/>
                      <a:gd name="T24" fmla="*/ 29 w 108"/>
                      <a:gd name="T25" fmla="*/ 133 h 79"/>
                      <a:gd name="T26" fmla="*/ 23 w 108"/>
                      <a:gd name="T27" fmla="*/ 241 h 79"/>
                      <a:gd name="T28" fmla="*/ 77 w 108"/>
                      <a:gd name="T29" fmla="*/ 285 h 79"/>
                      <a:gd name="T30" fmla="*/ 89 w 108"/>
                      <a:gd name="T31" fmla="*/ 270 h 79"/>
                      <a:gd name="T32" fmla="*/ 114 w 108"/>
                      <a:gd name="T33" fmla="*/ 273 h 79"/>
                      <a:gd name="T34" fmla="*/ 173 w 108"/>
                      <a:gd name="T35" fmla="*/ 268 h 79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108" h="79">
                        <a:moveTo>
                          <a:pt x="54" y="74"/>
                        </a:moveTo>
                        <a:cubicBezTo>
                          <a:pt x="62" y="74"/>
                          <a:pt x="68" y="75"/>
                          <a:pt x="72" y="76"/>
                        </a:cubicBezTo>
                        <a:cubicBezTo>
                          <a:pt x="76" y="76"/>
                          <a:pt x="78" y="75"/>
                          <a:pt x="80" y="75"/>
                        </a:cubicBezTo>
                        <a:cubicBezTo>
                          <a:pt x="82" y="75"/>
                          <a:pt x="83" y="77"/>
                          <a:pt x="84" y="79"/>
                        </a:cubicBezTo>
                        <a:cubicBezTo>
                          <a:pt x="84" y="79"/>
                          <a:pt x="95" y="75"/>
                          <a:pt x="101" y="67"/>
                        </a:cubicBezTo>
                        <a:cubicBezTo>
                          <a:pt x="108" y="59"/>
                          <a:pt x="105" y="44"/>
                          <a:pt x="100" y="37"/>
                        </a:cubicBezTo>
                        <a:cubicBezTo>
                          <a:pt x="96" y="31"/>
                          <a:pt x="92" y="24"/>
                          <a:pt x="87" y="17"/>
                        </a:cubicBezTo>
                        <a:cubicBezTo>
                          <a:pt x="83" y="10"/>
                          <a:pt x="77" y="0"/>
                          <a:pt x="66" y="0"/>
                        </a:cubicBezTo>
                        <a:cubicBezTo>
                          <a:pt x="55" y="0"/>
                          <a:pt x="61" y="2"/>
                          <a:pt x="54" y="2"/>
                        </a:cubicBezTo>
                        <a:cubicBezTo>
                          <a:pt x="54" y="2"/>
                          <a:pt x="54" y="2"/>
                          <a:pt x="54" y="2"/>
                        </a:cubicBezTo>
                        <a:cubicBezTo>
                          <a:pt x="48" y="2"/>
                          <a:pt x="53" y="0"/>
                          <a:pt x="42" y="0"/>
                        </a:cubicBezTo>
                        <a:cubicBezTo>
                          <a:pt x="32" y="0"/>
                          <a:pt x="26" y="10"/>
                          <a:pt x="21" y="17"/>
                        </a:cubicBezTo>
                        <a:cubicBezTo>
                          <a:pt x="17" y="24"/>
                          <a:pt x="12" y="31"/>
                          <a:pt x="9" y="37"/>
                        </a:cubicBezTo>
                        <a:cubicBezTo>
                          <a:pt x="4" y="44"/>
                          <a:pt x="0" y="59"/>
                          <a:pt x="7" y="67"/>
                        </a:cubicBezTo>
                        <a:cubicBezTo>
                          <a:pt x="14" y="75"/>
                          <a:pt x="24" y="79"/>
                          <a:pt x="24" y="79"/>
                        </a:cubicBezTo>
                        <a:cubicBezTo>
                          <a:pt x="25" y="77"/>
                          <a:pt x="26" y="75"/>
                          <a:pt x="28" y="75"/>
                        </a:cubicBezTo>
                        <a:cubicBezTo>
                          <a:pt x="30" y="75"/>
                          <a:pt x="33" y="76"/>
                          <a:pt x="36" y="76"/>
                        </a:cubicBezTo>
                        <a:cubicBezTo>
                          <a:pt x="41" y="75"/>
                          <a:pt x="47" y="74"/>
                          <a:pt x="54" y="7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33" name="Freeform 318">
                    <a:extLst>
                      <a:ext uri="{FF2B5EF4-FFF2-40B4-BE49-F238E27FC236}">
                        <a16:creationId xmlns:a16="http://schemas.microsoft.com/office/drawing/2014/main" id="{66A7A07A-D6BD-4E13-888C-A9E28715DA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888"/>
                    <a:ext cx="806" cy="682"/>
                  </a:xfrm>
                  <a:custGeom>
                    <a:avLst/>
                    <a:gdLst>
                      <a:gd name="T0" fmla="*/ 722 w 452"/>
                      <a:gd name="T1" fmla="*/ 707 h 359"/>
                      <a:gd name="T2" fmla="*/ 715 w 452"/>
                      <a:gd name="T3" fmla="*/ 809 h 359"/>
                      <a:gd name="T4" fmla="*/ 726 w 452"/>
                      <a:gd name="T5" fmla="*/ 923 h 359"/>
                      <a:gd name="T6" fmla="*/ 617 w 452"/>
                      <a:gd name="T7" fmla="*/ 1104 h 359"/>
                      <a:gd name="T8" fmla="*/ 401 w 452"/>
                      <a:gd name="T9" fmla="*/ 1275 h 359"/>
                      <a:gd name="T10" fmla="*/ 226 w 452"/>
                      <a:gd name="T11" fmla="*/ 1180 h 359"/>
                      <a:gd name="T12" fmla="*/ 162 w 452"/>
                      <a:gd name="T13" fmla="*/ 1104 h 359"/>
                      <a:gd name="T14" fmla="*/ 66 w 452"/>
                      <a:gd name="T15" fmla="*/ 1039 h 359"/>
                      <a:gd name="T16" fmla="*/ 25 w 452"/>
                      <a:gd name="T17" fmla="*/ 914 h 359"/>
                      <a:gd name="T18" fmla="*/ 9 w 452"/>
                      <a:gd name="T19" fmla="*/ 758 h 359"/>
                      <a:gd name="T20" fmla="*/ 32 w 452"/>
                      <a:gd name="T21" fmla="*/ 661 h 359"/>
                      <a:gd name="T22" fmla="*/ 36 w 452"/>
                      <a:gd name="T23" fmla="*/ 617 h 359"/>
                      <a:gd name="T24" fmla="*/ 45 w 452"/>
                      <a:gd name="T25" fmla="*/ 522 h 359"/>
                      <a:gd name="T26" fmla="*/ 139 w 452"/>
                      <a:gd name="T27" fmla="*/ 313 h 359"/>
                      <a:gd name="T28" fmla="*/ 232 w 452"/>
                      <a:gd name="T29" fmla="*/ 173 h 359"/>
                      <a:gd name="T30" fmla="*/ 344 w 452"/>
                      <a:gd name="T31" fmla="*/ 108 h 359"/>
                      <a:gd name="T32" fmla="*/ 446 w 452"/>
                      <a:gd name="T33" fmla="*/ 47 h 359"/>
                      <a:gd name="T34" fmla="*/ 535 w 452"/>
                      <a:gd name="T35" fmla="*/ 25 h 359"/>
                      <a:gd name="T36" fmla="*/ 681 w 452"/>
                      <a:gd name="T37" fmla="*/ 28 h 359"/>
                      <a:gd name="T38" fmla="*/ 726 w 452"/>
                      <a:gd name="T39" fmla="*/ 277 h 359"/>
                      <a:gd name="T40" fmla="*/ 744 w 452"/>
                      <a:gd name="T41" fmla="*/ 80 h 359"/>
                      <a:gd name="T42" fmla="*/ 884 w 452"/>
                      <a:gd name="T43" fmla="*/ 21 h 359"/>
                      <a:gd name="T44" fmla="*/ 947 w 452"/>
                      <a:gd name="T45" fmla="*/ 28 h 359"/>
                      <a:gd name="T46" fmla="*/ 1034 w 452"/>
                      <a:gd name="T47" fmla="*/ 65 h 359"/>
                      <a:gd name="T48" fmla="*/ 1136 w 452"/>
                      <a:gd name="T49" fmla="*/ 116 h 359"/>
                      <a:gd name="T50" fmla="*/ 1218 w 452"/>
                      <a:gd name="T51" fmla="*/ 198 h 359"/>
                      <a:gd name="T52" fmla="*/ 1298 w 452"/>
                      <a:gd name="T53" fmla="*/ 313 h 359"/>
                      <a:gd name="T54" fmla="*/ 1384 w 452"/>
                      <a:gd name="T55" fmla="*/ 498 h 359"/>
                      <a:gd name="T56" fmla="*/ 1389 w 452"/>
                      <a:gd name="T57" fmla="*/ 589 h 359"/>
                      <a:gd name="T58" fmla="*/ 1428 w 452"/>
                      <a:gd name="T59" fmla="*/ 714 h 359"/>
                      <a:gd name="T60" fmla="*/ 1428 w 452"/>
                      <a:gd name="T61" fmla="*/ 819 h 359"/>
                      <a:gd name="T62" fmla="*/ 1384 w 452"/>
                      <a:gd name="T63" fmla="*/ 1035 h 359"/>
                      <a:gd name="T64" fmla="*/ 1259 w 452"/>
                      <a:gd name="T65" fmla="*/ 1184 h 359"/>
                      <a:gd name="T66" fmla="*/ 1161 w 452"/>
                      <a:gd name="T67" fmla="*/ 1231 h 359"/>
                      <a:gd name="T68" fmla="*/ 950 w 452"/>
                      <a:gd name="T69" fmla="*/ 1235 h 359"/>
                      <a:gd name="T70" fmla="*/ 763 w 452"/>
                      <a:gd name="T71" fmla="*/ 1104 h 359"/>
                      <a:gd name="T72" fmla="*/ 731 w 452"/>
                      <a:gd name="T73" fmla="*/ 918 h 359"/>
                      <a:gd name="T74" fmla="*/ 726 w 452"/>
                      <a:gd name="T75" fmla="*/ 722 h 359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0" t="0" r="r" b="b"/>
                    <a:pathLst>
                      <a:path w="452" h="359">
                        <a:moveTo>
                          <a:pt x="228" y="173"/>
                        </a:moveTo>
                        <a:cubicBezTo>
                          <a:pt x="225" y="180"/>
                          <a:pt x="227" y="188"/>
                          <a:pt x="227" y="196"/>
                        </a:cubicBezTo>
                        <a:cubicBezTo>
                          <a:pt x="227" y="203"/>
                          <a:pt x="227" y="204"/>
                          <a:pt x="227" y="211"/>
                        </a:cubicBezTo>
                        <a:cubicBezTo>
                          <a:pt x="227" y="215"/>
                          <a:pt x="226" y="221"/>
                          <a:pt x="225" y="224"/>
                        </a:cubicBezTo>
                        <a:cubicBezTo>
                          <a:pt x="224" y="229"/>
                          <a:pt x="226" y="233"/>
                          <a:pt x="227" y="237"/>
                        </a:cubicBezTo>
                        <a:cubicBezTo>
                          <a:pt x="228" y="244"/>
                          <a:pt x="228" y="249"/>
                          <a:pt x="228" y="256"/>
                        </a:cubicBezTo>
                        <a:cubicBezTo>
                          <a:pt x="227" y="270"/>
                          <a:pt x="232" y="286"/>
                          <a:pt x="226" y="298"/>
                        </a:cubicBezTo>
                        <a:cubicBezTo>
                          <a:pt x="224" y="302"/>
                          <a:pt x="206" y="312"/>
                          <a:pt x="194" y="306"/>
                        </a:cubicBezTo>
                        <a:cubicBezTo>
                          <a:pt x="173" y="293"/>
                          <a:pt x="162" y="359"/>
                          <a:pt x="157" y="356"/>
                        </a:cubicBezTo>
                        <a:cubicBezTo>
                          <a:pt x="146" y="349"/>
                          <a:pt x="138" y="358"/>
                          <a:pt x="126" y="353"/>
                        </a:cubicBezTo>
                        <a:cubicBezTo>
                          <a:pt x="114" y="347"/>
                          <a:pt x="102" y="340"/>
                          <a:pt x="90" y="334"/>
                        </a:cubicBezTo>
                        <a:cubicBezTo>
                          <a:pt x="82" y="330"/>
                          <a:pt x="80" y="326"/>
                          <a:pt x="71" y="327"/>
                        </a:cubicBezTo>
                        <a:cubicBezTo>
                          <a:pt x="68" y="324"/>
                          <a:pt x="62" y="324"/>
                          <a:pt x="59" y="320"/>
                        </a:cubicBezTo>
                        <a:cubicBezTo>
                          <a:pt x="54" y="315"/>
                          <a:pt x="51" y="312"/>
                          <a:pt x="51" y="306"/>
                        </a:cubicBezTo>
                        <a:cubicBezTo>
                          <a:pt x="41" y="305"/>
                          <a:pt x="37" y="304"/>
                          <a:pt x="29" y="298"/>
                        </a:cubicBezTo>
                        <a:cubicBezTo>
                          <a:pt x="26" y="295"/>
                          <a:pt x="23" y="292"/>
                          <a:pt x="21" y="288"/>
                        </a:cubicBezTo>
                        <a:cubicBezTo>
                          <a:pt x="20" y="286"/>
                          <a:pt x="21" y="282"/>
                          <a:pt x="19" y="279"/>
                        </a:cubicBezTo>
                        <a:cubicBezTo>
                          <a:pt x="16" y="277"/>
                          <a:pt x="9" y="256"/>
                          <a:pt x="8" y="253"/>
                        </a:cubicBezTo>
                        <a:cubicBezTo>
                          <a:pt x="3" y="241"/>
                          <a:pt x="0" y="239"/>
                          <a:pt x="3" y="227"/>
                        </a:cubicBezTo>
                        <a:cubicBezTo>
                          <a:pt x="4" y="220"/>
                          <a:pt x="3" y="217"/>
                          <a:pt x="3" y="210"/>
                        </a:cubicBezTo>
                        <a:cubicBezTo>
                          <a:pt x="2" y="204"/>
                          <a:pt x="4" y="204"/>
                          <a:pt x="6" y="198"/>
                        </a:cubicBezTo>
                        <a:cubicBezTo>
                          <a:pt x="7" y="193"/>
                          <a:pt x="7" y="188"/>
                          <a:pt x="10" y="183"/>
                        </a:cubicBezTo>
                        <a:cubicBezTo>
                          <a:pt x="13" y="179"/>
                          <a:pt x="16" y="182"/>
                          <a:pt x="15" y="177"/>
                        </a:cubicBezTo>
                        <a:cubicBezTo>
                          <a:pt x="15" y="176"/>
                          <a:pt x="11" y="173"/>
                          <a:pt x="11" y="171"/>
                        </a:cubicBezTo>
                        <a:cubicBezTo>
                          <a:pt x="9" y="169"/>
                          <a:pt x="10" y="166"/>
                          <a:pt x="9" y="163"/>
                        </a:cubicBezTo>
                        <a:cubicBezTo>
                          <a:pt x="9" y="156"/>
                          <a:pt x="11" y="151"/>
                          <a:pt x="14" y="145"/>
                        </a:cubicBezTo>
                        <a:cubicBezTo>
                          <a:pt x="19" y="134"/>
                          <a:pt x="21" y="121"/>
                          <a:pt x="28" y="112"/>
                        </a:cubicBezTo>
                        <a:cubicBezTo>
                          <a:pt x="35" y="102"/>
                          <a:pt x="41" y="99"/>
                          <a:pt x="44" y="87"/>
                        </a:cubicBezTo>
                        <a:cubicBezTo>
                          <a:pt x="47" y="76"/>
                          <a:pt x="57" y="71"/>
                          <a:pt x="62" y="63"/>
                        </a:cubicBezTo>
                        <a:cubicBezTo>
                          <a:pt x="66" y="56"/>
                          <a:pt x="66" y="53"/>
                          <a:pt x="73" y="48"/>
                        </a:cubicBezTo>
                        <a:cubicBezTo>
                          <a:pt x="77" y="46"/>
                          <a:pt x="80" y="44"/>
                          <a:pt x="82" y="42"/>
                        </a:cubicBezTo>
                        <a:cubicBezTo>
                          <a:pt x="91" y="36"/>
                          <a:pt x="98" y="30"/>
                          <a:pt x="108" y="30"/>
                        </a:cubicBezTo>
                        <a:cubicBezTo>
                          <a:pt x="110" y="21"/>
                          <a:pt x="124" y="24"/>
                          <a:pt x="131" y="21"/>
                        </a:cubicBezTo>
                        <a:cubicBezTo>
                          <a:pt x="134" y="19"/>
                          <a:pt x="136" y="15"/>
                          <a:pt x="140" y="13"/>
                        </a:cubicBezTo>
                        <a:cubicBezTo>
                          <a:pt x="145" y="10"/>
                          <a:pt x="151" y="9"/>
                          <a:pt x="156" y="8"/>
                        </a:cubicBezTo>
                        <a:cubicBezTo>
                          <a:pt x="160" y="8"/>
                          <a:pt x="164" y="8"/>
                          <a:pt x="168" y="7"/>
                        </a:cubicBezTo>
                        <a:cubicBezTo>
                          <a:pt x="173" y="6"/>
                          <a:pt x="178" y="2"/>
                          <a:pt x="183" y="1"/>
                        </a:cubicBezTo>
                        <a:cubicBezTo>
                          <a:pt x="191" y="0"/>
                          <a:pt x="207" y="5"/>
                          <a:pt x="214" y="8"/>
                        </a:cubicBezTo>
                        <a:cubicBezTo>
                          <a:pt x="223" y="15"/>
                          <a:pt x="222" y="26"/>
                          <a:pt x="222" y="34"/>
                        </a:cubicBezTo>
                        <a:cubicBezTo>
                          <a:pt x="222" y="42"/>
                          <a:pt x="228" y="60"/>
                          <a:pt x="228" y="77"/>
                        </a:cubicBezTo>
                        <a:cubicBezTo>
                          <a:pt x="226" y="59"/>
                          <a:pt x="232" y="52"/>
                          <a:pt x="233" y="46"/>
                        </a:cubicBezTo>
                        <a:cubicBezTo>
                          <a:pt x="234" y="41"/>
                          <a:pt x="230" y="35"/>
                          <a:pt x="234" y="22"/>
                        </a:cubicBezTo>
                        <a:cubicBezTo>
                          <a:pt x="238" y="10"/>
                          <a:pt x="245" y="4"/>
                          <a:pt x="257" y="4"/>
                        </a:cubicBezTo>
                        <a:cubicBezTo>
                          <a:pt x="263" y="4"/>
                          <a:pt x="271" y="5"/>
                          <a:pt x="278" y="6"/>
                        </a:cubicBezTo>
                        <a:cubicBezTo>
                          <a:pt x="281" y="6"/>
                          <a:pt x="285" y="11"/>
                          <a:pt x="287" y="11"/>
                        </a:cubicBezTo>
                        <a:cubicBezTo>
                          <a:pt x="291" y="12"/>
                          <a:pt x="294" y="8"/>
                          <a:pt x="298" y="8"/>
                        </a:cubicBezTo>
                        <a:cubicBezTo>
                          <a:pt x="304" y="9"/>
                          <a:pt x="310" y="10"/>
                          <a:pt x="315" y="13"/>
                        </a:cubicBezTo>
                        <a:cubicBezTo>
                          <a:pt x="318" y="15"/>
                          <a:pt x="321" y="16"/>
                          <a:pt x="325" y="18"/>
                        </a:cubicBezTo>
                        <a:cubicBezTo>
                          <a:pt x="328" y="20"/>
                          <a:pt x="337" y="19"/>
                          <a:pt x="344" y="22"/>
                        </a:cubicBezTo>
                        <a:cubicBezTo>
                          <a:pt x="350" y="24"/>
                          <a:pt x="355" y="31"/>
                          <a:pt x="357" y="32"/>
                        </a:cubicBezTo>
                        <a:cubicBezTo>
                          <a:pt x="362" y="34"/>
                          <a:pt x="367" y="38"/>
                          <a:pt x="372" y="42"/>
                        </a:cubicBezTo>
                        <a:cubicBezTo>
                          <a:pt x="375" y="44"/>
                          <a:pt x="380" y="53"/>
                          <a:pt x="383" y="55"/>
                        </a:cubicBezTo>
                        <a:cubicBezTo>
                          <a:pt x="391" y="61"/>
                          <a:pt x="391" y="64"/>
                          <a:pt x="395" y="70"/>
                        </a:cubicBezTo>
                        <a:cubicBezTo>
                          <a:pt x="400" y="79"/>
                          <a:pt x="405" y="76"/>
                          <a:pt x="408" y="87"/>
                        </a:cubicBezTo>
                        <a:cubicBezTo>
                          <a:pt x="412" y="98"/>
                          <a:pt x="415" y="95"/>
                          <a:pt x="421" y="105"/>
                        </a:cubicBezTo>
                        <a:cubicBezTo>
                          <a:pt x="428" y="115"/>
                          <a:pt x="431" y="127"/>
                          <a:pt x="435" y="138"/>
                        </a:cubicBezTo>
                        <a:cubicBezTo>
                          <a:pt x="438" y="144"/>
                          <a:pt x="439" y="147"/>
                          <a:pt x="439" y="154"/>
                        </a:cubicBezTo>
                        <a:cubicBezTo>
                          <a:pt x="439" y="157"/>
                          <a:pt x="436" y="155"/>
                          <a:pt x="437" y="163"/>
                        </a:cubicBezTo>
                        <a:cubicBezTo>
                          <a:pt x="438" y="171"/>
                          <a:pt x="443" y="167"/>
                          <a:pt x="446" y="176"/>
                        </a:cubicBezTo>
                        <a:cubicBezTo>
                          <a:pt x="449" y="182"/>
                          <a:pt x="447" y="193"/>
                          <a:pt x="449" y="198"/>
                        </a:cubicBezTo>
                        <a:cubicBezTo>
                          <a:pt x="451" y="204"/>
                          <a:pt x="452" y="204"/>
                          <a:pt x="452" y="210"/>
                        </a:cubicBezTo>
                        <a:cubicBezTo>
                          <a:pt x="451" y="217"/>
                          <a:pt x="447" y="220"/>
                          <a:pt x="449" y="227"/>
                        </a:cubicBezTo>
                        <a:cubicBezTo>
                          <a:pt x="452" y="239"/>
                          <a:pt x="451" y="241"/>
                          <a:pt x="447" y="253"/>
                        </a:cubicBezTo>
                        <a:cubicBezTo>
                          <a:pt x="446" y="256"/>
                          <a:pt x="443" y="272"/>
                          <a:pt x="435" y="287"/>
                        </a:cubicBezTo>
                        <a:cubicBezTo>
                          <a:pt x="427" y="302"/>
                          <a:pt x="411" y="305"/>
                          <a:pt x="406" y="309"/>
                        </a:cubicBezTo>
                        <a:cubicBezTo>
                          <a:pt x="399" y="314"/>
                          <a:pt x="398" y="325"/>
                          <a:pt x="396" y="328"/>
                        </a:cubicBezTo>
                        <a:cubicBezTo>
                          <a:pt x="392" y="331"/>
                          <a:pt x="387" y="332"/>
                          <a:pt x="383" y="334"/>
                        </a:cubicBezTo>
                        <a:cubicBezTo>
                          <a:pt x="375" y="333"/>
                          <a:pt x="372" y="337"/>
                          <a:pt x="365" y="341"/>
                        </a:cubicBezTo>
                        <a:cubicBezTo>
                          <a:pt x="353" y="347"/>
                          <a:pt x="341" y="347"/>
                          <a:pt x="328" y="353"/>
                        </a:cubicBezTo>
                        <a:cubicBezTo>
                          <a:pt x="317" y="358"/>
                          <a:pt x="310" y="336"/>
                          <a:pt x="299" y="342"/>
                        </a:cubicBezTo>
                        <a:cubicBezTo>
                          <a:pt x="295" y="345"/>
                          <a:pt x="278" y="323"/>
                          <a:pt x="268" y="310"/>
                        </a:cubicBezTo>
                        <a:cubicBezTo>
                          <a:pt x="257" y="310"/>
                          <a:pt x="247" y="308"/>
                          <a:pt x="240" y="306"/>
                        </a:cubicBezTo>
                        <a:cubicBezTo>
                          <a:pt x="236" y="304"/>
                          <a:pt x="230" y="296"/>
                          <a:pt x="230" y="294"/>
                        </a:cubicBezTo>
                        <a:cubicBezTo>
                          <a:pt x="229" y="284"/>
                          <a:pt x="228" y="263"/>
                          <a:pt x="230" y="254"/>
                        </a:cubicBezTo>
                        <a:cubicBezTo>
                          <a:pt x="231" y="244"/>
                          <a:pt x="227" y="232"/>
                          <a:pt x="227" y="224"/>
                        </a:cubicBezTo>
                        <a:cubicBezTo>
                          <a:pt x="227" y="216"/>
                          <a:pt x="228" y="208"/>
                          <a:pt x="228" y="200"/>
                        </a:cubicBezTo>
                        <a:cubicBezTo>
                          <a:pt x="228" y="193"/>
                          <a:pt x="227" y="177"/>
                          <a:pt x="228" y="173"/>
                        </a:cubicBezTo>
                        <a:close/>
                      </a:path>
                    </a:pathLst>
                  </a:custGeom>
                  <a:solidFill>
                    <a:srgbClr val="EDECF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34" name="Freeform 319">
                    <a:extLst>
                      <a:ext uri="{FF2B5EF4-FFF2-40B4-BE49-F238E27FC236}">
                        <a16:creationId xmlns:a16="http://schemas.microsoft.com/office/drawing/2014/main" id="{99D997FA-380A-4154-B15C-2269BC5FD89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508" y="1276"/>
                    <a:ext cx="738" cy="294"/>
                  </a:xfrm>
                  <a:custGeom>
                    <a:avLst/>
                    <a:gdLst>
                      <a:gd name="T0" fmla="*/ 667 w 414"/>
                      <a:gd name="T1" fmla="*/ 116 h 155"/>
                      <a:gd name="T2" fmla="*/ 658 w 414"/>
                      <a:gd name="T3" fmla="*/ 47 h 155"/>
                      <a:gd name="T4" fmla="*/ 629 w 414"/>
                      <a:gd name="T5" fmla="*/ 15 h 155"/>
                      <a:gd name="T6" fmla="*/ 528 w 414"/>
                      <a:gd name="T7" fmla="*/ 36 h 155"/>
                      <a:gd name="T8" fmla="*/ 301 w 414"/>
                      <a:gd name="T9" fmla="*/ 87 h 155"/>
                      <a:gd name="T10" fmla="*/ 0 w 414"/>
                      <a:gd name="T11" fmla="*/ 262 h 155"/>
                      <a:gd name="T12" fmla="*/ 4 w 414"/>
                      <a:gd name="T13" fmla="*/ 269 h 155"/>
                      <a:gd name="T14" fmla="*/ 7 w 414"/>
                      <a:gd name="T15" fmla="*/ 269 h 155"/>
                      <a:gd name="T16" fmla="*/ 37 w 414"/>
                      <a:gd name="T17" fmla="*/ 338 h 155"/>
                      <a:gd name="T18" fmla="*/ 134 w 414"/>
                      <a:gd name="T19" fmla="*/ 417 h 155"/>
                      <a:gd name="T20" fmla="*/ 232 w 414"/>
                      <a:gd name="T21" fmla="*/ 469 h 155"/>
                      <a:gd name="T22" fmla="*/ 446 w 414"/>
                      <a:gd name="T23" fmla="*/ 546 h 155"/>
                      <a:gd name="T24" fmla="*/ 661 w 414"/>
                      <a:gd name="T25" fmla="*/ 345 h 155"/>
                      <a:gd name="T26" fmla="*/ 674 w 414"/>
                      <a:gd name="T27" fmla="*/ 298 h 155"/>
                      <a:gd name="T28" fmla="*/ 667 w 414"/>
                      <a:gd name="T29" fmla="*/ 169 h 155"/>
                      <a:gd name="T30" fmla="*/ 1246 w 414"/>
                      <a:gd name="T31" fmla="*/ 180 h 155"/>
                      <a:gd name="T32" fmla="*/ 979 w 414"/>
                      <a:gd name="T33" fmla="*/ 64 h 155"/>
                      <a:gd name="T34" fmla="*/ 667 w 414"/>
                      <a:gd name="T35" fmla="*/ 47 h 155"/>
                      <a:gd name="T36" fmla="*/ 667 w 414"/>
                      <a:gd name="T37" fmla="*/ 53 h 155"/>
                      <a:gd name="T38" fmla="*/ 677 w 414"/>
                      <a:gd name="T39" fmla="*/ 180 h 155"/>
                      <a:gd name="T40" fmla="*/ 674 w 414"/>
                      <a:gd name="T41" fmla="*/ 192 h 155"/>
                      <a:gd name="T42" fmla="*/ 674 w 414"/>
                      <a:gd name="T43" fmla="*/ 197 h 155"/>
                      <a:gd name="T44" fmla="*/ 674 w 414"/>
                      <a:gd name="T45" fmla="*/ 209 h 155"/>
                      <a:gd name="T46" fmla="*/ 674 w 414"/>
                      <a:gd name="T47" fmla="*/ 220 h 155"/>
                      <a:gd name="T48" fmla="*/ 674 w 414"/>
                      <a:gd name="T49" fmla="*/ 230 h 155"/>
                      <a:gd name="T50" fmla="*/ 674 w 414"/>
                      <a:gd name="T51" fmla="*/ 245 h 155"/>
                      <a:gd name="T52" fmla="*/ 674 w 414"/>
                      <a:gd name="T53" fmla="*/ 248 h 155"/>
                      <a:gd name="T54" fmla="*/ 674 w 414"/>
                      <a:gd name="T55" fmla="*/ 285 h 155"/>
                      <a:gd name="T56" fmla="*/ 674 w 414"/>
                      <a:gd name="T57" fmla="*/ 292 h 155"/>
                      <a:gd name="T58" fmla="*/ 677 w 414"/>
                      <a:gd name="T59" fmla="*/ 302 h 155"/>
                      <a:gd name="T60" fmla="*/ 677 w 414"/>
                      <a:gd name="T61" fmla="*/ 313 h 155"/>
                      <a:gd name="T62" fmla="*/ 677 w 414"/>
                      <a:gd name="T63" fmla="*/ 324 h 155"/>
                      <a:gd name="T64" fmla="*/ 709 w 414"/>
                      <a:gd name="T65" fmla="*/ 366 h 155"/>
                      <a:gd name="T66" fmla="*/ 897 w 414"/>
                      <a:gd name="T67" fmla="*/ 497 h 155"/>
                      <a:gd name="T68" fmla="*/ 1105 w 414"/>
                      <a:gd name="T69" fmla="*/ 493 h 155"/>
                      <a:gd name="T70" fmla="*/ 1205 w 414"/>
                      <a:gd name="T71" fmla="*/ 446 h 155"/>
                      <a:gd name="T72" fmla="*/ 1205 w 414"/>
                      <a:gd name="T73" fmla="*/ 442 h 155"/>
                      <a:gd name="T74" fmla="*/ 1207 w 414"/>
                      <a:gd name="T75" fmla="*/ 438 h 155"/>
                      <a:gd name="T76" fmla="*/ 1223 w 414"/>
                      <a:gd name="T77" fmla="*/ 393 h 155"/>
                      <a:gd name="T78" fmla="*/ 1226 w 414"/>
                      <a:gd name="T79" fmla="*/ 389 h 155"/>
                      <a:gd name="T80" fmla="*/ 1230 w 414"/>
                      <a:gd name="T81" fmla="*/ 381 h 155"/>
                      <a:gd name="T82" fmla="*/ 1235 w 414"/>
                      <a:gd name="T83" fmla="*/ 377 h 155"/>
                      <a:gd name="T84" fmla="*/ 1239 w 414"/>
                      <a:gd name="T85" fmla="*/ 374 h 155"/>
                      <a:gd name="T86" fmla="*/ 1242 w 414"/>
                      <a:gd name="T87" fmla="*/ 370 h 155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414" h="155">
                        <a:moveTo>
                          <a:pt x="210" y="47"/>
                        </a:moveTo>
                        <a:cubicBezTo>
                          <a:pt x="210" y="39"/>
                          <a:pt x="211" y="39"/>
                          <a:pt x="210" y="32"/>
                        </a:cubicBezTo>
                        <a:cubicBezTo>
                          <a:pt x="209" y="28"/>
                          <a:pt x="206" y="27"/>
                          <a:pt x="207" y="22"/>
                        </a:cubicBezTo>
                        <a:cubicBezTo>
                          <a:pt x="207" y="21"/>
                          <a:pt x="207" y="17"/>
                          <a:pt x="207" y="13"/>
                        </a:cubicBezTo>
                        <a:cubicBezTo>
                          <a:pt x="206" y="13"/>
                          <a:pt x="205" y="13"/>
                          <a:pt x="205" y="13"/>
                        </a:cubicBezTo>
                        <a:cubicBezTo>
                          <a:pt x="201" y="10"/>
                          <a:pt x="202" y="6"/>
                          <a:pt x="198" y="4"/>
                        </a:cubicBezTo>
                        <a:cubicBezTo>
                          <a:pt x="192" y="0"/>
                          <a:pt x="188" y="6"/>
                          <a:pt x="183" y="8"/>
                        </a:cubicBezTo>
                        <a:cubicBezTo>
                          <a:pt x="178" y="9"/>
                          <a:pt x="172" y="10"/>
                          <a:pt x="166" y="10"/>
                        </a:cubicBezTo>
                        <a:cubicBezTo>
                          <a:pt x="154" y="11"/>
                          <a:pt x="143" y="10"/>
                          <a:pt x="131" y="13"/>
                        </a:cubicBezTo>
                        <a:cubicBezTo>
                          <a:pt x="119" y="16"/>
                          <a:pt x="108" y="20"/>
                          <a:pt x="95" y="24"/>
                        </a:cubicBezTo>
                        <a:cubicBezTo>
                          <a:pt x="65" y="32"/>
                          <a:pt x="39" y="36"/>
                          <a:pt x="15" y="59"/>
                        </a:cubicBezTo>
                        <a:cubicBezTo>
                          <a:pt x="0" y="73"/>
                          <a:pt x="0" y="73"/>
                          <a:pt x="0" y="73"/>
                        </a:cubicBezTo>
                        <a:cubicBezTo>
                          <a:pt x="0" y="73"/>
                          <a:pt x="0" y="74"/>
                          <a:pt x="1" y="74"/>
                        </a:cubicBezTo>
                        <a:cubicBezTo>
                          <a:pt x="1" y="74"/>
                          <a:pt x="1" y="74"/>
                          <a:pt x="1" y="75"/>
                        </a:cubicBezTo>
                        <a:cubicBezTo>
                          <a:pt x="1" y="75"/>
                          <a:pt x="1" y="75"/>
                          <a:pt x="1" y="75"/>
                        </a:cubicBezTo>
                        <a:cubicBezTo>
                          <a:pt x="1" y="75"/>
                          <a:pt x="1" y="75"/>
                          <a:pt x="2" y="75"/>
                        </a:cubicBezTo>
                        <a:cubicBezTo>
                          <a:pt x="4" y="78"/>
                          <a:pt x="3" y="82"/>
                          <a:pt x="4" y="84"/>
                        </a:cubicBezTo>
                        <a:cubicBezTo>
                          <a:pt x="6" y="88"/>
                          <a:pt x="9" y="91"/>
                          <a:pt x="12" y="94"/>
                        </a:cubicBezTo>
                        <a:cubicBezTo>
                          <a:pt x="20" y="100"/>
                          <a:pt x="24" y="101"/>
                          <a:pt x="34" y="102"/>
                        </a:cubicBezTo>
                        <a:cubicBezTo>
                          <a:pt x="34" y="108"/>
                          <a:pt x="37" y="111"/>
                          <a:pt x="42" y="116"/>
                        </a:cubicBezTo>
                        <a:cubicBezTo>
                          <a:pt x="45" y="120"/>
                          <a:pt x="51" y="120"/>
                          <a:pt x="54" y="123"/>
                        </a:cubicBezTo>
                        <a:cubicBezTo>
                          <a:pt x="63" y="122"/>
                          <a:pt x="65" y="126"/>
                          <a:pt x="73" y="130"/>
                        </a:cubicBezTo>
                        <a:cubicBezTo>
                          <a:pt x="85" y="136"/>
                          <a:pt x="97" y="143"/>
                          <a:pt x="109" y="149"/>
                        </a:cubicBezTo>
                        <a:cubicBezTo>
                          <a:pt x="121" y="154"/>
                          <a:pt x="129" y="145"/>
                          <a:pt x="140" y="152"/>
                        </a:cubicBezTo>
                        <a:cubicBezTo>
                          <a:pt x="145" y="155"/>
                          <a:pt x="156" y="89"/>
                          <a:pt x="177" y="102"/>
                        </a:cubicBezTo>
                        <a:cubicBezTo>
                          <a:pt x="187" y="107"/>
                          <a:pt x="202" y="101"/>
                          <a:pt x="208" y="96"/>
                        </a:cubicBezTo>
                        <a:cubicBezTo>
                          <a:pt x="208" y="94"/>
                          <a:pt x="209" y="92"/>
                          <a:pt x="210" y="90"/>
                        </a:cubicBezTo>
                        <a:cubicBezTo>
                          <a:pt x="211" y="88"/>
                          <a:pt x="212" y="86"/>
                          <a:pt x="212" y="83"/>
                        </a:cubicBezTo>
                        <a:cubicBezTo>
                          <a:pt x="213" y="75"/>
                          <a:pt x="211" y="67"/>
                          <a:pt x="211" y="59"/>
                        </a:cubicBezTo>
                        <a:cubicBezTo>
                          <a:pt x="210" y="55"/>
                          <a:pt x="210" y="50"/>
                          <a:pt x="210" y="47"/>
                        </a:cubicBezTo>
                        <a:close/>
                        <a:moveTo>
                          <a:pt x="408" y="76"/>
                        </a:moveTo>
                        <a:cubicBezTo>
                          <a:pt x="405" y="68"/>
                          <a:pt x="397" y="55"/>
                          <a:pt x="392" y="50"/>
                        </a:cubicBezTo>
                        <a:cubicBezTo>
                          <a:pt x="385" y="45"/>
                          <a:pt x="374" y="43"/>
                          <a:pt x="366" y="38"/>
                        </a:cubicBezTo>
                        <a:cubicBezTo>
                          <a:pt x="348" y="29"/>
                          <a:pt x="328" y="23"/>
                          <a:pt x="308" y="18"/>
                        </a:cubicBezTo>
                        <a:cubicBezTo>
                          <a:pt x="281" y="10"/>
                          <a:pt x="248" y="8"/>
                          <a:pt x="219" y="11"/>
                        </a:cubicBezTo>
                        <a:cubicBezTo>
                          <a:pt x="217" y="11"/>
                          <a:pt x="214" y="12"/>
                          <a:pt x="210" y="13"/>
                        </a:cubicBezTo>
                        <a:cubicBezTo>
                          <a:pt x="210" y="13"/>
                          <a:pt x="210" y="13"/>
                          <a:pt x="210" y="13"/>
                        </a:cubicBezTo>
                        <a:cubicBezTo>
                          <a:pt x="210" y="14"/>
                          <a:pt x="210" y="14"/>
                          <a:pt x="210" y="15"/>
                        </a:cubicBezTo>
                        <a:cubicBezTo>
                          <a:pt x="210" y="17"/>
                          <a:pt x="210" y="19"/>
                          <a:pt x="210" y="20"/>
                        </a:cubicBezTo>
                        <a:cubicBezTo>
                          <a:pt x="210" y="28"/>
                          <a:pt x="214" y="40"/>
                          <a:pt x="213" y="50"/>
                        </a:cubicBezTo>
                        <a:cubicBezTo>
                          <a:pt x="212" y="51"/>
                          <a:pt x="212" y="52"/>
                          <a:pt x="212" y="52"/>
                        </a:cubicBezTo>
                        <a:cubicBezTo>
                          <a:pt x="212" y="53"/>
                          <a:pt x="212" y="53"/>
                          <a:pt x="212" y="53"/>
                        </a:cubicBezTo>
                        <a:cubicBezTo>
                          <a:pt x="212" y="53"/>
                          <a:pt x="212" y="54"/>
                          <a:pt x="212" y="55"/>
                        </a:cubicBezTo>
                        <a:cubicBezTo>
                          <a:pt x="212" y="55"/>
                          <a:pt x="212" y="55"/>
                          <a:pt x="212" y="55"/>
                        </a:cubicBezTo>
                        <a:cubicBezTo>
                          <a:pt x="212" y="56"/>
                          <a:pt x="212" y="56"/>
                          <a:pt x="212" y="57"/>
                        </a:cubicBezTo>
                        <a:cubicBezTo>
                          <a:pt x="212" y="57"/>
                          <a:pt x="212" y="58"/>
                          <a:pt x="212" y="58"/>
                        </a:cubicBezTo>
                        <a:cubicBezTo>
                          <a:pt x="212" y="59"/>
                          <a:pt x="212" y="59"/>
                          <a:pt x="212" y="60"/>
                        </a:cubicBezTo>
                        <a:cubicBezTo>
                          <a:pt x="212" y="60"/>
                          <a:pt x="212" y="61"/>
                          <a:pt x="212" y="61"/>
                        </a:cubicBezTo>
                        <a:cubicBezTo>
                          <a:pt x="212" y="62"/>
                          <a:pt x="212" y="62"/>
                          <a:pt x="212" y="63"/>
                        </a:cubicBezTo>
                        <a:cubicBezTo>
                          <a:pt x="212" y="63"/>
                          <a:pt x="212" y="64"/>
                          <a:pt x="212" y="64"/>
                        </a:cubicBezTo>
                        <a:cubicBezTo>
                          <a:pt x="212" y="65"/>
                          <a:pt x="212" y="66"/>
                          <a:pt x="212" y="67"/>
                        </a:cubicBezTo>
                        <a:cubicBezTo>
                          <a:pt x="212" y="67"/>
                          <a:pt x="212" y="67"/>
                          <a:pt x="212" y="68"/>
                        </a:cubicBezTo>
                        <a:cubicBezTo>
                          <a:pt x="212" y="68"/>
                          <a:pt x="212" y="68"/>
                          <a:pt x="212" y="69"/>
                        </a:cubicBezTo>
                        <a:cubicBezTo>
                          <a:pt x="212" y="69"/>
                          <a:pt x="212" y="69"/>
                          <a:pt x="212" y="69"/>
                        </a:cubicBezTo>
                        <a:cubicBezTo>
                          <a:pt x="212" y="72"/>
                          <a:pt x="212" y="76"/>
                          <a:pt x="212" y="79"/>
                        </a:cubicBezTo>
                        <a:cubicBezTo>
                          <a:pt x="212" y="79"/>
                          <a:pt x="212" y="79"/>
                          <a:pt x="212" y="79"/>
                        </a:cubicBezTo>
                        <a:cubicBezTo>
                          <a:pt x="212" y="79"/>
                          <a:pt x="212" y="80"/>
                          <a:pt x="212" y="80"/>
                        </a:cubicBezTo>
                        <a:cubicBezTo>
                          <a:pt x="212" y="80"/>
                          <a:pt x="212" y="80"/>
                          <a:pt x="212" y="81"/>
                        </a:cubicBezTo>
                        <a:cubicBezTo>
                          <a:pt x="212" y="82"/>
                          <a:pt x="213" y="83"/>
                          <a:pt x="213" y="83"/>
                        </a:cubicBezTo>
                        <a:cubicBezTo>
                          <a:pt x="213" y="84"/>
                          <a:pt x="213" y="84"/>
                          <a:pt x="213" y="84"/>
                        </a:cubicBezTo>
                        <a:cubicBezTo>
                          <a:pt x="213" y="85"/>
                          <a:pt x="213" y="86"/>
                          <a:pt x="213" y="86"/>
                        </a:cubicBezTo>
                        <a:cubicBezTo>
                          <a:pt x="213" y="87"/>
                          <a:pt x="213" y="87"/>
                          <a:pt x="213" y="87"/>
                        </a:cubicBezTo>
                        <a:cubicBezTo>
                          <a:pt x="213" y="88"/>
                          <a:pt x="213" y="88"/>
                          <a:pt x="213" y="89"/>
                        </a:cubicBezTo>
                        <a:cubicBezTo>
                          <a:pt x="213" y="89"/>
                          <a:pt x="213" y="89"/>
                          <a:pt x="213" y="90"/>
                        </a:cubicBezTo>
                        <a:cubicBezTo>
                          <a:pt x="213" y="90"/>
                          <a:pt x="213" y="90"/>
                          <a:pt x="213" y="90"/>
                        </a:cubicBezTo>
                        <a:cubicBezTo>
                          <a:pt x="214" y="92"/>
                          <a:pt x="219" y="100"/>
                          <a:pt x="223" y="102"/>
                        </a:cubicBezTo>
                        <a:cubicBezTo>
                          <a:pt x="230" y="104"/>
                          <a:pt x="240" y="106"/>
                          <a:pt x="251" y="106"/>
                        </a:cubicBezTo>
                        <a:cubicBezTo>
                          <a:pt x="261" y="119"/>
                          <a:pt x="278" y="141"/>
                          <a:pt x="282" y="138"/>
                        </a:cubicBezTo>
                        <a:cubicBezTo>
                          <a:pt x="293" y="132"/>
                          <a:pt x="300" y="154"/>
                          <a:pt x="311" y="149"/>
                        </a:cubicBezTo>
                        <a:cubicBezTo>
                          <a:pt x="324" y="143"/>
                          <a:pt x="336" y="143"/>
                          <a:pt x="348" y="137"/>
                        </a:cubicBezTo>
                        <a:cubicBezTo>
                          <a:pt x="355" y="133"/>
                          <a:pt x="358" y="129"/>
                          <a:pt x="366" y="130"/>
                        </a:cubicBezTo>
                        <a:cubicBezTo>
                          <a:pt x="370" y="128"/>
                          <a:pt x="375" y="127"/>
                          <a:pt x="379" y="124"/>
                        </a:cubicBezTo>
                        <a:cubicBezTo>
                          <a:pt x="379" y="123"/>
                          <a:pt x="379" y="123"/>
                          <a:pt x="379" y="123"/>
                        </a:cubicBezTo>
                        <a:cubicBezTo>
                          <a:pt x="379" y="123"/>
                          <a:pt x="379" y="123"/>
                          <a:pt x="379" y="123"/>
                        </a:cubicBezTo>
                        <a:cubicBezTo>
                          <a:pt x="379" y="122"/>
                          <a:pt x="380" y="122"/>
                          <a:pt x="380" y="122"/>
                        </a:cubicBezTo>
                        <a:cubicBezTo>
                          <a:pt x="380" y="122"/>
                          <a:pt x="380" y="122"/>
                          <a:pt x="380" y="122"/>
                        </a:cubicBezTo>
                        <a:cubicBezTo>
                          <a:pt x="381" y="118"/>
                          <a:pt x="382" y="114"/>
                          <a:pt x="384" y="111"/>
                        </a:cubicBezTo>
                        <a:cubicBezTo>
                          <a:pt x="384" y="110"/>
                          <a:pt x="385" y="110"/>
                          <a:pt x="385" y="109"/>
                        </a:cubicBezTo>
                        <a:cubicBezTo>
                          <a:pt x="385" y="109"/>
                          <a:pt x="385" y="109"/>
                          <a:pt x="385" y="109"/>
                        </a:cubicBezTo>
                        <a:cubicBezTo>
                          <a:pt x="386" y="108"/>
                          <a:pt x="386" y="108"/>
                          <a:pt x="386" y="108"/>
                        </a:cubicBezTo>
                        <a:cubicBezTo>
                          <a:pt x="386" y="108"/>
                          <a:pt x="386" y="107"/>
                          <a:pt x="386" y="107"/>
                        </a:cubicBezTo>
                        <a:cubicBezTo>
                          <a:pt x="387" y="107"/>
                          <a:pt x="387" y="107"/>
                          <a:pt x="387" y="106"/>
                        </a:cubicBezTo>
                        <a:cubicBezTo>
                          <a:pt x="387" y="106"/>
                          <a:pt x="387" y="106"/>
                          <a:pt x="388" y="106"/>
                        </a:cubicBezTo>
                        <a:cubicBezTo>
                          <a:pt x="388" y="106"/>
                          <a:pt x="388" y="105"/>
                          <a:pt x="389" y="105"/>
                        </a:cubicBezTo>
                        <a:cubicBezTo>
                          <a:pt x="389" y="105"/>
                          <a:pt x="390" y="104"/>
                          <a:pt x="390" y="104"/>
                        </a:cubicBezTo>
                        <a:cubicBezTo>
                          <a:pt x="390" y="104"/>
                          <a:pt x="390" y="104"/>
                          <a:pt x="390" y="104"/>
                        </a:cubicBezTo>
                        <a:cubicBezTo>
                          <a:pt x="391" y="104"/>
                          <a:pt x="391" y="104"/>
                          <a:pt x="391" y="103"/>
                        </a:cubicBezTo>
                        <a:cubicBezTo>
                          <a:pt x="391" y="103"/>
                          <a:pt x="391" y="103"/>
                          <a:pt x="391" y="103"/>
                        </a:cubicBezTo>
                        <a:cubicBezTo>
                          <a:pt x="403" y="96"/>
                          <a:pt x="414" y="94"/>
                          <a:pt x="408" y="76"/>
                        </a:cubicBezTo>
                        <a:close/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35" name="Freeform 320">
                    <a:extLst>
                      <a:ext uri="{FF2B5EF4-FFF2-40B4-BE49-F238E27FC236}">
                        <a16:creationId xmlns:a16="http://schemas.microsoft.com/office/drawing/2014/main" id="{601526DB-2E5D-41EC-9CE6-17A0215428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2" y="939"/>
                    <a:ext cx="54" cy="80"/>
                  </a:xfrm>
                  <a:custGeom>
                    <a:avLst/>
                    <a:gdLst>
                      <a:gd name="T0" fmla="*/ 49 w 30"/>
                      <a:gd name="T1" fmla="*/ 8 h 42"/>
                      <a:gd name="T2" fmla="*/ 88 w 30"/>
                      <a:gd name="T3" fmla="*/ 55 h 42"/>
                      <a:gd name="T4" fmla="*/ 81 w 30"/>
                      <a:gd name="T5" fmla="*/ 101 h 42"/>
                      <a:gd name="T6" fmla="*/ 32 w 30"/>
                      <a:gd name="T7" fmla="*/ 112 h 42"/>
                      <a:gd name="T8" fmla="*/ 7 w 30"/>
                      <a:gd name="T9" fmla="*/ 152 h 42"/>
                      <a:gd name="T10" fmla="*/ 7 w 30"/>
                      <a:gd name="T11" fmla="*/ 91 h 42"/>
                      <a:gd name="T12" fmla="*/ 49 w 30"/>
                      <a:gd name="T13" fmla="*/ 72 h 42"/>
                      <a:gd name="T14" fmla="*/ 36 w 30"/>
                      <a:gd name="T15" fmla="*/ 0 h 4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0" h="42">
                        <a:moveTo>
                          <a:pt x="15" y="2"/>
                        </a:moveTo>
                        <a:cubicBezTo>
                          <a:pt x="19" y="7"/>
                          <a:pt x="25" y="9"/>
                          <a:pt x="27" y="15"/>
                        </a:cubicBezTo>
                        <a:cubicBezTo>
                          <a:pt x="29" y="20"/>
                          <a:pt x="30" y="26"/>
                          <a:pt x="25" y="28"/>
                        </a:cubicBezTo>
                        <a:cubicBezTo>
                          <a:pt x="20" y="30"/>
                          <a:pt x="14" y="29"/>
                          <a:pt x="10" y="31"/>
                        </a:cubicBezTo>
                        <a:cubicBezTo>
                          <a:pt x="4" y="33"/>
                          <a:pt x="4" y="36"/>
                          <a:pt x="2" y="42"/>
                        </a:cubicBezTo>
                        <a:cubicBezTo>
                          <a:pt x="2" y="37"/>
                          <a:pt x="0" y="29"/>
                          <a:pt x="2" y="25"/>
                        </a:cubicBezTo>
                        <a:cubicBezTo>
                          <a:pt x="4" y="20"/>
                          <a:pt x="10" y="22"/>
                          <a:pt x="15" y="20"/>
                        </a:cubicBezTo>
                        <a:cubicBezTo>
                          <a:pt x="22" y="17"/>
                          <a:pt x="12" y="6"/>
                          <a:pt x="11" y="0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36" name="Freeform 321">
                    <a:extLst>
                      <a:ext uri="{FF2B5EF4-FFF2-40B4-BE49-F238E27FC236}">
                        <a16:creationId xmlns:a16="http://schemas.microsoft.com/office/drawing/2014/main" id="{2C8DD814-1B3C-451A-AA80-2E8A52CE13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38" y="1280"/>
                    <a:ext cx="223" cy="68"/>
                  </a:xfrm>
                  <a:custGeom>
                    <a:avLst/>
                    <a:gdLst>
                      <a:gd name="T0" fmla="*/ 0 w 125"/>
                      <a:gd name="T1" fmla="*/ 79 h 36"/>
                      <a:gd name="T2" fmla="*/ 54 w 125"/>
                      <a:gd name="T3" fmla="*/ 64 h 36"/>
                      <a:gd name="T4" fmla="*/ 127 w 125"/>
                      <a:gd name="T5" fmla="*/ 40 h 36"/>
                      <a:gd name="T6" fmla="*/ 252 w 125"/>
                      <a:gd name="T7" fmla="*/ 0 h 36"/>
                      <a:gd name="T8" fmla="*/ 332 w 125"/>
                      <a:gd name="T9" fmla="*/ 40 h 36"/>
                      <a:gd name="T10" fmla="*/ 369 w 125"/>
                      <a:gd name="T11" fmla="*/ 72 h 36"/>
                      <a:gd name="T12" fmla="*/ 398 w 125"/>
                      <a:gd name="T13" fmla="*/ 108 h 36"/>
                      <a:gd name="T14" fmla="*/ 376 w 125"/>
                      <a:gd name="T15" fmla="*/ 96 h 36"/>
                      <a:gd name="T16" fmla="*/ 366 w 125"/>
                      <a:gd name="T17" fmla="*/ 128 h 36"/>
                      <a:gd name="T18" fmla="*/ 334 w 125"/>
                      <a:gd name="T19" fmla="*/ 81 h 36"/>
                      <a:gd name="T20" fmla="*/ 296 w 125"/>
                      <a:gd name="T21" fmla="*/ 68 h 36"/>
                      <a:gd name="T22" fmla="*/ 280 w 125"/>
                      <a:gd name="T23" fmla="*/ 28 h 36"/>
                      <a:gd name="T24" fmla="*/ 255 w 125"/>
                      <a:gd name="T25" fmla="*/ 36 h 36"/>
                      <a:gd name="T26" fmla="*/ 203 w 125"/>
                      <a:gd name="T27" fmla="*/ 53 h 36"/>
                      <a:gd name="T28" fmla="*/ 155 w 125"/>
                      <a:gd name="T29" fmla="*/ 53 h 36"/>
                      <a:gd name="T30" fmla="*/ 125 w 125"/>
                      <a:gd name="T31" fmla="*/ 64 h 36"/>
                      <a:gd name="T32" fmla="*/ 89 w 125"/>
                      <a:gd name="T33" fmla="*/ 76 h 36"/>
                      <a:gd name="T34" fmla="*/ 57 w 125"/>
                      <a:gd name="T35" fmla="*/ 60 h 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125" h="36">
                        <a:moveTo>
                          <a:pt x="0" y="22"/>
                        </a:moveTo>
                        <a:cubicBezTo>
                          <a:pt x="4" y="20"/>
                          <a:pt x="12" y="19"/>
                          <a:pt x="17" y="18"/>
                        </a:cubicBezTo>
                        <a:cubicBezTo>
                          <a:pt x="25" y="16"/>
                          <a:pt x="33" y="13"/>
                          <a:pt x="40" y="11"/>
                        </a:cubicBezTo>
                        <a:cubicBezTo>
                          <a:pt x="53" y="6"/>
                          <a:pt x="66" y="1"/>
                          <a:pt x="79" y="0"/>
                        </a:cubicBezTo>
                        <a:cubicBezTo>
                          <a:pt x="90" y="0"/>
                          <a:pt x="96" y="5"/>
                          <a:pt x="104" y="11"/>
                        </a:cubicBezTo>
                        <a:cubicBezTo>
                          <a:pt x="108" y="14"/>
                          <a:pt x="112" y="17"/>
                          <a:pt x="116" y="20"/>
                        </a:cubicBezTo>
                        <a:cubicBezTo>
                          <a:pt x="119" y="23"/>
                          <a:pt x="124" y="26"/>
                          <a:pt x="125" y="30"/>
                        </a:cubicBezTo>
                        <a:cubicBezTo>
                          <a:pt x="123" y="28"/>
                          <a:pt x="120" y="26"/>
                          <a:pt x="118" y="27"/>
                        </a:cubicBezTo>
                        <a:cubicBezTo>
                          <a:pt x="115" y="29"/>
                          <a:pt x="116" y="34"/>
                          <a:pt x="115" y="36"/>
                        </a:cubicBezTo>
                        <a:cubicBezTo>
                          <a:pt x="115" y="31"/>
                          <a:pt x="111" y="21"/>
                          <a:pt x="105" y="23"/>
                        </a:cubicBezTo>
                        <a:cubicBezTo>
                          <a:pt x="105" y="14"/>
                          <a:pt x="98" y="15"/>
                          <a:pt x="93" y="19"/>
                        </a:cubicBezTo>
                        <a:cubicBezTo>
                          <a:pt x="92" y="15"/>
                          <a:pt x="92" y="10"/>
                          <a:pt x="88" y="8"/>
                        </a:cubicBezTo>
                        <a:cubicBezTo>
                          <a:pt x="85" y="5"/>
                          <a:pt x="82" y="6"/>
                          <a:pt x="80" y="10"/>
                        </a:cubicBezTo>
                        <a:cubicBezTo>
                          <a:pt x="72" y="5"/>
                          <a:pt x="71" y="9"/>
                          <a:pt x="64" y="15"/>
                        </a:cubicBezTo>
                        <a:cubicBezTo>
                          <a:pt x="58" y="11"/>
                          <a:pt x="54" y="10"/>
                          <a:pt x="49" y="15"/>
                        </a:cubicBezTo>
                        <a:cubicBezTo>
                          <a:pt x="45" y="8"/>
                          <a:pt x="43" y="17"/>
                          <a:pt x="39" y="18"/>
                        </a:cubicBezTo>
                        <a:cubicBezTo>
                          <a:pt x="35" y="19"/>
                          <a:pt x="30" y="13"/>
                          <a:pt x="28" y="21"/>
                        </a:cubicBezTo>
                        <a:cubicBezTo>
                          <a:pt x="26" y="18"/>
                          <a:pt x="21" y="19"/>
                          <a:pt x="18" y="17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37" name="Freeform 322">
                    <a:extLst>
                      <a:ext uri="{FF2B5EF4-FFF2-40B4-BE49-F238E27FC236}">
                        <a16:creationId xmlns:a16="http://schemas.microsoft.com/office/drawing/2014/main" id="{5D4E3E08-AF14-4C61-B2EB-FFC234AE7E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7" y="1333"/>
                    <a:ext cx="52" cy="38"/>
                  </a:xfrm>
                  <a:custGeom>
                    <a:avLst/>
                    <a:gdLst>
                      <a:gd name="T0" fmla="*/ 0 w 29"/>
                      <a:gd name="T1" fmla="*/ 72 h 20"/>
                      <a:gd name="T2" fmla="*/ 68 w 29"/>
                      <a:gd name="T3" fmla="*/ 51 h 20"/>
                      <a:gd name="T4" fmla="*/ 93 w 29"/>
                      <a:gd name="T5" fmla="*/ 0 h 20"/>
                      <a:gd name="T6" fmla="*/ 57 w 29"/>
                      <a:gd name="T7" fmla="*/ 11 h 20"/>
                      <a:gd name="T8" fmla="*/ 29 w 29"/>
                      <a:gd name="T9" fmla="*/ 4 h 20"/>
                      <a:gd name="T10" fmla="*/ 39 w 29"/>
                      <a:gd name="T11" fmla="*/ 32 h 20"/>
                      <a:gd name="T12" fmla="*/ 9 w 29"/>
                      <a:gd name="T13" fmla="*/ 51 h 2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29" h="20">
                        <a:moveTo>
                          <a:pt x="0" y="20"/>
                        </a:moveTo>
                        <a:cubicBezTo>
                          <a:pt x="6" y="19"/>
                          <a:pt x="14" y="10"/>
                          <a:pt x="21" y="14"/>
                        </a:cubicBezTo>
                        <a:cubicBezTo>
                          <a:pt x="19" y="7"/>
                          <a:pt x="23" y="3"/>
                          <a:pt x="29" y="0"/>
                        </a:cubicBezTo>
                        <a:cubicBezTo>
                          <a:pt x="26" y="2"/>
                          <a:pt x="22" y="1"/>
                          <a:pt x="18" y="3"/>
                        </a:cubicBezTo>
                        <a:cubicBezTo>
                          <a:pt x="14" y="5"/>
                          <a:pt x="13" y="4"/>
                          <a:pt x="9" y="1"/>
                        </a:cubicBezTo>
                        <a:cubicBezTo>
                          <a:pt x="10" y="3"/>
                          <a:pt x="13" y="6"/>
                          <a:pt x="12" y="9"/>
                        </a:cubicBezTo>
                        <a:cubicBezTo>
                          <a:pt x="11" y="13"/>
                          <a:pt x="6" y="12"/>
                          <a:pt x="3" y="14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38" name="Freeform 323">
                    <a:extLst>
                      <a:ext uri="{FF2B5EF4-FFF2-40B4-BE49-F238E27FC236}">
                        <a16:creationId xmlns:a16="http://schemas.microsoft.com/office/drawing/2014/main" id="{767C2724-08C0-41F4-8DF8-3DCF2D1240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00" y="1371"/>
                    <a:ext cx="38" cy="87"/>
                  </a:xfrm>
                  <a:custGeom>
                    <a:avLst/>
                    <a:gdLst>
                      <a:gd name="T0" fmla="*/ 52 w 21"/>
                      <a:gd name="T1" fmla="*/ 25 h 46"/>
                      <a:gd name="T2" fmla="*/ 45 w 21"/>
                      <a:gd name="T3" fmla="*/ 108 h 46"/>
                      <a:gd name="T4" fmla="*/ 36 w 21"/>
                      <a:gd name="T5" fmla="*/ 165 h 46"/>
                      <a:gd name="T6" fmla="*/ 16 w 21"/>
                      <a:gd name="T7" fmla="*/ 121 h 46"/>
                      <a:gd name="T8" fmla="*/ 40 w 21"/>
                      <a:gd name="T9" fmla="*/ 89 h 46"/>
                      <a:gd name="T10" fmla="*/ 7 w 21"/>
                      <a:gd name="T11" fmla="*/ 79 h 46"/>
                      <a:gd name="T12" fmla="*/ 29 w 21"/>
                      <a:gd name="T13" fmla="*/ 40 h 46"/>
                      <a:gd name="T14" fmla="*/ 33 w 21"/>
                      <a:gd name="T15" fmla="*/ 0 h 46"/>
                      <a:gd name="T16" fmla="*/ 52 w 21"/>
                      <a:gd name="T17" fmla="*/ 28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21" h="46">
                        <a:moveTo>
                          <a:pt x="16" y="7"/>
                        </a:moveTo>
                        <a:cubicBezTo>
                          <a:pt x="18" y="16"/>
                          <a:pt x="21" y="22"/>
                          <a:pt x="14" y="30"/>
                        </a:cubicBezTo>
                        <a:cubicBezTo>
                          <a:pt x="10" y="34"/>
                          <a:pt x="4" y="40"/>
                          <a:pt x="11" y="46"/>
                        </a:cubicBezTo>
                        <a:cubicBezTo>
                          <a:pt x="5" y="43"/>
                          <a:pt x="0" y="39"/>
                          <a:pt x="5" y="34"/>
                        </a:cubicBezTo>
                        <a:cubicBezTo>
                          <a:pt x="7" y="32"/>
                          <a:pt x="12" y="28"/>
                          <a:pt x="12" y="25"/>
                        </a:cubicBezTo>
                        <a:cubicBezTo>
                          <a:pt x="11" y="22"/>
                          <a:pt x="5" y="22"/>
                          <a:pt x="2" y="22"/>
                        </a:cubicBezTo>
                        <a:cubicBezTo>
                          <a:pt x="6" y="20"/>
                          <a:pt x="15" y="17"/>
                          <a:pt x="9" y="11"/>
                        </a:cubicBezTo>
                        <a:cubicBezTo>
                          <a:pt x="13" y="8"/>
                          <a:pt x="13" y="3"/>
                          <a:pt x="10" y="0"/>
                        </a:cubicBezTo>
                        <a:cubicBezTo>
                          <a:pt x="13" y="1"/>
                          <a:pt x="16" y="4"/>
                          <a:pt x="16" y="8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39" name="Freeform 324">
                    <a:extLst>
                      <a:ext uri="{FF2B5EF4-FFF2-40B4-BE49-F238E27FC236}">
                        <a16:creationId xmlns:a16="http://schemas.microsoft.com/office/drawing/2014/main" id="{C4D42EB2-3AAB-4F1E-8060-D627ACF60C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54" y="1504"/>
                    <a:ext cx="91" cy="47"/>
                  </a:xfrm>
                  <a:custGeom>
                    <a:avLst/>
                    <a:gdLst>
                      <a:gd name="T0" fmla="*/ 0 w 51"/>
                      <a:gd name="T1" fmla="*/ 0 h 25"/>
                      <a:gd name="T2" fmla="*/ 82 w 51"/>
                      <a:gd name="T3" fmla="*/ 77 h 25"/>
                      <a:gd name="T4" fmla="*/ 134 w 51"/>
                      <a:gd name="T5" fmla="*/ 77 h 25"/>
                      <a:gd name="T6" fmla="*/ 162 w 51"/>
                      <a:gd name="T7" fmla="*/ 15 h 25"/>
                      <a:gd name="T8" fmla="*/ 134 w 51"/>
                      <a:gd name="T9" fmla="*/ 56 h 25"/>
                      <a:gd name="T10" fmla="*/ 114 w 51"/>
                      <a:gd name="T11" fmla="*/ 24 h 25"/>
                      <a:gd name="T12" fmla="*/ 102 w 51"/>
                      <a:gd name="T13" fmla="*/ 60 h 25"/>
                      <a:gd name="T14" fmla="*/ 80 w 51"/>
                      <a:gd name="T15" fmla="*/ 36 h 25"/>
                      <a:gd name="T16" fmla="*/ 41 w 51"/>
                      <a:gd name="T17" fmla="*/ 24 h 25"/>
                      <a:gd name="T18" fmla="*/ 20 w 51"/>
                      <a:gd name="T19" fmla="*/ 24 h 25"/>
                      <a:gd name="T20" fmla="*/ 4 w 51"/>
                      <a:gd name="T21" fmla="*/ 0 h 2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51" h="25">
                        <a:moveTo>
                          <a:pt x="0" y="0"/>
                        </a:moveTo>
                        <a:cubicBezTo>
                          <a:pt x="3" y="14"/>
                          <a:pt x="13" y="19"/>
                          <a:pt x="26" y="22"/>
                        </a:cubicBezTo>
                        <a:cubicBezTo>
                          <a:pt x="30" y="24"/>
                          <a:pt x="38" y="25"/>
                          <a:pt x="42" y="22"/>
                        </a:cubicBezTo>
                        <a:cubicBezTo>
                          <a:pt x="47" y="19"/>
                          <a:pt x="49" y="9"/>
                          <a:pt x="51" y="4"/>
                        </a:cubicBezTo>
                        <a:cubicBezTo>
                          <a:pt x="49" y="8"/>
                          <a:pt x="47" y="15"/>
                          <a:pt x="42" y="16"/>
                        </a:cubicBezTo>
                        <a:cubicBezTo>
                          <a:pt x="36" y="17"/>
                          <a:pt x="37" y="11"/>
                          <a:pt x="36" y="7"/>
                        </a:cubicBezTo>
                        <a:cubicBezTo>
                          <a:pt x="35" y="9"/>
                          <a:pt x="35" y="17"/>
                          <a:pt x="32" y="17"/>
                        </a:cubicBezTo>
                        <a:cubicBezTo>
                          <a:pt x="29" y="18"/>
                          <a:pt x="25" y="13"/>
                          <a:pt x="25" y="10"/>
                        </a:cubicBezTo>
                        <a:cubicBezTo>
                          <a:pt x="21" y="14"/>
                          <a:pt x="12" y="14"/>
                          <a:pt x="13" y="7"/>
                        </a:cubicBezTo>
                        <a:cubicBezTo>
                          <a:pt x="11" y="7"/>
                          <a:pt x="9" y="9"/>
                          <a:pt x="6" y="7"/>
                        </a:cubicBezTo>
                        <a:cubicBezTo>
                          <a:pt x="3" y="6"/>
                          <a:pt x="3" y="2"/>
                          <a:pt x="1" y="0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40" name="Freeform 325">
                    <a:extLst>
                      <a:ext uri="{FF2B5EF4-FFF2-40B4-BE49-F238E27FC236}">
                        <a16:creationId xmlns:a16="http://schemas.microsoft.com/office/drawing/2014/main" id="{79C2E73B-4264-40FF-B2E3-FA46F707D2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5" y="1420"/>
                    <a:ext cx="87" cy="50"/>
                  </a:xfrm>
                  <a:custGeom>
                    <a:avLst/>
                    <a:gdLst>
                      <a:gd name="T0" fmla="*/ 0 w 49"/>
                      <a:gd name="T1" fmla="*/ 37 h 26"/>
                      <a:gd name="T2" fmla="*/ 41 w 49"/>
                      <a:gd name="T3" fmla="*/ 77 h 26"/>
                      <a:gd name="T4" fmla="*/ 85 w 49"/>
                      <a:gd name="T5" fmla="*/ 73 h 26"/>
                      <a:gd name="T6" fmla="*/ 133 w 49"/>
                      <a:gd name="T7" fmla="*/ 73 h 26"/>
                      <a:gd name="T8" fmla="*/ 146 w 49"/>
                      <a:gd name="T9" fmla="*/ 0 h 26"/>
                      <a:gd name="T10" fmla="*/ 130 w 49"/>
                      <a:gd name="T11" fmla="*/ 37 h 26"/>
                      <a:gd name="T12" fmla="*/ 114 w 49"/>
                      <a:gd name="T13" fmla="*/ 25 h 26"/>
                      <a:gd name="T14" fmla="*/ 85 w 49"/>
                      <a:gd name="T15" fmla="*/ 40 h 26"/>
                      <a:gd name="T16" fmla="*/ 53 w 49"/>
                      <a:gd name="T17" fmla="*/ 52 h 26"/>
                      <a:gd name="T18" fmla="*/ 25 w 49"/>
                      <a:gd name="T19" fmla="*/ 52 h 26"/>
                      <a:gd name="T20" fmla="*/ 7 w 49"/>
                      <a:gd name="T21" fmla="*/ 40 h 2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49" h="26">
                        <a:moveTo>
                          <a:pt x="0" y="10"/>
                        </a:moveTo>
                        <a:cubicBezTo>
                          <a:pt x="6" y="11"/>
                          <a:pt x="9" y="17"/>
                          <a:pt x="13" y="21"/>
                        </a:cubicBezTo>
                        <a:cubicBezTo>
                          <a:pt x="18" y="26"/>
                          <a:pt x="21" y="22"/>
                          <a:pt x="27" y="20"/>
                        </a:cubicBezTo>
                        <a:cubicBezTo>
                          <a:pt x="32" y="18"/>
                          <a:pt x="37" y="23"/>
                          <a:pt x="42" y="20"/>
                        </a:cubicBezTo>
                        <a:cubicBezTo>
                          <a:pt x="49" y="15"/>
                          <a:pt x="46" y="7"/>
                          <a:pt x="46" y="0"/>
                        </a:cubicBezTo>
                        <a:cubicBezTo>
                          <a:pt x="44" y="3"/>
                          <a:pt x="44" y="9"/>
                          <a:pt x="41" y="10"/>
                        </a:cubicBezTo>
                        <a:cubicBezTo>
                          <a:pt x="39" y="11"/>
                          <a:pt x="36" y="10"/>
                          <a:pt x="36" y="7"/>
                        </a:cubicBezTo>
                        <a:cubicBezTo>
                          <a:pt x="33" y="11"/>
                          <a:pt x="31" y="19"/>
                          <a:pt x="27" y="11"/>
                        </a:cubicBezTo>
                        <a:cubicBezTo>
                          <a:pt x="24" y="15"/>
                          <a:pt x="21" y="19"/>
                          <a:pt x="17" y="14"/>
                        </a:cubicBezTo>
                        <a:cubicBezTo>
                          <a:pt x="14" y="18"/>
                          <a:pt x="12" y="16"/>
                          <a:pt x="8" y="14"/>
                        </a:cubicBezTo>
                        <a:cubicBezTo>
                          <a:pt x="7" y="13"/>
                          <a:pt x="3" y="10"/>
                          <a:pt x="2" y="11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41" name="Freeform 326">
                    <a:extLst>
                      <a:ext uri="{FF2B5EF4-FFF2-40B4-BE49-F238E27FC236}">
                        <a16:creationId xmlns:a16="http://schemas.microsoft.com/office/drawing/2014/main" id="{95999264-BA64-4D6F-AD57-696D82636B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9" y="1327"/>
                    <a:ext cx="184" cy="88"/>
                  </a:xfrm>
                  <a:custGeom>
                    <a:avLst/>
                    <a:gdLst>
                      <a:gd name="T0" fmla="*/ 7 w 103"/>
                      <a:gd name="T1" fmla="*/ 59 h 46"/>
                      <a:gd name="T2" fmla="*/ 0 w 103"/>
                      <a:gd name="T3" fmla="*/ 113 h 46"/>
                      <a:gd name="T4" fmla="*/ 7 w 103"/>
                      <a:gd name="T5" fmla="*/ 168 h 46"/>
                      <a:gd name="T6" fmla="*/ 36 w 103"/>
                      <a:gd name="T7" fmla="*/ 121 h 46"/>
                      <a:gd name="T8" fmla="*/ 70 w 103"/>
                      <a:gd name="T9" fmla="*/ 143 h 46"/>
                      <a:gd name="T10" fmla="*/ 121 w 103"/>
                      <a:gd name="T11" fmla="*/ 117 h 46"/>
                      <a:gd name="T12" fmla="*/ 146 w 103"/>
                      <a:gd name="T13" fmla="*/ 143 h 46"/>
                      <a:gd name="T14" fmla="*/ 186 w 103"/>
                      <a:gd name="T15" fmla="*/ 128 h 46"/>
                      <a:gd name="T16" fmla="*/ 243 w 103"/>
                      <a:gd name="T17" fmla="*/ 80 h 46"/>
                      <a:gd name="T18" fmla="*/ 288 w 103"/>
                      <a:gd name="T19" fmla="*/ 69 h 46"/>
                      <a:gd name="T20" fmla="*/ 305 w 103"/>
                      <a:gd name="T21" fmla="*/ 59 h 46"/>
                      <a:gd name="T22" fmla="*/ 284 w 103"/>
                      <a:gd name="T23" fmla="*/ 92 h 46"/>
                      <a:gd name="T24" fmla="*/ 230 w 103"/>
                      <a:gd name="T25" fmla="*/ 103 h 46"/>
                      <a:gd name="T26" fmla="*/ 232 w 103"/>
                      <a:gd name="T27" fmla="*/ 136 h 46"/>
                      <a:gd name="T28" fmla="*/ 261 w 103"/>
                      <a:gd name="T29" fmla="*/ 168 h 46"/>
                      <a:gd name="T30" fmla="*/ 313 w 103"/>
                      <a:gd name="T31" fmla="*/ 132 h 46"/>
                      <a:gd name="T32" fmla="*/ 325 w 103"/>
                      <a:gd name="T33" fmla="*/ 44 h 46"/>
                      <a:gd name="T34" fmla="*/ 320 w 103"/>
                      <a:gd name="T35" fmla="*/ 11 h 46"/>
                      <a:gd name="T36" fmla="*/ 300 w 103"/>
                      <a:gd name="T37" fmla="*/ 15 h 46"/>
                      <a:gd name="T38" fmla="*/ 232 w 103"/>
                      <a:gd name="T39" fmla="*/ 40 h 46"/>
                      <a:gd name="T40" fmla="*/ 175 w 103"/>
                      <a:gd name="T41" fmla="*/ 48 h 46"/>
                      <a:gd name="T42" fmla="*/ 109 w 103"/>
                      <a:gd name="T43" fmla="*/ 69 h 46"/>
                      <a:gd name="T44" fmla="*/ 61 w 103"/>
                      <a:gd name="T45" fmla="*/ 65 h 46"/>
                      <a:gd name="T46" fmla="*/ 13 w 103"/>
                      <a:gd name="T47" fmla="*/ 52 h 4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103" h="46">
                        <a:moveTo>
                          <a:pt x="2" y="16"/>
                        </a:moveTo>
                        <a:cubicBezTo>
                          <a:pt x="2" y="21"/>
                          <a:pt x="0" y="26"/>
                          <a:pt x="0" y="31"/>
                        </a:cubicBezTo>
                        <a:cubicBezTo>
                          <a:pt x="0" y="36"/>
                          <a:pt x="1" y="42"/>
                          <a:pt x="2" y="46"/>
                        </a:cubicBezTo>
                        <a:cubicBezTo>
                          <a:pt x="5" y="41"/>
                          <a:pt x="3" y="35"/>
                          <a:pt x="11" y="33"/>
                        </a:cubicBezTo>
                        <a:cubicBezTo>
                          <a:pt x="16" y="33"/>
                          <a:pt x="18" y="35"/>
                          <a:pt x="22" y="39"/>
                        </a:cubicBezTo>
                        <a:cubicBezTo>
                          <a:pt x="24" y="33"/>
                          <a:pt x="32" y="26"/>
                          <a:pt x="38" y="32"/>
                        </a:cubicBezTo>
                        <a:cubicBezTo>
                          <a:pt x="40" y="25"/>
                          <a:pt x="46" y="36"/>
                          <a:pt x="46" y="39"/>
                        </a:cubicBezTo>
                        <a:cubicBezTo>
                          <a:pt x="48" y="32"/>
                          <a:pt x="53" y="29"/>
                          <a:pt x="58" y="35"/>
                        </a:cubicBezTo>
                        <a:cubicBezTo>
                          <a:pt x="58" y="26"/>
                          <a:pt x="70" y="25"/>
                          <a:pt x="76" y="22"/>
                        </a:cubicBezTo>
                        <a:cubicBezTo>
                          <a:pt x="80" y="21"/>
                          <a:pt x="86" y="20"/>
                          <a:pt x="90" y="19"/>
                        </a:cubicBezTo>
                        <a:cubicBezTo>
                          <a:pt x="92" y="17"/>
                          <a:pt x="95" y="12"/>
                          <a:pt x="96" y="16"/>
                        </a:cubicBezTo>
                        <a:cubicBezTo>
                          <a:pt x="96" y="19"/>
                          <a:pt x="92" y="24"/>
                          <a:pt x="89" y="25"/>
                        </a:cubicBezTo>
                        <a:cubicBezTo>
                          <a:pt x="84" y="28"/>
                          <a:pt x="78" y="26"/>
                          <a:pt x="72" y="28"/>
                        </a:cubicBezTo>
                        <a:cubicBezTo>
                          <a:pt x="66" y="31"/>
                          <a:pt x="68" y="34"/>
                          <a:pt x="73" y="37"/>
                        </a:cubicBezTo>
                        <a:cubicBezTo>
                          <a:pt x="77" y="40"/>
                          <a:pt x="80" y="42"/>
                          <a:pt x="82" y="46"/>
                        </a:cubicBezTo>
                        <a:cubicBezTo>
                          <a:pt x="80" y="35"/>
                          <a:pt x="92" y="39"/>
                          <a:pt x="98" y="36"/>
                        </a:cubicBezTo>
                        <a:cubicBezTo>
                          <a:pt x="103" y="32"/>
                          <a:pt x="102" y="18"/>
                          <a:pt x="102" y="12"/>
                        </a:cubicBezTo>
                        <a:cubicBezTo>
                          <a:pt x="101" y="10"/>
                          <a:pt x="102" y="5"/>
                          <a:pt x="100" y="3"/>
                        </a:cubicBezTo>
                        <a:cubicBezTo>
                          <a:pt x="98" y="0"/>
                          <a:pt x="97" y="3"/>
                          <a:pt x="94" y="4"/>
                        </a:cubicBezTo>
                        <a:cubicBezTo>
                          <a:pt x="87" y="9"/>
                          <a:pt x="81" y="11"/>
                          <a:pt x="73" y="11"/>
                        </a:cubicBezTo>
                        <a:cubicBezTo>
                          <a:pt x="67" y="11"/>
                          <a:pt x="60" y="11"/>
                          <a:pt x="55" y="13"/>
                        </a:cubicBezTo>
                        <a:cubicBezTo>
                          <a:pt x="48" y="15"/>
                          <a:pt x="42" y="19"/>
                          <a:pt x="34" y="19"/>
                        </a:cubicBezTo>
                        <a:cubicBezTo>
                          <a:pt x="29" y="19"/>
                          <a:pt x="24" y="19"/>
                          <a:pt x="19" y="18"/>
                        </a:cubicBezTo>
                        <a:cubicBezTo>
                          <a:pt x="14" y="18"/>
                          <a:pt x="9" y="15"/>
                          <a:pt x="4" y="14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42" name="Freeform 327">
                    <a:extLst>
                      <a:ext uri="{FF2B5EF4-FFF2-40B4-BE49-F238E27FC236}">
                        <a16:creationId xmlns:a16="http://schemas.microsoft.com/office/drawing/2014/main" id="{BB77C343-0EDC-4372-9E37-E3F83848BF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4" y="1293"/>
                    <a:ext cx="171" cy="85"/>
                  </a:xfrm>
                  <a:custGeom>
                    <a:avLst/>
                    <a:gdLst>
                      <a:gd name="T0" fmla="*/ 0 w 96"/>
                      <a:gd name="T1" fmla="*/ 76 h 45"/>
                      <a:gd name="T2" fmla="*/ 89 w 96"/>
                      <a:gd name="T3" fmla="*/ 8 h 45"/>
                      <a:gd name="T4" fmla="*/ 166 w 96"/>
                      <a:gd name="T5" fmla="*/ 25 h 45"/>
                      <a:gd name="T6" fmla="*/ 239 w 96"/>
                      <a:gd name="T7" fmla="*/ 57 h 45"/>
                      <a:gd name="T8" fmla="*/ 273 w 96"/>
                      <a:gd name="T9" fmla="*/ 49 h 45"/>
                      <a:gd name="T10" fmla="*/ 305 w 96"/>
                      <a:gd name="T11" fmla="*/ 28 h 45"/>
                      <a:gd name="T12" fmla="*/ 255 w 96"/>
                      <a:gd name="T13" fmla="*/ 85 h 45"/>
                      <a:gd name="T14" fmla="*/ 210 w 96"/>
                      <a:gd name="T15" fmla="*/ 72 h 45"/>
                      <a:gd name="T16" fmla="*/ 200 w 96"/>
                      <a:gd name="T17" fmla="*/ 108 h 45"/>
                      <a:gd name="T18" fmla="*/ 153 w 96"/>
                      <a:gd name="T19" fmla="*/ 121 h 45"/>
                      <a:gd name="T20" fmla="*/ 126 w 96"/>
                      <a:gd name="T21" fmla="*/ 108 h 45"/>
                      <a:gd name="T22" fmla="*/ 146 w 96"/>
                      <a:gd name="T23" fmla="*/ 93 h 45"/>
                      <a:gd name="T24" fmla="*/ 130 w 96"/>
                      <a:gd name="T25" fmla="*/ 79 h 45"/>
                      <a:gd name="T26" fmla="*/ 105 w 96"/>
                      <a:gd name="T27" fmla="*/ 47 h 45"/>
                      <a:gd name="T28" fmla="*/ 93 w 96"/>
                      <a:gd name="T29" fmla="*/ 81 h 45"/>
                      <a:gd name="T30" fmla="*/ 64 w 96"/>
                      <a:gd name="T31" fmla="*/ 64 h 45"/>
                      <a:gd name="T32" fmla="*/ 45 w 96"/>
                      <a:gd name="T33" fmla="*/ 108 h 45"/>
                      <a:gd name="T34" fmla="*/ 21 w 96"/>
                      <a:gd name="T35" fmla="*/ 161 h 45"/>
                      <a:gd name="T36" fmla="*/ 4 w 96"/>
                      <a:gd name="T37" fmla="*/ 140 h 45"/>
                      <a:gd name="T38" fmla="*/ 4 w 96"/>
                      <a:gd name="T39" fmla="*/ 96 h 45"/>
                      <a:gd name="T40" fmla="*/ 0 w 96"/>
                      <a:gd name="T41" fmla="*/ 85 h 4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6" h="45">
                        <a:moveTo>
                          <a:pt x="0" y="21"/>
                        </a:moveTo>
                        <a:cubicBezTo>
                          <a:pt x="7" y="12"/>
                          <a:pt x="17" y="4"/>
                          <a:pt x="28" y="2"/>
                        </a:cubicBezTo>
                        <a:cubicBezTo>
                          <a:pt x="38" y="0"/>
                          <a:pt x="44" y="2"/>
                          <a:pt x="52" y="7"/>
                        </a:cubicBezTo>
                        <a:cubicBezTo>
                          <a:pt x="59" y="12"/>
                          <a:pt x="65" y="17"/>
                          <a:pt x="75" y="16"/>
                        </a:cubicBezTo>
                        <a:cubicBezTo>
                          <a:pt x="79" y="16"/>
                          <a:pt x="82" y="15"/>
                          <a:pt x="86" y="14"/>
                        </a:cubicBezTo>
                        <a:cubicBezTo>
                          <a:pt x="89" y="12"/>
                          <a:pt x="93" y="8"/>
                          <a:pt x="96" y="8"/>
                        </a:cubicBezTo>
                        <a:cubicBezTo>
                          <a:pt x="90" y="11"/>
                          <a:pt x="82" y="17"/>
                          <a:pt x="80" y="24"/>
                        </a:cubicBezTo>
                        <a:cubicBezTo>
                          <a:pt x="76" y="21"/>
                          <a:pt x="70" y="16"/>
                          <a:pt x="66" y="20"/>
                        </a:cubicBezTo>
                        <a:cubicBezTo>
                          <a:pt x="64" y="23"/>
                          <a:pt x="65" y="28"/>
                          <a:pt x="63" y="30"/>
                        </a:cubicBezTo>
                        <a:cubicBezTo>
                          <a:pt x="61" y="32"/>
                          <a:pt x="51" y="34"/>
                          <a:pt x="48" y="34"/>
                        </a:cubicBezTo>
                        <a:cubicBezTo>
                          <a:pt x="45" y="34"/>
                          <a:pt x="42" y="32"/>
                          <a:pt x="40" y="30"/>
                        </a:cubicBezTo>
                        <a:cubicBezTo>
                          <a:pt x="41" y="27"/>
                          <a:pt x="45" y="29"/>
                          <a:pt x="46" y="26"/>
                        </a:cubicBezTo>
                        <a:cubicBezTo>
                          <a:pt x="47" y="24"/>
                          <a:pt x="43" y="23"/>
                          <a:pt x="41" y="22"/>
                        </a:cubicBezTo>
                        <a:cubicBezTo>
                          <a:pt x="39" y="19"/>
                          <a:pt x="38" y="13"/>
                          <a:pt x="33" y="13"/>
                        </a:cubicBezTo>
                        <a:cubicBezTo>
                          <a:pt x="28" y="14"/>
                          <a:pt x="30" y="20"/>
                          <a:pt x="29" y="23"/>
                        </a:cubicBezTo>
                        <a:cubicBezTo>
                          <a:pt x="29" y="19"/>
                          <a:pt x="24" y="16"/>
                          <a:pt x="20" y="18"/>
                        </a:cubicBezTo>
                        <a:cubicBezTo>
                          <a:pt x="16" y="20"/>
                          <a:pt x="14" y="26"/>
                          <a:pt x="14" y="30"/>
                        </a:cubicBezTo>
                        <a:cubicBezTo>
                          <a:pt x="6" y="23"/>
                          <a:pt x="7" y="40"/>
                          <a:pt x="7" y="45"/>
                        </a:cubicBezTo>
                        <a:cubicBezTo>
                          <a:pt x="3" y="42"/>
                          <a:pt x="2" y="44"/>
                          <a:pt x="1" y="39"/>
                        </a:cubicBezTo>
                        <a:cubicBezTo>
                          <a:pt x="1" y="35"/>
                          <a:pt x="2" y="31"/>
                          <a:pt x="1" y="27"/>
                        </a:cubicBezTo>
                        <a:cubicBezTo>
                          <a:pt x="1" y="26"/>
                          <a:pt x="0" y="24"/>
                          <a:pt x="0" y="24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43" name="Freeform 328">
                    <a:extLst>
                      <a:ext uri="{FF2B5EF4-FFF2-40B4-BE49-F238E27FC236}">
                        <a16:creationId xmlns:a16="http://schemas.microsoft.com/office/drawing/2014/main" id="{A9222F2C-A3FC-44A6-B1FA-8B367BE4DF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8" y="1477"/>
                    <a:ext cx="98" cy="76"/>
                  </a:xfrm>
                  <a:custGeom>
                    <a:avLst/>
                    <a:gdLst>
                      <a:gd name="T0" fmla="*/ 4 w 55"/>
                      <a:gd name="T1" fmla="*/ 72 h 40"/>
                      <a:gd name="T2" fmla="*/ 0 w 55"/>
                      <a:gd name="T3" fmla="*/ 144 h 40"/>
                      <a:gd name="T4" fmla="*/ 53 w 55"/>
                      <a:gd name="T5" fmla="*/ 137 h 40"/>
                      <a:gd name="T6" fmla="*/ 29 w 55"/>
                      <a:gd name="T7" fmla="*/ 127 h 40"/>
                      <a:gd name="T8" fmla="*/ 29 w 55"/>
                      <a:gd name="T9" fmla="*/ 87 h 40"/>
                      <a:gd name="T10" fmla="*/ 37 w 55"/>
                      <a:gd name="T11" fmla="*/ 84 h 40"/>
                      <a:gd name="T12" fmla="*/ 57 w 55"/>
                      <a:gd name="T13" fmla="*/ 57 h 40"/>
                      <a:gd name="T14" fmla="*/ 77 w 55"/>
                      <a:gd name="T15" fmla="*/ 61 h 40"/>
                      <a:gd name="T16" fmla="*/ 86 w 55"/>
                      <a:gd name="T17" fmla="*/ 44 h 40"/>
                      <a:gd name="T18" fmla="*/ 110 w 55"/>
                      <a:gd name="T19" fmla="*/ 55 h 40"/>
                      <a:gd name="T20" fmla="*/ 153 w 55"/>
                      <a:gd name="T21" fmla="*/ 68 h 40"/>
                      <a:gd name="T22" fmla="*/ 175 w 55"/>
                      <a:gd name="T23" fmla="*/ 40 h 40"/>
                      <a:gd name="T24" fmla="*/ 159 w 55"/>
                      <a:gd name="T25" fmla="*/ 25 h 40"/>
                      <a:gd name="T26" fmla="*/ 105 w 55"/>
                      <a:gd name="T27" fmla="*/ 0 h 40"/>
                      <a:gd name="T28" fmla="*/ 73 w 55"/>
                      <a:gd name="T29" fmla="*/ 32 h 40"/>
                      <a:gd name="T30" fmla="*/ 9 w 55"/>
                      <a:gd name="T31" fmla="*/ 61 h 4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55" h="40">
                        <a:moveTo>
                          <a:pt x="1" y="20"/>
                        </a:moveTo>
                        <a:cubicBezTo>
                          <a:pt x="3" y="26"/>
                          <a:pt x="1" y="34"/>
                          <a:pt x="0" y="40"/>
                        </a:cubicBezTo>
                        <a:cubicBezTo>
                          <a:pt x="5" y="36"/>
                          <a:pt x="12" y="38"/>
                          <a:pt x="17" y="38"/>
                        </a:cubicBezTo>
                        <a:cubicBezTo>
                          <a:pt x="15" y="38"/>
                          <a:pt x="11" y="37"/>
                          <a:pt x="9" y="35"/>
                        </a:cubicBezTo>
                        <a:cubicBezTo>
                          <a:pt x="8" y="33"/>
                          <a:pt x="7" y="26"/>
                          <a:pt x="9" y="24"/>
                        </a:cubicBezTo>
                        <a:cubicBezTo>
                          <a:pt x="10" y="22"/>
                          <a:pt x="11" y="24"/>
                          <a:pt x="12" y="23"/>
                        </a:cubicBezTo>
                        <a:cubicBezTo>
                          <a:pt x="15" y="21"/>
                          <a:pt x="15" y="17"/>
                          <a:pt x="18" y="16"/>
                        </a:cubicBezTo>
                        <a:cubicBezTo>
                          <a:pt x="20" y="16"/>
                          <a:pt x="23" y="17"/>
                          <a:pt x="24" y="17"/>
                        </a:cubicBezTo>
                        <a:cubicBezTo>
                          <a:pt x="27" y="16"/>
                          <a:pt x="26" y="14"/>
                          <a:pt x="27" y="12"/>
                        </a:cubicBezTo>
                        <a:cubicBezTo>
                          <a:pt x="30" y="6"/>
                          <a:pt x="36" y="9"/>
                          <a:pt x="35" y="15"/>
                        </a:cubicBezTo>
                        <a:cubicBezTo>
                          <a:pt x="38" y="4"/>
                          <a:pt x="53" y="10"/>
                          <a:pt x="48" y="19"/>
                        </a:cubicBezTo>
                        <a:cubicBezTo>
                          <a:pt x="49" y="18"/>
                          <a:pt x="55" y="12"/>
                          <a:pt x="55" y="11"/>
                        </a:cubicBezTo>
                        <a:cubicBezTo>
                          <a:pt x="55" y="8"/>
                          <a:pt x="52" y="8"/>
                          <a:pt x="50" y="7"/>
                        </a:cubicBezTo>
                        <a:cubicBezTo>
                          <a:pt x="45" y="6"/>
                          <a:pt x="39" y="0"/>
                          <a:pt x="33" y="0"/>
                        </a:cubicBezTo>
                        <a:cubicBezTo>
                          <a:pt x="28" y="1"/>
                          <a:pt x="27" y="7"/>
                          <a:pt x="23" y="9"/>
                        </a:cubicBezTo>
                        <a:cubicBezTo>
                          <a:pt x="17" y="13"/>
                          <a:pt x="9" y="14"/>
                          <a:pt x="3" y="17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44" name="Freeform 329">
                    <a:extLst>
                      <a:ext uri="{FF2B5EF4-FFF2-40B4-BE49-F238E27FC236}">
                        <a16:creationId xmlns:a16="http://schemas.microsoft.com/office/drawing/2014/main" id="{92A77699-7D82-47F7-93A9-E591B0F6F6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3" y="1500"/>
                    <a:ext cx="83" cy="65"/>
                  </a:xfrm>
                  <a:custGeom>
                    <a:avLst/>
                    <a:gdLst>
                      <a:gd name="T0" fmla="*/ 0 w 47"/>
                      <a:gd name="T1" fmla="*/ 88 h 34"/>
                      <a:gd name="T2" fmla="*/ 41 w 47"/>
                      <a:gd name="T3" fmla="*/ 105 h 34"/>
                      <a:gd name="T4" fmla="*/ 115 w 47"/>
                      <a:gd name="T5" fmla="*/ 113 h 34"/>
                      <a:gd name="T6" fmla="*/ 140 w 47"/>
                      <a:gd name="T7" fmla="*/ 29 h 34"/>
                      <a:gd name="T8" fmla="*/ 102 w 47"/>
                      <a:gd name="T9" fmla="*/ 33 h 34"/>
                      <a:gd name="T10" fmla="*/ 74 w 47"/>
                      <a:gd name="T11" fmla="*/ 0 h 34"/>
                      <a:gd name="T12" fmla="*/ 87 w 47"/>
                      <a:gd name="T13" fmla="*/ 36 h 34"/>
                      <a:gd name="T14" fmla="*/ 85 w 47"/>
                      <a:gd name="T15" fmla="*/ 76 h 34"/>
                      <a:gd name="T16" fmla="*/ 28 w 47"/>
                      <a:gd name="T17" fmla="*/ 52 h 34"/>
                      <a:gd name="T18" fmla="*/ 12 w 47"/>
                      <a:gd name="T19" fmla="*/ 80 h 3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47" h="34">
                        <a:moveTo>
                          <a:pt x="0" y="24"/>
                        </a:moveTo>
                        <a:cubicBezTo>
                          <a:pt x="5" y="26"/>
                          <a:pt x="11" y="25"/>
                          <a:pt x="13" y="29"/>
                        </a:cubicBezTo>
                        <a:cubicBezTo>
                          <a:pt x="20" y="25"/>
                          <a:pt x="29" y="34"/>
                          <a:pt x="37" y="31"/>
                        </a:cubicBezTo>
                        <a:cubicBezTo>
                          <a:pt x="44" y="28"/>
                          <a:pt x="47" y="14"/>
                          <a:pt x="45" y="8"/>
                        </a:cubicBezTo>
                        <a:cubicBezTo>
                          <a:pt x="41" y="10"/>
                          <a:pt x="37" y="10"/>
                          <a:pt x="33" y="9"/>
                        </a:cubicBezTo>
                        <a:cubicBezTo>
                          <a:pt x="27" y="7"/>
                          <a:pt x="27" y="3"/>
                          <a:pt x="24" y="0"/>
                        </a:cubicBezTo>
                        <a:cubicBezTo>
                          <a:pt x="24" y="4"/>
                          <a:pt x="27" y="6"/>
                          <a:pt x="28" y="10"/>
                        </a:cubicBezTo>
                        <a:cubicBezTo>
                          <a:pt x="29" y="12"/>
                          <a:pt x="29" y="18"/>
                          <a:pt x="27" y="21"/>
                        </a:cubicBezTo>
                        <a:cubicBezTo>
                          <a:pt x="21" y="28"/>
                          <a:pt x="14" y="18"/>
                          <a:pt x="9" y="14"/>
                        </a:cubicBezTo>
                        <a:cubicBezTo>
                          <a:pt x="8" y="17"/>
                          <a:pt x="8" y="21"/>
                          <a:pt x="4" y="22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45" name="Freeform 330">
                    <a:extLst>
                      <a:ext uri="{FF2B5EF4-FFF2-40B4-BE49-F238E27FC236}">
                        <a16:creationId xmlns:a16="http://schemas.microsoft.com/office/drawing/2014/main" id="{0CDD8B39-2125-41F9-A17E-874394604B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2" y="1416"/>
                    <a:ext cx="57" cy="42"/>
                  </a:xfrm>
                  <a:custGeom>
                    <a:avLst/>
                    <a:gdLst>
                      <a:gd name="T0" fmla="*/ 29 w 32"/>
                      <a:gd name="T1" fmla="*/ 25 h 22"/>
                      <a:gd name="T2" fmla="*/ 53 w 32"/>
                      <a:gd name="T3" fmla="*/ 55 h 22"/>
                      <a:gd name="T4" fmla="*/ 102 w 32"/>
                      <a:gd name="T5" fmla="*/ 0 h 22"/>
                      <a:gd name="T6" fmla="*/ 29 w 32"/>
                      <a:gd name="T7" fmla="*/ 25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2" h="22">
                        <a:moveTo>
                          <a:pt x="9" y="7"/>
                        </a:moveTo>
                        <a:cubicBezTo>
                          <a:pt x="0" y="10"/>
                          <a:pt x="8" y="22"/>
                          <a:pt x="17" y="15"/>
                        </a:cubicBezTo>
                        <a:cubicBezTo>
                          <a:pt x="22" y="11"/>
                          <a:pt x="27" y="5"/>
                          <a:pt x="32" y="0"/>
                        </a:cubicBezTo>
                        <a:cubicBezTo>
                          <a:pt x="25" y="3"/>
                          <a:pt x="15" y="2"/>
                          <a:pt x="9" y="7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46" name="Freeform 331">
                    <a:extLst>
                      <a:ext uri="{FF2B5EF4-FFF2-40B4-BE49-F238E27FC236}">
                        <a16:creationId xmlns:a16="http://schemas.microsoft.com/office/drawing/2014/main" id="{36FF7807-5CA7-4B5F-BC13-4AB9D771CD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00" y="1363"/>
                    <a:ext cx="80" cy="63"/>
                  </a:xfrm>
                  <a:custGeom>
                    <a:avLst/>
                    <a:gdLst>
                      <a:gd name="T0" fmla="*/ 107 w 45"/>
                      <a:gd name="T1" fmla="*/ 8 h 33"/>
                      <a:gd name="T2" fmla="*/ 139 w 45"/>
                      <a:gd name="T3" fmla="*/ 29 h 33"/>
                      <a:gd name="T4" fmla="*/ 107 w 45"/>
                      <a:gd name="T5" fmla="*/ 80 h 33"/>
                      <a:gd name="T6" fmla="*/ 0 w 45"/>
                      <a:gd name="T7" fmla="*/ 120 h 33"/>
                      <a:gd name="T8" fmla="*/ 32 w 45"/>
                      <a:gd name="T9" fmla="*/ 76 h 33"/>
                      <a:gd name="T10" fmla="*/ 66 w 45"/>
                      <a:gd name="T11" fmla="*/ 61 h 33"/>
                      <a:gd name="T12" fmla="*/ 92 w 45"/>
                      <a:gd name="T13" fmla="*/ 44 h 33"/>
                      <a:gd name="T14" fmla="*/ 114 w 45"/>
                      <a:gd name="T15" fmla="*/ 15 h 3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5" h="33">
                        <a:moveTo>
                          <a:pt x="34" y="2"/>
                        </a:moveTo>
                        <a:cubicBezTo>
                          <a:pt x="39" y="2"/>
                          <a:pt x="45" y="0"/>
                          <a:pt x="44" y="8"/>
                        </a:cubicBezTo>
                        <a:cubicBezTo>
                          <a:pt x="44" y="14"/>
                          <a:pt x="39" y="18"/>
                          <a:pt x="34" y="22"/>
                        </a:cubicBezTo>
                        <a:cubicBezTo>
                          <a:pt x="24" y="29"/>
                          <a:pt x="10" y="25"/>
                          <a:pt x="0" y="33"/>
                        </a:cubicBezTo>
                        <a:cubicBezTo>
                          <a:pt x="3" y="29"/>
                          <a:pt x="9" y="27"/>
                          <a:pt x="10" y="21"/>
                        </a:cubicBezTo>
                        <a:cubicBezTo>
                          <a:pt x="14" y="24"/>
                          <a:pt x="21" y="22"/>
                          <a:pt x="21" y="17"/>
                        </a:cubicBezTo>
                        <a:cubicBezTo>
                          <a:pt x="25" y="21"/>
                          <a:pt x="31" y="17"/>
                          <a:pt x="29" y="12"/>
                        </a:cubicBezTo>
                        <a:cubicBezTo>
                          <a:pt x="32" y="17"/>
                          <a:pt x="40" y="10"/>
                          <a:pt x="36" y="4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47" name="Freeform 332">
                    <a:extLst>
                      <a:ext uri="{FF2B5EF4-FFF2-40B4-BE49-F238E27FC236}">
                        <a16:creationId xmlns:a16="http://schemas.microsoft.com/office/drawing/2014/main" id="{47314C08-9BE2-4967-88EB-82873D3DA6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2" y="1428"/>
                    <a:ext cx="161" cy="76"/>
                  </a:xfrm>
                  <a:custGeom>
                    <a:avLst/>
                    <a:gdLst>
                      <a:gd name="T0" fmla="*/ 0 w 90"/>
                      <a:gd name="T1" fmla="*/ 116 h 40"/>
                      <a:gd name="T2" fmla="*/ 9 w 90"/>
                      <a:gd name="T3" fmla="*/ 137 h 40"/>
                      <a:gd name="T4" fmla="*/ 41 w 90"/>
                      <a:gd name="T5" fmla="*/ 141 h 40"/>
                      <a:gd name="T6" fmla="*/ 97 w 90"/>
                      <a:gd name="T7" fmla="*/ 129 h 40"/>
                      <a:gd name="T8" fmla="*/ 134 w 90"/>
                      <a:gd name="T9" fmla="*/ 101 h 40"/>
                      <a:gd name="T10" fmla="*/ 174 w 90"/>
                      <a:gd name="T11" fmla="*/ 80 h 40"/>
                      <a:gd name="T12" fmla="*/ 211 w 90"/>
                      <a:gd name="T13" fmla="*/ 93 h 40"/>
                      <a:gd name="T14" fmla="*/ 256 w 90"/>
                      <a:gd name="T15" fmla="*/ 108 h 40"/>
                      <a:gd name="T16" fmla="*/ 279 w 90"/>
                      <a:gd name="T17" fmla="*/ 0 h 40"/>
                      <a:gd name="T18" fmla="*/ 259 w 90"/>
                      <a:gd name="T19" fmla="*/ 51 h 40"/>
                      <a:gd name="T20" fmla="*/ 234 w 90"/>
                      <a:gd name="T21" fmla="*/ 32 h 40"/>
                      <a:gd name="T22" fmla="*/ 218 w 90"/>
                      <a:gd name="T23" fmla="*/ 68 h 40"/>
                      <a:gd name="T24" fmla="*/ 191 w 90"/>
                      <a:gd name="T25" fmla="*/ 55 h 40"/>
                      <a:gd name="T26" fmla="*/ 163 w 90"/>
                      <a:gd name="T27" fmla="*/ 61 h 40"/>
                      <a:gd name="T28" fmla="*/ 134 w 90"/>
                      <a:gd name="T29" fmla="*/ 76 h 40"/>
                      <a:gd name="T30" fmla="*/ 102 w 90"/>
                      <a:gd name="T31" fmla="*/ 108 h 40"/>
                      <a:gd name="T32" fmla="*/ 57 w 90"/>
                      <a:gd name="T33" fmla="*/ 97 h 40"/>
                      <a:gd name="T34" fmla="*/ 16 w 90"/>
                      <a:gd name="T35" fmla="*/ 120 h 40"/>
                      <a:gd name="T36" fmla="*/ 16 w 90"/>
                      <a:gd name="T37" fmla="*/ 116 h 4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90" h="40">
                        <a:moveTo>
                          <a:pt x="0" y="32"/>
                        </a:moveTo>
                        <a:cubicBezTo>
                          <a:pt x="2" y="34"/>
                          <a:pt x="1" y="36"/>
                          <a:pt x="3" y="38"/>
                        </a:cubicBezTo>
                        <a:cubicBezTo>
                          <a:pt x="5" y="40"/>
                          <a:pt x="10" y="39"/>
                          <a:pt x="13" y="39"/>
                        </a:cubicBezTo>
                        <a:cubicBezTo>
                          <a:pt x="19" y="39"/>
                          <a:pt x="24" y="38"/>
                          <a:pt x="30" y="36"/>
                        </a:cubicBezTo>
                        <a:cubicBezTo>
                          <a:pt x="36" y="34"/>
                          <a:pt x="38" y="32"/>
                          <a:pt x="42" y="28"/>
                        </a:cubicBezTo>
                        <a:cubicBezTo>
                          <a:pt x="45" y="24"/>
                          <a:pt x="49" y="22"/>
                          <a:pt x="54" y="22"/>
                        </a:cubicBezTo>
                        <a:cubicBezTo>
                          <a:pt x="58" y="22"/>
                          <a:pt x="63" y="24"/>
                          <a:pt x="66" y="26"/>
                        </a:cubicBezTo>
                        <a:cubicBezTo>
                          <a:pt x="70" y="28"/>
                          <a:pt x="75" y="32"/>
                          <a:pt x="80" y="30"/>
                        </a:cubicBezTo>
                        <a:cubicBezTo>
                          <a:pt x="84" y="27"/>
                          <a:pt x="90" y="2"/>
                          <a:pt x="87" y="0"/>
                        </a:cubicBezTo>
                        <a:cubicBezTo>
                          <a:pt x="85" y="5"/>
                          <a:pt x="86" y="10"/>
                          <a:pt x="81" y="14"/>
                        </a:cubicBezTo>
                        <a:cubicBezTo>
                          <a:pt x="76" y="17"/>
                          <a:pt x="75" y="13"/>
                          <a:pt x="73" y="9"/>
                        </a:cubicBezTo>
                        <a:cubicBezTo>
                          <a:pt x="72" y="12"/>
                          <a:pt x="72" y="18"/>
                          <a:pt x="68" y="19"/>
                        </a:cubicBezTo>
                        <a:cubicBezTo>
                          <a:pt x="65" y="20"/>
                          <a:pt x="61" y="17"/>
                          <a:pt x="60" y="15"/>
                        </a:cubicBezTo>
                        <a:cubicBezTo>
                          <a:pt x="57" y="16"/>
                          <a:pt x="55" y="17"/>
                          <a:pt x="51" y="17"/>
                        </a:cubicBezTo>
                        <a:cubicBezTo>
                          <a:pt x="46" y="16"/>
                          <a:pt x="45" y="17"/>
                          <a:pt x="42" y="21"/>
                        </a:cubicBezTo>
                        <a:cubicBezTo>
                          <a:pt x="39" y="24"/>
                          <a:pt x="37" y="28"/>
                          <a:pt x="32" y="30"/>
                        </a:cubicBezTo>
                        <a:cubicBezTo>
                          <a:pt x="27" y="33"/>
                          <a:pt x="18" y="36"/>
                          <a:pt x="18" y="27"/>
                        </a:cubicBezTo>
                        <a:cubicBezTo>
                          <a:pt x="14" y="33"/>
                          <a:pt x="13" y="37"/>
                          <a:pt x="5" y="33"/>
                        </a:cubicBezTo>
                        <a:cubicBezTo>
                          <a:pt x="4" y="33"/>
                          <a:pt x="4" y="32"/>
                          <a:pt x="5" y="32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48" name="Freeform 333">
                    <a:extLst>
                      <a:ext uri="{FF2B5EF4-FFF2-40B4-BE49-F238E27FC236}">
                        <a16:creationId xmlns:a16="http://schemas.microsoft.com/office/drawing/2014/main" id="{4F5861EB-E25C-49B4-AA26-CF10CF658D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3" y="1407"/>
                    <a:ext cx="36" cy="101"/>
                  </a:xfrm>
                  <a:custGeom>
                    <a:avLst/>
                    <a:gdLst>
                      <a:gd name="T0" fmla="*/ 20 w 20"/>
                      <a:gd name="T1" fmla="*/ 15 h 53"/>
                      <a:gd name="T2" fmla="*/ 52 w 20"/>
                      <a:gd name="T3" fmla="*/ 48 h 53"/>
                      <a:gd name="T4" fmla="*/ 52 w 20"/>
                      <a:gd name="T5" fmla="*/ 97 h 53"/>
                      <a:gd name="T6" fmla="*/ 65 w 20"/>
                      <a:gd name="T7" fmla="*/ 192 h 53"/>
                      <a:gd name="T8" fmla="*/ 41 w 20"/>
                      <a:gd name="T9" fmla="*/ 135 h 53"/>
                      <a:gd name="T10" fmla="*/ 36 w 20"/>
                      <a:gd name="T11" fmla="*/ 97 h 53"/>
                      <a:gd name="T12" fmla="*/ 9 w 20"/>
                      <a:gd name="T13" fmla="*/ 88 h 53"/>
                      <a:gd name="T14" fmla="*/ 16 w 20"/>
                      <a:gd name="T15" fmla="*/ 48 h 53"/>
                      <a:gd name="T16" fmla="*/ 0 w 20"/>
                      <a:gd name="T17" fmla="*/ 0 h 5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20" h="53">
                        <a:moveTo>
                          <a:pt x="6" y="4"/>
                        </a:moveTo>
                        <a:cubicBezTo>
                          <a:pt x="10" y="8"/>
                          <a:pt x="15" y="7"/>
                          <a:pt x="16" y="13"/>
                        </a:cubicBezTo>
                        <a:cubicBezTo>
                          <a:pt x="17" y="17"/>
                          <a:pt x="16" y="23"/>
                          <a:pt x="16" y="27"/>
                        </a:cubicBezTo>
                        <a:cubicBezTo>
                          <a:pt x="16" y="37"/>
                          <a:pt x="16" y="45"/>
                          <a:pt x="20" y="53"/>
                        </a:cubicBezTo>
                        <a:cubicBezTo>
                          <a:pt x="14" y="52"/>
                          <a:pt x="14" y="41"/>
                          <a:pt x="13" y="37"/>
                        </a:cubicBezTo>
                        <a:cubicBezTo>
                          <a:pt x="13" y="34"/>
                          <a:pt x="13" y="30"/>
                          <a:pt x="11" y="27"/>
                        </a:cubicBezTo>
                        <a:cubicBezTo>
                          <a:pt x="10" y="24"/>
                          <a:pt x="6" y="25"/>
                          <a:pt x="3" y="24"/>
                        </a:cubicBezTo>
                        <a:cubicBezTo>
                          <a:pt x="8" y="21"/>
                          <a:pt x="11" y="16"/>
                          <a:pt x="5" y="13"/>
                        </a:cubicBezTo>
                        <a:cubicBezTo>
                          <a:pt x="7" y="7"/>
                          <a:pt x="5" y="3"/>
                          <a:pt x="0" y="0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49" name="Freeform 334">
                    <a:extLst>
                      <a:ext uri="{FF2B5EF4-FFF2-40B4-BE49-F238E27FC236}">
                        <a16:creationId xmlns:a16="http://schemas.microsoft.com/office/drawing/2014/main" id="{1880DA8D-3E2B-407C-A320-91757652D7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46" y="1481"/>
                    <a:ext cx="32" cy="10"/>
                  </a:xfrm>
                  <a:custGeom>
                    <a:avLst/>
                    <a:gdLst>
                      <a:gd name="T0" fmla="*/ 0 w 18"/>
                      <a:gd name="T1" fmla="*/ 20 h 5"/>
                      <a:gd name="T2" fmla="*/ 21 w 18"/>
                      <a:gd name="T3" fmla="*/ 0 h 5"/>
                      <a:gd name="T4" fmla="*/ 57 w 18"/>
                      <a:gd name="T5" fmla="*/ 8 h 5"/>
                      <a:gd name="T6" fmla="*/ 12 w 18"/>
                      <a:gd name="T7" fmla="*/ 20 h 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8" h="5">
                        <a:moveTo>
                          <a:pt x="0" y="5"/>
                        </a:moveTo>
                        <a:cubicBezTo>
                          <a:pt x="3" y="5"/>
                          <a:pt x="6" y="2"/>
                          <a:pt x="7" y="0"/>
                        </a:cubicBezTo>
                        <a:cubicBezTo>
                          <a:pt x="10" y="1"/>
                          <a:pt x="15" y="0"/>
                          <a:pt x="18" y="2"/>
                        </a:cubicBezTo>
                        <a:cubicBezTo>
                          <a:pt x="14" y="1"/>
                          <a:pt x="8" y="2"/>
                          <a:pt x="4" y="5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50" name="Freeform 335">
                    <a:extLst>
                      <a:ext uri="{FF2B5EF4-FFF2-40B4-BE49-F238E27FC236}">
                        <a16:creationId xmlns:a16="http://schemas.microsoft.com/office/drawing/2014/main" id="{230B6A65-D750-4A43-AF32-5EF41CE85A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0" y="1249"/>
                    <a:ext cx="167" cy="65"/>
                  </a:xfrm>
                  <a:custGeom>
                    <a:avLst/>
                    <a:gdLst>
                      <a:gd name="T0" fmla="*/ 4 w 94"/>
                      <a:gd name="T1" fmla="*/ 48 h 34"/>
                      <a:gd name="T2" fmla="*/ 44 w 94"/>
                      <a:gd name="T3" fmla="*/ 120 h 34"/>
                      <a:gd name="T4" fmla="*/ 114 w 94"/>
                      <a:gd name="T5" fmla="*/ 105 h 34"/>
                      <a:gd name="T6" fmla="*/ 297 w 94"/>
                      <a:gd name="T7" fmla="*/ 44 h 34"/>
                      <a:gd name="T8" fmla="*/ 259 w 94"/>
                      <a:gd name="T9" fmla="*/ 44 h 34"/>
                      <a:gd name="T10" fmla="*/ 208 w 94"/>
                      <a:gd name="T11" fmla="*/ 48 h 34"/>
                      <a:gd name="T12" fmla="*/ 135 w 94"/>
                      <a:gd name="T13" fmla="*/ 11 h 34"/>
                      <a:gd name="T14" fmla="*/ 89 w 94"/>
                      <a:gd name="T15" fmla="*/ 8 h 34"/>
                      <a:gd name="T16" fmla="*/ 57 w 94"/>
                      <a:gd name="T17" fmla="*/ 65 h 34"/>
                      <a:gd name="T18" fmla="*/ 21 w 94"/>
                      <a:gd name="T19" fmla="*/ 44 h 34"/>
                      <a:gd name="T20" fmla="*/ 9 w 94"/>
                      <a:gd name="T21" fmla="*/ 33 h 34"/>
                      <a:gd name="T22" fmla="*/ 9 w 94"/>
                      <a:gd name="T23" fmla="*/ 8 h 3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94" h="34">
                        <a:moveTo>
                          <a:pt x="1" y="13"/>
                        </a:moveTo>
                        <a:cubicBezTo>
                          <a:pt x="0" y="22"/>
                          <a:pt x="5" y="31"/>
                          <a:pt x="14" y="33"/>
                        </a:cubicBezTo>
                        <a:cubicBezTo>
                          <a:pt x="23" y="34"/>
                          <a:pt x="29" y="31"/>
                          <a:pt x="36" y="29"/>
                        </a:cubicBezTo>
                        <a:cubicBezTo>
                          <a:pt x="55" y="22"/>
                          <a:pt x="74" y="16"/>
                          <a:pt x="94" y="12"/>
                        </a:cubicBezTo>
                        <a:cubicBezTo>
                          <a:pt x="90" y="12"/>
                          <a:pt x="86" y="12"/>
                          <a:pt x="82" y="12"/>
                        </a:cubicBezTo>
                        <a:cubicBezTo>
                          <a:pt x="76" y="13"/>
                          <a:pt x="72" y="14"/>
                          <a:pt x="66" y="13"/>
                        </a:cubicBezTo>
                        <a:cubicBezTo>
                          <a:pt x="58" y="11"/>
                          <a:pt x="51" y="6"/>
                          <a:pt x="43" y="3"/>
                        </a:cubicBezTo>
                        <a:cubicBezTo>
                          <a:pt x="39" y="2"/>
                          <a:pt x="32" y="0"/>
                          <a:pt x="28" y="2"/>
                        </a:cubicBezTo>
                        <a:cubicBezTo>
                          <a:pt x="23" y="5"/>
                          <a:pt x="23" y="14"/>
                          <a:pt x="18" y="18"/>
                        </a:cubicBezTo>
                        <a:cubicBezTo>
                          <a:pt x="15" y="17"/>
                          <a:pt x="11" y="14"/>
                          <a:pt x="7" y="12"/>
                        </a:cubicBezTo>
                        <a:cubicBezTo>
                          <a:pt x="5" y="11"/>
                          <a:pt x="4" y="12"/>
                          <a:pt x="3" y="9"/>
                        </a:cubicBezTo>
                        <a:cubicBezTo>
                          <a:pt x="2" y="6"/>
                          <a:pt x="4" y="4"/>
                          <a:pt x="3" y="2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51" name="Freeform 336">
                    <a:extLst>
                      <a:ext uri="{FF2B5EF4-FFF2-40B4-BE49-F238E27FC236}">
                        <a16:creationId xmlns:a16="http://schemas.microsoft.com/office/drawing/2014/main" id="{61CBD5C8-213A-4CCC-AD04-F05172813F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0" y="1175"/>
                    <a:ext cx="159" cy="181"/>
                  </a:xfrm>
                  <a:custGeom>
                    <a:avLst/>
                    <a:gdLst>
                      <a:gd name="T0" fmla="*/ 16 w 89"/>
                      <a:gd name="T1" fmla="*/ 229 h 95"/>
                      <a:gd name="T2" fmla="*/ 93 w 89"/>
                      <a:gd name="T3" fmla="*/ 284 h 95"/>
                      <a:gd name="T4" fmla="*/ 172 w 89"/>
                      <a:gd name="T5" fmla="*/ 316 h 95"/>
                      <a:gd name="T6" fmla="*/ 268 w 89"/>
                      <a:gd name="T7" fmla="*/ 280 h 95"/>
                      <a:gd name="T8" fmla="*/ 261 w 89"/>
                      <a:gd name="T9" fmla="*/ 204 h 95"/>
                      <a:gd name="T10" fmla="*/ 259 w 89"/>
                      <a:gd name="T11" fmla="*/ 133 h 95"/>
                      <a:gd name="T12" fmla="*/ 275 w 89"/>
                      <a:gd name="T13" fmla="*/ 0 h 95"/>
                      <a:gd name="T14" fmla="*/ 259 w 89"/>
                      <a:gd name="T15" fmla="*/ 69 h 95"/>
                      <a:gd name="T16" fmla="*/ 248 w 89"/>
                      <a:gd name="T17" fmla="*/ 95 h 95"/>
                      <a:gd name="T18" fmla="*/ 230 w 89"/>
                      <a:gd name="T19" fmla="*/ 109 h 95"/>
                      <a:gd name="T20" fmla="*/ 236 w 89"/>
                      <a:gd name="T21" fmla="*/ 156 h 95"/>
                      <a:gd name="T22" fmla="*/ 191 w 89"/>
                      <a:gd name="T23" fmla="*/ 168 h 95"/>
                      <a:gd name="T24" fmla="*/ 143 w 89"/>
                      <a:gd name="T25" fmla="*/ 185 h 95"/>
                      <a:gd name="T26" fmla="*/ 182 w 89"/>
                      <a:gd name="T27" fmla="*/ 200 h 95"/>
                      <a:gd name="T28" fmla="*/ 191 w 89"/>
                      <a:gd name="T29" fmla="*/ 244 h 95"/>
                      <a:gd name="T30" fmla="*/ 141 w 89"/>
                      <a:gd name="T31" fmla="*/ 236 h 95"/>
                      <a:gd name="T32" fmla="*/ 134 w 89"/>
                      <a:gd name="T33" fmla="*/ 261 h 95"/>
                      <a:gd name="T34" fmla="*/ 118 w 89"/>
                      <a:gd name="T35" fmla="*/ 229 h 95"/>
                      <a:gd name="T36" fmla="*/ 105 w 89"/>
                      <a:gd name="T37" fmla="*/ 211 h 95"/>
                      <a:gd name="T38" fmla="*/ 80 w 89"/>
                      <a:gd name="T39" fmla="*/ 213 h 95"/>
                      <a:gd name="T40" fmla="*/ 68 w 89"/>
                      <a:gd name="T41" fmla="*/ 236 h 95"/>
                      <a:gd name="T42" fmla="*/ 41 w 89"/>
                      <a:gd name="T43" fmla="*/ 229 h 95"/>
                      <a:gd name="T44" fmla="*/ 20 w 89"/>
                      <a:gd name="T45" fmla="*/ 229 h 95"/>
                      <a:gd name="T46" fmla="*/ 0 w 89"/>
                      <a:gd name="T47" fmla="*/ 221 h 95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89" h="95">
                        <a:moveTo>
                          <a:pt x="5" y="63"/>
                        </a:moveTo>
                        <a:cubicBezTo>
                          <a:pt x="13" y="66"/>
                          <a:pt x="21" y="73"/>
                          <a:pt x="29" y="78"/>
                        </a:cubicBezTo>
                        <a:cubicBezTo>
                          <a:pt x="37" y="82"/>
                          <a:pt x="45" y="86"/>
                          <a:pt x="54" y="87"/>
                        </a:cubicBezTo>
                        <a:cubicBezTo>
                          <a:pt x="64" y="90"/>
                          <a:pt x="87" y="95"/>
                          <a:pt x="84" y="77"/>
                        </a:cubicBezTo>
                        <a:cubicBezTo>
                          <a:pt x="82" y="69"/>
                          <a:pt x="81" y="64"/>
                          <a:pt x="82" y="56"/>
                        </a:cubicBezTo>
                        <a:cubicBezTo>
                          <a:pt x="84" y="49"/>
                          <a:pt x="82" y="44"/>
                          <a:pt x="81" y="37"/>
                        </a:cubicBezTo>
                        <a:cubicBezTo>
                          <a:pt x="80" y="25"/>
                          <a:pt x="89" y="13"/>
                          <a:pt x="86" y="0"/>
                        </a:cubicBezTo>
                        <a:cubicBezTo>
                          <a:pt x="82" y="6"/>
                          <a:pt x="82" y="13"/>
                          <a:pt x="81" y="19"/>
                        </a:cubicBezTo>
                        <a:cubicBezTo>
                          <a:pt x="80" y="22"/>
                          <a:pt x="80" y="25"/>
                          <a:pt x="78" y="26"/>
                        </a:cubicBezTo>
                        <a:cubicBezTo>
                          <a:pt x="76" y="28"/>
                          <a:pt x="73" y="28"/>
                          <a:pt x="72" y="30"/>
                        </a:cubicBezTo>
                        <a:cubicBezTo>
                          <a:pt x="76" y="34"/>
                          <a:pt x="80" y="38"/>
                          <a:pt x="74" y="43"/>
                        </a:cubicBezTo>
                        <a:cubicBezTo>
                          <a:pt x="70" y="47"/>
                          <a:pt x="65" y="46"/>
                          <a:pt x="60" y="46"/>
                        </a:cubicBezTo>
                        <a:cubicBezTo>
                          <a:pt x="55" y="46"/>
                          <a:pt x="49" y="47"/>
                          <a:pt x="45" y="51"/>
                        </a:cubicBezTo>
                        <a:cubicBezTo>
                          <a:pt x="48" y="53"/>
                          <a:pt x="53" y="52"/>
                          <a:pt x="57" y="55"/>
                        </a:cubicBezTo>
                        <a:cubicBezTo>
                          <a:pt x="60" y="58"/>
                          <a:pt x="63" y="63"/>
                          <a:pt x="60" y="67"/>
                        </a:cubicBezTo>
                        <a:cubicBezTo>
                          <a:pt x="55" y="73"/>
                          <a:pt x="47" y="71"/>
                          <a:pt x="44" y="65"/>
                        </a:cubicBezTo>
                        <a:cubicBezTo>
                          <a:pt x="43" y="67"/>
                          <a:pt x="43" y="71"/>
                          <a:pt x="42" y="72"/>
                        </a:cubicBezTo>
                        <a:cubicBezTo>
                          <a:pt x="37" y="74"/>
                          <a:pt x="37" y="65"/>
                          <a:pt x="37" y="63"/>
                        </a:cubicBezTo>
                        <a:cubicBezTo>
                          <a:pt x="36" y="60"/>
                          <a:pt x="37" y="59"/>
                          <a:pt x="33" y="58"/>
                        </a:cubicBezTo>
                        <a:cubicBezTo>
                          <a:pt x="32" y="58"/>
                          <a:pt x="27" y="58"/>
                          <a:pt x="25" y="59"/>
                        </a:cubicBezTo>
                        <a:cubicBezTo>
                          <a:pt x="23" y="61"/>
                          <a:pt x="24" y="64"/>
                          <a:pt x="21" y="65"/>
                        </a:cubicBezTo>
                        <a:cubicBezTo>
                          <a:pt x="19" y="66"/>
                          <a:pt x="16" y="64"/>
                          <a:pt x="13" y="63"/>
                        </a:cubicBezTo>
                        <a:cubicBezTo>
                          <a:pt x="10" y="63"/>
                          <a:pt x="8" y="63"/>
                          <a:pt x="6" y="63"/>
                        </a:cubicBezTo>
                        <a:cubicBezTo>
                          <a:pt x="4" y="63"/>
                          <a:pt x="2" y="62"/>
                          <a:pt x="0" y="61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52" name="Freeform 337">
                    <a:extLst>
                      <a:ext uri="{FF2B5EF4-FFF2-40B4-BE49-F238E27FC236}">
                        <a16:creationId xmlns:a16="http://schemas.microsoft.com/office/drawing/2014/main" id="{F43F6B43-7EEA-4C07-8414-150F95E3D0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7" y="1289"/>
                    <a:ext cx="172" cy="69"/>
                  </a:xfrm>
                  <a:custGeom>
                    <a:avLst/>
                    <a:gdLst>
                      <a:gd name="T0" fmla="*/ 4 w 96"/>
                      <a:gd name="T1" fmla="*/ 69 h 36"/>
                      <a:gd name="T2" fmla="*/ 9 w 96"/>
                      <a:gd name="T3" fmla="*/ 100 h 36"/>
                      <a:gd name="T4" fmla="*/ 61 w 96"/>
                      <a:gd name="T5" fmla="*/ 125 h 36"/>
                      <a:gd name="T6" fmla="*/ 145 w 96"/>
                      <a:gd name="T7" fmla="*/ 111 h 36"/>
                      <a:gd name="T8" fmla="*/ 228 w 96"/>
                      <a:gd name="T9" fmla="*/ 88 h 36"/>
                      <a:gd name="T10" fmla="*/ 308 w 96"/>
                      <a:gd name="T11" fmla="*/ 48 h 36"/>
                      <a:gd name="T12" fmla="*/ 244 w 96"/>
                      <a:gd name="T13" fmla="*/ 77 h 36"/>
                      <a:gd name="T14" fmla="*/ 199 w 96"/>
                      <a:gd name="T15" fmla="*/ 48 h 36"/>
                      <a:gd name="T16" fmla="*/ 170 w 96"/>
                      <a:gd name="T17" fmla="*/ 8 h 36"/>
                      <a:gd name="T18" fmla="*/ 113 w 96"/>
                      <a:gd name="T19" fmla="*/ 15 h 36"/>
                      <a:gd name="T20" fmla="*/ 147 w 96"/>
                      <a:gd name="T21" fmla="*/ 52 h 36"/>
                      <a:gd name="T22" fmla="*/ 122 w 96"/>
                      <a:gd name="T23" fmla="*/ 69 h 36"/>
                      <a:gd name="T24" fmla="*/ 106 w 96"/>
                      <a:gd name="T25" fmla="*/ 59 h 36"/>
                      <a:gd name="T26" fmla="*/ 93 w 96"/>
                      <a:gd name="T27" fmla="*/ 92 h 36"/>
                      <a:gd name="T28" fmla="*/ 61 w 96"/>
                      <a:gd name="T29" fmla="*/ 84 h 36"/>
                      <a:gd name="T30" fmla="*/ 0 w 96"/>
                      <a:gd name="T31" fmla="*/ 63 h 36"/>
                      <a:gd name="T32" fmla="*/ 0 w 96"/>
                      <a:gd name="T33" fmla="*/ 59 h 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96" h="36">
                        <a:moveTo>
                          <a:pt x="1" y="19"/>
                        </a:moveTo>
                        <a:cubicBezTo>
                          <a:pt x="3" y="22"/>
                          <a:pt x="0" y="25"/>
                          <a:pt x="3" y="27"/>
                        </a:cubicBezTo>
                        <a:cubicBezTo>
                          <a:pt x="6" y="30"/>
                          <a:pt x="15" y="33"/>
                          <a:pt x="19" y="34"/>
                        </a:cubicBezTo>
                        <a:cubicBezTo>
                          <a:pt x="28" y="36"/>
                          <a:pt x="37" y="33"/>
                          <a:pt x="45" y="30"/>
                        </a:cubicBezTo>
                        <a:cubicBezTo>
                          <a:pt x="54" y="27"/>
                          <a:pt x="62" y="25"/>
                          <a:pt x="71" y="24"/>
                        </a:cubicBezTo>
                        <a:cubicBezTo>
                          <a:pt x="80" y="24"/>
                          <a:pt x="92" y="22"/>
                          <a:pt x="96" y="13"/>
                        </a:cubicBezTo>
                        <a:cubicBezTo>
                          <a:pt x="89" y="17"/>
                          <a:pt x="85" y="21"/>
                          <a:pt x="76" y="21"/>
                        </a:cubicBezTo>
                        <a:cubicBezTo>
                          <a:pt x="69" y="22"/>
                          <a:pt x="66" y="18"/>
                          <a:pt x="62" y="13"/>
                        </a:cubicBezTo>
                        <a:cubicBezTo>
                          <a:pt x="59" y="9"/>
                          <a:pt x="58" y="4"/>
                          <a:pt x="53" y="2"/>
                        </a:cubicBezTo>
                        <a:cubicBezTo>
                          <a:pt x="48" y="0"/>
                          <a:pt x="40" y="2"/>
                          <a:pt x="35" y="4"/>
                        </a:cubicBezTo>
                        <a:cubicBezTo>
                          <a:pt x="41" y="4"/>
                          <a:pt x="49" y="7"/>
                          <a:pt x="46" y="14"/>
                        </a:cubicBezTo>
                        <a:cubicBezTo>
                          <a:pt x="45" y="18"/>
                          <a:pt x="42" y="20"/>
                          <a:pt x="38" y="19"/>
                        </a:cubicBezTo>
                        <a:cubicBezTo>
                          <a:pt x="36" y="18"/>
                          <a:pt x="35" y="15"/>
                          <a:pt x="33" y="16"/>
                        </a:cubicBezTo>
                        <a:cubicBezTo>
                          <a:pt x="32" y="19"/>
                          <a:pt x="32" y="23"/>
                          <a:pt x="29" y="25"/>
                        </a:cubicBezTo>
                        <a:cubicBezTo>
                          <a:pt x="26" y="27"/>
                          <a:pt x="22" y="25"/>
                          <a:pt x="19" y="23"/>
                        </a:cubicBezTo>
                        <a:cubicBezTo>
                          <a:pt x="13" y="21"/>
                          <a:pt x="6" y="14"/>
                          <a:pt x="0" y="17"/>
                        </a:cubicBezTo>
                        <a:cubicBezTo>
                          <a:pt x="0" y="17"/>
                          <a:pt x="0" y="16"/>
                          <a:pt x="0" y="16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53" name="Freeform 338">
                    <a:extLst>
                      <a:ext uri="{FF2B5EF4-FFF2-40B4-BE49-F238E27FC236}">
                        <a16:creationId xmlns:a16="http://schemas.microsoft.com/office/drawing/2014/main" id="{345A0706-ACBC-45AF-AC89-611A152119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3" y="1203"/>
                    <a:ext cx="127" cy="116"/>
                  </a:xfrm>
                  <a:custGeom>
                    <a:avLst/>
                    <a:gdLst>
                      <a:gd name="T0" fmla="*/ 4 w 71"/>
                      <a:gd name="T1" fmla="*/ 164 h 61"/>
                      <a:gd name="T2" fmla="*/ 93 w 71"/>
                      <a:gd name="T3" fmla="*/ 209 h 61"/>
                      <a:gd name="T4" fmla="*/ 175 w 71"/>
                      <a:gd name="T5" fmla="*/ 184 h 61"/>
                      <a:gd name="T6" fmla="*/ 224 w 71"/>
                      <a:gd name="T7" fmla="*/ 101 h 61"/>
                      <a:gd name="T8" fmla="*/ 224 w 71"/>
                      <a:gd name="T9" fmla="*/ 40 h 61"/>
                      <a:gd name="T10" fmla="*/ 207 w 71"/>
                      <a:gd name="T11" fmla="*/ 0 h 61"/>
                      <a:gd name="T12" fmla="*/ 207 w 71"/>
                      <a:gd name="T13" fmla="*/ 80 h 61"/>
                      <a:gd name="T14" fmla="*/ 166 w 71"/>
                      <a:gd name="T15" fmla="*/ 91 h 61"/>
                      <a:gd name="T16" fmla="*/ 166 w 71"/>
                      <a:gd name="T17" fmla="*/ 148 h 61"/>
                      <a:gd name="T18" fmla="*/ 131 w 71"/>
                      <a:gd name="T19" fmla="*/ 137 h 61"/>
                      <a:gd name="T20" fmla="*/ 98 w 71"/>
                      <a:gd name="T21" fmla="*/ 177 h 61"/>
                      <a:gd name="T22" fmla="*/ 84 w 71"/>
                      <a:gd name="T23" fmla="*/ 173 h 61"/>
                      <a:gd name="T24" fmla="*/ 73 w 71"/>
                      <a:gd name="T25" fmla="*/ 188 h 61"/>
                      <a:gd name="T26" fmla="*/ 0 w 71"/>
                      <a:gd name="T27" fmla="*/ 165 h 6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71" h="61">
                        <a:moveTo>
                          <a:pt x="1" y="45"/>
                        </a:moveTo>
                        <a:cubicBezTo>
                          <a:pt x="11" y="44"/>
                          <a:pt x="20" y="55"/>
                          <a:pt x="29" y="58"/>
                        </a:cubicBezTo>
                        <a:cubicBezTo>
                          <a:pt x="37" y="61"/>
                          <a:pt x="48" y="55"/>
                          <a:pt x="55" y="51"/>
                        </a:cubicBezTo>
                        <a:cubicBezTo>
                          <a:pt x="64" y="46"/>
                          <a:pt x="68" y="37"/>
                          <a:pt x="70" y="28"/>
                        </a:cubicBezTo>
                        <a:cubicBezTo>
                          <a:pt x="71" y="23"/>
                          <a:pt x="71" y="16"/>
                          <a:pt x="70" y="11"/>
                        </a:cubicBezTo>
                        <a:cubicBezTo>
                          <a:pt x="70" y="6"/>
                          <a:pt x="67" y="4"/>
                          <a:pt x="65" y="0"/>
                        </a:cubicBezTo>
                        <a:cubicBezTo>
                          <a:pt x="68" y="8"/>
                          <a:pt x="69" y="14"/>
                          <a:pt x="65" y="22"/>
                        </a:cubicBezTo>
                        <a:cubicBezTo>
                          <a:pt x="63" y="29"/>
                          <a:pt x="57" y="31"/>
                          <a:pt x="52" y="25"/>
                        </a:cubicBezTo>
                        <a:cubicBezTo>
                          <a:pt x="56" y="28"/>
                          <a:pt x="56" y="37"/>
                          <a:pt x="52" y="41"/>
                        </a:cubicBezTo>
                        <a:cubicBezTo>
                          <a:pt x="48" y="45"/>
                          <a:pt x="45" y="41"/>
                          <a:pt x="41" y="38"/>
                        </a:cubicBezTo>
                        <a:cubicBezTo>
                          <a:pt x="40" y="44"/>
                          <a:pt x="38" y="49"/>
                          <a:pt x="31" y="49"/>
                        </a:cubicBezTo>
                        <a:cubicBezTo>
                          <a:pt x="29" y="49"/>
                          <a:pt x="28" y="47"/>
                          <a:pt x="26" y="48"/>
                        </a:cubicBezTo>
                        <a:cubicBezTo>
                          <a:pt x="25" y="49"/>
                          <a:pt x="25" y="51"/>
                          <a:pt x="23" y="52"/>
                        </a:cubicBezTo>
                        <a:cubicBezTo>
                          <a:pt x="14" y="56"/>
                          <a:pt x="8" y="40"/>
                          <a:pt x="0" y="46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54" name="Freeform 339">
                    <a:extLst>
                      <a:ext uri="{FF2B5EF4-FFF2-40B4-BE49-F238E27FC236}">
                        <a16:creationId xmlns:a16="http://schemas.microsoft.com/office/drawing/2014/main" id="{11CE838E-F95A-4D11-A16B-7B865D5EC1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2" y="1145"/>
                    <a:ext cx="200" cy="114"/>
                  </a:xfrm>
                  <a:custGeom>
                    <a:avLst/>
                    <a:gdLst>
                      <a:gd name="T0" fmla="*/ 52 w 112"/>
                      <a:gd name="T1" fmla="*/ 124 h 60"/>
                      <a:gd name="T2" fmla="*/ 23 w 112"/>
                      <a:gd name="T3" fmla="*/ 177 h 60"/>
                      <a:gd name="T4" fmla="*/ 4 w 112"/>
                      <a:gd name="T5" fmla="*/ 196 h 60"/>
                      <a:gd name="T6" fmla="*/ 32 w 112"/>
                      <a:gd name="T7" fmla="*/ 213 h 60"/>
                      <a:gd name="T8" fmla="*/ 93 w 112"/>
                      <a:gd name="T9" fmla="*/ 141 h 60"/>
                      <a:gd name="T10" fmla="*/ 159 w 112"/>
                      <a:gd name="T11" fmla="*/ 129 h 60"/>
                      <a:gd name="T12" fmla="*/ 230 w 112"/>
                      <a:gd name="T13" fmla="*/ 137 h 60"/>
                      <a:gd name="T14" fmla="*/ 252 w 112"/>
                      <a:gd name="T15" fmla="*/ 124 h 60"/>
                      <a:gd name="T16" fmla="*/ 284 w 112"/>
                      <a:gd name="T17" fmla="*/ 105 h 60"/>
                      <a:gd name="T18" fmla="*/ 341 w 112"/>
                      <a:gd name="T19" fmla="*/ 72 h 60"/>
                      <a:gd name="T20" fmla="*/ 332 w 112"/>
                      <a:gd name="T21" fmla="*/ 0 h 60"/>
                      <a:gd name="T22" fmla="*/ 325 w 112"/>
                      <a:gd name="T23" fmla="*/ 48 h 60"/>
                      <a:gd name="T24" fmla="*/ 288 w 112"/>
                      <a:gd name="T25" fmla="*/ 36 h 60"/>
                      <a:gd name="T26" fmla="*/ 271 w 112"/>
                      <a:gd name="T27" fmla="*/ 87 h 60"/>
                      <a:gd name="T28" fmla="*/ 236 w 112"/>
                      <a:gd name="T29" fmla="*/ 72 h 60"/>
                      <a:gd name="T30" fmla="*/ 191 w 112"/>
                      <a:gd name="T31" fmla="*/ 112 h 60"/>
                      <a:gd name="T32" fmla="*/ 150 w 112"/>
                      <a:gd name="T33" fmla="*/ 80 h 60"/>
                      <a:gd name="T34" fmla="*/ 127 w 112"/>
                      <a:gd name="T35" fmla="*/ 112 h 60"/>
                      <a:gd name="T36" fmla="*/ 98 w 112"/>
                      <a:gd name="T37" fmla="*/ 87 h 60"/>
                      <a:gd name="T38" fmla="*/ 61 w 112"/>
                      <a:gd name="T39" fmla="*/ 112 h 60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0" t="0" r="r" b="b"/>
                    <a:pathLst>
                      <a:path w="112" h="60">
                        <a:moveTo>
                          <a:pt x="16" y="34"/>
                        </a:moveTo>
                        <a:cubicBezTo>
                          <a:pt x="15" y="41"/>
                          <a:pt x="12" y="45"/>
                          <a:pt x="7" y="49"/>
                        </a:cubicBezTo>
                        <a:cubicBezTo>
                          <a:pt x="4" y="50"/>
                          <a:pt x="1" y="51"/>
                          <a:pt x="1" y="54"/>
                        </a:cubicBezTo>
                        <a:cubicBezTo>
                          <a:pt x="0" y="60"/>
                          <a:pt x="7" y="60"/>
                          <a:pt x="10" y="59"/>
                        </a:cubicBezTo>
                        <a:cubicBezTo>
                          <a:pt x="19" y="55"/>
                          <a:pt x="20" y="44"/>
                          <a:pt x="29" y="39"/>
                        </a:cubicBezTo>
                        <a:cubicBezTo>
                          <a:pt x="36" y="35"/>
                          <a:pt x="43" y="35"/>
                          <a:pt x="50" y="36"/>
                        </a:cubicBezTo>
                        <a:cubicBezTo>
                          <a:pt x="57" y="37"/>
                          <a:pt x="65" y="39"/>
                          <a:pt x="72" y="38"/>
                        </a:cubicBezTo>
                        <a:cubicBezTo>
                          <a:pt x="75" y="37"/>
                          <a:pt x="77" y="36"/>
                          <a:pt x="79" y="34"/>
                        </a:cubicBezTo>
                        <a:cubicBezTo>
                          <a:pt x="82" y="31"/>
                          <a:pt x="85" y="30"/>
                          <a:pt x="89" y="29"/>
                        </a:cubicBezTo>
                        <a:cubicBezTo>
                          <a:pt x="94" y="27"/>
                          <a:pt x="103" y="25"/>
                          <a:pt x="107" y="20"/>
                        </a:cubicBezTo>
                        <a:cubicBezTo>
                          <a:pt x="112" y="14"/>
                          <a:pt x="108" y="5"/>
                          <a:pt x="104" y="0"/>
                        </a:cubicBezTo>
                        <a:cubicBezTo>
                          <a:pt x="107" y="3"/>
                          <a:pt x="106" y="10"/>
                          <a:pt x="102" y="13"/>
                        </a:cubicBezTo>
                        <a:cubicBezTo>
                          <a:pt x="98" y="16"/>
                          <a:pt x="94" y="13"/>
                          <a:pt x="90" y="10"/>
                        </a:cubicBezTo>
                        <a:cubicBezTo>
                          <a:pt x="91" y="15"/>
                          <a:pt x="90" y="23"/>
                          <a:pt x="85" y="24"/>
                        </a:cubicBezTo>
                        <a:cubicBezTo>
                          <a:pt x="82" y="26"/>
                          <a:pt x="75" y="24"/>
                          <a:pt x="74" y="20"/>
                        </a:cubicBezTo>
                        <a:cubicBezTo>
                          <a:pt x="72" y="29"/>
                          <a:pt x="69" y="35"/>
                          <a:pt x="60" y="31"/>
                        </a:cubicBezTo>
                        <a:cubicBezTo>
                          <a:pt x="56" y="29"/>
                          <a:pt x="51" y="23"/>
                          <a:pt x="47" y="22"/>
                        </a:cubicBezTo>
                        <a:cubicBezTo>
                          <a:pt x="46" y="26"/>
                          <a:pt x="45" y="31"/>
                          <a:pt x="40" y="31"/>
                        </a:cubicBezTo>
                        <a:cubicBezTo>
                          <a:pt x="35" y="31"/>
                          <a:pt x="35" y="26"/>
                          <a:pt x="31" y="24"/>
                        </a:cubicBezTo>
                        <a:cubicBezTo>
                          <a:pt x="27" y="22"/>
                          <a:pt x="22" y="37"/>
                          <a:pt x="19" y="31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55" name="Freeform 340">
                    <a:extLst>
                      <a:ext uri="{FF2B5EF4-FFF2-40B4-BE49-F238E27FC236}">
                        <a16:creationId xmlns:a16="http://schemas.microsoft.com/office/drawing/2014/main" id="{3337F61C-C31B-49D8-8B95-27F597F0ED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1" y="1038"/>
                    <a:ext cx="110" cy="143"/>
                  </a:xfrm>
                  <a:custGeom>
                    <a:avLst/>
                    <a:gdLst>
                      <a:gd name="T0" fmla="*/ 0 w 62"/>
                      <a:gd name="T1" fmla="*/ 40 h 75"/>
                      <a:gd name="T2" fmla="*/ 21 w 62"/>
                      <a:gd name="T3" fmla="*/ 4 h 75"/>
                      <a:gd name="T4" fmla="*/ 57 w 62"/>
                      <a:gd name="T5" fmla="*/ 29 h 75"/>
                      <a:gd name="T6" fmla="*/ 114 w 62"/>
                      <a:gd name="T7" fmla="*/ 101 h 75"/>
                      <a:gd name="T8" fmla="*/ 151 w 62"/>
                      <a:gd name="T9" fmla="*/ 273 h 75"/>
                      <a:gd name="T10" fmla="*/ 154 w 62"/>
                      <a:gd name="T11" fmla="*/ 225 h 75"/>
                      <a:gd name="T12" fmla="*/ 130 w 62"/>
                      <a:gd name="T13" fmla="*/ 189 h 75"/>
                      <a:gd name="T14" fmla="*/ 101 w 62"/>
                      <a:gd name="T15" fmla="*/ 145 h 75"/>
                      <a:gd name="T16" fmla="*/ 82 w 62"/>
                      <a:gd name="T17" fmla="*/ 109 h 75"/>
                      <a:gd name="T18" fmla="*/ 69 w 62"/>
                      <a:gd name="T19" fmla="*/ 92 h 75"/>
                      <a:gd name="T20" fmla="*/ 60 w 62"/>
                      <a:gd name="T21" fmla="*/ 59 h 75"/>
                      <a:gd name="T22" fmla="*/ 44 w 62"/>
                      <a:gd name="T23" fmla="*/ 44 h 75"/>
                      <a:gd name="T24" fmla="*/ 32 w 62"/>
                      <a:gd name="T25" fmla="*/ 29 h 75"/>
                      <a:gd name="T26" fmla="*/ 9 w 62"/>
                      <a:gd name="T27" fmla="*/ 32 h 7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62" h="75">
                        <a:moveTo>
                          <a:pt x="0" y="11"/>
                        </a:moveTo>
                        <a:cubicBezTo>
                          <a:pt x="5" y="10"/>
                          <a:pt x="3" y="2"/>
                          <a:pt x="7" y="1"/>
                        </a:cubicBezTo>
                        <a:cubicBezTo>
                          <a:pt x="11" y="0"/>
                          <a:pt x="16" y="5"/>
                          <a:pt x="18" y="8"/>
                        </a:cubicBezTo>
                        <a:cubicBezTo>
                          <a:pt x="23" y="15"/>
                          <a:pt x="31" y="21"/>
                          <a:pt x="36" y="28"/>
                        </a:cubicBezTo>
                        <a:cubicBezTo>
                          <a:pt x="45" y="39"/>
                          <a:pt x="62" y="61"/>
                          <a:pt x="48" y="75"/>
                        </a:cubicBezTo>
                        <a:cubicBezTo>
                          <a:pt x="48" y="70"/>
                          <a:pt x="50" y="66"/>
                          <a:pt x="49" y="62"/>
                        </a:cubicBezTo>
                        <a:cubicBezTo>
                          <a:pt x="48" y="55"/>
                          <a:pt x="47" y="54"/>
                          <a:pt x="41" y="52"/>
                        </a:cubicBezTo>
                        <a:cubicBezTo>
                          <a:pt x="42" y="46"/>
                          <a:pt x="39" y="38"/>
                          <a:pt x="32" y="40"/>
                        </a:cubicBezTo>
                        <a:cubicBezTo>
                          <a:pt x="34" y="33"/>
                          <a:pt x="33" y="32"/>
                          <a:pt x="26" y="30"/>
                        </a:cubicBezTo>
                        <a:cubicBezTo>
                          <a:pt x="22" y="28"/>
                          <a:pt x="23" y="29"/>
                          <a:pt x="22" y="25"/>
                        </a:cubicBezTo>
                        <a:cubicBezTo>
                          <a:pt x="21" y="22"/>
                          <a:pt x="22" y="19"/>
                          <a:pt x="19" y="16"/>
                        </a:cubicBezTo>
                        <a:cubicBezTo>
                          <a:pt x="17" y="15"/>
                          <a:pt x="15" y="14"/>
                          <a:pt x="14" y="12"/>
                        </a:cubicBezTo>
                        <a:cubicBezTo>
                          <a:pt x="13" y="11"/>
                          <a:pt x="12" y="9"/>
                          <a:pt x="10" y="8"/>
                        </a:cubicBezTo>
                        <a:cubicBezTo>
                          <a:pt x="8" y="7"/>
                          <a:pt x="4" y="6"/>
                          <a:pt x="3" y="9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56" name="Freeform 341">
                    <a:extLst>
                      <a:ext uri="{FF2B5EF4-FFF2-40B4-BE49-F238E27FC236}">
                        <a16:creationId xmlns:a16="http://schemas.microsoft.com/office/drawing/2014/main" id="{4A292658-1FC9-49D4-BC75-29F79FC402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4" y="1107"/>
                    <a:ext cx="23" cy="34"/>
                  </a:xfrm>
                  <a:custGeom>
                    <a:avLst/>
                    <a:gdLst>
                      <a:gd name="T0" fmla="*/ 34 w 13"/>
                      <a:gd name="T1" fmla="*/ 0 h 18"/>
                      <a:gd name="T2" fmla="*/ 7 w 13"/>
                      <a:gd name="T3" fmla="*/ 21 h 18"/>
                      <a:gd name="T4" fmla="*/ 12 w 13"/>
                      <a:gd name="T5" fmla="*/ 64 h 18"/>
                      <a:gd name="T6" fmla="*/ 28 w 13"/>
                      <a:gd name="T7" fmla="*/ 21 h 18"/>
                      <a:gd name="T8" fmla="*/ 37 w 13"/>
                      <a:gd name="T9" fmla="*/ 11 h 18"/>
                      <a:gd name="T10" fmla="*/ 41 w 13"/>
                      <a:gd name="T11" fmla="*/ 4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3" h="18">
                        <a:moveTo>
                          <a:pt x="11" y="0"/>
                        </a:moveTo>
                        <a:cubicBezTo>
                          <a:pt x="8" y="1"/>
                          <a:pt x="4" y="3"/>
                          <a:pt x="2" y="6"/>
                        </a:cubicBezTo>
                        <a:cubicBezTo>
                          <a:pt x="0" y="10"/>
                          <a:pt x="5" y="13"/>
                          <a:pt x="4" y="18"/>
                        </a:cubicBezTo>
                        <a:cubicBezTo>
                          <a:pt x="3" y="14"/>
                          <a:pt x="6" y="9"/>
                          <a:pt x="9" y="6"/>
                        </a:cubicBezTo>
                        <a:cubicBezTo>
                          <a:pt x="10" y="5"/>
                          <a:pt x="11" y="4"/>
                          <a:pt x="12" y="3"/>
                        </a:cubicBezTo>
                        <a:cubicBezTo>
                          <a:pt x="13" y="2"/>
                          <a:pt x="11" y="1"/>
                          <a:pt x="13" y="1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57" name="Freeform 342">
                    <a:extLst>
                      <a:ext uri="{FF2B5EF4-FFF2-40B4-BE49-F238E27FC236}">
                        <a16:creationId xmlns:a16="http://schemas.microsoft.com/office/drawing/2014/main" id="{584476B9-5734-435E-8D59-BCF2B9639B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8" y="1076"/>
                    <a:ext cx="62" cy="55"/>
                  </a:xfrm>
                  <a:custGeom>
                    <a:avLst/>
                    <a:gdLst>
                      <a:gd name="T0" fmla="*/ 0 w 35"/>
                      <a:gd name="T1" fmla="*/ 0 h 29"/>
                      <a:gd name="T2" fmla="*/ 48 w 35"/>
                      <a:gd name="T3" fmla="*/ 61 h 29"/>
                      <a:gd name="T4" fmla="*/ 110 w 35"/>
                      <a:gd name="T5" fmla="*/ 32 h 29"/>
                      <a:gd name="T6" fmla="*/ 85 w 35"/>
                      <a:gd name="T7" fmla="*/ 51 h 29"/>
                      <a:gd name="T8" fmla="*/ 62 w 35"/>
                      <a:gd name="T9" fmla="*/ 21 h 29"/>
                      <a:gd name="T10" fmla="*/ 37 w 35"/>
                      <a:gd name="T11" fmla="*/ 40 h 29"/>
                      <a:gd name="T12" fmla="*/ 21 w 35"/>
                      <a:gd name="T13" fmla="*/ 17 h 29"/>
                      <a:gd name="T14" fmla="*/ 9 w 35"/>
                      <a:gd name="T15" fmla="*/ 8 h 2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5" h="29">
                        <a:moveTo>
                          <a:pt x="0" y="0"/>
                        </a:moveTo>
                        <a:cubicBezTo>
                          <a:pt x="6" y="5"/>
                          <a:pt x="10" y="11"/>
                          <a:pt x="15" y="17"/>
                        </a:cubicBezTo>
                        <a:cubicBezTo>
                          <a:pt x="25" y="29"/>
                          <a:pt x="27" y="10"/>
                          <a:pt x="35" y="9"/>
                        </a:cubicBezTo>
                        <a:cubicBezTo>
                          <a:pt x="31" y="7"/>
                          <a:pt x="30" y="13"/>
                          <a:pt x="27" y="14"/>
                        </a:cubicBezTo>
                        <a:cubicBezTo>
                          <a:pt x="22" y="14"/>
                          <a:pt x="21" y="9"/>
                          <a:pt x="20" y="6"/>
                        </a:cubicBezTo>
                        <a:cubicBezTo>
                          <a:pt x="18" y="10"/>
                          <a:pt x="18" y="17"/>
                          <a:pt x="12" y="11"/>
                        </a:cubicBezTo>
                        <a:cubicBezTo>
                          <a:pt x="10" y="9"/>
                          <a:pt x="9" y="7"/>
                          <a:pt x="7" y="5"/>
                        </a:cubicBezTo>
                        <a:cubicBezTo>
                          <a:pt x="6" y="4"/>
                          <a:pt x="4" y="5"/>
                          <a:pt x="3" y="2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58" name="Freeform 343">
                    <a:extLst>
                      <a:ext uri="{FF2B5EF4-FFF2-40B4-BE49-F238E27FC236}">
                        <a16:creationId xmlns:a16="http://schemas.microsoft.com/office/drawing/2014/main" id="{34911584-663D-4481-95B3-655EACB2D9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8" y="960"/>
                    <a:ext cx="44" cy="99"/>
                  </a:xfrm>
                  <a:custGeom>
                    <a:avLst/>
                    <a:gdLst>
                      <a:gd name="T0" fmla="*/ 7 w 25"/>
                      <a:gd name="T1" fmla="*/ 0 h 52"/>
                      <a:gd name="T2" fmla="*/ 70 w 25"/>
                      <a:gd name="T3" fmla="*/ 84 h 52"/>
                      <a:gd name="T4" fmla="*/ 70 w 25"/>
                      <a:gd name="T5" fmla="*/ 137 h 52"/>
                      <a:gd name="T6" fmla="*/ 32 w 25"/>
                      <a:gd name="T7" fmla="*/ 188 h 52"/>
                      <a:gd name="T8" fmla="*/ 40 w 25"/>
                      <a:gd name="T9" fmla="*/ 112 h 52"/>
                      <a:gd name="T10" fmla="*/ 44 w 25"/>
                      <a:gd name="T11" fmla="*/ 76 h 52"/>
                      <a:gd name="T12" fmla="*/ 49 w 25"/>
                      <a:gd name="T13" fmla="*/ 57 h 52"/>
                      <a:gd name="T14" fmla="*/ 28 w 25"/>
                      <a:gd name="T15" fmla="*/ 36 h 52"/>
                      <a:gd name="T16" fmla="*/ 25 w 25"/>
                      <a:gd name="T17" fmla="*/ 19 h 52"/>
                      <a:gd name="T18" fmla="*/ 0 w 25"/>
                      <a:gd name="T19" fmla="*/ 4 h 5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5" h="52">
                        <a:moveTo>
                          <a:pt x="2" y="0"/>
                        </a:moveTo>
                        <a:cubicBezTo>
                          <a:pt x="12" y="4"/>
                          <a:pt x="19" y="13"/>
                          <a:pt x="23" y="23"/>
                        </a:cubicBezTo>
                        <a:cubicBezTo>
                          <a:pt x="24" y="27"/>
                          <a:pt x="25" y="33"/>
                          <a:pt x="23" y="38"/>
                        </a:cubicBezTo>
                        <a:cubicBezTo>
                          <a:pt x="21" y="44"/>
                          <a:pt x="11" y="46"/>
                          <a:pt x="10" y="52"/>
                        </a:cubicBezTo>
                        <a:cubicBezTo>
                          <a:pt x="11" y="47"/>
                          <a:pt x="23" y="34"/>
                          <a:pt x="13" y="31"/>
                        </a:cubicBezTo>
                        <a:cubicBezTo>
                          <a:pt x="20" y="33"/>
                          <a:pt x="19" y="23"/>
                          <a:pt x="14" y="21"/>
                        </a:cubicBezTo>
                        <a:cubicBezTo>
                          <a:pt x="16" y="19"/>
                          <a:pt x="16" y="18"/>
                          <a:pt x="16" y="16"/>
                        </a:cubicBezTo>
                        <a:cubicBezTo>
                          <a:pt x="15" y="12"/>
                          <a:pt x="11" y="13"/>
                          <a:pt x="9" y="10"/>
                        </a:cubicBezTo>
                        <a:cubicBezTo>
                          <a:pt x="8" y="9"/>
                          <a:pt x="8" y="7"/>
                          <a:pt x="8" y="5"/>
                        </a:cubicBezTo>
                        <a:cubicBezTo>
                          <a:pt x="6" y="2"/>
                          <a:pt x="3" y="2"/>
                          <a:pt x="0" y="1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59" name="Freeform 344">
                    <a:extLst>
                      <a:ext uri="{FF2B5EF4-FFF2-40B4-BE49-F238E27FC236}">
                        <a16:creationId xmlns:a16="http://schemas.microsoft.com/office/drawing/2014/main" id="{0EFC2CDA-9D21-4445-AB78-018E998932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7" y="935"/>
                    <a:ext cx="62" cy="206"/>
                  </a:xfrm>
                  <a:custGeom>
                    <a:avLst/>
                    <a:gdLst>
                      <a:gd name="T0" fmla="*/ 85 w 35"/>
                      <a:gd name="T1" fmla="*/ 0 h 108"/>
                      <a:gd name="T2" fmla="*/ 110 w 35"/>
                      <a:gd name="T3" fmla="*/ 48 h 108"/>
                      <a:gd name="T4" fmla="*/ 41 w 35"/>
                      <a:gd name="T5" fmla="*/ 216 h 108"/>
                      <a:gd name="T6" fmla="*/ 41 w 35"/>
                      <a:gd name="T7" fmla="*/ 313 h 108"/>
                      <a:gd name="T8" fmla="*/ 37 w 35"/>
                      <a:gd name="T9" fmla="*/ 357 h 108"/>
                      <a:gd name="T10" fmla="*/ 7 w 35"/>
                      <a:gd name="T11" fmla="*/ 393 h 108"/>
                      <a:gd name="T12" fmla="*/ 32 w 35"/>
                      <a:gd name="T13" fmla="*/ 349 h 108"/>
                      <a:gd name="T14" fmla="*/ 4 w 35"/>
                      <a:gd name="T15" fmla="*/ 332 h 108"/>
                      <a:gd name="T16" fmla="*/ 7 w 35"/>
                      <a:gd name="T17" fmla="*/ 258 h 108"/>
                      <a:gd name="T18" fmla="*/ 19 w 35"/>
                      <a:gd name="T19" fmla="*/ 252 h 108"/>
                      <a:gd name="T20" fmla="*/ 0 w 35"/>
                      <a:gd name="T21" fmla="*/ 189 h 108"/>
                      <a:gd name="T22" fmla="*/ 21 w 35"/>
                      <a:gd name="T23" fmla="*/ 185 h 108"/>
                      <a:gd name="T24" fmla="*/ 9 w 35"/>
                      <a:gd name="T25" fmla="*/ 132 h 108"/>
                      <a:gd name="T26" fmla="*/ 32 w 35"/>
                      <a:gd name="T27" fmla="*/ 137 h 108"/>
                      <a:gd name="T28" fmla="*/ 32 w 35"/>
                      <a:gd name="T29" fmla="*/ 99 h 108"/>
                      <a:gd name="T30" fmla="*/ 66 w 35"/>
                      <a:gd name="T31" fmla="*/ 65 h 108"/>
                      <a:gd name="T32" fmla="*/ 85 w 35"/>
                      <a:gd name="T33" fmla="*/ 29 h 10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35" h="108">
                        <a:moveTo>
                          <a:pt x="27" y="0"/>
                        </a:moveTo>
                        <a:cubicBezTo>
                          <a:pt x="28" y="5"/>
                          <a:pt x="30" y="10"/>
                          <a:pt x="35" y="13"/>
                        </a:cubicBezTo>
                        <a:cubicBezTo>
                          <a:pt x="23" y="27"/>
                          <a:pt x="12" y="40"/>
                          <a:pt x="13" y="59"/>
                        </a:cubicBezTo>
                        <a:cubicBezTo>
                          <a:pt x="13" y="68"/>
                          <a:pt x="13" y="77"/>
                          <a:pt x="13" y="86"/>
                        </a:cubicBezTo>
                        <a:cubicBezTo>
                          <a:pt x="13" y="90"/>
                          <a:pt x="14" y="94"/>
                          <a:pt x="12" y="98"/>
                        </a:cubicBezTo>
                        <a:cubicBezTo>
                          <a:pt x="10" y="103"/>
                          <a:pt x="6" y="105"/>
                          <a:pt x="2" y="108"/>
                        </a:cubicBezTo>
                        <a:cubicBezTo>
                          <a:pt x="5" y="107"/>
                          <a:pt x="9" y="99"/>
                          <a:pt x="10" y="96"/>
                        </a:cubicBezTo>
                        <a:cubicBezTo>
                          <a:pt x="10" y="90"/>
                          <a:pt x="6" y="87"/>
                          <a:pt x="1" y="91"/>
                        </a:cubicBezTo>
                        <a:cubicBezTo>
                          <a:pt x="9" y="89"/>
                          <a:pt x="8" y="74"/>
                          <a:pt x="2" y="71"/>
                        </a:cubicBezTo>
                        <a:cubicBezTo>
                          <a:pt x="3" y="73"/>
                          <a:pt x="5" y="71"/>
                          <a:pt x="6" y="69"/>
                        </a:cubicBezTo>
                        <a:cubicBezTo>
                          <a:pt x="8" y="64"/>
                          <a:pt x="4" y="55"/>
                          <a:pt x="0" y="52"/>
                        </a:cubicBezTo>
                        <a:cubicBezTo>
                          <a:pt x="3" y="55"/>
                          <a:pt x="5" y="55"/>
                          <a:pt x="7" y="51"/>
                        </a:cubicBezTo>
                        <a:cubicBezTo>
                          <a:pt x="8" y="47"/>
                          <a:pt x="5" y="39"/>
                          <a:pt x="3" y="36"/>
                        </a:cubicBezTo>
                        <a:cubicBezTo>
                          <a:pt x="4" y="39"/>
                          <a:pt x="7" y="41"/>
                          <a:pt x="10" y="38"/>
                        </a:cubicBezTo>
                        <a:cubicBezTo>
                          <a:pt x="12" y="35"/>
                          <a:pt x="10" y="30"/>
                          <a:pt x="10" y="27"/>
                        </a:cubicBezTo>
                        <a:cubicBezTo>
                          <a:pt x="16" y="27"/>
                          <a:pt x="20" y="25"/>
                          <a:pt x="21" y="18"/>
                        </a:cubicBezTo>
                        <a:cubicBezTo>
                          <a:pt x="26" y="23"/>
                          <a:pt x="27" y="11"/>
                          <a:pt x="27" y="8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60" name="Freeform 345">
                    <a:extLst>
                      <a:ext uri="{FF2B5EF4-FFF2-40B4-BE49-F238E27FC236}">
                        <a16:creationId xmlns:a16="http://schemas.microsoft.com/office/drawing/2014/main" id="{2307B17C-E0E5-448B-BA61-3F85788493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7" y="1194"/>
                    <a:ext cx="57" cy="95"/>
                  </a:xfrm>
                  <a:custGeom>
                    <a:avLst/>
                    <a:gdLst>
                      <a:gd name="T0" fmla="*/ 61 w 32"/>
                      <a:gd name="T1" fmla="*/ 0 h 50"/>
                      <a:gd name="T2" fmla="*/ 69 w 32"/>
                      <a:gd name="T3" fmla="*/ 40 h 50"/>
                      <a:gd name="T4" fmla="*/ 94 w 32"/>
                      <a:gd name="T5" fmla="*/ 80 h 50"/>
                      <a:gd name="T6" fmla="*/ 102 w 32"/>
                      <a:gd name="T7" fmla="*/ 124 h 50"/>
                      <a:gd name="T8" fmla="*/ 98 w 32"/>
                      <a:gd name="T9" fmla="*/ 165 h 50"/>
                      <a:gd name="T10" fmla="*/ 64 w 32"/>
                      <a:gd name="T11" fmla="*/ 181 h 50"/>
                      <a:gd name="T12" fmla="*/ 82 w 32"/>
                      <a:gd name="T13" fmla="*/ 156 h 50"/>
                      <a:gd name="T14" fmla="*/ 77 w 32"/>
                      <a:gd name="T15" fmla="*/ 133 h 50"/>
                      <a:gd name="T16" fmla="*/ 77 w 32"/>
                      <a:gd name="T17" fmla="*/ 87 h 50"/>
                      <a:gd name="T18" fmla="*/ 57 w 32"/>
                      <a:gd name="T19" fmla="*/ 97 h 50"/>
                      <a:gd name="T20" fmla="*/ 7 w 32"/>
                      <a:gd name="T21" fmla="*/ 124 h 50"/>
                      <a:gd name="T22" fmla="*/ 9 w 32"/>
                      <a:gd name="T23" fmla="*/ 93 h 50"/>
                      <a:gd name="T24" fmla="*/ 7 w 32"/>
                      <a:gd name="T25" fmla="*/ 55 h 50"/>
                      <a:gd name="T26" fmla="*/ 45 w 32"/>
                      <a:gd name="T27" fmla="*/ 80 h 50"/>
                      <a:gd name="T28" fmla="*/ 64 w 32"/>
                      <a:gd name="T29" fmla="*/ 61 h 50"/>
                      <a:gd name="T30" fmla="*/ 41 w 32"/>
                      <a:gd name="T31" fmla="*/ 44 h 50"/>
                      <a:gd name="T32" fmla="*/ 53 w 32"/>
                      <a:gd name="T33" fmla="*/ 8 h 50"/>
                      <a:gd name="T34" fmla="*/ 57 w 32"/>
                      <a:gd name="T35" fmla="*/ 0 h 50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32" h="50">
                        <a:moveTo>
                          <a:pt x="19" y="0"/>
                        </a:moveTo>
                        <a:cubicBezTo>
                          <a:pt x="20" y="4"/>
                          <a:pt x="20" y="7"/>
                          <a:pt x="22" y="11"/>
                        </a:cubicBezTo>
                        <a:cubicBezTo>
                          <a:pt x="25" y="15"/>
                          <a:pt x="29" y="18"/>
                          <a:pt x="30" y="22"/>
                        </a:cubicBezTo>
                        <a:cubicBezTo>
                          <a:pt x="32" y="26"/>
                          <a:pt x="32" y="30"/>
                          <a:pt x="32" y="34"/>
                        </a:cubicBezTo>
                        <a:cubicBezTo>
                          <a:pt x="32" y="38"/>
                          <a:pt x="32" y="43"/>
                          <a:pt x="31" y="46"/>
                        </a:cubicBezTo>
                        <a:cubicBezTo>
                          <a:pt x="27" y="45"/>
                          <a:pt x="23" y="48"/>
                          <a:pt x="20" y="50"/>
                        </a:cubicBezTo>
                        <a:cubicBezTo>
                          <a:pt x="23" y="48"/>
                          <a:pt x="25" y="46"/>
                          <a:pt x="26" y="43"/>
                        </a:cubicBezTo>
                        <a:cubicBezTo>
                          <a:pt x="27" y="40"/>
                          <a:pt x="28" y="36"/>
                          <a:pt x="24" y="37"/>
                        </a:cubicBezTo>
                        <a:cubicBezTo>
                          <a:pt x="25" y="35"/>
                          <a:pt x="28" y="27"/>
                          <a:pt x="24" y="24"/>
                        </a:cubicBezTo>
                        <a:cubicBezTo>
                          <a:pt x="22" y="23"/>
                          <a:pt x="19" y="26"/>
                          <a:pt x="18" y="27"/>
                        </a:cubicBezTo>
                        <a:cubicBezTo>
                          <a:pt x="13" y="31"/>
                          <a:pt x="8" y="32"/>
                          <a:pt x="2" y="34"/>
                        </a:cubicBezTo>
                        <a:cubicBezTo>
                          <a:pt x="2" y="31"/>
                          <a:pt x="3" y="28"/>
                          <a:pt x="3" y="26"/>
                        </a:cubicBezTo>
                        <a:cubicBezTo>
                          <a:pt x="3" y="23"/>
                          <a:pt x="0" y="18"/>
                          <a:pt x="2" y="15"/>
                        </a:cubicBezTo>
                        <a:cubicBezTo>
                          <a:pt x="2" y="24"/>
                          <a:pt x="6" y="26"/>
                          <a:pt x="14" y="22"/>
                        </a:cubicBezTo>
                        <a:cubicBezTo>
                          <a:pt x="15" y="21"/>
                          <a:pt x="20" y="19"/>
                          <a:pt x="20" y="17"/>
                        </a:cubicBezTo>
                        <a:cubicBezTo>
                          <a:pt x="20" y="15"/>
                          <a:pt x="14" y="13"/>
                          <a:pt x="13" y="12"/>
                        </a:cubicBezTo>
                        <a:cubicBezTo>
                          <a:pt x="19" y="10"/>
                          <a:pt x="18" y="6"/>
                          <a:pt x="17" y="2"/>
                        </a:cubicBezTo>
                        <a:cubicBezTo>
                          <a:pt x="17" y="1"/>
                          <a:pt x="17" y="0"/>
                          <a:pt x="18" y="0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61" name="Freeform 346">
                    <a:extLst>
                      <a:ext uri="{FF2B5EF4-FFF2-40B4-BE49-F238E27FC236}">
                        <a16:creationId xmlns:a16="http://schemas.microsoft.com/office/drawing/2014/main" id="{684508DF-9B95-4511-A14F-6A6DC4BD1F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2" y="1063"/>
                    <a:ext cx="37" cy="129"/>
                  </a:xfrm>
                  <a:custGeom>
                    <a:avLst/>
                    <a:gdLst>
                      <a:gd name="T0" fmla="*/ 0 w 21"/>
                      <a:gd name="T1" fmla="*/ 245 h 68"/>
                      <a:gd name="T2" fmla="*/ 53 w 21"/>
                      <a:gd name="T3" fmla="*/ 205 h 68"/>
                      <a:gd name="T4" fmla="*/ 58 w 21"/>
                      <a:gd name="T5" fmla="*/ 129 h 68"/>
                      <a:gd name="T6" fmla="*/ 62 w 21"/>
                      <a:gd name="T7" fmla="*/ 57 h 68"/>
                      <a:gd name="T8" fmla="*/ 58 w 21"/>
                      <a:gd name="T9" fmla="*/ 21 h 68"/>
                      <a:gd name="T10" fmla="*/ 33 w 21"/>
                      <a:gd name="T11" fmla="*/ 0 h 68"/>
                      <a:gd name="T12" fmla="*/ 37 w 21"/>
                      <a:gd name="T13" fmla="*/ 53 h 68"/>
                      <a:gd name="T14" fmla="*/ 37 w 21"/>
                      <a:gd name="T15" fmla="*/ 97 h 68"/>
                      <a:gd name="T16" fmla="*/ 32 w 21"/>
                      <a:gd name="T17" fmla="*/ 137 h 68"/>
                      <a:gd name="T18" fmla="*/ 33 w 21"/>
                      <a:gd name="T19" fmla="*/ 188 h 68"/>
                      <a:gd name="T20" fmla="*/ 19 w 21"/>
                      <a:gd name="T21" fmla="*/ 224 h 6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1" h="68">
                        <a:moveTo>
                          <a:pt x="0" y="68"/>
                        </a:moveTo>
                        <a:cubicBezTo>
                          <a:pt x="2" y="59"/>
                          <a:pt x="13" y="64"/>
                          <a:pt x="17" y="57"/>
                        </a:cubicBezTo>
                        <a:cubicBezTo>
                          <a:pt x="20" y="52"/>
                          <a:pt x="19" y="42"/>
                          <a:pt x="19" y="36"/>
                        </a:cubicBezTo>
                        <a:cubicBezTo>
                          <a:pt x="19" y="30"/>
                          <a:pt x="20" y="23"/>
                          <a:pt x="20" y="16"/>
                        </a:cubicBezTo>
                        <a:cubicBezTo>
                          <a:pt x="20" y="12"/>
                          <a:pt x="21" y="10"/>
                          <a:pt x="19" y="6"/>
                        </a:cubicBezTo>
                        <a:cubicBezTo>
                          <a:pt x="17" y="4"/>
                          <a:pt x="15" y="0"/>
                          <a:pt x="11" y="0"/>
                        </a:cubicBezTo>
                        <a:cubicBezTo>
                          <a:pt x="19" y="2"/>
                          <a:pt x="20" y="16"/>
                          <a:pt x="12" y="15"/>
                        </a:cubicBezTo>
                        <a:cubicBezTo>
                          <a:pt x="20" y="14"/>
                          <a:pt x="14" y="25"/>
                          <a:pt x="12" y="27"/>
                        </a:cubicBezTo>
                        <a:cubicBezTo>
                          <a:pt x="17" y="29"/>
                          <a:pt x="15" y="37"/>
                          <a:pt x="10" y="38"/>
                        </a:cubicBezTo>
                        <a:cubicBezTo>
                          <a:pt x="14" y="41"/>
                          <a:pt x="16" y="49"/>
                          <a:pt x="11" y="52"/>
                        </a:cubicBezTo>
                        <a:cubicBezTo>
                          <a:pt x="15" y="55"/>
                          <a:pt x="12" y="62"/>
                          <a:pt x="6" y="62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62" name="Freeform 347">
                    <a:extLst>
                      <a:ext uri="{FF2B5EF4-FFF2-40B4-BE49-F238E27FC236}">
                        <a16:creationId xmlns:a16="http://schemas.microsoft.com/office/drawing/2014/main" id="{DADFFC11-EE71-4A9C-966A-648D7F47ED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3" y="1074"/>
                    <a:ext cx="29" cy="150"/>
                  </a:xfrm>
                  <a:custGeom>
                    <a:avLst/>
                    <a:gdLst>
                      <a:gd name="T0" fmla="*/ 27 w 16"/>
                      <a:gd name="T1" fmla="*/ 4 h 79"/>
                      <a:gd name="T2" fmla="*/ 49 w 16"/>
                      <a:gd name="T3" fmla="*/ 25 h 79"/>
                      <a:gd name="T4" fmla="*/ 44 w 16"/>
                      <a:gd name="T5" fmla="*/ 68 h 79"/>
                      <a:gd name="T6" fmla="*/ 40 w 16"/>
                      <a:gd name="T7" fmla="*/ 104 h 79"/>
                      <a:gd name="T8" fmla="*/ 45 w 16"/>
                      <a:gd name="T9" fmla="*/ 152 h 79"/>
                      <a:gd name="T10" fmla="*/ 29 w 16"/>
                      <a:gd name="T11" fmla="*/ 161 h 79"/>
                      <a:gd name="T12" fmla="*/ 33 w 16"/>
                      <a:gd name="T13" fmla="*/ 188 h 79"/>
                      <a:gd name="T14" fmla="*/ 36 w 16"/>
                      <a:gd name="T15" fmla="*/ 237 h 79"/>
                      <a:gd name="T16" fmla="*/ 29 w 16"/>
                      <a:gd name="T17" fmla="*/ 285 h 79"/>
                      <a:gd name="T18" fmla="*/ 33 w 16"/>
                      <a:gd name="T19" fmla="*/ 228 h 79"/>
                      <a:gd name="T20" fmla="*/ 29 w 16"/>
                      <a:gd name="T21" fmla="*/ 180 h 79"/>
                      <a:gd name="T22" fmla="*/ 16 w 16"/>
                      <a:gd name="T23" fmla="*/ 159 h 79"/>
                      <a:gd name="T24" fmla="*/ 29 w 16"/>
                      <a:gd name="T25" fmla="*/ 129 h 79"/>
                      <a:gd name="T26" fmla="*/ 4 w 16"/>
                      <a:gd name="T27" fmla="*/ 89 h 79"/>
                      <a:gd name="T28" fmla="*/ 13 w 16"/>
                      <a:gd name="T29" fmla="*/ 61 h 79"/>
                      <a:gd name="T30" fmla="*/ 0 w 16"/>
                      <a:gd name="T31" fmla="*/ 36 h 79"/>
                      <a:gd name="T32" fmla="*/ 20 w 16"/>
                      <a:gd name="T33" fmla="*/ 0 h 7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16" h="79">
                        <a:moveTo>
                          <a:pt x="8" y="1"/>
                        </a:moveTo>
                        <a:cubicBezTo>
                          <a:pt x="9" y="5"/>
                          <a:pt x="12" y="7"/>
                          <a:pt x="15" y="7"/>
                        </a:cubicBezTo>
                        <a:cubicBezTo>
                          <a:pt x="11" y="9"/>
                          <a:pt x="6" y="16"/>
                          <a:pt x="13" y="19"/>
                        </a:cubicBezTo>
                        <a:cubicBezTo>
                          <a:pt x="7" y="19"/>
                          <a:pt x="10" y="26"/>
                          <a:pt x="12" y="29"/>
                        </a:cubicBezTo>
                        <a:cubicBezTo>
                          <a:pt x="6" y="33"/>
                          <a:pt x="16" y="38"/>
                          <a:pt x="14" y="42"/>
                        </a:cubicBezTo>
                        <a:cubicBezTo>
                          <a:pt x="12" y="44"/>
                          <a:pt x="10" y="42"/>
                          <a:pt x="9" y="45"/>
                        </a:cubicBezTo>
                        <a:cubicBezTo>
                          <a:pt x="8" y="47"/>
                          <a:pt x="10" y="50"/>
                          <a:pt x="10" y="52"/>
                        </a:cubicBezTo>
                        <a:cubicBezTo>
                          <a:pt x="11" y="57"/>
                          <a:pt x="12" y="61"/>
                          <a:pt x="11" y="66"/>
                        </a:cubicBezTo>
                        <a:cubicBezTo>
                          <a:pt x="10" y="70"/>
                          <a:pt x="10" y="76"/>
                          <a:pt x="9" y="79"/>
                        </a:cubicBezTo>
                        <a:cubicBezTo>
                          <a:pt x="11" y="74"/>
                          <a:pt x="10" y="68"/>
                          <a:pt x="10" y="63"/>
                        </a:cubicBezTo>
                        <a:cubicBezTo>
                          <a:pt x="10" y="59"/>
                          <a:pt x="11" y="54"/>
                          <a:pt x="9" y="50"/>
                        </a:cubicBezTo>
                        <a:cubicBezTo>
                          <a:pt x="8" y="48"/>
                          <a:pt x="5" y="46"/>
                          <a:pt x="5" y="44"/>
                        </a:cubicBezTo>
                        <a:cubicBezTo>
                          <a:pt x="5" y="41"/>
                          <a:pt x="9" y="40"/>
                          <a:pt x="9" y="36"/>
                        </a:cubicBezTo>
                        <a:cubicBezTo>
                          <a:pt x="9" y="31"/>
                          <a:pt x="0" y="32"/>
                          <a:pt x="1" y="25"/>
                        </a:cubicBezTo>
                        <a:cubicBezTo>
                          <a:pt x="2" y="23"/>
                          <a:pt x="4" y="21"/>
                          <a:pt x="4" y="17"/>
                        </a:cubicBezTo>
                        <a:cubicBezTo>
                          <a:pt x="3" y="14"/>
                          <a:pt x="1" y="12"/>
                          <a:pt x="0" y="10"/>
                        </a:cubicBezTo>
                        <a:cubicBezTo>
                          <a:pt x="2" y="8"/>
                          <a:pt x="8" y="3"/>
                          <a:pt x="6" y="0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63" name="Freeform 348">
                    <a:extLst>
                      <a:ext uri="{FF2B5EF4-FFF2-40B4-BE49-F238E27FC236}">
                        <a16:creationId xmlns:a16="http://schemas.microsoft.com/office/drawing/2014/main" id="{7258DDB3-F8DD-4A8E-99A0-5F1E195445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3" y="1272"/>
                    <a:ext cx="32" cy="86"/>
                  </a:xfrm>
                  <a:custGeom>
                    <a:avLst/>
                    <a:gdLst>
                      <a:gd name="T0" fmla="*/ 37 w 18"/>
                      <a:gd name="T1" fmla="*/ 0 h 45"/>
                      <a:gd name="T2" fmla="*/ 57 w 18"/>
                      <a:gd name="T3" fmla="*/ 132 h 45"/>
                      <a:gd name="T4" fmla="*/ 28 w 18"/>
                      <a:gd name="T5" fmla="*/ 0 h 4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8" h="45">
                        <a:moveTo>
                          <a:pt x="12" y="0"/>
                        </a:moveTo>
                        <a:cubicBezTo>
                          <a:pt x="5" y="8"/>
                          <a:pt x="12" y="29"/>
                          <a:pt x="18" y="36"/>
                        </a:cubicBezTo>
                        <a:cubicBezTo>
                          <a:pt x="0" y="45"/>
                          <a:pt x="8" y="8"/>
                          <a:pt x="9" y="0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64" name="Freeform 349">
                    <a:extLst>
                      <a:ext uri="{FF2B5EF4-FFF2-40B4-BE49-F238E27FC236}">
                        <a16:creationId xmlns:a16="http://schemas.microsoft.com/office/drawing/2014/main" id="{52BF60B3-5AC7-4836-AC08-20FF8B4A27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9" y="1382"/>
                    <a:ext cx="18" cy="74"/>
                  </a:xfrm>
                  <a:custGeom>
                    <a:avLst/>
                    <a:gdLst>
                      <a:gd name="T0" fmla="*/ 32 w 10"/>
                      <a:gd name="T1" fmla="*/ 0 h 39"/>
                      <a:gd name="T2" fmla="*/ 16 w 10"/>
                      <a:gd name="T3" fmla="*/ 80 h 39"/>
                      <a:gd name="T4" fmla="*/ 16 w 10"/>
                      <a:gd name="T5" fmla="*/ 125 h 39"/>
                      <a:gd name="T6" fmla="*/ 7 w 10"/>
                      <a:gd name="T7" fmla="*/ 133 h 39"/>
                      <a:gd name="T8" fmla="*/ 7 w 10"/>
                      <a:gd name="T9" fmla="*/ 80 h 39"/>
                      <a:gd name="T10" fmla="*/ 7 w 10"/>
                      <a:gd name="T11" fmla="*/ 8 h 3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0" h="39">
                        <a:moveTo>
                          <a:pt x="10" y="0"/>
                        </a:moveTo>
                        <a:cubicBezTo>
                          <a:pt x="7" y="8"/>
                          <a:pt x="5" y="14"/>
                          <a:pt x="5" y="22"/>
                        </a:cubicBezTo>
                        <a:cubicBezTo>
                          <a:pt x="6" y="26"/>
                          <a:pt x="7" y="31"/>
                          <a:pt x="5" y="35"/>
                        </a:cubicBezTo>
                        <a:cubicBezTo>
                          <a:pt x="4" y="39"/>
                          <a:pt x="3" y="33"/>
                          <a:pt x="2" y="37"/>
                        </a:cubicBezTo>
                        <a:cubicBezTo>
                          <a:pt x="6" y="31"/>
                          <a:pt x="2" y="29"/>
                          <a:pt x="2" y="22"/>
                        </a:cubicBezTo>
                        <a:cubicBezTo>
                          <a:pt x="2" y="15"/>
                          <a:pt x="0" y="9"/>
                          <a:pt x="2" y="2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65" name="Freeform 350">
                    <a:extLst>
                      <a:ext uri="{FF2B5EF4-FFF2-40B4-BE49-F238E27FC236}">
                        <a16:creationId xmlns:a16="http://schemas.microsoft.com/office/drawing/2014/main" id="{1C0B6589-A9A3-49A7-86A1-491604C387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6" y="1394"/>
                    <a:ext cx="26" cy="81"/>
                  </a:xfrm>
                  <a:custGeom>
                    <a:avLst/>
                    <a:gdLst>
                      <a:gd name="T0" fmla="*/ 33 w 15"/>
                      <a:gd name="T1" fmla="*/ 15 h 43"/>
                      <a:gd name="T2" fmla="*/ 36 w 15"/>
                      <a:gd name="T3" fmla="*/ 92 h 43"/>
                      <a:gd name="T4" fmla="*/ 0 w 15"/>
                      <a:gd name="T5" fmla="*/ 153 h 43"/>
                      <a:gd name="T6" fmla="*/ 16 w 15"/>
                      <a:gd name="T7" fmla="*/ 104 h 43"/>
                      <a:gd name="T8" fmla="*/ 17 w 15"/>
                      <a:gd name="T9" fmla="*/ 60 h 43"/>
                      <a:gd name="T10" fmla="*/ 3 w 15"/>
                      <a:gd name="T11" fmla="*/ 8 h 43"/>
                      <a:gd name="T12" fmla="*/ 33 w 15"/>
                      <a:gd name="T13" fmla="*/ 15 h 4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5" h="43">
                        <a:moveTo>
                          <a:pt x="11" y="4"/>
                        </a:moveTo>
                        <a:cubicBezTo>
                          <a:pt x="13" y="10"/>
                          <a:pt x="12" y="19"/>
                          <a:pt x="12" y="26"/>
                        </a:cubicBezTo>
                        <a:cubicBezTo>
                          <a:pt x="12" y="34"/>
                          <a:pt x="8" y="40"/>
                          <a:pt x="0" y="43"/>
                        </a:cubicBezTo>
                        <a:cubicBezTo>
                          <a:pt x="3" y="41"/>
                          <a:pt x="15" y="29"/>
                          <a:pt x="5" y="29"/>
                        </a:cubicBezTo>
                        <a:cubicBezTo>
                          <a:pt x="7" y="26"/>
                          <a:pt x="13" y="19"/>
                          <a:pt x="6" y="17"/>
                        </a:cubicBezTo>
                        <a:cubicBezTo>
                          <a:pt x="14" y="13"/>
                          <a:pt x="7" y="3"/>
                          <a:pt x="1" y="2"/>
                        </a:cubicBezTo>
                        <a:cubicBezTo>
                          <a:pt x="5" y="3"/>
                          <a:pt x="9" y="0"/>
                          <a:pt x="11" y="4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66" name="Freeform 351">
                    <a:extLst>
                      <a:ext uri="{FF2B5EF4-FFF2-40B4-BE49-F238E27FC236}">
                        <a16:creationId xmlns:a16="http://schemas.microsoft.com/office/drawing/2014/main" id="{830EF453-9501-4DFD-A28A-EEF799FE14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15" y="1392"/>
                    <a:ext cx="78" cy="76"/>
                  </a:xfrm>
                  <a:custGeom>
                    <a:avLst/>
                    <a:gdLst>
                      <a:gd name="T0" fmla="*/ 48 w 44"/>
                      <a:gd name="T1" fmla="*/ 0 h 40"/>
                      <a:gd name="T2" fmla="*/ 32 w 44"/>
                      <a:gd name="T3" fmla="*/ 65 h 40"/>
                      <a:gd name="T4" fmla="*/ 25 w 44"/>
                      <a:gd name="T5" fmla="*/ 116 h 40"/>
                      <a:gd name="T6" fmla="*/ 53 w 44"/>
                      <a:gd name="T7" fmla="*/ 101 h 40"/>
                      <a:gd name="T8" fmla="*/ 89 w 44"/>
                      <a:gd name="T9" fmla="*/ 101 h 40"/>
                      <a:gd name="T10" fmla="*/ 138 w 44"/>
                      <a:gd name="T11" fmla="*/ 144 h 40"/>
                      <a:gd name="T12" fmla="*/ 119 w 44"/>
                      <a:gd name="T13" fmla="*/ 91 h 40"/>
                      <a:gd name="T14" fmla="*/ 69 w 44"/>
                      <a:gd name="T15" fmla="*/ 65 h 40"/>
                      <a:gd name="T16" fmla="*/ 57 w 44"/>
                      <a:gd name="T17" fmla="*/ 40 h 40"/>
                      <a:gd name="T18" fmla="*/ 48 w 44"/>
                      <a:gd name="T19" fmla="*/ 8 h 4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44" h="40">
                        <a:moveTo>
                          <a:pt x="15" y="0"/>
                        </a:moveTo>
                        <a:cubicBezTo>
                          <a:pt x="17" y="7"/>
                          <a:pt x="14" y="13"/>
                          <a:pt x="10" y="18"/>
                        </a:cubicBezTo>
                        <a:cubicBezTo>
                          <a:pt x="8" y="21"/>
                          <a:pt x="0" y="32"/>
                          <a:pt x="8" y="32"/>
                        </a:cubicBezTo>
                        <a:cubicBezTo>
                          <a:pt x="11" y="32"/>
                          <a:pt x="15" y="29"/>
                          <a:pt x="17" y="28"/>
                        </a:cubicBezTo>
                        <a:cubicBezTo>
                          <a:pt x="21" y="27"/>
                          <a:pt x="25" y="27"/>
                          <a:pt x="28" y="28"/>
                        </a:cubicBezTo>
                        <a:cubicBezTo>
                          <a:pt x="35" y="29"/>
                          <a:pt x="41" y="34"/>
                          <a:pt x="44" y="40"/>
                        </a:cubicBezTo>
                        <a:cubicBezTo>
                          <a:pt x="40" y="36"/>
                          <a:pt x="36" y="30"/>
                          <a:pt x="38" y="25"/>
                        </a:cubicBezTo>
                        <a:cubicBezTo>
                          <a:pt x="32" y="24"/>
                          <a:pt x="22" y="27"/>
                          <a:pt x="22" y="18"/>
                        </a:cubicBezTo>
                        <a:cubicBezTo>
                          <a:pt x="17" y="17"/>
                          <a:pt x="18" y="16"/>
                          <a:pt x="18" y="11"/>
                        </a:cubicBezTo>
                        <a:cubicBezTo>
                          <a:pt x="17" y="8"/>
                          <a:pt x="16" y="5"/>
                          <a:pt x="15" y="2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67" name="Freeform 352">
                    <a:extLst>
                      <a:ext uri="{FF2B5EF4-FFF2-40B4-BE49-F238E27FC236}">
                        <a16:creationId xmlns:a16="http://schemas.microsoft.com/office/drawing/2014/main" id="{FF4DF910-D93D-4768-9BA2-F7B2C444C9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6" y="1169"/>
                    <a:ext cx="116" cy="63"/>
                  </a:xfrm>
                  <a:custGeom>
                    <a:avLst/>
                    <a:gdLst>
                      <a:gd name="T0" fmla="*/ 48 w 65"/>
                      <a:gd name="T1" fmla="*/ 29 h 33"/>
                      <a:gd name="T2" fmla="*/ 73 w 65"/>
                      <a:gd name="T3" fmla="*/ 48 h 33"/>
                      <a:gd name="T4" fmla="*/ 102 w 65"/>
                      <a:gd name="T5" fmla="*/ 84 h 33"/>
                      <a:gd name="T6" fmla="*/ 171 w 65"/>
                      <a:gd name="T7" fmla="*/ 113 h 33"/>
                      <a:gd name="T8" fmla="*/ 200 w 65"/>
                      <a:gd name="T9" fmla="*/ 113 h 33"/>
                      <a:gd name="T10" fmla="*/ 178 w 65"/>
                      <a:gd name="T11" fmla="*/ 88 h 33"/>
                      <a:gd name="T12" fmla="*/ 141 w 65"/>
                      <a:gd name="T13" fmla="*/ 25 h 33"/>
                      <a:gd name="T14" fmla="*/ 137 w 65"/>
                      <a:gd name="T15" fmla="*/ 76 h 33"/>
                      <a:gd name="T16" fmla="*/ 93 w 65"/>
                      <a:gd name="T17" fmla="*/ 40 h 33"/>
                      <a:gd name="T18" fmla="*/ 45 w 65"/>
                      <a:gd name="T19" fmla="*/ 25 h 33"/>
                      <a:gd name="T20" fmla="*/ 0 w 65"/>
                      <a:gd name="T21" fmla="*/ 11 h 3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5" h="33">
                        <a:moveTo>
                          <a:pt x="15" y="8"/>
                        </a:moveTo>
                        <a:cubicBezTo>
                          <a:pt x="17" y="10"/>
                          <a:pt x="21" y="11"/>
                          <a:pt x="23" y="13"/>
                        </a:cubicBezTo>
                        <a:cubicBezTo>
                          <a:pt x="27" y="16"/>
                          <a:pt x="29" y="20"/>
                          <a:pt x="32" y="23"/>
                        </a:cubicBezTo>
                        <a:cubicBezTo>
                          <a:pt x="39" y="28"/>
                          <a:pt x="45" y="30"/>
                          <a:pt x="54" y="31"/>
                        </a:cubicBezTo>
                        <a:cubicBezTo>
                          <a:pt x="56" y="32"/>
                          <a:pt x="62" y="33"/>
                          <a:pt x="63" y="31"/>
                        </a:cubicBezTo>
                        <a:cubicBezTo>
                          <a:pt x="65" y="27"/>
                          <a:pt x="58" y="25"/>
                          <a:pt x="56" y="24"/>
                        </a:cubicBezTo>
                        <a:cubicBezTo>
                          <a:pt x="49" y="21"/>
                          <a:pt x="43" y="16"/>
                          <a:pt x="44" y="7"/>
                        </a:cubicBezTo>
                        <a:cubicBezTo>
                          <a:pt x="42" y="10"/>
                          <a:pt x="45" y="20"/>
                          <a:pt x="43" y="21"/>
                        </a:cubicBezTo>
                        <a:cubicBezTo>
                          <a:pt x="40" y="23"/>
                          <a:pt x="32" y="12"/>
                          <a:pt x="29" y="11"/>
                        </a:cubicBezTo>
                        <a:cubicBezTo>
                          <a:pt x="24" y="8"/>
                          <a:pt x="20" y="9"/>
                          <a:pt x="14" y="7"/>
                        </a:cubicBezTo>
                        <a:cubicBezTo>
                          <a:pt x="10" y="5"/>
                          <a:pt x="5" y="0"/>
                          <a:pt x="0" y="3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68" name="Freeform 353">
                    <a:extLst>
                      <a:ext uri="{FF2B5EF4-FFF2-40B4-BE49-F238E27FC236}">
                        <a16:creationId xmlns:a16="http://schemas.microsoft.com/office/drawing/2014/main" id="{491BE470-6E87-44A3-945A-10F460E9AE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1" y="1091"/>
                    <a:ext cx="41" cy="112"/>
                  </a:xfrm>
                  <a:custGeom>
                    <a:avLst/>
                    <a:gdLst>
                      <a:gd name="T0" fmla="*/ 0 w 23"/>
                      <a:gd name="T1" fmla="*/ 8 h 59"/>
                      <a:gd name="T2" fmla="*/ 53 w 23"/>
                      <a:gd name="T3" fmla="*/ 28 h 59"/>
                      <a:gd name="T4" fmla="*/ 53 w 23"/>
                      <a:gd name="T5" fmla="*/ 84 h 59"/>
                      <a:gd name="T6" fmla="*/ 57 w 23"/>
                      <a:gd name="T7" fmla="*/ 137 h 59"/>
                      <a:gd name="T8" fmla="*/ 66 w 23"/>
                      <a:gd name="T9" fmla="*/ 169 h 59"/>
                      <a:gd name="T10" fmla="*/ 61 w 23"/>
                      <a:gd name="T11" fmla="*/ 213 h 59"/>
                      <a:gd name="T12" fmla="*/ 32 w 23"/>
                      <a:gd name="T13" fmla="*/ 148 h 59"/>
                      <a:gd name="T14" fmla="*/ 45 w 23"/>
                      <a:gd name="T15" fmla="*/ 123 h 59"/>
                      <a:gd name="T16" fmla="*/ 32 w 23"/>
                      <a:gd name="T17" fmla="*/ 97 h 59"/>
                      <a:gd name="T18" fmla="*/ 32 w 23"/>
                      <a:gd name="T19" fmla="*/ 76 h 59"/>
                      <a:gd name="T20" fmla="*/ 9 w 23"/>
                      <a:gd name="T21" fmla="*/ 53 h 59"/>
                      <a:gd name="T22" fmla="*/ 7 w 23"/>
                      <a:gd name="T23" fmla="*/ 15 h 59"/>
                      <a:gd name="T24" fmla="*/ 7 w 23"/>
                      <a:gd name="T25" fmla="*/ 11 h 5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23" h="59">
                        <a:moveTo>
                          <a:pt x="0" y="2"/>
                        </a:moveTo>
                        <a:cubicBezTo>
                          <a:pt x="5" y="2"/>
                          <a:pt x="17" y="0"/>
                          <a:pt x="17" y="8"/>
                        </a:cubicBezTo>
                        <a:cubicBezTo>
                          <a:pt x="17" y="16"/>
                          <a:pt x="10" y="16"/>
                          <a:pt x="17" y="23"/>
                        </a:cubicBezTo>
                        <a:cubicBezTo>
                          <a:pt x="23" y="28"/>
                          <a:pt x="17" y="31"/>
                          <a:pt x="18" y="38"/>
                        </a:cubicBezTo>
                        <a:cubicBezTo>
                          <a:pt x="19" y="41"/>
                          <a:pt x="20" y="44"/>
                          <a:pt x="21" y="47"/>
                        </a:cubicBezTo>
                        <a:cubicBezTo>
                          <a:pt x="21" y="51"/>
                          <a:pt x="20" y="55"/>
                          <a:pt x="19" y="59"/>
                        </a:cubicBezTo>
                        <a:cubicBezTo>
                          <a:pt x="20" y="52"/>
                          <a:pt x="19" y="39"/>
                          <a:pt x="10" y="41"/>
                        </a:cubicBezTo>
                        <a:cubicBezTo>
                          <a:pt x="11" y="39"/>
                          <a:pt x="14" y="37"/>
                          <a:pt x="14" y="34"/>
                        </a:cubicBezTo>
                        <a:cubicBezTo>
                          <a:pt x="14" y="30"/>
                          <a:pt x="10" y="29"/>
                          <a:pt x="10" y="27"/>
                        </a:cubicBezTo>
                        <a:cubicBezTo>
                          <a:pt x="9" y="25"/>
                          <a:pt x="11" y="23"/>
                          <a:pt x="10" y="21"/>
                        </a:cubicBezTo>
                        <a:cubicBezTo>
                          <a:pt x="10" y="17"/>
                          <a:pt x="6" y="16"/>
                          <a:pt x="3" y="15"/>
                        </a:cubicBezTo>
                        <a:cubicBezTo>
                          <a:pt x="10" y="13"/>
                          <a:pt x="9" y="5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69" name="Freeform 354">
                    <a:extLst>
                      <a:ext uri="{FF2B5EF4-FFF2-40B4-BE49-F238E27FC236}">
                        <a16:creationId xmlns:a16="http://schemas.microsoft.com/office/drawing/2014/main" id="{716B81DA-E053-4ABC-B075-724562C7A3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3" y="930"/>
                    <a:ext cx="35" cy="150"/>
                  </a:xfrm>
                  <a:custGeom>
                    <a:avLst/>
                    <a:gdLst>
                      <a:gd name="T0" fmla="*/ 32 w 20"/>
                      <a:gd name="T1" fmla="*/ 4 h 79"/>
                      <a:gd name="T2" fmla="*/ 58 w 20"/>
                      <a:gd name="T3" fmla="*/ 169 h 79"/>
                      <a:gd name="T4" fmla="*/ 58 w 20"/>
                      <a:gd name="T5" fmla="*/ 249 h 79"/>
                      <a:gd name="T6" fmla="*/ 0 w 20"/>
                      <a:gd name="T7" fmla="*/ 285 h 79"/>
                      <a:gd name="T8" fmla="*/ 40 w 20"/>
                      <a:gd name="T9" fmla="*/ 260 h 79"/>
                      <a:gd name="T10" fmla="*/ 46 w 20"/>
                      <a:gd name="T11" fmla="*/ 241 h 79"/>
                      <a:gd name="T12" fmla="*/ 32 w 20"/>
                      <a:gd name="T13" fmla="*/ 234 h 79"/>
                      <a:gd name="T14" fmla="*/ 37 w 20"/>
                      <a:gd name="T15" fmla="*/ 165 h 79"/>
                      <a:gd name="T16" fmla="*/ 40 w 20"/>
                      <a:gd name="T17" fmla="*/ 97 h 79"/>
                      <a:gd name="T18" fmla="*/ 32 w 20"/>
                      <a:gd name="T19" fmla="*/ 76 h 79"/>
                      <a:gd name="T20" fmla="*/ 37 w 20"/>
                      <a:gd name="T21" fmla="*/ 53 h 79"/>
                      <a:gd name="T22" fmla="*/ 32 w 20"/>
                      <a:gd name="T23" fmla="*/ 21 h 79"/>
                      <a:gd name="T24" fmla="*/ 25 w 20"/>
                      <a:gd name="T25" fmla="*/ 0 h 7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20" h="79">
                        <a:moveTo>
                          <a:pt x="10" y="1"/>
                        </a:moveTo>
                        <a:cubicBezTo>
                          <a:pt x="20" y="12"/>
                          <a:pt x="19" y="33"/>
                          <a:pt x="19" y="47"/>
                        </a:cubicBezTo>
                        <a:cubicBezTo>
                          <a:pt x="18" y="54"/>
                          <a:pt x="20" y="61"/>
                          <a:pt x="19" y="69"/>
                        </a:cubicBezTo>
                        <a:cubicBezTo>
                          <a:pt x="17" y="79"/>
                          <a:pt x="9" y="76"/>
                          <a:pt x="0" y="79"/>
                        </a:cubicBezTo>
                        <a:cubicBezTo>
                          <a:pt x="4" y="78"/>
                          <a:pt x="11" y="75"/>
                          <a:pt x="13" y="72"/>
                        </a:cubicBezTo>
                        <a:cubicBezTo>
                          <a:pt x="15" y="71"/>
                          <a:pt x="16" y="69"/>
                          <a:pt x="15" y="67"/>
                        </a:cubicBezTo>
                        <a:cubicBezTo>
                          <a:pt x="14" y="64"/>
                          <a:pt x="12" y="65"/>
                          <a:pt x="10" y="65"/>
                        </a:cubicBezTo>
                        <a:cubicBezTo>
                          <a:pt x="18" y="59"/>
                          <a:pt x="14" y="53"/>
                          <a:pt x="12" y="46"/>
                        </a:cubicBezTo>
                        <a:cubicBezTo>
                          <a:pt x="11" y="40"/>
                          <a:pt x="15" y="34"/>
                          <a:pt x="13" y="27"/>
                        </a:cubicBezTo>
                        <a:cubicBezTo>
                          <a:pt x="12" y="25"/>
                          <a:pt x="10" y="23"/>
                          <a:pt x="10" y="21"/>
                        </a:cubicBezTo>
                        <a:cubicBezTo>
                          <a:pt x="10" y="19"/>
                          <a:pt x="12" y="17"/>
                          <a:pt x="12" y="15"/>
                        </a:cubicBezTo>
                        <a:cubicBezTo>
                          <a:pt x="12" y="12"/>
                          <a:pt x="10" y="9"/>
                          <a:pt x="10" y="6"/>
                        </a:cubicBezTo>
                        <a:cubicBezTo>
                          <a:pt x="9" y="4"/>
                          <a:pt x="10" y="2"/>
                          <a:pt x="8" y="0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70" name="Freeform 355">
                    <a:extLst>
                      <a:ext uri="{FF2B5EF4-FFF2-40B4-BE49-F238E27FC236}">
                        <a16:creationId xmlns:a16="http://schemas.microsoft.com/office/drawing/2014/main" id="{7ED5ECA9-9FE3-47A5-934C-2FC7E1A4C6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5" y="989"/>
                    <a:ext cx="75" cy="55"/>
                  </a:xfrm>
                  <a:custGeom>
                    <a:avLst/>
                    <a:gdLst>
                      <a:gd name="T0" fmla="*/ 0 w 42"/>
                      <a:gd name="T1" fmla="*/ 61 h 29"/>
                      <a:gd name="T2" fmla="*/ 25 w 42"/>
                      <a:gd name="T3" fmla="*/ 97 h 29"/>
                      <a:gd name="T4" fmla="*/ 70 w 42"/>
                      <a:gd name="T5" fmla="*/ 87 h 29"/>
                      <a:gd name="T6" fmla="*/ 105 w 42"/>
                      <a:gd name="T7" fmla="*/ 0 h 29"/>
                      <a:gd name="T8" fmla="*/ 102 w 42"/>
                      <a:gd name="T9" fmla="*/ 47 h 29"/>
                      <a:gd name="T10" fmla="*/ 73 w 42"/>
                      <a:gd name="T11" fmla="*/ 40 h 29"/>
                      <a:gd name="T12" fmla="*/ 54 w 42"/>
                      <a:gd name="T13" fmla="*/ 68 h 29"/>
                      <a:gd name="T14" fmla="*/ 25 w 42"/>
                      <a:gd name="T15" fmla="*/ 64 h 2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2" h="29">
                        <a:moveTo>
                          <a:pt x="0" y="17"/>
                        </a:moveTo>
                        <a:cubicBezTo>
                          <a:pt x="2" y="20"/>
                          <a:pt x="4" y="26"/>
                          <a:pt x="8" y="27"/>
                        </a:cubicBezTo>
                        <a:cubicBezTo>
                          <a:pt x="13" y="29"/>
                          <a:pt x="18" y="26"/>
                          <a:pt x="22" y="24"/>
                        </a:cubicBezTo>
                        <a:cubicBezTo>
                          <a:pt x="29" y="20"/>
                          <a:pt x="42" y="9"/>
                          <a:pt x="33" y="0"/>
                        </a:cubicBezTo>
                        <a:cubicBezTo>
                          <a:pt x="33" y="4"/>
                          <a:pt x="35" y="10"/>
                          <a:pt x="32" y="13"/>
                        </a:cubicBezTo>
                        <a:cubicBezTo>
                          <a:pt x="30" y="16"/>
                          <a:pt x="24" y="15"/>
                          <a:pt x="23" y="11"/>
                        </a:cubicBezTo>
                        <a:cubicBezTo>
                          <a:pt x="20" y="16"/>
                          <a:pt x="25" y="19"/>
                          <a:pt x="17" y="19"/>
                        </a:cubicBezTo>
                        <a:cubicBezTo>
                          <a:pt x="15" y="19"/>
                          <a:pt x="8" y="20"/>
                          <a:pt x="8" y="18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71" name="Freeform 356">
                    <a:extLst>
                      <a:ext uri="{FF2B5EF4-FFF2-40B4-BE49-F238E27FC236}">
                        <a16:creationId xmlns:a16="http://schemas.microsoft.com/office/drawing/2014/main" id="{6F514282-2F7E-4776-A1D2-573B3813F9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5" y="1004"/>
                    <a:ext cx="76" cy="123"/>
                  </a:xfrm>
                  <a:custGeom>
                    <a:avLst/>
                    <a:gdLst>
                      <a:gd name="T0" fmla="*/ 115 w 43"/>
                      <a:gd name="T1" fmla="*/ 32 h 65"/>
                      <a:gd name="T2" fmla="*/ 62 w 43"/>
                      <a:gd name="T3" fmla="*/ 83 h 65"/>
                      <a:gd name="T4" fmla="*/ 7 w 43"/>
                      <a:gd name="T5" fmla="*/ 72 h 65"/>
                      <a:gd name="T6" fmla="*/ 25 w 43"/>
                      <a:gd name="T7" fmla="*/ 136 h 65"/>
                      <a:gd name="T8" fmla="*/ 21 w 43"/>
                      <a:gd name="T9" fmla="*/ 233 h 65"/>
                      <a:gd name="T10" fmla="*/ 57 w 43"/>
                      <a:gd name="T11" fmla="*/ 184 h 65"/>
                      <a:gd name="T12" fmla="*/ 41 w 43"/>
                      <a:gd name="T13" fmla="*/ 125 h 65"/>
                      <a:gd name="T14" fmla="*/ 65 w 43"/>
                      <a:gd name="T15" fmla="*/ 121 h 65"/>
                      <a:gd name="T16" fmla="*/ 106 w 43"/>
                      <a:gd name="T17" fmla="*/ 104 h 65"/>
                      <a:gd name="T18" fmla="*/ 125 w 43"/>
                      <a:gd name="T19" fmla="*/ 49 h 65"/>
                      <a:gd name="T20" fmla="*/ 127 w 43"/>
                      <a:gd name="T21" fmla="*/ 0 h 6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43" h="65">
                        <a:moveTo>
                          <a:pt x="37" y="9"/>
                        </a:moveTo>
                        <a:cubicBezTo>
                          <a:pt x="35" y="14"/>
                          <a:pt x="24" y="21"/>
                          <a:pt x="20" y="23"/>
                        </a:cubicBezTo>
                        <a:cubicBezTo>
                          <a:pt x="14" y="25"/>
                          <a:pt x="6" y="24"/>
                          <a:pt x="2" y="20"/>
                        </a:cubicBezTo>
                        <a:cubicBezTo>
                          <a:pt x="0" y="28"/>
                          <a:pt x="5" y="32"/>
                          <a:pt x="8" y="38"/>
                        </a:cubicBezTo>
                        <a:cubicBezTo>
                          <a:pt x="12" y="46"/>
                          <a:pt x="11" y="58"/>
                          <a:pt x="7" y="65"/>
                        </a:cubicBezTo>
                        <a:cubicBezTo>
                          <a:pt x="9" y="61"/>
                          <a:pt x="13" y="51"/>
                          <a:pt x="18" y="51"/>
                        </a:cubicBezTo>
                        <a:cubicBezTo>
                          <a:pt x="18" y="46"/>
                          <a:pt x="11" y="41"/>
                          <a:pt x="13" y="35"/>
                        </a:cubicBezTo>
                        <a:cubicBezTo>
                          <a:pt x="14" y="31"/>
                          <a:pt x="19" y="30"/>
                          <a:pt x="21" y="34"/>
                        </a:cubicBezTo>
                        <a:cubicBezTo>
                          <a:pt x="19" y="26"/>
                          <a:pt x="30" y="24"/>
                          <a:pt x="34" y="29"/>
                        </a:cubicBezTo>
                        <a:cubicBezTo>
                          <a:pt x="33" y="25"/>
                          <a:pt x="34" y="14"/>
                          <a:pt x="40" y="14"/>
                        </a:cubicBezTo>
                        <a:cubicBezTo>
                          <a:pt x="41" y="9"/>
                          <a:pt x="43" y="4"/>
                          <a:pt x="41" y="0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72" name="Freeform 357">
                    <a:extLst>
                      <a:ext uri="{FF2B5EF4-FFF2-40B4-BE49-F238E27FC236}">
                        <a16:creationId xmlns:a16="http://schemas.microsoft.com/office/drawing/2014/main" id="{D489CEA3-6D5B-485D-947A-B12B3978DB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52" y="918"/>
                    <a:ext cx="66" cy="78"/>
                  </a:xfrm>
                  <a:custGeom>
                    <a:avLst/>
                    <a:gdLst>
                      <a:gd name="T0" fmla="*/ 0 w 37"/>
                      <a:gd name="T1" fmla="*/ 84 h 41"/>
                      <a:gd name="T2" fmla="*/ 96 w 37"/>
                      <a:gd name="T3" fmla="*/ 51 h 41"/>
                      <a:gd name="T4" fmla="*/ 98 w 37"/>
                      <a:gd name="T5" fmla="*/ 76 h 41"/>
                      <a:gd name="T6" fmla="*/ 109 w 37"/>
                      <a:gd name="T7" fmla="*/ 97 h 41"/>
                      <a:gd name="T8" fmla="*/ 118 w 37"/>
                      <a:gd name="T9" fmla="*/ 148 h 41"/>
                      <a:gd name="T10" fmla="*/ 105 w 37"/>
                      <a:gd name="T11" fmla="*/ 129 h 41"/>
                      <a:gd name="T12" fmla="*/ 102 w 37"/>
                      <a:gd name="T13" fmla="*/ 108 h 41"/>
                      <a:gd name="T14" fmla="*/ 77 w 37"/>
                      <a:gd name="T15" fmla="*/ 80 h 41"/>
                      <a:gd name="T16" fmla="*/ 45 w 37"/>
                      <a:gd name="T17" fmla="*/ 57 h 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37" h="41">
                        <a:moveTo>
                          <a:pt x="0" y="23"/>
                        </a:moveTo>
                        <a:cubicBezTo>
                          <a:pt x="7" y="19"/>
                          <a:pt x="26" y="0"/>
                          <a:pt x="30" y="14"/>
                        </a:cubicBezTo>
                        <a:cubicBezTo>
                          <a:pt x="31" y="17"/>
                          <a:pt x="30" y="19"/>
                          <a:pt x="31" y="21"/>
                        </a:cubicBezTo>
                        <a:cubicBezTo>
                          <a:pt x="32" y="23"/>
                          <a:pt x="34" y="24"/>
                          <a:pt x="34" y="27"/>
                        </a:cubicBezTo>
                        <a:cubicBezTo>
                          <a:pt x="35" y="33"/>
                          <a:pt x="34" y="36"/>
                          <a:pt x="37" y="41"/>
                        </a:cubicBezTo>
                        <a:cubicBezTo>
                          <a:pt x="36" y="40"/>
                          <a:pt x="34" y="38"/>
                          <a:pt x="33" y="36"/>
                        </a:cubicBezTo>
                        <a:cubicBezTo>
                          <a:pt x="32" y="35"/>
                          <a:pt x="32" y="32"/>
                          <a:pt x="32" y="30"/>
                        </a:cubicBezTo>
                        <a:cubicBezTo>
                          <a:pt x="31" y="26"/>
                          <a:pt x="28" y="24"/>
                          <a:pt x="24" y="22"/>
                        </a:cubicBezTo>
                        <a:cubicBezTo>
                          <a:pt x="28" y="12"/>
                          <a:pt x="19" y="17"/>
                          <a:pt x="14" y="16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73" name="Freeform 358">
                    <a:extLst>
                      <a:ext uri="{FF2B5EF4-FFF2-40B4-BE49-F238E27FC236}">
                        <a16:creationId xmlns:a16="http://schemas.microsoft.com/office/drawing/2014/main" id="{7485AA23-50E0-4F8A-91E8-A7E6A4BFFF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63" y="1021"/>
                    <a:ext cx="93" cy="101"/>
                  </a:xfrm>
                  <a:custGeom>
                    <a:avLst/>
                    <a:gdLst>
                      <a:gd name="T0" fmla="*/ 0 w 52"/>
                      <a:gd name="T1" fmla="*/ 36 h 53"/>
                      <a:gd name="T2" fmla="*/ 57 w 52"/>
                      <a:gd name="T3" fmla="*/ 8 h 53"/>
                      <a:gd name="T4" fmla="*/ 102 w 52"/>
                      <a:gd name="T5" fmla="*/ 57 h 53"/>
                      <a:gd name="T6" fmla="*/ 122 w 52"/>
                      <a:gd name="T7" fmla="*/ 124 h 53"/>
                      <a:gd name="T8" fmla="*/ 154 w 52"/>
                      <a:gd name="T9" fmla="*/ 145 h 53"/>
                      <a:gd name="T10" fmla="*/ 166 w 52"/>
                      <a:gd name="T11" fmla="*/ 192 h 53"/>
                      <a:gd name="T12" fmla="*/ 125 w 52"/>
                      <a:gd name="T13" fmla="*/ 160 h 53"/>
                      <a:gd name="T14" fmla="*/ 84 w 52"/>
                      <a:gd name="T15" fmla="*/ 135 h 53"/>
                      <a:gd name="T16" fmla="*/ 89 w 52"/>
                      <a:gd name="T17" fmla="*/ 88 h 53"/>
                      <a:gd name="T18" fmla="*/ 77 w 52"/>
                      <a:gd name="T19" fmla="*/ 72 h 53"/>
                      <a:gd name="T20" fmla="*/ 73 w 52"/>
                      <a:gd name="T21" fmla="*/ 44 h 53"/>
                      <a:gd name="T22" fmla="*/ 61 w 52"/>
                      <a:gd name="T23" fmla="*/ 25 h 53"/>
                      <a:gd name="T24" fmla="*/ 54 w 52"/>
                      <a:gd name="T25" fmla="*/ 11 h 53"/>
                      <a:gd name="T26" fmla="*/ 29 w 52"/>
                      <a:gd name="T27" fmla="*/ 8 h 53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52" h="53">
                        <a:moveTo>
                          <a:pt x="0" y="10"/>
                        </a:moveTo>
                        <a:cubicBezTo>
                          <a:pt x="2" y="2"/>
                          <a:pt x="11" y="1"/>
                          <a:pt x="18" y="2"/>
                        </a:cubicBezTo>
                        <a:cubicBezTo>
                          <a:pt x="25" y="2"/>
                          <a:pt x="30" y="9"/>
                          <a:pt x="32" y="16"/>
                        </a:cubicBezTo>
                        <a:cubicBezTo>
                          <a:pt x="33" y="23"/>
                          <a:pt x="31" y="29"/>
                          <a:pt x="38" y="34"/>
                        </a:cubicBezTo>
                        <a:cubicBezTo>
                          <a:pt x="41" y="36"/>
                          <a:pt x="46" y="37"/>
                          <a:pt x="48" y="40"/>
                        </a:cubicBezTo>
                        <a:cubicBezTo>
                          <a:pt x="50" y="43"/>
                          <a:pt x="50" y="49"/>
                          <a:pt x="52" y="53"/>
                        </a:cubicBezTo>
                        <a:cubicBezTo>
                          <a:pt x="50" y="48"/>
                          <a:pt x="46" y="36"/>
                          <a:pt x="39" y="44"/>
                        </a:cubicBezTo>
                        <a:cubicBezTo>
                          <a:pt x="39" y="35"/>
                          <a:pt x="33" y="33"/>
                          <a:pt x="26" y="37"/>
                        </a:cubicBezTo>
                        <a:cubicBezTo>
                          <a:pt x="26" y="33"/>
                          <a:pt x="29" y="30"/>
                          <a:pt x="28" y="24"/>
                        </a:cubicBezTo>
                        <a:cubicBezTo>
                          <a:pt x="27" y="22"/>
                          <a:pt x="25" y="21"/>
                          <a:pt x="24" y="20"/>
                        </a:cubicBezTo>
                        <a:cubicBezTo>
                          <a:pt x="23" y="17"/>
                          <a:pt x="24" y="15"/>
                          <a:pt x="23" y="12"/>
                        </a:cubicBezTo>
                        <a:cubicBezTo>
                          <a:pt x="22" y="9"/>
                          <a:pt x="21" y="9"/>
                          <a:pt x="19" y="7"/>
                        </a:cubicBezTo>
                        <a:cubicBezTo>
                          <a:pt x="18" y="6"/>
                          <a:pt x="18" y="4"/>
                          <a:pt x="17" y="3"/>
                        </a:cubicBezTo>
                        <a:cubicBezTo>
                          <a:pt x="15" y="1"/>
                          <a:pt x="12" y="0"/>
                          <a:pt x="9" y="2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74" name="Freeform 359">
                    <a:extLst>
                      <a:ext uri="{FF2B5EF4-FFF2-40B4-BE49-F238E27FC236}">
                        <a16:creationId xmlns:a16="http://schemas.microsoft.com/office/drawing/2014/main" id="{F37E55AF-9D46-48CD-9123-04881A21B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33" y="1203"/>
                    <a:ext cx="69" cy="39"/>
                  </a:xfrm>
                  <a:custGeom>
                    <a:avLst/>
                    <a:gdLst>
                      <a:gd name="T0" fmla="*/ 0 w 39"/>
                      <a:gd name="T1" fmla="*/ 39 h 20"/>
                      <a:gd name="T2" fmla="*/ 32 w 39"/>
                      <a:gd name="T3" fmla="*/ 57 h 20"/>
                      <a:gd name="T4" fmla="*/ 74 w 39"/>
                      <a:gd name="T5" fmla="*/ 76 h 20"/>
                      <a:gd name="T6" fmla="*/ 110 w 39"/>
                      <a:gd name="T7" fmla="*/ 60 h 20"/>
                      <a:gd name="T8" fmla="*/ 110 w 39"/>
                      <a:gd name="T9" fmla="*/ 0 h 20"/>
                      <a:gd name="T10" fmla="*/ 103 w 39"/>
                      <a:gd name="T11" fmla="*/ 45 h 20"/>
                      <a:gd name="T12" fmla="*/ 81 w 39"/>
                      <a:gd name="T13" fmla="*/ 31 h 20"/>
                      <a:gd name="T14" fmla="*/ 69 w 39"/>
                      <a:gd name="T15" fmla="*/ 57 h 20"/>
                      <a:gd name="T16" fmla="*/ 50 w 39"/>
                      <a:gd name="T17" fmla="*/ 41 h 20"/>
                      <a:gd name="T18" fmla="*/ 7 w 39"/>
                      <a:gd name="T19" fmla="*/ 35 h 2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9" h="20">
                        <a:moveTo>
                          <a:pt x="0" y="10"/>
                        </a:moveTo>
                        <a:cubicBezTo>
                          <a:pt x="4" y="10"/>
                          <a:pt x="6" y="13"/>
                          <a:pt x="10" y="15"/>
                        </a:cubicBezTo>
                        <a:cubicBezTo>
                          <a:pt x="14" y="16"/>
                          <a:pt x="20" y="19"/>
                          <a:pt x="24" y="20"/>
                        </a:cubicBezTo>
                        <a:cubicBezTo>
                          <a:pt x="28" y="20"/>
                          <a:pt x="32" y="19"/>
                          <a:pt x="35" y="16"/>
                        </a:cubicBezTo>
                        <a:cubicBezTo>
                          <a:pt x="37" y="12"/>
                          <a:pt x="39" y="3"/>
                          <a:pt x="35" y="0"/>
                        </a:cubicBezTo>
                        <a:cubicBezTo>
                          <a:pt x="34" y="4"/>
                          <a:pt x="37" y="9"/>
                          <a:pt x="33" y="12"/>
                        </a:cubicBezTo>
                        <a:cubicBezTo>
                          <a:pt x="30" y="15"/>
                          <a:pt x="28" y="11"/>
                          <a:pt x="26" y="8"/>
                        </a:cubicBezTo>
                        <a:cubicBezTo>
                          <a:pt x="24" y="10"/>
                          <a:pt x="24" y="14"/>
                          <a:pt x="22" y="15"/>
                        </a:cubicBezTo>
                        <a:cubicBezTo>
                          <a:pt x="20" y="16"/>
                          <a:pt x="17" y="12"/>
                          <a:pt x="16" y="11"/>
                        </a:cubicBezTo>
                        <a:cubicBezTo>
                          <a:pt x="14" y="15"/>
                          <a:pt x="5" y="10"/>
                          <a:pt x="2" y="9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75" name="Freeform 360">
                    <a:extLst>
                      <a:ext uri="{FF2B5EF4-FFF2-40B4-BE49-F238E27FC236}">
                        <a16:creationId xmlns:a16="http://schemas.microsoft.com/office/drawing/2014/main" id="{1C04B39C-E65C-4EAE-9CD1-F3875B1B22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7" y="972"/>
                    <a:ext cx="59" cy="155"/>
                  </a:xfrm>
                  <a:custGeom>
                    <a:avLst/>
                    <a:gdLst>
                      <a:gd name="T0" fmla="*/ 93 w 33"/>
                      <a:gd name="T1" fmla="*/ 28 h 82"/>
                      <a:gd name="T2" fmla="*/ 86 w 33"/>
                      <a:gd name="T3" fmla="*/ 108 h 82"/>
                      <a:gd name="T4" fmla="*/ 32 w 33"/>
                      <a:gd name="T5" fmla="*/ 136 h 82"/>
                      <a:gd name="T6" fmla="*/ 25 w 33"/>
                      <a:gd name="T7" fmla="*/ 214 h 82"/>
                      <a:gd name="T8" fmla="*/ 29 w 33"/>
                      <a:gd name="T9" fmla="*/ 253 h 82"/>
                      <a:gd name="T10" fmla="*/ 41 w 33"/>
                      <a:gd name="T11" fmla="*/ 293 h 82"/>
                      <a:gd name="T12" fmla="*/ 0 w 33"/>
                      <a:gd name="T13" fmla="*/ 250 h 82"/>
                      <a:gd name="T14" fmla="*/ 7 w 33"/>
                      <a:gd name="T15" fmla="*/ 197 h 82"/>
                      <a:gd name="T16" fmla="*/ 4 w 33"/>
                      <a:gd name="T17" fmla="*/ 181 h 82"/>
                      <a:gd name="T18" fmla="*/ 4 w 33"/>
                      <a:gd name="T19" fmla="*/ 140 h 82"/>
                      <a:gd name="T20" fmla="*/ 23 w 33"/>
                      <a:gd name="T21" fmla="*/ 100 h 82"/>
                      <a:gd name="T22" fmla="*/ 61 w 33"/>
                      <a:gd name="T23" fmla="*/ 79 h 82"/>
                      <a:gd name="T24" fmla="*/ 77 w 33"/>
                      <a:gd name="T25" fmla="*/ 0 h 8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33" h="82">
                        <a:moveTo>
                          <a:pt x="29" y="8"/>
                        </a:moveTo>
                        <a:cubicBezTo>
                          <a:pt x="32" y="13"/>
                          <a:pt x="33" y="27"/>
                          <a:pt x="27" y="30"/>
                        </a:cubicBezTo>
                        <a:cubicBezTo>
                          <a:pt x="22" y="34"/>
                          <a:pt x="13" y="31"/>
                          <a:pt x="10" y="38"/>
                        </a:cubicBezTo>
                        <a:cubicBezTo>
                          <a:pt x="8" y="44"/>
                          <a:pt x="8" y="54"/>
                          <a:pt x="8" y="60"/>
                        </a:cubicBezTo>
                        <a:cubicBezTo>
                          <a:pt x="8" y="63"/>
                          <a:pt x="9" y="67"/>
                          <a:pt x="9" y="71"/>
                        </a:cubicBezTo>
                        <a:cubicBezTo>
                          <a:pt x="10" y="73"/>
                          <a:pt x="14" y="81"/>
                          <a:pt x="13" y="82"/>
                        </a:cubicBezTo>
                        <a:cubicBezTo>
                          <a:pt x="10" y="79"/>
                          <a:pt x="5" y="68"/>
                          <a:pt x="0" y="70"/>
                        </a:cubicBezTo>
                        <a:cubicBezTo>
                          <a:pt x="5" y="67"/>
                          <a:pt x="4" y="60"/>
                          <a:pt x="2" y="55"/>
                        </a:cubicBezTo>
                        <a:cubicBezTo>
                          <a:pt x="2" y="53"/>
                          <a:pt x="1" y="53"/>
                          <a:pt x="1" y="51"/>
                        </a:cubicBezTo>
                        <a:cubicBezTo>
                          <a:pt x="1" y="47"/>
                          <a:pt x="2" y="44"/>
                          <a:pt x="1" y="39"/>
                        </a:cubicBezTo>
                        <a:cubicBezTo>
                          <a:pt x="7" y="41"/>
                          <a:pt x="5" y="31"/>
                          <a:pt x="7" y="28"/>
                        </a:cubicBezTo>
                        <a:cubicBezTo>
                          <a:pt x="8" y="24"/>
                          <a:pt x="15" y="26"/>
                          <a:pt x="19" y="22"/>
                        </a:cubicBezTo>
                        <a:cubicBezTo>
                          <a:pt x="25" y="17"/>
                          <a:pt x="24" y="7"/>
                          <a:pt x="24" y="0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76" name="Freeform 361">
                    <a:extLst>
                      <a:ext uri="{FF2B5EF4-FFF2-40B4-BE49-F238E27FC236}">
                        <a16:creationId xmlns:a16="http://schemas.microsoft.com/office/drawing/2014/main" id="{2279BB47-ADCF-47C5-91CC-D40499D620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8" y="1122"/>
                    <a:ext cx="12" cy="26"/>
                  </a:xfrm>
                  <a:custGeom>
                    <a:avLst/>
                    <a:gdLst>
                      <a:gd name="T0" fmla="*/ 17 w 7"/>
                      <a:gd name="T1" fmla="*/ 0 h 14"/>
                      <a:gd name="T2" fmla="*/ 21 w 7"/>
                      <a:gd name="T3" fmla="*/ 32 h 14"/>
                      <a:gd name="T4" fmla="*/ 3 w 7"/>
                      <a:gd name="T5" fmla="*/ 48 h 1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" h="14">
                        <a:moveTo>
                          <a:pt x="6" y="0"/>
                        </a:moveTo>
                        <a:cubicBezTo>
                          <a:pt x="7" y="3"/>
                          <a:pt x="6" y="6"/>
                          <a:pt x="7" y="9"/>
                        </a:cubicBezTo>
                        <a:cubicBezTo>
                          <a:pt x="6" y="10"/>
                          <a:pt x="0" y="13"/>
                          <a:pt x="1" y="14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77" name="Freeform 362">
                    <a:extLst>
                      <a:ext uri="{FF2B5EF4-FFF2-40B4-BE49-F238E27FC236}">
                        <a16:creationId xmlns:a16="http://schemas.microsoft.com/office/drawing/2014/main" id="{37E1E543-1989-4A52-9B60-F6C5CBB4A4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7" y="975"/>
                    <a:ext cx="32" cy="118"/>
                  </a:xfrm>
                  <a:custGeom>
                    <a:avLst/>
                    <a:gdLst>
                      <a:gd name="T0" fmla="*/ 57 w 18"/>
                      <a:gd name="T1" fmla="*/ 0 h 62"/>
                      <a:gd name="T2" fmla="*/ 12 w 18"/>
                      <a:gd name="T3" fmla="*/ 88 h 62"/>
                      <a:gd name="T4" fmla="*/ 7 w 18"/>
                      <a:gd name="T5" fmla="*/ 225 h 62"/>
                      <a:gd name="T6" fmla="*/ 21 w 18"/>
                      <a:gd name="T7" fmla="*/ 160 h 62"/>
                      <a:gd name="T8" fmla="*/ 25 w 18"/>
                      <a:gd name="T9" fmla="*/ 112 h 62"/>
                      <a:gd name="T10" fmla="*/ 36 w 18"/>
                      <a:gd name="T11" fmla="*/ 69 h 62"/>
                      <a:gd name="T12" fmla="*/ 36 w 18"/>
                      <a:gd name="T13" fmla="*/ 48 h 62"/>
                      <a:gd name="T14" fmla="*/ 48 w 18"/>
                      <a:gd name="T15" fmla="*/ 29 h 6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8" h="62">
                        <a:moveTo>
                          <a:pt x="18" y="0"/>
                        </a:moveTo>
                        <a:cubicBezTo>
                          <a:pt x="11" y="5"/>
                          <a:pt x="7" y="17"/>
                          <a:pt x="4" y="24"/>
                        </a:cubicBezTo>
                        <a:cubicBezTo>
                          <a:pt x="1" y="36"/>
                          <a:pt x="3" y="49"/>
                          <a:pt x="2" y="62"/>
                        </a:cubicBezTo>
                        <a:cubicBezTo>
                          <a:pt x="1" y="57"/>
                          <a:pt x="0" y="46"/>
                          <a:pt x="7" y="44"/>
                        </a:cubicBezTo>
                        <a:cubicBezTo>
                          <a:pt x="5" y="40"/>
                          <a:pt x="3" y="33"/>
                          <a:pt x="8" y="31"/>
                        </a:cubicBezTo>
                        <a:cubicBezTo>
                          <a:pt x="5" y="26"/>
                          <a:pt x="9" y="23"/>
                          <a:pt x="11" y="19"/>
                        </a:cubicBezTo>
                        <a:cubicBezTo>
                          <a:pt x="11" y="17"/>
                          <a:pt x="10" y="15"/>
                          <a:pt x="11" y="13"/>
                        </a:cubicBezTo>
                        <a:cubicBezTo>
                          <a:pt x="12" y="11"/>
                          <a:pt x="14" y="9"/>
                          <a:pt x="15" y="8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78" name="Freeform 363">
                    <a:extLst>
                      <a:ext uri="{FF2B5EF4-FFF2-40B4-BE49-F238E27FC236}">
                        <a16:creationId xmlns:a16="http://schemas.microsoft.com/office/drawing/2014/main" id="{65E341D7-F098-4E2D-B753-6F38CAC299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0" y="1107"/>
                    <a:ext cx="18" cy="81"/>
                  </a:xfrm>
                  <a:custGeom>
                    <a:avLst/>
                    <a:gdLst>
                      <a:gd name="T0" fmla="*/ 32 w 10"/>
                      <a:gd name="T1" fmla="*/ 0 h 43"/>
                      <a:gd name="T2" fmla="*/ 20 w 10"/>
                      <a:gd name="T3" fmla="*/ 77 h 43"/>
                      <a:gd name="T4" fmla="*/ 0 w 10"/>
                      <a:gd name="T5" fmla="*/ 153 h 43"/>
                      <a:gd name="T6" fmla="*/ 25 w 10"/>
                      <a:gd name="T7" fmla="*/ 132 h 43"/>
                      <a:gd name="T8" fmla="*/ 23 w 10"/>
                      <a:gd name="T9" fmla="*/ 104 h 43"/>
                      <a:gd name="T10" fmla="*/ 29 w 10"/>
                      <a:gd name="T11" fmla="*/ 81 h 43"/>
                      <a:gd name="T12" fmla="*/ 32 w 10"/>
                      <a:gd name="T13" fmla="*/ 15 h 4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0" h="43">
                        <a:moveTo>
                          <a:pt x="10" y="0"/>
                        </a:moveTo>
                        <a:cubicBezTo>
                          <a:pt x="7" y="7"/>
                          <a:pt x="7" y="15"/>
                          <a:pt x="6" y="22"/>
                        </a:cubicBezTo>
                        <a:cubicBezTo>
                          <a:pt x="6" y="27"/>
                          <a:pt x="6" y="42"/>
                          <a:pt x="0" y="43"/>
                        </a:cubicBezTo>
                        <a:cubicBezTo>
                          <a:pt x="3" y="42"/>
                          <a:pt x="5" y="38"/>
                          <a:pt x="8" y="37"/>
                        </a:cubicBezTo>
                        <a:cubicBezTo>
                          <a:pt x="7" y="35"/>
                          <a:pt x="6" y="32"/>
                          <a:pt x="7" y="29"/>
                        </a:cubicBezTo>
                        <a:cubicBezTo>
                          <a:pt x="9" y="25"/>
                          <a:pt x="10" y="28"/>
                          <a:pt x="9" y="23"/>
                        </a:cubicBezTo>
                        <a:cubicBezTo>
                          <a:pt x="9" y="19"/>
                          <a:pt x="7" y="7"/>
                          <a:pt x="10" y="4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79" name="Freeform 364">
                    <a:extLst>
                      <a:ext uri="{FF2B5EF4-FFF2-40B4-BE49-F238E27FC236}">
                        <a16:creationId xmlns:a16="http://schemas.microsoft.com/office/drawing/2014/main" id="{3608F21B-A792-4D80-845E-82B13A3851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0" y="1141"/>
                    <a:ext cx="18" cy="72"/>
                  </a:xfrm>
                  <a:custGeom>
                    <a:avLst/>
                    <a:gdLst>
                      <a:gd name="T0" fmla="*/ 32 w 10"/>
                      <a:gd name="T1" fmla="*/ 0 h 38"/>
                      <a:gd name="T2" fmla="*/ 4 w 10"/>
                      <a:gd name="T3" fmla="*/ 64 h 38"/>
                      <a:gd name="T4" fmla="*/ 20 w 10"/>
                      <a:gd name="T5" fmla="*/ 136 h 38"/>
                      <a:gd name="T6" fmla="*/ 20 w 10"/>
                      <a:gd name="T7" fmla="*/ 97 h 38"/>
                      <a:gd name="T8" fmla="*/ 16 w 10"/>
                      <a:gd name="T9" fmla="*/ 61 h 38"/>
                      <a:gd name="T10" fmla="*/ 20 w 10"/>
                      <a:gd name="T11" fmla="*/ 21 h 3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0" h="38">
                        <a:moveTo>
                          <a:pt x="10" y="0"/>
                        </a:moveTo>
                        <a:cubicBezTo>
                          <a:pt x="3" y="4"/>
                          <a:pt x="1" y="10"/>
                          <a:pt x="1" y="18"/>
                        </a:cubicBezTo>
                        <a:cubicBezTo>
                          <a:pt x="1" y="25"/>
                          <a:pt x="0" y="34"/>
                          <a:pt x="6" y="38"/>
                        </a:cubicBezTo>
                        <a:cubicBezTo>
                          <a:pt x="5" y="35"/>
                          <a:pt x="0" y="28"/>
                          <a:pt x="6" y="27"/>
                        </a:cubicBezTo>
                        <a:cubicBezTo>
                          <a:pt x="1" y="24"/>
                          <a:pt x="4" y="20"/>
                          <a:pt x="5" y="17"/>
                        </a:cubicBezTo>
                        <a:cubicBezTo>
                          <a:pt x="5" y="13"/>
                          <a:pt x="1" y="8"/>
                          <a:pt x="6" y="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80" name="Freeform 365">
                    <a:extLst>
                      <a:ext uri="{FF2B5EF4-FFF2-40B4-BE49-F238E27FC236}">
                        <a16:creationId xmlns:a16="http://schemas.microsoft.com/office/drawing/2014/main" id="{A0749694-F4B1-4939-ACE2-ADF9435522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3" y="1040"/>
                    <a:ext cx="23" cy="59"/>
                  </a:xfrm>
                  <a:custGeom>
                    <a:avLst/>
                    <a:gdLst>
                      <a:gd name="T0" fmla="*/ 32 w 13"/>
                      <a:gd name="T1" fmla="*/ 0 h 31"/>
                      <a:gd name="T2" fmla="*/ 16 w 13"/>
                      <a:gd name="T3" fmla="*/ 112 h 31"/>
                      <a:gd name="T4" fmla="*/ 25 w 13"/>
                      <a:gd name="T5" fmla="*/ 65 h 31"/>
                      <a:gd name="T6" fmla="*/ 25 w 13"/>
                      <a:gd name="T7" fmla="*/ 29 h 31"/>
                      <a:gd name="T8" fmla="*/ 41 w 13"/>
                      <a:gd name="T9" fmla="*/ 11 h 31"/>
                      <a:gd name="T10" fmla="*/ 41 w 13"/>
                      <a:gd name="T11" fmla="*/ 4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3" h="31">
                        <a:moveTo>
                          <a:pt x="10" y="0"/>
                        </a:moveTo>
                        <a:cubicBezTo>
                          <a:pt x="0" y="0"/>
                          <a:pt x="5" y="26"/>
                          <a:pt x="5" y="31"/>
                        </a:cubicBezTo>
                        <a:cubicBezTo>
                          <a:pt x="5" y="28"/>
                          <a:pt x="4" y="18"/>
                          <a:pt x="8" y="18"/>
                        </a:cubicBezTo>
                        <a:cubicBezTo>
                          <a:pt x="4" y="14"/>
                          <a:pt x="7" y="12"/>
                          <a:pt x="8" y="8"/>
                        </a:cubicBezTo>
                        <a:cubicBezTo>
                          <a:pt x="8" y="3"/>
                          <a:pt x="7" y="3"/>
                          <a:pt x="13" y="3"/>
                        </a:cubicBezTo>
                        <a:cubicBezTo>
                          <a:pt x="13" y="2"/>
                          <a:pt x="13" y="2"/>
                          <a:pt x="13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81" name="Freeform 366">
                    <a:extLst>
                      <a:ext uri="{FF2B5EF4-FFF2-40B4-BE49-F238E27FC236}">
                        <a16:creationId xmlns:a16="http://schemas.microsoft.com/office/drawing/2014/main" id="{568AE912-6370-49AB-A789-9F295B42E7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5" y="945"/>
                    <a:ext cx="11" cy="36"/>
                  </a:xfrm>
                  <a:custGeom>
                    <a:avLst/>
                    <a:gdLst>
                      <a:gd name="T0" fmla="*/ 20 w 6"/>
                      <a:gd name="T1" fmla="*/ 0 h 19"/>
                      <a:gd name="T2" fmla="*/ 20 w 6"/>
                      <a:gd name="T3" fmla="*/ 68 h 19"/>
                      <a:gd name="T4" fmla="*/ 17 w 6"/>
                      <a:gd name="T5" fmla="*/ 32 h 19"/>
                      <a:gd name="T6" fmla="*/ 20 w 6"/>
                      <a:gd name="T7" fmla="*/ 8 h 1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6" h="19">
                        <a:moveTo>
                          <a:pt x="6" y="0"/>
                        </a:moveTo>
                        <a:cubicBezTo>
                          <a:pt x="0" y="7"/>
                          <a:pt x="3" y="12"/>
                          <a:pt x="6" y="19"/>
                        </a:cubicBezTo>
                        <a:cubicBezTo>
                          <a:pt x="5" y="16"/>
                          <a:pt x="2" y="11"/>
                          <a:pt x="5" y="9"/>
                        </a:cubicBezTo>
                        <a:cubicBezTo>
                          <a:pt x="3" y="5"/>
                          <a:pt x="5" y="4"/>
                          <a:pt x="6" y="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82" name="Freeform 367">
                    <a:extLst>
                      <a:ext uri="{FF2B5EF4-FFF2-40B4-BE49-F238E27FC236}">
                        <a16:creationId xmlns:a16="http://schemas.microsoft.com/office/drawing/2014/main" id="{AED3DEDD-7130-453E-B381-9CEFB0DC0C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3" y="1023"/>
                    <a:ext cx="41" cy="78"/>
                  </a:xfrm>
                  <a:custGeom>
                    <a:avLst/>
                    <a:gdLst>
                      <a:gd name="T0" fmla="*/ 0 w 23"/>
                      <a:gd name="T1" fmla="*/ 0 h 41"/>
                      <a:gd name="T2" fmla="*/ 20 w 23"/>
                      <a:gd name="T3" fmla="*/ 91 h 41"/>
                      <a:gd name="T4" fmla="*/ 73 w 23"/>
                      <a:gd name="T5" fmla="*/ 148 h 41"/>
                      <a:gd name="T6" fmla="*/ 73 w 23"/>
                      <a:gd name="T7" fmla="*/ 120 h 41"/>
                      <a:gd name="T8" fmla="*/ 57 w 23"/>
                      <a:gd name="T9" fmla="*/ 112 h 41"/>
                      <a:gd name="T10" fmla="*/ 52 w 23"/>
                      <a:gd name="T11" fmla="*/ 91 h 41"/>
                      <a:gd name="T12" fmla="*/ 36 w 23"/>
                      <a:gd name="T13" fmla="*/ 91 h 41"/>
                      <a:gd name="T14" fmla="*/ 29 w 23"/>
                      <a:gd name="T15" fmla="*/ 68 h 41"/>
                      <a:gd name="T16" fmla="*/ 21 w 23"/>
                      <a:gd name="T17" fmla="*/ 51 h 41"/>
                      <a:gd name="T18" fmla="*/ 9 w 23"/>
                      <a:gd name="T19" fmla="*/ 19 h 4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3" h="41">
                        <a:moveTo>
                          <a:pt x="0" y="0"/>
                        </a:moveTo>
                        <a:cubicBezTo>
                          <a:pt x="7" y="8"/>
                          <a:pt x="0" y="19"/>
                          <a:pt x="6" y="25"/>
                        </a:cubicBezTo>
                        <a:cubicBezTo>
                          <a:pt x="12" y="31"/>
                          <a:pt x="22" y="32"/>
                          <a:pt x="23" y="41"/>
                        </a:cubicBezTo>
                        <a:cubicBezTo>
                          <a:pt x="22" y="39"/>
                          <a:pt x="22" y="36"/>
                          <a:pt x="23" y="33"/>
                        </a:cubicBezTo>
                        <a:cubicBezTo>
                          <a:pt x="22" y="33"/>
                          <a:pt x="20" y="32"/>
                          <a:pt x="18" y="31"/>
                        </a:cubicBezTo>
                        <a:cubicBezTo>
                          <a:pt x="17" y="29"/>
                          <a:pt x="18" y="27"/>
                          <a:pt x="16" y="25"/>
                        </a:cubicBezTo>
                        <a:cubicBezTo>
                          <a:pt x="15" y="24"/>
                          <a:pt x="12" y="26"/>
                          <a:pt x="11" y="25"/>
                        </a:cubicBezTo>
                        <a:cubicBezTo>
                          <a:pt x="9" y="23"/>
                          <a:pt x="8" y="22"/>
                          <a:pt x="9" y="19"/>
                        </a:cubicBezTo>
                        <a:cubicBezTo>
                          <a:pt x="4" y="22"/>
                          <a:pt x="6" y="16"/>
                          <a:pt x="7" y="14"/>
                        </a:cubicBezTo>
                        <a:cubicBezTo>
                          <a:pt x="7" y="10"/>
                          <a:pt x="4" y="8"/>
                          <a:pt x="3" y="5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83" name="Freeform 368">
                    <a:extLst>
                      <a:ext uri="{FF2B5EF4-FFF2-40B4-BE49-F238E27FC236}">
                        <a16:creationId xmlns:a16="http://schemas.microsoft.com/office/drawing/2014/main" id="{88B88E50-B98E-4FA1-B195-9E6AAF7B53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84" y="1101"/>
                    <a:ext cx="32" cy="34"/>
                  </a:xfrm>
                  <a:custGeom>
                    <a:avLst/>
                    <a:gdLst>
                      <a:gd name="T0" fmla="*/ 0 w 18"/>
                      <a:gd name="T1" fmla="*/ 0 h 18"/>
                      <a:gd name="T2" fmla="*/ 16 w 18"/>
                      <a:gd name="T3" fmla="*/ 47 h 18"/>
                      <a:gd name="T4" fmla="*/ 36 w 18"/>
                      <a:gd name="T5" fmla="*/ 57 h 18"/>
                      <a:gd name="T6" fmla="*/ 57 w 18"/>
                      <a:gd name="T7" fmla="*/ 64 h 18"/>
                      <a:gd name="T8" fmla="*/ 36 w 18"/>
                      <a:gd name="T9" fmla="*/ 40 h 18"/>
                      <a:gd name="T10" fmla="*/ 4 w 18"/>
                      <a:gd name="T11" fmla="*/ 8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8" h="18">
                        <a:moveTo>
                          <a:pt x="0" y="0"/>
                        </a:moveTo>
                        <a:cubicBezTo>
                          <a:pt x="2" y="4"/>
                          <a:pt x="2" y="10"/>
                          <a:pt x="5" y="13"/>
                        </a:cubicBezTo>
                        <a:cubicBezTo>
                          <a:pt x="7" y="15"/>
                          <a:pt x="9" y="15"/>
                          <a:pt x="11" y="16"/>
                        </a:cubicBezTo>
                        <a:cubicBezTo>
                          <a:pt x="14" y="16"/>
                          <a:pt x="15" y="16"/>
                          <a:pt x="18" y="18"/>
                        </a:cubicBezTo>
                        <a:cubicBezTo>
                          <a:pt x="15" y="16"/>
                          <a:pt x="11" y="15"/>
                          <a:pt x="11" y="11"/>
                        </a:cubicBezTo>
                        <a:cubicBezTo>
                          <a:pt x="6" y="15"/>
                          <a:pt x="4" y="4"/>
                          <a:pt x="1" y="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84" name="Freeform 369">
                    <a:extLst>
                      <a:ext uri="{FF2B5EF4-FFF2-40B4-BE49-F238E27FC236}">
                        <a16:creationId xmlns:a16="http://schemas.microsoft.com/office/drawing/2014/main" id="{D82D14B9-4709-43AC-88A1-1F42B8E8CC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4" y="1207"/>
                    <a:ext cx="16" cy="50"/>
                  </a:xfrm>
                  <a:custGeom>
                    <a:avLst/>
                    <a:gdLst>
                      <a:gd name="T0" fmla="*/ 0 w 9"/>
                      <a:gd name="T1" fmla="*/ 4 h 26"/>
                      <a:gd name="T2" fmla="*/ 9 w 9"/>
                      <a:gd name="T3" fmla="*/ 96 h 26"/>
                      <a:gd name="T4" fmla="*/ 25 w 9"/>
                      <a:gd name="T5" fmla="*/ 85 h 26"/>
                      <a:gd name="T6" fmla="*/ 28 w 9"/>
                      <a:gd name="T7" fmla="*/ 56 h 26"/>
                      <a:gd name="T8" fmla="*/ 21 w 9"/>
                      <a:gd name="T9" fmla="*/ 23 h 26"/>
                      <a:gd name="T10" fmla="*/ 4 w 9"/>
                      <a:gd name="T11" fmla="*/ 0 h 2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9" h="26">
                        <a:moveTo>
                          <a:pt x="0" y="1"/>
                        </a:moveTo>
                        <a:cubicBezTo>
                          <a:pt x="7" y="7"/>
                          <a:pt x="6" y="19"/>
                          <a:pt x="3" y="26"/>
                        </a:cubicBezTo>
                        <a:cubicBezTo>
                          <a:pt x="5" y="25"/>
                          <a:pt x="6" y="23"/>
                          <a:pt x="8" y="23"/>
                        </a:cubicBezTo>
                        <a:cubicBezTo>
                          <a:pt x="6" y="23"/>
                          <a:pt x="8" y="16"/>
                          <a:pt x="9" y="15"/>
                        </a:cubicBezTo>
                        <a:cubicBezTo>
                          <a:pt x="6" y="13"/>
                          <a:pt x="7" y="9"/>
                          <a:pt x="7" y="6"/>
                        </a:cubicBezTo>
                        <a:cubicBezTo>
                          <a:pt x="3" y="7"/>
                          <a:pt x="3" y="2"/>
                          <a:pt x="1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85" name="Freeform 370">
                    <a:extLst>
                      <a:ext uri="{FF2B5EF4-FFF2-40B4-BE49-F238E27FC236}">
                        <a16:creationId xmlns:a16="http://schemas.microsoft.com/office/drawing/2014/main" id="{8B531C0B-5084-408A-AFC7-24CFC97835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86" y="1179"/>
                    <a:ext cx="118" cy="49"/>
                  </a:xfrm>
                  <a:custGeom>
                    <a:avLst/>
                    <a:gdLst>
                      <a:gd name="T0" fmla="*/ 0 w 66"/>
                      <a:gd name="T1" fmla="*/ 15 h 26"/>
                      <a:gd name="T2" fmla="*/ 61 w 66"/>
                      <a:gd name="T3" fmla="*/ 0 h 26"/>
                      <a:gd name="T4" fmla="*/ 114 w 66"/>
                      <a:gd name="T5" fmla="*/ 15 h 26"/>
                      <a:gd name="T6" fmla="*/ 159 w 66"/>
                      <a:gd name="T7" fmla="*/ 53 h 26"/>
                      <a:gd name="T8" fmla="*/ 211 w 66"/>
                      <a:gd name="T9" fmla="*/ 92 h 26"/>
                      <a:gd name="T10" fmla="*/ 182 w 66"/>
                      <a:gd name="T11" fmla="*/ 81 h 26"/>
                      <a:gd name="T12" fmla="*/ 157 w 66"/>
                      <a:gd name="T13" fmla="*/ 75 h 26"/>
                      <a:gd name="T14" fmla="*/ 138 w 66"/>
                      <a:gd name="T15" fmla="*/ 49 h 26"/>
                      <a:gd name="T16" fmla="*/ 114 w 66"/>
                      <a:gd name="T17" fmla="*/ 36 h 26"/>
                      <a:gd name="T18" fmla="*/ 93 w 66"/>
                      <a:gd name="T19" fmla="*/ 17 h 26"/>
                      <a:gd name="T20" fmla="*/ 82 w 66"/>
                      <a:gd name="T21" fmla="*/ 17 h 26"/>
                      <a:gd name="T22" fmla="*/ 70 w 66"/>
                      <a:gd name="T23" fmla="*/ 11 h 26"/>
                      <a:gd name="T24" fmla="*/ 61 w 66"/>
                      <a:gd name="T25" fmla="*/ 15 h 26"/>
                      <a:gd name="T26" fmla="*/ 52 w 66"/>
                      <a:gd name="T27" fmla="*/ 15 h 26"/>
                      <a:gd name="T28" fmla="*/ 29 w 66"/>
                      <a:gd name="T29" fmla="*/ 11 h 2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66" h="26">
                        <a:moveTo>
                          <a:pt x="0" y="4"/>
                        </a:moveTo>
                        <a:cubicBezTo>
                          <a:pt x="6" y="5"/>
                          <a:pt x="13" y="0"/>
                          <a:pt x="19" y="0"/>
                        </a:cubicBezTo>
                        <a:cubicBezTo>
                          <a:pt x="25" y="0"/>
                          <a:pt x="31" y="2"/>
                          <a:pt x="36" y="4"/>
                        </a:cubicBezTo>
                        <a:cubicBezTo>
                          <a:pt x="42" y="7"/>
                          <a:pt x="46" y="11"/>
                          <a:pt x="50" y="15"/>
                        </a:cubicBezTo>
                        <a:cubicBezTo>
                          <a:pt x="55" y="18"/>
                          <a:pt x="60" y="24"/>
                          <a:pt x="66" y="26"/>
                        </a:cubicBezTo>
                        <a:cubicBezTo>
                          <a:pt x="62" y="26"/>
                          <a:pt x="60" y="25"/>
                          <a:pt x="57" y="23"/>
                        </a:cubicBezTo>
                        <a:cubicBezTo>
                          <a:pt x="54" y="21"/>
                          <a:pt x="52" y="18"/>
                          <a:pt x="49" y="21"/>
                        </a:cubicBezTo>
                        <a:cubicBezTo>
                          <a:pt x="48" y="16"/>
                          <a:pt x="46" y="17"/>
                          <a:pt x="43" y="14"/>
                        </a:cubicBezTo>
                        <a:cubicBezTo>
                          <a:pt x="41" y="13"/>
                          <a:pt x="40" y="8"/>
                          <a:pt x="36" y="10"/>
                        </a:cubicBezTo>
                        <a:cubicBezTo>
                          <a:pt x="36" y="6"/>
                          <a:pt x="32" y="5"/>
                          <a:pt x="29" y="5"/>
                        </a:cubicBezTo>
                        <a:cubicBezTo>
                          <a:pt x="28" y="5"/>
                          <a:pt x="27" y="5"/>
                          <a:pt x="26" y="5"/>
                        </a:cubicBezTo>
                        <a:cubicBezTo>
                          <a:pt x="25" y="5"/>
                          <a:pt x="24" y="3"/>
                          <a:pt x="22" y="3"/>
                        </a:cubicBezTo>
                        <a:cubicBezTo>
                          <a:pt x="21" y="3"/>
                          <a:pt x="20" y="4"/>
                          <a:pt x="19" y="4"/>
                        </a:cubicBezTo>
                        <a:cubicBezTo>
                          <a:pt x="19" y="4"/>
                          <a:pt x="16" y="4"/>
                          <a:pt x="16" y="4"/>
                        </a:cubicBezTo>
                        <a:cubicBezTo>
                          <a:pt x="13" y="4"/>
                          <a:pt x="11" y="2"/>
                          <a:pt x="9" y="3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86" name="Freeform 371">
                    <a:extLst>
                      <a:ext uri="{FF2B5EF4-FFF2-40B4-BE49-F238E27FC236}">
                        <a16:creationId xmlns:a16="http://schemas.microsoft.com/office/drawing/2014/main" id="{D56E0198-00F2-4B42-A108-0EAABAADFD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3" y="1150"/>
                    <a:ext cx="43" cy="90"/>
                  </a:xfrm>
                  <a:custGeom>
                    <a:avLst/>
                    <a:gdLst>
                      <a:gd name="T0" fmla="*/ 77 w 24"/>
                      <a:gd name="T1" fmla="*/ 0 h 47"/>
                      <a:gd name="T2" fmla="*/ 36 w 24"/>
                      <a:gd name="T3" fmla="*/ 8 h 47"/>
                      <a:gd name="T4" fmla="*/ 25 w 24"/>
                      <a:gd name="T5" fmla="*/ 48 h 47"/>
                      <a:gd name="T6" fmla="*/ 7 w 24"/>
                      <a:gd name="T7" fmla="*/ 172 h 47"/>
                      <a:gd name="T8" fmla="*/ 25 w 24"/>
                      <a:gd name="T9" fmla="*/ 113 h 47"/>
                      <a:gd name="T10" fmla="*/ 25 w 24"/>
                      <a:gd name="T11" fmla="*/ 80 h 47"/>
                      <a:gd name="T12" fmla="*/ 36 w 24"/>
                      <a:gd name="T13" fmla="*/ 44 h 47"/>
                      <a:gd name="T14" fmla="*/ 45 w 24"/>
                      <a:gd name="T15" fmla="*/ 19 h 47"/>
                      <a:gd name="T16" fmla="*/ 61 w 24"/>
                      <a:gd name="T17" fmla="*/ 8 h 47"/>
                      <a:gd name="T18" fmla="*/ 77 w 24"/>
                      <a:gd name="T19" fmla="*/ 0 h 4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4" h="47">
                        <a:moveTo>
                          <a:pt x="24" y="0"/>
                        </a:moveTo>
                        <a:cubicBezTo>
                          <a:pt x="20" y="0"/>
                          <a:pt x="15" y="0"/>
                          <a:pt x="11" y="2"/>
                        </a:cubicBezTo>
                        <a:cubicBezTo>
                          <a:pt x="8" y="5"/>
                          <a:pt x="9" y="9"/>
                          <a:pt x="8" y="13"/>
                        </a:cubicBezTo>
                        <a:cubicBezTo>
                          <a:pt x="6" y="24"/>
                          <a:pt x="0" y="35"/>
                          <a:pt x="2" y="47"/>
                        </a:cubicBezTo>
                        <a:cubicBezTo>
                          <a:pt x="3" y="41"/>
                          <a:pt x="2" y="34"/>
                          <a:pt x="8" y="31"/>
                        </a:cubicBezTo>
                        <a:cubicBezTo>
                          <a:pt x="6" y="28"/>
                          <a:pt x="5" y="24"/>
                          <a:pt x="8" y="22"/>
                        </a:cubicBezTo>
                        <a:cubicBezTo>
                          <a:pt x="8" y="18"/>
                          <a:pt x="10" y="16"/>
                          <a:pt x="11" y="12"/>
                        </a:cubicBezTo>
                        <a:cubicBezTo>
                          <a:pt x="12" y="9"/>
                          <a:pt x="10" y="6"/>
                          <a:pt x="14" y="5"/>
                        </a:cubicBezTo>
                        <a:cubicBezTo>
                          <a:pt x="13" y="1"/>
                          <a:pt x="17" y="3"/>
                          <a:pt x="19" y="2"/>
                        </a:cubicBezTo>
                        <a:cubicBezTo>
                          <a:pt x="21" y="2"/>
                          <a:pt x="22" y="0"/>
                          <a:pt x="24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87" name="Freeform 372">
                    <a:extLst>
                      <a:ext uri="{FF2B5EF4-FFF2-40B4-BE49-F238E27FC236}">
                        <a16:creationId xmlns:a16="http://schemas.microsoft.com/office/drawing/2014/main" id="{91D6CAF7-B18B-4663-B5B6-2374182CA9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27" y="1063"/>
                    <a:ext cx="22" cy="61"/>
                  </a:xfrm>
                  <a:custGeom>
                    <a:avLst/>
                    <a:gdLst>
                      <a:gd name="T0" fmla="*/ 40 w 12"/>
                      <a:gd name="T1" fmla="*/ 0 h 32"/>
                      <a:gd name="T2" fmla="*/ 13 w 12"/>
                      <a:gd name="T3" fmla="*/ 48 h 32"/>
                      <a:gd name="T4" fmla="*/ 0 w 12"/>
                      <a:gd name="T5" fmla="*/ 116 h 32"/>
                      <a:gd name="T6" fmla="*/ 20 w 12"/>
                      <a:gd name="T7" fmla="*/ 72 h 32"/>
                      <a:gd name="T8" fmla="*/ 28 w 12"/>
                      <a:gd name="T9" fmla="*/ 44 h 32"/>
                      <a:gd name="T10" fmla="*/ 37 w 12"/>
                      <a:gd name="T11" fmla="*/ 11 h 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2" h="32">
                        <a:moveTo>
                          <a:pt x="12" y="0"/>
                        </a:moveTo>
                        <a:cubicBezTo>
                          <a:pt x="9" y="4"/>
                          <a:pt x="7" y="9"/>
                          <a:pt x="4" y="13"/>
                        </a:cubicBezTo>
                        <a:cubicBezTo>
                          <a:pt x="0" y="19"/>
                          <a:pt x="0" y="25"/>
                          <a:pt x="0" y="32"/>
                        </a:cubicBezTo>
                        <a:cubicBezTo>
                          <a:pt x="1" y="30"/>
                          <a:pt x="0" y="17"/>
                          <a:pt x="6" y="20"/>
                        </a:cubicBezTo>
                        <a:cubicBezTo>
                          <a:pt x="1" y="17"/>
                          <a:pt x="7" y="15"/>
                          <a:pt x="8" y="12"/>
                        </a:cubicBezTo>
                        <a:cubicBezTo>
                          <a:pt x="9" y="9"/>
                          <a:pt x="8" y="7"/>
                          <a:pt x="11" y="3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88" name="Freeform 373">
                    <a:extLst>
                      <a:ext uri="{FF2B5EF4-FFF2-40B4-BE49-F238E27FC236}">
                        <a16:creationId xmlns:a16="http://schemas.microsoft.com/office/drawing/2014/main" id="{2961D3ED-C05F-4990-BABC-7A1C6EDED4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07" y="968"/>
                    <a:ext cx="40" cy="36"/>
                  </a:xfrm>
                  <a:custGeom>
                    <a:avLst/>
                    <a:gdLst>
                      <a:gd name="T0" fmla="*/ 0 w 22"/>
                      <a:gd name="T1" fmla="*/ 68 h 19"/>
                      <a:gd name="T2" fmla="*/ 73 w 22"/>
                      <a:gd name="T3" fmla="*/ 0 h 19"/>
                      <a:gd name="T4" fmla="*/ 56 w 22"/>
                      <a:gd name="T5" fmla="*/ 40 h 19"/>
                      <a:gd name="T6" fmla="*/ 40 w 22"/>
                      <a:gd name="T7" fmla="*/ 44 h 19"/>
                      <a:gd name="T8" fmla="*/ 20 w 22"/>
                      <a:gd name="T9" fmla="*/ 47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19">
                        <a:moveTo>
                          <a:pt x="0" y="19"/>
                        </a:moveTo>
                        <a:cubicBezTo>
                          <a:pt x="4" y="10"/>
                          <a:pt x="13" y="4"/>
                          <a:pt x="22" y="0"/>
                        </a:cubicBezTo>
                        <a:cubicBezTo>
                          <a:pt x="19" y="3"/>
                          <a:pt x="15" y="7"/>
                          <a:pt x="17" y="11"/>
                        </a:cubicBezTo>
                        <a:cubicBezTo>
                          <a:pt x="16" y="9"/>
                          <a:pt x="12" y="8"/>
                          <a:pt x="12" y="12"/>
                        </a:cubicBezTo>
                        <a:cubicBezTo>
                          <a:pt x="10" y="10"/>
                          <a:pt x="7" y="10"/>
                          <a:pt x="6" y="13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89" name="Freeform 374">
                    <a:extLst>
                      <a:ext uri="{FF2B5EF4-FFF2-40B4-BE49-F238E27FC236}">
                        <a16:creationId xmlns:a16="http://schemas.microsoft.com/office/drawing/2014/main" id="{33CAFC26-9290-4E46-A253-7FEB047E8F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5" y="897"/>
                    <a:ext cx="100" cy="23"/>
                  </a:xfrm>
                  <a:custGeom>
                    <a:avLst/>
                    <a:gdLst>
                      <a:gd name="T0" fmla="*/ 0 w 56"/>
                      <a:gd name="T1" fmla="*/ 44 h 12"/>
                      <a:gd name="T2" fmla="*/ 73 w 56"/>
                      <a:gd name="T3" fmla="*/ 25 h 12"/>
                      <a:gd name="T4" fmla="*/ 179 w 56"/>
                      <a:gd name="T5" fmla="*/ 19 h 12"/>
                      <a:gd name="T6" fmla="*/ 127 w 56"/>
                      <a:gd name="T7" fmla="*/ 33 h 12"/>
                      <a:gd name="T8" fmla="*/ 98 w 56"/>
                      <a:gd name="T9" fmla="*/ 40 h 12"/>
                      <a:gd name="T10" fmla="*/ 80 w 56"/>
                      <a:gd name="T11" fmla="*/ 44 h 12"/>
                      <a:gd name="T12" fmla="*/ 64 w 56"/>
                      <a:gd name="T13" fmla="*/ 33 h 1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56" h="12">
                        <a:moveTo>
                          <a:pt x="0" y="12"/>
                        </a:moveTo>
                        <a:cubicBezTo>
                          <a:pt x="2" y="6"/>
                          <a:pt x="18" y="7"/>
                          <a:pt x="23" y="7"/>
                        </a:cubicBezTo>
                        <a:cubicBezTo>
                          <a:pt x="32" y="6"/>
                          <a:pt x="48" y="0"/>
                          <a:pt x="56" y="5"/>
                        </a:cubicBezTo>
                        <a:cubicBezTo>
                          <a:pt x="52" y="5"/>
                          <a:pt x="42" y="4"/>
                          <a:pt x="40" y="9"/>
                        </a:cubicBezTo>
                        <a:cubicBezTo>
                          <a:pt x="37" y="8"/>
                          <a:pt x="32" y="7"/>
                          <a:pt x="31" y="11"/>
                        </a:cubicBezTo>
                        <a:cubicBezTo>
                          <a:pt x="29" y="8"/>
                          <a:pt x="26" y="9"/>
                          <a:pt x="25" y="12"/>
                        </a:cubicBezTo>
                        <a:cubicBezTo>
                          <a:pt x="24" y="10"/>
                          <a:pt x="22" y="9"/>
                          <a:pt x="20" y="9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90" name="Freeform 375">
                    <a:extLst>
                      <a:ext uri="{FF2B5EF4-FFF2-40B4-BE49-F238E27FC236}">
                        <a16:creationId xmlns:a16="http://schemas.microsoft.com/office/drawing/2014/main" id="{DE33949D-F646-40AA-90F6-316039B2B7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1" y="1278"/>
                    <a:ext cx="36" cy="11"/>
                  </a:xfrm>
                  <a:custGeom>
                    <a:avLst/>
                    <a:gdLst>
                      <a:gd name="T0" fmla="*/ 0 w 20"/>
                      <a:gd name="T1" fmla="*/ 7 h 6"/>
                      <a:gd name="T2" fmla="*/ 40 w 20"/>
                      <a:gd name="T3" fmla="*/ 4 h 6"/>
                      <a:gd name="T4" fmla="*/ 65 w 20"/>
                      <a:gd name="T5" fmla="*/ 20 h 6"/>
                      <a:gd name="T6" fmla="*/ 45 w 20"/>
                      <a:gd name="T7" fmla="*/ 13 h 6"/>
                      <a:gd name="T8" fmla="*/ 32 w 20"/>
                      <a:gd name="T9" fmla="*/ 4 h 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" h="6">
                        <a:moveTo>
                          <a:pt x="0" y="2"/>
                        </a:moveTo>
                        <a:cubicBezTo>
                          <a:pt x="3" y="0"/>
                          <a:pt x="8" y="1"/>
                          <a:pt x="12" y="1"/>
                        </a:cubicBezTo>
                        <a:cubicBezTo>
                          <a:pt x="17" y="1"/>
                          <a:pt x="19" y="1"/>
                          <a:pt x="20" y="6"/>
                        </a:cubicBezTo>
                        <a:cubicBezTo>
                          <a:pt x="19" y="4"/>
                          <a:pt x="16" y="0"/>
                          <a:pt x="14" y="4"/>
                        </a:cubicBezTo>
                        <a:cubicBezTo>
                          <a:pt x="14" y="2"/>
                          <a:pt x="12" y="1"/>
                          <a:pt x="10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91" name="Freeform 376">
                    <a:extLst>
                      <a:ext uri="{FF2B5EF4-FFF2-40B4-BE49-F238E27FC236}">
                        <a16:creationId xmlns:a16="http://schemas.microsoft.com/office/drawing/2014/main" id="{4CB1EA9D-923A-49B0-859D-00DD690819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340"/>
                    <a:ext cx="25" cy="44"/>
                  </a:xfrm>
                  <a:custGeom>
                    <a:avLst/>
                    <a:gdLst>
                      <a:gd name="T0" fmla="*/ 45 w 14"/>
                      <a:gd name="T1" fmla="*/ 0 h 23"/>
                      <a:gd name="T2" fmla="*/ 7 w 14"/>
                      <a:gd name="T3" fmla="*/ 21 h 23"/>
                      <a:gd name="T4" fmla="*/ 13 w 14"/>
                      <a:gd name="T5" fmla="*/ 48 h 23"/>
                      <a:gd name="T6" fmla="*/ 25 w 14"/>
                      <a:gd name="T7" fmla="*/ 84 h 23"/>
                      <a:gd name="T8" fmla="*/ 25 w 14"/>
                      <a:gd name="T9" fmla="*/ 48 h 23"/>
                      <a:gd name="T10" fmla="*/ 13 w 14"/>
                      <a:gd name="T11" fmla="*/ 33 h 23"/>
                      <a:gd name="T12" fmla="*/ 20 w 14"/>
                      <a:gd name="T13" fmla="*/ 25 h 23"/>
                      <a:gd name="T14" fmla="*/ 25 w 14"/>
                      <a:gd name="T15" fmla="*/ 11 h 2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" h="23">
                        <a:moveTo>
                          <a:pt x="14" y="0"/>
                        </a:moveTo>
                        <a:cubicBezTo>
                          <a:pt x="11" y="0"/>
                          <a:pt x="4" y="3"/>
                          <a:pt x="2" y="6"/>
                        </a:cubicBezTo>
                        <a:cubicBezTo>
                          <a:pt x="0" y="9"/>
                          <a:pt x="2" y="10"/>
                          <a:pt x="4" y="13"/>
                        </a:cubicBezTo>
                        <a:cubicBezTo>
                          <a:pt x="6" y="16"/>
                          <a:pt x="7" y="19"/>
                          <a:pt x="8" y="23"/>
                        </a:cubicBezTo>
                        <a:cubicBezTo>
                          <a:pt x="6" y="20"/>
                          <a:pt x="3" y="14"/>
                          <a:pt x="8" y="13"/>
                        </a:cubicBezTo>
                        <a:cubicBezTo>
                          <a:pt x="6" y="14"/>
                          <a:pt x="3" y="11"/>
                          <a:pt x="4" y="9"/>
                        </a:cubicBezTo>
                        <a:cubicBezTo>
                          <a:pt x="4" y="8"/>
                          <a:pt x="6" y="8"/>
                          <a:pt x="6" y="7"/>
                        </a:cubicBezTo>
                        <a:cubicBezTo>
                          <a:pt x="7" y="6"/>
                          <a:pt x="6" y="4"/>
                          <a:pt x="8" y="3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92" name="Freeform 377">
                    <a:extLst>
                      <a:ext uri="{FF2B5EF4-FFF2-40B4-BE49-F238E27FC236}">
                        <a16:creationId xmlns:a16="http://schemas.microsoft.com/office/drawing/2014/main" id="{45DFA8DC-5E23-42A4-8F10-36A0DDC9DF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5" y="1358"/>
                    <a:ext cx="45" cy="39"/>
                  </a:xfrm>
                  <a:custGeom>
                    <a:avLst/>
                    <a:gdLst>
                      <a:gd name="T0" fmla="*/ 0 w 25"/>
                      <a:gd name="T1" fmla="*/ 0 h 21"/>
                      <a:gd name="T2" fmla="*/ 41 w 25"/>
                      <a:gd name="T3" fmla="*/ 35 h 21"/>
                      <a:gd name="T4" fmla="*/ 81 w 25"/>
                      <a:gd name="T5" fmla="*/ 52 h 21"/>
                      <a:gd name="T6" fmla="*/ 65 w 25"/>
                      <a:gd name="T7" fmla="*/ 72 h 21"/>
                      <a:gd name="T8" fmla="*/ 49 w 25"/>
                      <a:gd name="T9" fmla="*/ 52 h 21"/>
                      <a:gd name="T10" fmla="*/ 32 w 25"/>
                      <a:gd name="T11" fmla="*/ 35 h 21"/>
                      <a:gd name="T12" fmla="*/ 20 w 25"/>
                      <a:gd name="T13" fmla="*/ 17 h 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25" h="21">
                        <a:moveTo>
                          <a:pt x="0" y="0"/>
                        </a:moveTo>
                        <a:cubicBezTo>
                          <a:pt x="3" y="4"/>
                          <a:pt x="9" y="7"/>
                          <a:pt x="13" y="10"/>
                        </a:cubicBezTo>
                        <a:cubicBezTo>
                          <a:pt x="17" y="12"/>
                          <a:pt x="21" y="13"/>
                          <a:pt x="25" y="15"/>
                        </a:cubicBezTo>
                        <a:cubicBezTo>
                          <a:pt x="22" y="15"/>
                          <a:pt x="19" y="18"/>
                          <a:pt x="20" y="21"/>
                        </a:cubicBezTo>
                        <a:cubicBezTo>
                          <a:pt x="22" y="17"/>
                          <a:pt x="19" y="13"/>
                          <a:pt x="15" y="15"/>
                        </a:cubicBezTo>
                        <a:cubicBezTo>
                          <a:pt x="15" y="12"/>
                          <a:pt x="13" y="11"/>
                          <a:pt x="10" y="10"/>
                        </a:cubicBezTo>
                        <a:cubicBezTo>
                          <a:pt x="9" y="8"/>
                          <a:pt x="8" y="6"/>
                          <a:pt x="6" y="5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93" name="Freeform 378">
                    <a:extLst>
                      <a:ext uri="{FF2B5EF4-FFF2-40B4-BE49-F238E27FC236}">
                        <a16:creationId xmlns:a16="http://schemas.microsoft.com/office/drawing/2014/main" id="{521E4846-C599-4A04-9E6B-65DCC7277A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22" y="1325"/>
                    <a:ext cx="27" cy="101"/>
                  </a:xfrm>
                  <a:custGeom>
                    <a:avLst/>
                    <a:gdLst>
                      <a:gd name="T0" fmla="*/ 9 w 15"/>
                      <a:gd name="T1" fmla="*/ 0 h 53"/>
                      <a:gd name="T2" fmla="*/ 9 w 15"/>
                      <a:gd name="T3" fmla="*/ 109 h 53"/>
                      <a:gd name="T4" fmla="*/ 49 w 15"/>
                      <a:gd name="T5" fmla="*/ 192 h 53"/>
                      <a:gd name="T6" fmla="*/ 40 w 15"/>
                      <a:gd name="T7" fmla="*/ 149 h 53"/>
                      <a:gd name="T8" fmla="*/ 25 w 15"/>
                      <a:gd name="T9" fmla="*/ 131 h 53"/>
                      <a:gd name="T10" fmla="*/ 29 w 15"/>
                      <a:gd name="T11" fmla="*/ 109 h 53"/>
                      <a:gd name="T12" fmla="*/ 25 w 15"/>
                      <a:gd name="T13" fmla="*/ 101 h 53"/>
                      <a:gd name="T14" fmla="*/ 16 w 15"/>
                      <a:gd name="T15" fmla="*/ 91 h 53"/>
                      <a:gd name="T16" fmla="*/ 16 w 15"/>
                      <a:gd name="T17" fmla="*/ 65 h 53"/>
                      <a:gd name="T18" fmla="*/ 13 w 15"/>
                      <a:gd name="T19" fmla="*/ 36 h 5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5" h="53">
                        <a:moveTo>
                          <a:pt x="3" y="0"/>
                        </a:moveTo>
                        <a:cubicBezTo>
                          <a:pt x="0" y="8"/>
                          <a:pt x="2" y="21"/>
                          <a:pt x="3" y="30"/>
                        </a:cubicBezTo>
                        <a:cubicBezTo>
                          <a:pt x="4" y="39"/>
                          <a:pt x="7" y="48"/>
                          <a:pt x="15" y="53"/>
                        </a:cubicBezTo>
                        <a:cubicBezTo>
                          <a:pt x="12" y="51"/>
                          <a:pt x="8" y="44"/>
                          <a:pt x="12" y="41"/>
                        </a:cubicBezTo>
                        <a:cubicBezTo>
                          <a:pt x="9" y="41"/>
                          <a:pt x="8" y="38"/>
                          <a:pt x="8" y="36"/>
                        </a:cubicBezTo>
                        <a:cubicBezTo>
                          <a:pt x="8" y="34"/>
                          <a:pt x="9" y="32"/>
                          <a:pt x="9" y="30"/>
                        </a:cubicBezTo>
                        <a:cubicBezTo>
                          <a:pt x="8" y="29"/>
                          <a:pt x="8" y="30"/>
                          <a:pt x="8" y="28"/>
                        </a:cubicBezTo>
                        <a:cubicBezTo>
                          <a:pt x="7" y="27"/>
                          <a:pt x="6" y="27"/>
                          <a:pt x="5" y="25"/>
                        </a:cubicBezTo>
                        <a:cubicBezTo>
                          <a:pt x="4" y="23"/>
                          <a:pt x="5" y="21"/>
                          <a:pt x="5" y="18"/>
                        </a:cubicBezTo>
                        <a:cubicBezTo>
                          <a:pt x="5" y="16"/>
                          <a:pt x="4" y="13"/>
                          <a:pt x="4" y="1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94" name="Freeform 379">
                    <a:extLst>
                      <a:ext uri="{FF2B5EF4-FFF2-40B4-BE49-F238E27FC236}">
                        <a16:creationId xmlns:a16="http://schemas.microsoft.com/office/drawing/2014/main" id="{9C405216-BBD5-45F5-835A-E9EE1E6281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0" y="1445"/>
                    <a:ext cx="57" cy="55"/>
                  </a:xfrm>
                  <a:custGeom>
                    <a:avLst/>
                    <a:gdLst>
                      <a:gd name="T0" fmla="*/ 0 w 32"/>
                      <a:gd name="T1" fmla="*/ 21 h 29"/>
                      <a:gd name="T2" fmla="*/ 64 w 32"/>
                      <a:gd name="T3" fmla="*/ 32 h 29"/>
                      <a:gd name="T4" fmla="*/ 86 w 32"/>
                      <a:gd name="T5" fmla="*/ 104 h 29"/>
                      <a:gd name="T6" fmla="*/ 77 w 32"/>
                      <a:gd name="T7" fmla="*/ 64 h 29"/>
                      <a:gd name="T8" fmla="*/ 64 w 32"/>
                      <a:gd name="T9" fmla="*/ 47 h 29"/>
                      <a:gd name="T10" fmla="*/ 45 w 32"/>
                      <a:gd name="T11" fmla="*/ 36 h 29"/>
                      <a:gd name="T12" fmla="*/ 16 w 32"/>
                      <a:gd name="T13" fmla="*/ 15 h 2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2" h="29">
                        <a:moveTo>
                          <a:pt x="0" y="6"/>
                        </a:moveTo>
                        <a:cubicBezTo>
                          <a:pt x="7" y="0"/>
                          <a:pt x="14" y="5"/>
                          <a:pt x="20" y="9"/>
                        </a:cubicBezTo>
                        <a:cubicBezTo>
                          <a:pt x="28" y="14"/>
                          <a:pt x="32" y="19"/>
                          <a:pt x="27" y="29"/>
                        </a:cubicBezTo>
                        <a:cubicBezTo>
                          <a:pt x="28" y="26"/>
                          <a:pt x="30" y="16"/>
                          <a:pt x="24" y="18"/>
                        </a:cubicBezTo>
                        <a:cubicBezTo>
                          <a:pt x="25" y="13"/>
                          <a:pt x="23" y="14"/>
                          <a:pt x="20" y="13"/>
                        </a:cubicBezTo>
                        <a:cubicBezTo>
                          <a:pt x="17" y="12"/>
                          <a:pt x="17" y="9"/>
                          <a:pt x="14" y="10"/>
                        </a:cubicBezTo>
                        <a:cubicBezTo>
                          <a:pt x="13" y="8"/>
                          <a:pt x="8" y="3"/>
                          <a:pt x="5" y="4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95" name="Freeform 380">
                    <a:extLst>
                      <a:ext uri="{FF2B5EF4-FFF2-40B4-BE49-F238E27FC236}">
                        <a16:creationId xmlns:a16="http://schemas.microsoft.com/office/drawing/2014/main" id="{9684C221-6F91-4AD2-8205-14A2123849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2" y="1508"/>
                    <a:ext cx="25" cy="23"/>
                  </a:xfrm>
                  <a:custGeom>
                    <a:avLst/>
                    <a:gdLst>
                      <a:gd name="T0" fmla="*/ 25 w 14"/>
                      <a:gd name="T1" fmla="*/ 0 h 12"/>
                      <a:gd name="T2" fmla="*/ 4 w 14"/>
                      <a:gd name="T3" fmla="*/ 36 h 12"/>
                      <a:gd name="T4" fmla="*/ 45 w 14"/>
                      <a:gd name="T5" fmla="*/ 44 h 12"/>
                      <a:gd name="T6" fmla="*/ 16 w 14"/>
                      <a:gd name="T7" fmla="*/ 33 h 12"/>
                      <a:gd name="T8" fmla="*/ 23 w 14"/>
                      <a:gd name="T9" fmla="*/ 0 h 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8" y="0"/>
                        </a:moveTo>
                        <a:cubicBezTo>
                          <a:pt x="5" y="2"/>
                          <a:pt x="0" y="6"/>
                          <a:pt x="1" y="10"/>
                        </a:cubicBezTo>
                        <a:cubicBezTo>
                          <a:pt x="5" y="10"/>
                          <a:pt x="11" y="9"/>
                          <a:pt x="14" y="12"/>
                        </a:cubicBezTo>
                        <a:cubicBezTo>
                          <a:pt x="12" y="10"/>
                          <a:pt x="8" y="7"/>
                          <a:pt x="5" y="9"/>
                        </a:cubicBezTo>
                        <a:cubicBezTo>
                          <a:pt x="5" y="6"/>
                          <a:pt x="6" y="2"/>
                          <a:pt x="7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96" name="Freeform 381">
                    <a:extLst>
                      <a:ext uri="{FF2B5EF4-FFF2-40B4-BE49-F238E27FC236}">
                        <a16:creationId xmlns:a16="http://schemas.microsoft.com/office/drawing/2014/main" id="{DE95FF83-7024-4986-AA93-1DEA70B6CC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62" y="1411"/>
                    <a:ext cx="20" cy="70"/>
                  </a:xfrm>
                  <a:custGeom>
                    <a:avLst/>
                    <a:gdLst>
                      <a:gd name="T0" fmla="*/ 7 w 11"/>
                      <a:gd name="T1" fmla="*/ 0 h 37"/>
                      <a:gd name="T2" fmla="*/ 9 w 11"/>
                      <a:gd name="T3" fmla="*/ 68 h 37"/>
                      <a:gd name="T4" fmla="*/ 36 w 11"/>
                      <a:gd name="T5" fmla="*/ 117 h 37"/>
                      <a:gd name="T6" fmla="*/ 24 w 11"/>
                      <a:gd name="T7" fmla="*/ 89 h 37"/>
                      <a:gd name="T8" fmla="*/ 20 w 11"/>
                      <a:gd name="T9" fmla="*/ 53 h 37"/>
                      <a:gd name="T10" fmla="*/ 13 w 11"/>
                      <a:gd name="T11" fmla="*/ 47 h 37"/>
                      <a:gd name="T12" fmla="*/ 20 w 11"/>
                      <a:gd name="T13" fmla="*/ 32 h 37"/>
                      <a:gd name="T14" fmla="*/ 9 w 11"/>
                      <a:gd name="T15" fmla="*/ 8 h 3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1" h="37">
                        <a:moveTo>
                          <a:pt x="2" y="0"/>
                        </a:moveTo>
                        <a:cubicBezTo>
                          <a:pt x="3" y="5"/>
                          <a:pt x="3" y="13"/>
                          <a:pt x="3" y="19"/>
                        </a:cubicBezTo>
                        <a:cubicBezTo>
                          <a:pt x="3" y="24"/>
                          <a:pt x="1" y="37"/>
                          <a:pt x="11" y="33"/>
                        </a:cubicBezTo>
                        <a:cubicBezTo>
                          <a:pt x="6" y="32"/>
                          <a:pt x="4" y="29"/>
                          <a:pt x="7" y="25"/>
                        </a:cubicBezTo>
                        <a:cubicBezTo>
                          <a:pt x="2" y="25"/>
                          <a:pt x="6" y="17"/>
                          <a:pt x="6" y="15"/>
                        </a:cubicBezTo>
                        <a:cubicBezTo>
                          <a:pt x="6" y="15"/>
                          <a:pt x="5" y="13"/>
                          <a:pt x="4" y="13"/>
                        </a:cubicBezTo>
                        <a:cubicBezTo>
                          <a:pt x="4" y="11"/>
                          <a:pt x="6" y="10"/>
                          <a:pt x="6" y="9"/>
                        </a:cubicBezTo>
                        <a:cubicBezTo>
                          <a:pt x="5" y="7"/>
                          <a:pt x="0" y="5"/>
                          <a:pt x="3" y="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97" name="Freeform 382">
                    <a:extLst>
                      <a:ext uri="{FF2B5EF4-FFF2-40B4-BE49-F238E27FC236}">
                        <a16:creationId xmlns:a16="http://schemas.microsoft.com/office/drawing/2014/main" id="{14A34B71-C7FA-4FC3-9E71-095FA0737F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1" y="1416"/>
                    <a:ext cx="18" cy="65"/>
                  </a:xfrm>
                  <a:custGeom>
                    <a:avLst/>
                    <a:gdLst>
                      <a:gd name="T0" fmla="*/ 32 w 10"/>
                      <a:gd name="T1" fmla="*/ 0 h 34"/>
                      <a:gd name="T2" fmla="*/ 4 w 10"/>
                      <a:gd name="T3" fmla="*/ 44 h 34"/>
                      <a:gd name="T4" fmla="*/ 4 w 10"/>
                      <a:gd name="T5" fmla="*/ 124 h 34"/>
                      <a:gd name="T6" fmla="*/ 16 w 10"/>
                      <a:gd name="T7" fmla="*/ 96 h 34"/>
                      <a:gd name="T8" fmla="*/ 13 w 10"/>
                      <a:gd name="T9" fmla="*/ 65 h 34"/>
                      <a:gd name="T10" fmla="*/ 20 w 10"/>
                      <a:gd name="T11" fmla="*/ 33 h 34"/>
                      <a:gd name="T12" fmla="*/ 29 w 10"/>
                      <a:gd name="T13" fmla="*/ 8 h 3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0" h="34">
                        <a:moveTo>
                          <a:pt x="10" y="0"/>
                        </a:moveTo>
                        <a:cubicBezTo>
                          <a:pt x="4" y="2"/>
                          <a:pt x="1" y="6"/>
                          <a:pt x="1" y="12"/>
                        </a:cubicBezTo>
                        <a:cubicBezTo>
                          <a:pt x="0" y="19"/>
                          <a:pt x="1" y="27"/>
                          <a:pt x="1" y="34"/>
                        </a:cubicBezTo>
                        <a:cubicBezTo>
                          <a:pt x="2" y="31"/>
                          <a:pt x="2" y="27"/>
                          <a:pt x="5" y="26"/>
                        </a:cubicBezTo>
                        <a:cubicBezTo>
                          <a:pt x="2" y="22"/>
                          <a:pt x="3" y="22"/>
                          <a:pt x="4" y="18"/>
                        </a:cubicBezTo>
                        <a:cubicBezTo>
                          <a:pt x="5" y="15"/>
                          <a:pt x="2" y="12"/>
                          <a:pt x="6" y="9"/>
                        </a:cubicBezTo>
                        <a:cubicBezTo>
                          <a:pt x="1" y="6"/>
                          <a:pt x="8" y="4"/>
                          <a:pt x="9" y="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98" name="Freeform 383">
                    <a:extLst>
                      <a:ext uri="{FF2B5EF4-FFF2-40B4-BE49-F238E27FC236}">
                        <a16:creationId xmlns:a16="http://schemas.microsoft.com/office/drawing/2014/main" id="{64EF8685-74D8-4D12-8B0D-DD78B0BF78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7" y="1483"/>
                    <a:ext cx="22" cy="74"/>
                  </a:xfrm>
                  <a:custGeom>
                    <a:avLst/>
                    <a:gdLst>
                      <a:gd name="T0" fmla="*/ 0 w 12"/>
                      <a:gd name="T1" fmla="*/ 8 h 39"/>
                      <a:gd name="T2" fmla="*/ 40 w 12"/>
                      <a:gd name="T3" fmla="*/ 133 h 39"/>
                      <a:gd name="T4" fmla="*/ 28 w 12"/>
                      <a:gd name="T5" fmla="*/ 112 h 39"/>
                      <a:gd name="T6" fmla="*/ 28 w 12"/>
                      <a:gd name="T7" fmla="*/ 101 h 39"/>
                      <a:gd name="T8" fmla="*/ 20 w 12"/>
                      <a:gd name="T9" fmla="*/ 93 h 39"/>
                      <a:gd name="T10" fmla="*/ 20 w 12"/>
                      <a:gd name="T11" fmla="*/ 80 h 39"/>
                      <a:gd name="T12" fmla="*/ 13 w 12"/>
                      <a:gd name="T13" fmla="*/ 68 h 39"/>
                      <a:gd name="T14" fmla="*/ 13 w 12"/>
                      <a:gd name="T15" fmla="*/ 44 h 39"/>
                      <a:gd name="T16" fmla="*/ 7 w 12"/>
                      <a:gd name="T17" fmla="*/ 0 h 3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2" h="39">
                        <a:moveTo>
                          <a:pt x="0" y="2"/>
                        </a:moveTo>
                        <a:cubicBezTo>
                          <a:pt x="1" y="7"/>
                          <a:pt x="2" y="39"/>
                          <a:pt x="12" y="37"/>
                        </a:cubicBezTo>
                        <a:cubicBezTo>
                          <a:pt x="9" y="37"/>
                          <a:pt x="8" y="34"/>
                          <a:pt x="8" y="31"/>
                        </a:cubicBezTo>
                        <a:cubicBezTo>
                          <a:pt x="8" y="30"/>
                          <a:pt x="8" y="29"/>
                          <a:pt x="8" y="28"/>
                        </a:cubicBezTo>
                        <a:cubicBezTo>
                          <a:pt x="8" y="27"/>
                          <a:pt x="6" y="27"/>
                          <a:pt x="6" y="26"/>
                        </a:cubicBezTo>
                        <a:cubicBezTo>
                          <a:pt x="6" y="24"/>
                          <a:pt x="6" y="23"/>
                          <a:pt x="6" y="22"/>
                        </a:cubicBezTo>
                        <a:cubicBezTo>
                          <a:pt x="6" y="21"/>
                          <a:pt x="5" y="20"/>
                          <a:pt x="4" y="19"/>
                        </a:cubicBezTo>
                        <a:cubicBezTo>
                          <a:pt x="4" y="16"/>
                          <a:pt x="3" y="15"/>
                          <a:pt x="4" y="12"/>
                        </a:cubicBezTo>
                        <a:cubicBezTo>
                          <a:pt x="1" y="9"/>
                          <a:pt x="0" y="4"/>
                          <a:pt x="2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99" name="Freeform 384">
                    <a:extLst>
                      <a:ext uri="{FF2B5EF4-FFF2-40B4-BE49-F238E27FC236}">
                        <a16:creationId xmlns:a16="http://schemas.microsoft.com/office/drawing/2014/main" id="{E9896BB5-90F3-421D-9693-C2775A80DE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6" y="1209"/>
                    <a:ext cx="138" cy="52"/>
                  </a:xfrm>
                  <a:custGeom>
                    <a:avLst/>
                    <a:gdLst>
                      <a:gd name="T0" fmla="*/ 0 w 77"/>
                      <a:gd name="T1" fmla="*/ 100 h 27"/>
                      <a:gd name="T2" fmla="*/ 25 w 77"/>
                      <a:gd name="T3" fmla="*/ 67 h 27"/>
                      <a:gd name="T4" fmla="*/ 54 w 77"/>
                      <a:gd name="T5" fmla="*/ 29 h 27"/>
                      <a:gd name="T6" fmla="*/ 122 w 77"/>
                      <a:gd name="T7" fmla="*/ 37 h 27"/>
                      <a:gd name="T8" fmla="*/ 190 w 77"/>
                      <a:gd name="T9" fmla="*/ 37 h 27"/>
                      <a:gd name="T10" fmla="*/ 247 w 77"/>
                      <a:gd name="T11" fmla="*/ 0 h 27"/>
                      <a:gd name="T12" fmla="*/ 222 w 77"/>
                      <a:gd name="T13" fmla="*/ 33 h 27"/>
                      <a:gd name="T14" fmla="*/ 206 w 77"/>
                      <a:gd name="T15" fmla="*/ 48 h 27"/>
                      <a:gd name="T16" fmla="*/ 179 w 77"/>
                      <a:gd name="T17" fmla="*/ 64 h 27"/>
                      <a:gd name="T18" fmla="*/ 154 w 77"/>
                      <a:gd name="T19" fmla="*/ 60 h 27"/>
                      <a:gd name="T20" fmla="*/ 131 w 77"/>
                      <a:gd name="T21" fmla="*/ 56 h 27"/>
                      <a:gd name="T22" fmla="*/ 116 w 77"/>
                      <a:gd name="T23" fmla="*/ 56 h 27"/>
                      <a:gd name="T24" fmla="*/ 41 w 77"/>
                      <a:gd name="T25" fmla="*/ 44 h 2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77" h="27">
                        <a:moveTo>
                          <a:pt x="0" y="27"/>
                        </a:moveTo>
                        <a:cubicBezTo>
                          <a:pt x="2" y="24"/>
                          <a:pt x="6" y="21"/>
                          <a:pt x="8" y="18"/>
                        </a:cubicBezTo>
                        <a:cubicBezTo>
                          <a:pt x="11" y="14"/>
                          <a:pt x="12" y="10"/>
                          <a:pt x="17" y="8"/>
                        </a:cubicBezTo>
                        <a:cubicBezTo>
                          <a:pt x="24" y="4"/>
                          <a:pt x="31" y="8"/>
                          <a:pt x="38" y="10"/>
                        </a:cubicBezTo>
                        <a:cubicBezTo>
                          <a:pt x="45" y="11"/>
                          <a:pt x="52" y="13"/>
                          <a:pt x="59" y="10"/>
                        </a:cubicBezTo>
                        <a:cubicBezTo>
                          <a:pt x="65" y="6"/>
                          <a:pt x="69" y="1"/>
                          <a:pt x="77" y="0"/>
                        </a:cubicBezTo>
                        <a:cubicBezTo>
                          <a:pt x="71" y="2"/>
                          <a:pt x="71" y="4"/>
                          <a:pt x="69" y="9"/>
                        </a:cubicBezTo>
                        <a:cubicBezTo>
                          <a:pt x="67" y="4"/>
                          <a:pt x="65" y="11"/>
                          <a:pt x="64" y="13"/>
                        </a:cubicBezTo>
                        <a:cubicBezTo>
                          <a:pt x="60" y="11"/>
                          <a:pt x="57" y="13"/>
                          <a:pt x="56" y="17"/>
                        </a:cubicBezTo>
                        <a:cubicBezTo>
                          <a:pt x="54" y="16"/>
                          <a:pt x="51" y="14"/>
                          <a:pt x="48" y="16"/>
                        </a:cubicBezTo>
                        <a:cubicBezTo>
                          <a:pt x="47" y="14"/>
                          <a:pt x="44" y="14"/>
                          <a:pt x="41" y="15"/>
                        </a:cubicBezTo>
                        <a:cubicBezTo>
                          <a:pt x="40" y="13"/>
                          <a:pt x="38" y="13"/>
                          <a:pt x="36" y="15"/>
                        </a:cubicBezTo>
                        <a:cubicBezTo>
                          <a:pt x="32" y="10"/>
                          <a:pt x="19" y="5"/>
                          <a:pt x="13" y="1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00" name="Freeform 385">
                    <a:extLst>
                      <a:ext uri="{FF2B5EF4-FFF2-40B4-BE49-F238E27FC236}">
                        <a16:creationId xmlns:a16="http://schemas.microsoft.com/office/drawing/2014/main" id="{C41FC427-07F7-401E-82D3-5B9EE11F8E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4" y="1025"/>
                    <a:ext cx="17" cy="42"/>
                  </a:xfrm>
                  <a:custGeom>
                    <a:avLst/>
                    <a:gdLst>
                      <a:gd name="T0" fmla="*/ 29 w 10"/>
                      <a:gd name="T1" fmla="*/ 0 h 22"/>
                      <a:gd name="T2" fmla="*/ 24 w 10"/>
                      <a:gd name="T3" fmla="*/ 80 h 22"/>
                      <a:gd name="T4" fmla="*/ 26 w 10"/>
                      <a:gd name="T5" fmla="*/ 48 h 22"/>
                      <a:gd name="T6" fmla="*/ 29 w 10"/>
                      <a:gd name="T7" fmla="*/ 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0" h="22">
                        <a:moveTo>
                          <a:pt x="10" y="0"/>
                        </a:moveTo>
                        <a:cubicBezTo>
                          <a:pt x="8" y="4"/>
                          <a:pt x="0" y="20"/>
                          <a:pt x="8" y="22"/>
                        </a:cubicBezTo>
                        <a:cubicBezTo>
                          <a:pt x="4" y="19"/>
                          <a:pt x="5" y="14"/>
                          <a:pt x="9" y="13"/>
                        </a:cubicBezTo>
                        <a:cubicBezTo>
                          <a:pt x="7" y="9"/>
                          <a:pt x="10" y="4"/>
                          <a:pt x="10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01" name="Freeform 386">
                    <a:extLst>
                      <a:ext uri="{FF2B5EF4-FFF2-40B4-BE49-F238E27FC236}">
                        <a16:creationId xmlns:a16="http://schemas.microsoft.com/office/drawing/2014/main" id="{77A9DE89-38F7-450C-AA4A-2AD60704CA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1285"/>
                    <a:ext cx="34" cy="23"/>
                  </a:xfrm>
                  <a:custGeom>
                    <a:avLst/>
                    <a:gdLst>
                      <a:gd name="T0" fmla="*/ 0 w 19"/>
                      <a:gd name="T1" fmla="*/ 44 h 12"/>
                      <a:gd name="T2" fmla="*/ 61 w 19"/>
                      <a:gd name="T3" fmla="*/ 4 h 12"/>
                      <a:gd name="T4" fmla="*/ 48 w 19"/>
                      <a:gd name="T5" fmla="*/ 25 h 12"/>
                      <a:gd name="T6" fmla="*/ 16 w 19"/>
                      <a:gd name="T7" fmla="*/ 33 h 1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9" h="12">
                        <a:moveTo>
                          <a:pt x="0" y="12"/>
                        </a:moveTo>
                        <a:cubicBezTo>
                          <a:pt x="1" y="5"/>
                          <a:pt x="13" y="0"/>
                          <a:pt x="19" y="1"/>
                        </a:cubicBezTo>
                        <a:cubicBezTo>
                          <a:pt x="17" y="2"/>
                          <a:pt x="13" y="5"/>
                          <a:pt x="15" y="7"/>
                        </a:cubicBezTo>
                        <a:cubicBezTo>
                          <a:pt x="14" y="2"/>
                          <a:pt x="6" y="6"/>
                          <a:pt x="5" y="9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02" name="Freeform 387">
                    <a:extLst>
                      <a:ext uri="{FF2B5EF4-FFF2-40B4-BE49-F238E27FC236}">
                        <a16:creationId xmlns:a16="http://schemas.microsoft.com/office/drawing/2014/main" id="{640E7132-97AB-40A6-BEA6-2823F0E3C3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7" y="903"/>
                    <a:ext cx="40" cy="127"/>
                  </a:xfrm>
                  <a:custGeom>
                    <a:avLst/>
                    <a:gdLst>
                      <a:gd name="T0" fmla="*/ 73 w 22"/>
                      <a:gd name="T1" fmla="*/ 0 h 67"/>
                      <a:gd name="T2" fmla="*/ 9 w 22"/>
                      <a:gd name="T3" fmla="*/ 85 h 67"/>
                      <a:gd name="T4" fmla="*/ 7 w 22"/>
                      <a:gd name="T5" fmla="*/ 155 h 67"/>
                      <a:gd name="T6" fmla="*/ 4 w 22"/>
                      <a:gd name="T7" fmla="*/ 241 h 67"/>
                      <a:gd name="T8" fmla="*/ 24 w 22"/>
                      <a:gd name="T9" fmla="*/ 190 h 67"/>
                      <a:gd name="T10" fmla="*/ 16 w 22"/>
                      <a:gd name="T11" fmla="*/ 155 h 67"/>
                      <a:gd name="T12" fmla="*/ 27 w 22"/>
                      <a:gd name="T13" fmla="*/ 119 h 67"/>
                      <a:gd name="T14" fmla="*/ 24 w 22"/>
                      <a:gd name="T15" fmla="*/ 83 h 67"/>
                      <a:gd name="T16" fmla="*/ 33 w 22"/>
                      <a:gd name="T17" fmla="*/ 53 h 67"/>
                      <a:gd name="T18" fmla="*/ 36 w 22"/>
                      <a:gd name="T19" fmla="*/ 44 h 67"/>
                      <a:gd name="T20" fmla="*/ 40 w 22"/>
                      <a:gd name="T21" fmla="*/ 25 h 67"/>
                      <a:gd name="T22" fmla="*/ 53 w 22"/>
                      <a:gd name="T23" fmla="*/ 8 h 6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22" h="67">
                        <a:moveTo>
                          <a:pt x="22" y="0"/>
                        </a:moveTo>
                        <a:cubicBezTo>
                          <a:pt x="10" y="2"/>
                          <a:pt x="4" y="13"/>
                          <a:pt x="3" y="24"/>
                        </a:cubicBezTo>
                        <a:cubicBezTo>
                          <a:pt x="2" y="30"/>
                          <a:pt x="3" y="37"/>
                          <a:pt x="2" y="43"/>
                        </a:cubicBezTo>
                        <a:cubicBezTo>
                          <a:pt x="0" y="52"/>
                          <a:pt x="2" y="59"/>
                          <a:pt x="1" y="67"/>
                        </a:cubicBezTo>
                        <a:cubicBezTo>
                          <a:pt x="1" y="64"/>
                          <a:pt x="1" y="53"/>
                          <a:pt x="7" y="53"/>
                        </a:cubicBezTo>
                        <a:cubicBezTo>
                          <a:pt x="1" y="52"/>
                          <a:pt x="5" y="46"/>
                          <a:pt x="5" y="43"/>
                        </a:cubicBezTo>
                        <a:cubicBezTo>
                          <a:pt x="6" y="39"/>
                          <a:pt x="5" y="36"/>
                          <a:pt x="8" y="33"/>
                        </a:cubicBezTo>
                        <a:cubicBezTo>
                          <a:pt x="4" y="29"/>
                          <a:pt x="7" y="27"/>
                          <a:pt x="7" y="23"/>
                        </a:cubicBezTo>
                        <a:cubicBezTo>
                          <a:pt x="8" y="20"/>
                          <a:pt x="8" y="18"/>
                          <a:pt x="10" y="15"/>
                        </a:cubicBezTo>
                        <a:cubicBezTo>
                          <a:pt x="10" y="14"/>
                          <a:pt x="11" y="13"/>
                          <a:pt x="11" y="12"/>
                        </a:cubicBezTo>
                        <a:cubicBezTo>
                          <a:pt x="12" y="11"/>
                          <a:pt x="11" y="9"/>
                          <a:pt x="12" y="7"/>
                        </a:cubicBezTo>
                        <a:cubicBezTo>
                          <a:pt x="12" y="5"/>
                          <a:pt x="14" y="3"/>
                          <a:pt x="16" y="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03" name="Freeform 388">
                    <a:extLst>
                      <a:ext uri="{FF2B5EF4-FFF2-40B4-BE49-F238E27FC236}">
                        <a16:creationId xmlns:a16="http://schemas.microsoft.com/office/drawing/2014/main" id="{ED90F1C9-4827-488C-A179-A5F982DEF2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5" y="1112"/>
                    <a:ext cx="15" cy="59"/>
                  </a:xfrm>
                  <a:custGeom>
                    <a:avLst/>
                    <a:gdLst>
                      <a:gd name="T0" fmla="*/ 0 w 8"/>
                      <a:gd name="T1" fmla="*/ 0 h 31"/>
                      <a:gd name="T2" fmla="*/ 8 w 8"/>
                      <a:gd name="T3" fmla="*/ 51 h 31"/>
                      <a:gd name="T4" fmla="*/ 28 w 8"/>
                      <a:gd name="T5" fmla="*/ 112 h 31"/>
                      <a:gd name="T6" fmla="*/ 28 w 8"/>
                      <a:gd name="T7" fmla="*/ 76 h 31"/>
                      <a:gd name="T8" fmla="*/ 17 w 8"/>
                      <a:gd name="T9" fmla="*/ 51 h 31"/>
                      <a:gd name="T10" fmla="*/ 11 w 8"/>
                      <a:gd name="T11" fmla="*/ 2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8" h="31">
                        <a:moveTo>
                          <a:pt x="0" y="0"/>
                        </a:moveTo>
                        <a:cubicBezTo>
                          <a:pt x="0" y="4"/>
                          <a:pt x="1" y="9"/>
                          <a:pt x="2" y="14"/>
                        </a:cubicBezTo>
                        <a:cubicBezTo>
                          <a:pt x="4" y="19"/>
                          <a:pt x="4" y="28"/>
                          <a:pt x="8" y="31"/>
                        </a:cubicBezTo>
                        <a:cubicBezTo>
                          <a:pt x="8" y="28"/>
                          <a:pt x="3" y="23"/>
                          <a:pt x="8" y="21"/>
                        </a:cubicBezTo>
                        <a:cubicBezTo>
                          <a:pt x="5" y="22"/>
                          <a:pt x="6" y="16"/>
                          <a:pt x="5" y="14"/>
                        </a:cubicBezTo>
                        <a:cubicBezTo>
                          <a:pt x="4" y="11"/>
                          <a:pt x="1" y="10"/>
                          <a:pt x="3" y="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04" name="Freeform 389">
                    <a:extLst>
                      <a:ext uri="{FF2B5EF4-FFF2-40B4-BE49-F238E27FC236}">
                        <a16:creationId xmlns:a16="http://schemas.microsoft.com/office/drawing/2014/main" id="{9A6D21AD-E1CC-40E6-A05B-9CCDEE34D1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6" y="916"/>
                    <a:ext cx="22" cy="65"/>
                  </a:xfrm>
                  <a:custGeom>
                    <a:avLst/>
                    <a:gdLst>
                      <a:gd name="T0" fmla="*/ 20 w 12"/>
                      <a:gd name="T1" fmla="*/ 0 h 34"/>
                      <a:gd name="T2" fmla="*/ 4 w 12"/>
                      <a:gd name="T3" fmla="*/ 25 h 34"/>
                      <a:gd name="T4" fmla="*/ 11 w 12"/>
                      <a:gd name="T5" fmla="*/ 59 h 34"/>
                      <a:gd name="T6" fmla="*/ 24 w 12"/>
                      <a:gd name="T7" fmla="*/ 96 h 34"/>
                      <a:gd name="T8" fmla="*/ 24 w 12"/>
                      <a:gd name="T9" fmla="*/ 124 h 34"/>
                      <a:gd name="T10" fmla="*/ 40 w 12"/>
                      <a:gd name="T11" fmla="*/ 99 h 34"/>
                      <a:gd name="T12" fmla="*/ 24 w 12"/>
                      <a:gd name="T13" fmla="*/ 65 h 34"/>
                      <a:gd name="T14" fmla="*/ 20 w 12"/>
                      <a:gd name="T15" fmla="*/ 44 h 34"/>
                      <a:gd name="T16" fmla="*/ 33 w 12"/>
                      <a:gd name="T17" fmla="*/ 0 h 3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2" h="34">
                        <a:moveTo>
                          <a:pt x="6" y="0"/>
                        </a:moveTo>
                        <a:cubicBezTo>
                          <a:pt x="3" y="2"/>
                          <a:pt x="1" y="3"/>
                          <a:pt x="1" y="7"/>
                        </a:cubicBezTo>
                        <a:cubicBezTo>
                          <a:pt x="0" y="10"/>
                          <a:pt x="1" y="13"/>
                          <a:pt x="3" y="16"/>
                        </a:cubicBezTo>
                        <a:cubicBezTo>
                          <a:pt x="4" y="19"/>
                          <a:pt x="7" y="22"/>
                          <a:pt x="7" y="26"/>
                        </a:cubicBezTo>
                        <a:cubicBezTo>
                          <a:pt x="7" y="29"/>
                          <a:pt x="4" y="33"/>
                          <a:pt x="7" y="34"/>
                        </a:cubicBezTo>
                        <a:cubicBezTo>
                          <a:pt x="7" y="31"/>
                          <a:pt x="7" y="27"/>
                          <a:pt x="12" y="27"/>
                        </a:cubicBezTo>
                        <a:cubicBezTo>
                          <a:pt x="8" y="26"/>
                          <a:pt x="6" y="21"/>
                          <a:pt x="7" y="18"/>
                        </a:cubicBezTo>
                        <a:cubicBezTo>
                          <a:pt x="4" y="16"/>
                          <a:pt x="3" y="14"/>
                          <a:pt x="6" y="12"/>
                        </a:cubicBezTo>
                        <a:cubicBezTo>
                          <a:pt x="3" y="9"/>
                          <a:pt x="6" y="1"/>
                          <a:pt x="10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05" name="Freeform 390">
                    <a:extLst>
                      <a:ext uri="{FF2B5EF4-FFF2-40B4-BE49-F238E27FC236}">
                        <a16:creationId xmlns:a16="http://schemas.microsoft.com/office/drawing/2014/main" id="{1501C8E6-4E71-4F4D-850F-2727C1C55F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3" y="951"/>
                    <a:ext cx="16" cy="47"/>
                  </a:xfrm>
                  <a:custGeom>
                    <a:avLst/>
                    <a:gdLst>
                      <a:gd name="T0" fmla="*/ 7 w 9"/>
                      <a:gd name="T1" fmla="*/ 28 h 25"/>
                      <a:gd name="T2" fmla="*/ 16 w 9"/>
                      <a:gd name="T3" fmla="*/ 53 h 25"/>
                      <a:gd name="T4" fmla="*/ 20 w 9"/>
                      <a:gd name="T5" fmla="*/ 88 h 25"/>
                      <a:gd name="T6" fmla="*/ 28 w 9"/>
                      <a:gd name="T7" fmla="*/ 68 h 25"/>
                      <a:gd name="T8" fmla="*/ 21 w 9"/>
                      <a:gd name="T9" fmla="*/ 32 h 25"/>
                      <a:gd name="T10" fmla="*/ 4 w 9"/>
                      <a:gd name="T11" fmla="*/ 21 h 25"/>
                      <a:gd name="T12" fmla="*/ 0 w 9"/>
                      <a:gd name="T13" fmla="*/ 0 h 2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" h="25">
                        <a:moveTo>
                          <a:pt x="2" y="8"/>
                        </a:moveTo>
                        <a:cubicBezTo>
                          <a:pt x="3" y="10"/>
                          <a:pt x="4" y="13"/>
                          <a:pt x="5" y="15"/>
                        </a:cubicBezTo>
                        <a:cubicBezTo>
                          <a:pt x="6" y="19"/>
                          <a:pt x="5" y="22"/>
                          <a:pt x="6" y="25"/>
                        </a:cubicBezTo>
                        <a:cubicBezTo>
                          <a:pt x="6" y="23"/>
                          <a:pt x="7" y="20"/>
                          <a:pt x="9" y="19"/>
                        </a:cubicBezTo>
                        <a:cubicBezTo>
                          <a:pt x="6" y="17"/>
                          <a:pt x="5" y="11"/>
                          <a:pt x="7" y="9"/>
                        </a:cubicBezTo>
                        <a:cubicBezTo>
                          <a:pt x="5" y="7"/>
                          <a:pt x="2" y="8"/>
                          <a:pt x="1" y="6"/>
                        </a:cubicBezTo>
                        <a:cubicBezTo>
                          <a:pt x="0" y="4"/>
                          <a:pt x="1" y="2"/>
                          <a:pt x="0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06" name="Freeform 391">
                    <a:extLst>
                      <a:ext uri="{FF2B5EF4-FFF2-40B4-BE49-F238E27FC236}">
                        <a16:creationId xmlns:a16="http://schemas.microsoft.com/office/drawing/2014/main" id="{A021E7D9-4A2A-412A-BD8D-11C46A689E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0" y="1135"/>
                    <a:ext cx="45" cy="21"/>
                  </a:xfrm>
                  <a:custGeom>
                    <a:avLst/>
                    <a:gdLst>
                      <a:gd name="T0" fmla="*/ 0 w 25"/>
                      <a:gd name="T1" fmla="*/ 4 h 11"/>
                      <a:gd name="T2" fmla="*/ 36 w 25"/>
                      <a:gd name="T3" fmla="*/ 11 h 11"/>
                      <a:gd name="T4" fmla="*/ 81 w 25"/>
                      <a:gd name="T5" fmla="*/ 21 h 11"/>
                      <a:gd name="T6" fmla="*/ 58 w 25"/>
                      <a:gd name="T7" fmla="*/ 40 h 11"/>
                      <a:gd name="T8" fmla="*/ 40 w 25"/>
                      <a:gd name="T9" fmla="*/ 29 h 11"/>
                      <a:gd name="T10" fmla="*/ 23 w 25"/>
                      <a:gd name="T11" fmla="*/ 8 h 1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5" h="11">
                        <a:moveTo>
                          <a:pt x="0" y="1"/>
                        </a:moveTo>
                        <a:cubicBezTo>
                          <a:pt x="5" y="0"/>
                          <a:pt x="7" y="1"/>
                          <a:pt x="11" y="3"/>
                        </a:cubicBezTo>
                        <a:cubicBezTo>
                          <a:pt x="15" y="5"/>
                          <a:pt x="20" y="5"/>
                          <a:pt x="25" y="6"/>
                        </a:cubicBezTo>
                        <a:cubicBezTo>
                          <a:pt x="22" y="6"/>
                          <a:pt x="17" y="6"/>
                          <a:pt x="18" y="11"/>
                        </a:cubicBezTo>
                        <a:cubicBezTo>
                          <a:pt x="18" y="7"/>
                          <a:pt x="14" y="7"/>
                          <a:pt x="12" y="8"/>
                        </a:cubicBezTo>
                        <a:cubicBezTo>
                          <a:pt x="11" y="5"/>
                          <a:pt x="8" y="4"/>
                          <a:pt x="7" y="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07" name="Freeform 392">
                    <a:extLst>
                      <a:ext uri="{FF2B5EF4-FFF2-40B4-BE49-F238E27FC236}">
                        <a16:creationId xmlns:a16="http://schemas.microsoft.com/office/drawing/2014/main" id="{7FD88151-F04B-432C-B32C-57F1290D29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86" y="1221"/>
                    <a:ext cx="29" cy="30"/>
                  </a:xfrm>
                  <a:custGeom>
                    <a:avLst/>
                    <a:gdLst>
                      <a:gd name="T0" fmla="*/ 0 w 16"/>
                      <a:gd name="T1" fmla="*/ 53 h 16"/>
                      <a:gd name="T2" fmla="*/ 53 w 16"/>
                      <a:gd name="T3" fmla="*/ 0 h 16"/>
                      <a:gd name="T4" fmla="*/ 49 w 16"/>
                      <a:gd name="T5" fmla="*/ 28 h 16"/>
                      <a:gd name="T6" fmla="*/ 40 w 16"/>
                      <a:gd name="T7" fmla="*/ 45 h 16"/>
                      <a:gd name="T8" fmla="*/ 29 w 16"/>
                      <a:gd name="T9" fmla="*/ 56 h 16"/>
                      <a:gd name="T10" fmla="*/ 9 w 16"/>
                      <a:gd name="T11" fmla="*/ 56 h 1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6" h="16">
                        <a:moveTo>
                          <a:pt x="0" y="15"/>
                        </a:moveTo>
                        <a:cubicBezTo>
                          <a:pt x="9" y="15"/>
                          <a:pt x="13" y="7"/>
                          <a:pt x="16" y="0"/>
                        </a:cubicBezTo>
                        <a:cubicBezTo>
                          <a:pt x="14" y="2"/>
                          <a:pt x="14" y="5"/>
                          <a:pt x="15" y="8"/>
                        </a:cubicBezTo>
                        <a:cubicBezTo>
                          <a:pt x="12" y="8"/>
                          <a:pt x="12" y="11"/>
                          <a:pt x="12" y="13"/>
                        </a:cubicBezTo>
                        <a:cubicBezTo>
                          <a:pt x="10" y="12"/>
                          <a:pt x="8" y="14"/>
                          <a:pt x="9" y="16"/>
                        </a:cubicBezTo>
                        <a:cubicBezTo>
                          <a:pt x="7" y="15"/>
                          <a:pt x="5" y="15"/>
                          <a:pt x="3" y="1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08" name="Freeform 393">
                    <a:extLst>
                      <a:ext uri="{FF2B5EF4-FFF2-40B4-BE49-F238E27FC236}">
                        <a16:creationId xmlns:a16="http://schemas.microsoft.com/office/drawing/2014/main" id="{E952B25A-3A32-4A41-812D-40D4B5CDAC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9" y="1369"/>
                    <a:ext cx="34" cy="15"/>
                  </a:xfrm>
                  <a:custGeom>
                    <a:avLst/>
                    <a:gdLst>
                      <a:gd name="T0" fmla="*/ 0 w 19"/>
                      <a:gd name="T1" fmla="*/ 24 h 8"/>
                      <a:gd name="T2" fmla="*/ 61 w 19"/>
                      <a:gd name="T3" fmla="*/ 0 h 8"/>
                      <a:gd name="T4" fmla="*/ 52 w 19"/>
                      <a:gd name="T5" fmla="*/ 21 h 8"/>
                      <a:gd name="T6" fmla="*/ 36 w 19"/>
                      <a:gd name="T7" fmla="*/ 24 h 8"/>
                      <a:gd name="T8" fmla="*/ 16 w 19"/>
                      <a:gd name="T9" fmla="*/ 24 h 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9" h="8">
                        <a:moveTo>
                          <a:pt x="0" y="7"/>
                        </a:moveTo>
                        <a:cubicBezTo>
                          <a:pt x="7" y="8"/>
                          <a:pt x="13" y="0"/>
                          <a:pt x="19" y="0"/>
                        </a:cubicBezTo>
                        <a:cubicBezTo>
                          <a:pt x="17" y="1"/>
                          <a:pt x="15" y="3"/>
                          <a:pt x="16" y="6"/>
                        </a:cubicBezTo>
                        <a:cubicBezTo>
                          <a:pt x="15" y="2"/>
                          <a:pt x="12" y="4"/>
                          <a:pt x="11" y="7"/>
                        </a:cubicBezTo>
                        <a:cubicBezTo>
                          <a:pt x="9" y="5"/>
                          <a:pt x="7" y="6"/>
                          <a:pt x="5" y="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09" name="Freeform 394">
                    <a:extLst>
                      <a:ext uri="{FF2B5EF4-FFF2-40B4-BE49-F238E27FC236}">
                        <a16:creationId xmlns:a16="http://schemas.microsoft.com/office/drawing/2014/main" id="{0F02464C-06BE-4410-A505-9B7EF6881A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5" y="1456"/>
                    <a:ext cx="16" cy="50"/>
                  </a:xfrm>
                  <a:custGeom>
                    <a:avLst/>
                    <a:gdLst>
                      <a:gd name="T0" fmla="*/ 9 w 9"/>
                      <a:gd name="T1" fmla="*/ 19 h 26"/>
                      <a:gd name="T2" fmla="*/ 20 w 9"/>
                      <a:gd name="T3" fmla="*/ 52 h 26"/>
                      <a:gd name="T4" fmla="*/ 0 w 9"/>
                      <a:gd name="T5" fmla="*/ 96 h 26"/>
                      <a:gd name="T6" fmla="*/ 25 w 9"/>
                      <a:gd name="T7" fmla="*/ 73 h 26"/>
                      <a:gd name="T8" fmla="*/ 25 w 9"/>
                      <a:gd name="T9" fmla="*/ 40 h 26"/>
                      <a:gd name="T10" fmla="*/ 20 w 9"/>
                      <a:gd name="T11" fmla="*/ 25 h 26"/>
                      <a:gd name="T12" fmla="*/ 20 w 9"/>
                      <a:gd name="T13" fmla="*/ 8 h 26"/>
                      <a:gd name="T14" fmla="*/ 0 w 9"/>
                      <a:gd name="T15" fmla="*/ 0 h 2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9" h="26">
                        <a:moveTo>
                          <a:pt x="3" y="5"/>
                        </a:moveTo>
                        <a:cubicBezTo>
                          <a:pt x="5" y="8"/>
                          <a:pt x="6" y="11"/>
                          <a:pt x="6" y="14"/>
                        </a:cubicBezTo>
                        <a:cubicBezTo>
                          <a:pt x="5" y="19"/>
                          <a:pt x="0" y="22"/>
                          <a:pt x="0" y="26"/>
                        </a:cubicBezTo>
                        <a:cubicBezTo>
                          <a:pt x="3" y="24"/>
                          <a:pt x="5" y="22"/>
                          <a:pt x="8" y="20"/>
                        </a:cubicBezTo>
                        <a:cubicBezTo>
                          <a:pt x="6" y="17"/>
                          <a:pt x="9" y="14"/>
                          <a:pt x="8" y="11"/>
                        </a:cubicBezTo>
                        <a:cubicBezTo>
                          <a:pt x="8" y="10"/>
                          <a:pt x="7" y="8"/>
                          <a:pt x="6" y="7"/>
                        </a:cubicBezTo>
                        <a:cubicBezTo>
                          <a:pt x="6" y="5"/>
                          <a:pt x="6" y="4"/>
                          <a:pt x="6" y="2"/>
                        </a:cubicBezTo>
                        <a:cubicBezTo>
                          <a:pt x="3" y="4"/>
                          <a:pt x="0" y="2"/>
                          <a:pt x="0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10" name="Freeform 395">
                    <a:extLst>
                      <a:ext uri="{FF2B5EF4-FFF2-40B4-BE49-F238E27FC236}">
                        <a16:creationId xmlns:a16="http://schemas.microsoft.com/office/drawing/2014/main" id="{2BC3283D-F745-4D1D-B33C-15E84EB556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16" y="1416"/>
                    <a:ext cx="31" cy="42"/>
                  </a:xfrm>
                  <a:custGeom>
                    <a:avLst/>
                    <a:gdLst>
                      <a:gd name="T0" fmla="*/ 40 w 17"/>
                      <a:gd name="T1" fmla="*/ 15 h 22"/>
                      <a:gd name="T2" fmla="*/ 7 w 17"/>
                      <a:gd name="T3" fmla="*/ 65 h 22"/>
                      <a:gd name="T4" fmla="*/ 57 w 17"/>
                      <a:gd name="T5" fmla="*/ 55 h 22"/>
                      <a:gd name="T6" fmla="*/ 47 w 17"/>
                      <a:gd name="T7" fmla="*/ 0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7" h="22">
                        <a:moveTo>
                          <a:pt x="12" y="4"/>
                        </a:moveTo>
                        <a:cubicBezTo>
                          <a:pt x="9" y="6"/>
                          <a:pt x="0" y="13"/>
                          <a:pt x="2" y="18"/>
                        </a:cubicBezTo>
                        <a:cubicBezTo>
                          <a:pt x="4" y="22"/>
                          <a:pt x="13" y="16"/>
                          <a:pt x="17" y="15"/>
                        </a:cubicBezTo>
                        <a:cubicBezTo>
                          <a:pt x="4" y="18"/>
                          <a:pt x="13" y="6"/>
                          <a:pt x="14" y="0"/>
                        </a:cubicBezTo>
                      </a:path>
                    </a:pathLst>
                  </a:custGeom>
                  <a:solidFill>
                    <a:srgbClr val="B2AC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11" name="Freeform 396">
                    <a:extLst>
                      <a:ext uri="{FF2B5EF4-FFF2-40B4-BE49-F238E27FC236}">
                        <a16:creationId xmlns:a16="http://schemas.microsoft.com/office/drawing/2014/main" id="{B38F0B9A-776C-44BD-9DFE-502256C48B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0" y="1369"/>
                    <a:ext cx="70" cy="53"/>
                  </a:xfrm>
                  <a:custGeom>
                    <a:avLst/>
                    <a:gdLst>
                      <a:gd name="T0" fmla="*/ 0 w 39"/>
                      <a:gd name="T1" fmla="*/ 32 h 28"/>
                      <a:gd name="T2" fmla="*/ 57 w 39"/>
                      <a:gd name="T3" fmla="*/ 47 h 28"/>
                      <a:gd name="T4" fmla="*/ 97 w 39"/>
                      <a:gd name="T5" fmla="*/ 15 h 28"/>
                      <a:gd name="T6" fmla="*/ 84 w 39"/>
                      <a:gd name="T7" fmla="*/ 64 h 28"/>
                      <a:gd name="T8" fmla="*/ 126 w 39"/>
                      <a:gd name="T9" fmla="*/ 100 h 28"/>
                      <a:gd name="T10" fmla="*/ 77 w 39"/>
                      <a:gd name="T11" fmla="*/ 89 h 28"/>
                      <a:gd name="T12" fmla="*/ 70 w 39"/>
                      <a:gd name="T13" fmla="*/ 61 h 28"/>
                      <a:gd name="T14" fmla="*/ 52 w 39"/>
                      <a:gd name="T15" fmla="*/ 61 h 28"/>
                      <a:gd name="T16" fmla="*/ 20 w 39"/>
                      <a:gd name="T17" fmla="*/ 40 h 2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39" h="28">
                        <a:moveTo>
                          <a:pt x="0" y="9"/>
                        </a:moveTo>
                        <a:cubicBezTo>
                          <a:pt x="4" y="12"/>
                          <a:pt x="13" y="15"/>
                          <a:pt x="18" y="13"/>
                        </a:cubicBezTo>
                        <a:cubicBezTo>
                          <a:pt x="22" y="12"/>
                          <a:pt x="25" y="0"/>
                          <a:pt x="30" y="4"/>
                        </a:cubicBezTo>
                        <a:cubicBezTo>
                          <a:pt x="33" y="6"/>
                          <a:pt x="25" y="13"/>
                          <a:pt x="26" y="18"/>
                        </a:cubicBezTo>
                        <a:cubicBezTo>
                          <a:pt x="26" y="24"/>
                          <a:pt x="35" y="24"/>
                          <a:pt x="39" y="28"/>
                        </a:cubicBezTo>
                        <a:cubicBezTo>
                          <a:pt x="34" y="24"/>
                          <a:pt x="29" y="24"/>
                          <a:pt x="24" y="25"/>
                        </a:cubicBezTo>
                        <a:cubicBezTo>
                          <a:pt x="23" y="23"/>
                          <a:pt x="23" y="18"/>
                          <a:pt x="22" y="17"/>
                        </a:cubicBezTo>
                        <a:cubicBezTo>
                          <a:pt x="19" y="15"/>
                          <a:pt x="18" y="17"/>
                          <a:pt x="16" y="17"/>
                        </a:cubicBezTo>
                        <a:cubicBezTo>
                          <a:pt x="12" y="17"/>
                          <a:pt x="9" y="13"/>
                          <a:pt x="6" y="11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12" name="Freeform 397">
                    <a:extLst>
                      <a:ext uri="{FF2B5EF4-FFF2-40B4-BE49-F238E27FC236}">
                        <a16:creationId xmlns:a16="http://schemas.microsoft.com/office/drawing/2014/main" id="{08AA3EF0-0413-4112-BCD2-3D2BED93E1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9" y="1363"/>
                    <a:ext cx="27" cy="33"/>
                  </a:xfrm>
                  <a:custGeom>
                    <a:avLst/>
                    <a:gdLst>
                      <a:gd name="T0" fmla="*/ 0 w 15"/>
                      <a:gd name="T1" fmla="*/ 49 h 17"/>
                      <a:gd name="T2" fmla="*/ 13 w 15"/>
                      <a:gd name="T3" fmla="*/ 64 h 17"/>
                      <a:gd name="T4" fmla="*/ 13 w 15"/>
                      <a:gd name="T5" fmla="*/ 33 h 1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5" h="17">
                        <a:moveTo>
                          <a:pt x="0" y="13"/>
                        </a:moveTo>
                        <a:cubicBezTo>
                          <a:pt x="4" y="0"/>
                          <a:pt x="15" y="8"/>
                          <a:pt x="4" y="17"/>
                        </a:cubicBezTo>
                        <a:cubicBezTo>
                          <a:pt x="5" y="14"/>
                          <a:pt x="5" y="11"/>
                          <a:pt x="4" y="9"/>
                        </a:cubicBezTo>
                      </a:path>
                    </a:pathLst>
                  </a:custGeom>
                  <a:solidFill>
                    <a:srgbClr val="B2AC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13" name="Freeform 398">
                    <a:extLst>
                      <a:ext uri="{FF2B5EF4-FFF2-40B4-BE49-F238E27FC236}">
                        <a16:creationId xmlns:a16="http://schemas.microsoft.com/office/drawing/2014/main" id="{2B98D13F-E523-4FC8-BE99-A99843937B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6" y="1422"/>
                    <a:ext cx="39" cy="36"/>
                  </a:xfrm>
                  <a:custGeom>
                    <a:avLst/>
                    <a:gdLst>
                      <a:gd name="T0" fmla="*/ 50 w 22"/>
                      <a:gd name="T1" fmla="*/ 0 h 19"/>
                      <a:gd name="T2" fmla="*/ 4 w 22"/>
                      <a:gd name="T3" fmla="*/ 28 h 19"/>
                      <a:gd name="T4" fmla="*/ 48 w 22"/>
                      <a:gd name="T5" fmla="*/ 44 h 19"/>
                      <a:gd name="T6" fmla="*/ 37 w 22"/>
                      <a:gd name="T7" fmla="*/ 21 h 19"/>
                      <a:gd name="T8" fmla="*/ 69 w 22"/>
                      <a:gd name="T9" fmla="*/ 0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19">
                        <a:moveTo>
                          <a:pt x="16" y="0"/>
                        </a:moveTo>
                        <a:cubicBezTo>
                          <a:pt x="11" y="0"/>
                          <a:pt x="0" y="2"/>
                          <a:pt x="1" y="8"/>
                        </a:cubicBezTo>
                        <a:cubicBezTo>
                          <a:pt x="1" y="15"/>
                          <a:pt x="12" y="19"/>
                          <a:pt x="15" y="12"/>
                        </a:cubicBezTo>
                        <a:cubicBezTo>
                          <a:pt x="9" y="13"/>
                          <a:pt x="10" y="9"/>
                          <a:pt x="12" y="6"/>
                        </a:cubicBezTo>
                        <a:cubicBezTo>
                          <a:pt x="14" y="4"/>
                          <a:pt x="19" y="0"/>
                          <a:pt x="22" y="0"/>
                        </a:cubicBezTo>
                      </a:path>
                    </a:pathLst>
                  </a:custGeom>
                  <a:solidFill>
                    <a:srgbClr val="B2AC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14" name="Freeform 399">
                    <a:extLst>
                      <a:ext uri="{FF2B5EF4-FFF2-40B4-BE49-F238E27FC236}">
                        <a16:creationId xmlns:a16="http://schemas.microsoft.com/office/drawing/2014/main" id="{302EDA79-43AF-4468-AA36-925487150B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30" y="1228"/>
                    <a:ext cx="50" cy="33"/>
                  </a:xfrm>
                  <a:custGeom>
                    <a:avLst/>
                    <a:gdLst>
                      <a:gd name="T0" fmla="*/ 54 w 28"/>
                      <a:gd name="T1" fmla="*/ 0 h 17"/>
                      <a:gd name="T2" fmla="*/ 29 w 28"/>
                      <a:gd name="T3" fmla="*/ 49 h 17"/>
                      <a:gd name="T4" fmla="*/ 89 w 28"/>
                      <a:gd name="T5" fmla="*/ 19 h 17"/>
                      <a:gd name="T6" fmla="*/ 57 w 28"/>
                      <a:gd name="T7" fmla="*/ 16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" h="17">
                        <a:moveTo>
                          <a:pt x="17" y="0"/>
                        </a:moveTo>
                        <a:cubicBezTo>
                          <a:pt x="15" y="5"/>
                          <a:pt x="0" y="8"/>
                          <a:pt x="9" y="13"/>
                        </a:cubicBezTo>
                        <a:cubicBezTo>
                          <a:pt x="15" y="17"/>
                          <a:pt x="28" y="10"/>
                          <a:pt x="28" y="5"/>
                        </a:cubicBezTo>
                        <a:cubicBezTo>
                          <a:pt x="24" y="15"/>
                          <a:pt x="8" y="8"/>
                          <a:pt x="18" y="4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15" name="Freeform 400">
                    <a:extLst>
                      <a:ext uri="{FF2B5EF4-FFF2-40B4-BE49-F238E27FC236}">
                        <a16:creationId xmlns:a16="http://schemas.microsoft.com/office/drawing/2014/main" id="{BC53F860-97D8-4F12-A35A-14BFDA4BBA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8" y="1209"/>
                    <a:ext cx="41" cy="19"/>
                  </a:xfrm>
                  <a:custGeom>
                    <a:avLst/>
                    <a:gdLst>
                      <a:gd name="T0" fmla="*/ 12 w 23"/>
                      <a:gd name="T1" fmla="*/ 0 h 10"/>
                      <a:gd name="T2" fmla="*/ 0 w 23"/>
                      <a:gd name="T3" fmla="*/ 32 h 10"/>
                      <a:gd name="T4" fmla="*/ 45 w 23"/>
                      <a:gd name="T5" fmla="*/ 15 h 1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3" h="10">
                        <a:moveTo>
                          <a:pt x="4" y="0"/>
                        </a:moveTo>
                        <a:cubicBezTo>
                          <a:pt x="9" y="8"/>
                          <a:pt x="8" y="7"/>
                          <a:pt x="0" y="9"/>
                        </a:cubicBezTo>
                        <a:cubicBezTo>
                          <a:pt x="4" y="10"/>
                          <a:pt x="23" y="10"/>
                          <a:pt x="14" y="4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16" name="Freeform 401">
                    <a:extLst>
                      <a:ext uri="{FF2B5EF4-FFF2-40B4-BE49-F238E27FC236}">
                        <a16:creationId xmlns:a16="http://schemas.microsoft.com/office/drawing/2014/main" id="{6F97464C-1E81-489F-8638-B9F98861C7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9" y="1513"/>
                    <a:ext cx="16" cy="16"/>
                  </a:xfrm>
                  <a:custGeom>
                    <a:avLst/>
                    <a:gdLst>
                      <a:gd name="T0" fmla="*/ 0 w 9"/>
                      <a:gd name="T1" fmla="*/ 4 h 8"/>
                      <a:gd name="T2" fmla="*/ 28 w 9"/>
                      <a:gd name="T3" fmla="*/ 0 h 8"/>
                      <a:gd name="T4" fmla="*/ 25 w 9"/>
                      <a:gd name="T5" fmla="*/ 32 h 8"/>
                      <a:gd name="T6" fmla="*/ 0 w 9"/>
                      <a:gd name="T7" fmla="*/ 0 h 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9" h="8">
                        <a:moveTo>
                          <a:pt x="0" y="1"/>
                        </a:moveTo>
                        <a:cubicBezTo>
                          <a:pt x="3" y="2"/>
                          <a:pt x="6" y="1"/>
                          <a:pt x="9" y="0"/>
                        </a:cubicBezTo>
                        <a:cubicBezTo>
                          <a:pt x="8" y="2"/>
                          <a:pt x="8" y="5"/>
                          <a:pt x="8" y="8"/>
                        </a:cubicBezTo>
                        <a:cubicBezTo>
                          <a:pt x="8" y="4"/>
                          <a:pt x="5" y="0"/>
                          <a:pt x="0" y="0"/>
                        </a:cubicBezTo>
                      </a:path>
                    </a:pathLst>
                  </a:custGeom>
                  <a:solidFill>
                    <a:srgbClr val="948CA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17" name="Freeform 402">
                    <a:extLst>
                      <a:ext uri="{FF2B5EF4-FFF2-40B4-BE49-F238E27FC236}">
                        <a16:creationId xmlns:a16="http://schemas.microsoft.com/office/drawing/2014/main" id="{303E7860-D45C-4589-8262-B9A4CB0D2B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8" y="1529"/>
                    <a:ext cx="17" cy="17"/>
                  </a:xfrm>
                  <a:custGeom>
                    <a:avLst/>
                    <a:gdLst>
                      <a:gd name="T0" fmla="*/ 0 w 10"/>
                      <a:gd name="T1" fmla="*/ 32 h 9"/>
                      <a:gd name="T2" fmla="*/ 29 w 10"/>
                      <a:gd name="T3" fmla="*/ 21 h 9"/>
                      <a:gd name="T4" fmla="*/ 12 w 10"/>
                      <a:gd name="T5" fmla="*/ 0 h 9"/>
                      <a:gd name="T6" fmla="*/ 0 w 10"/>
                      <a:gd name="T7" fmla="*/ 21 h 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0" h="9">
                        <a:moveTo>
                          <a:pt x="0" y="9"/>
                        </a:moveTo>
                        <a:cubicBezTo>
                          <a:pt x="3" y="7"/>
                          <a:pt x="6" y="5"/>
                          <a:pt x="10" y="6"/>
                        </a:cubicBezTo>
                        <a:cubicBezTo>
                          <a:pt x="7" y="5"/>
                          <a:pt x="5" y="3"/>
                          <a:pt x="4" y="0"/>
                        </a:cubicBezTo>
                        <a:cubicBezTo>
                          <a:pt x="3" y="2"/>
                          <a:pt x="2" y="5"/>
                          <a:pt x="0" y="6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18" name="Freeform 403">
                    <a:extLst>
                      <a:ext uri="{FF2B5EF4-FFF2-40B4-BE49-F238E27FC236}">
                        <a16:creationId xmlns:a16="http://schemas.microsoft.com/office/drawing/2014/main" id="{32586A06-F550-479A-A655-7391555FF3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34" y="1350"/>
                    <a:ext cx="171" cy="165"/>
                  </a:xfrm>
                  <a:custGeom>
                    <a:avLst/>
                    <a:gdLst>
                      <a:gd name="T0" fmla="*/ 187 w 96"/>
                      <a:gd name="T1" fmla="*/ 0 h 87"/>
                      <a:gd name="T2" fmla="*/ 175 w 96"/>
                      <a:gd name="T3" fmla="*/ 4 h 87"/>
                      <a:gd name="T4" fmla="*/ 248 w 96"/>
                      <a:gd name="T5" fmla="*/ 21 h 87"/>
                      <a:gd name="T6" fmla="*/ 260 w 96"/>
                      <a:gd name="T7" fmla="*/ 89 h 87"/>
                      <a:gd name="T8" fmla="*/ 167 w 96"/>
                      <a:gd name="T9" fmla="*/ 129 h 87"/>
                      <a:gd name="T10" fmla="*/ 121 w 96"/>
                      <a:gd name="T11" fmla="*/ 184 h 87"/>
                      <a:gd name="T12" fmla="*/ 228 w 96"/>
                      <a:gd name="T13" fmla="*/ 119 h 87"/>
                      <a:gd name="T14" fmla="*/ 285 w 96"/>
                      <a:gd name="T15" fmla="*/ 129 h 87"/>
                      <a:gd name="T16" fmla="*/ 296 w 96"/>
                      <a:gd name="T17" fmla="*/ 193 h 87"/>
                      <a:gd name="T18" fmla="*/ 280 w 96"/>
                      <a:gd name="T19" fmla="*/ 256 h 87"/>
                      <a:gd name="T20" fmla="*/ 244 w 96"/>
                      <a:gd name="T21" fmla="*/ 260 h 87"/>
                      <a:gd name="T22" fmla="*/ 167 w 96"/>
                      <a:gd name="T23" fmla="*/ 245 h 87"/>
                      <a:gd name="T24" fmla="*/ 153 w 96"/>
                      <a:gd name="T25" fmla="*/ 269 h 87"/>
                      <a:gd name="T26" fmla="*/ 110 w 96"/>
                      <a:gd name="T27" fmla="*/ 292 h 87"/>
                      <a:gd name="T28" fmla="*/ 36 w 96"/>
                      <a:gd name="T29" fmla="*/ 302 h 87"/>
                      <a:gd name="T30" fmla="*/ 7 w 96"/>
                      <a:gd name="T31" fmla="*/ 216 h 87"/>
                      <a:gd name="T32" fmla="*/ 16 w 96"/>
                      <a:gd name="T33" fmla="*/ 129 h 87"/>
                      <a:gd name="T34" fmla="*/ 64 w 96"/>
                      <a:gd name="T35" fmla="*/ 108 h 87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96" h="87">
                        <a:moveTo>
                          <a:pt x="59" y="0"/>
                        </a:moveTo>
                        <a:cubicBezTo>
                          <a:pt x="58" y="0"/>
                          <a:pt x="56" y="0"/>
                          <a:pt x="55" y="1"/>
                        </a:cubicBezTo>
                        <a:cubicBezTo>
                          <a:pt x="58" y="8"/>
                          <a:pt x="72" y="4"/>
                          <a:pt x="78" y="6"/>
                        </a:cubicBezTo>
                        <a:cubicBezTo>
                          <a:pt x="88" y="9"/>
                          <a:pt x="89" y="18"/>
                          <a:pt x="82" y="25"/>
                        </a:cubicBezTo>
                        <a:cubicBezTo>
                          <a:pt x="73" y="33"/>
                          <a:pt x="64" y="35"/>
                          <a:pt x="53" y="36"/>
                        </a:cubicBezTo>
                        <a:cubicBezTo>
                          <a:pt x="48" y="37"/>
                          <a:pt x="30" y="42"/>
                          <a:pt x="38" y="51"/>
                        </a:cubicBezTo>
                        <a:cubicBezTo>
                          <a:pt x="48" y="61"/>
                          <a:pt x="64" y="37"/>
                          <a:pt x="72" y="33"/>
                        </a:cubicBezTo>
                        <a:cubicBezTo>
                          <a:pt x="78" y="30"/>
                          <a:pt x="85" y="30"/>
                          <a:pt x="90" y="36"/>
                        </a:cubicBezTo>
                        <a:cubicBezTo>
                          <a:pt x="96" y="42"/>
                          <a:pt x="94" y="47"/>
                          <a:pt x="93" y="54"/>
                        </a:cubicBezTo>
                        <a:cubicBezTo>
                          <a:pt x="91" y="60"/>
                          <a:pt x="91" y="67"/>
                          <a:pt x="88" y="71"/>
                        </a:cubicBezTo>
                        <a:cubicBezTo>
                          <a:pt x="85" y="78"/>
                          <a:pt x="83" y="76"/>
                          <a:pt x="77" y="72"/>
                        </a:cubicBezTo>
                        <a:cubicBezTo>
                          <a:pt x="70" y="68"/>
                          <a:pt x="61" y="63"/>
                          <a:pt x="53" y="68"/>
                        </a:cubicBezTo>
                        <a:cubicBezTo>
                          <a:pt x="51" y="70"/>
                          <a:pt x="50" y="73"/>
                          <a:pt x="48" y="75"/>
                        </a:cubicBezTo>
                        <a:cubicBezTo>
                          <a:pt x="45" y="78"/>
                          <a:pt x="40" y="79"/>
                          <a:pt x="35" y="81"/>
                        </a:cubicBezTo>
                        <a:cubicBezTo>
                          <a:pt x="28" y="84"/>
                          <a:pt x="19" y="87"/>
                          <a:pt x="11" y="84"/>
                        </a:cubicBezTo>
                        <a:cubicBezTo>
                          <a:pt x="1" y="81"/>
                          <a:pt x="3" y="70"/>
                          <a:pt x="2" y="60"/>
                        </a:cubicBezTo>
                        <a:cubicBezTo>
                          <a:pt x="2" y="52"/>
                          <a:pt x="0" y="42"/>
                          <a:pt x="5" y="36"/>
                        </a:cubicBezTo>
                        <a:cubicBezTo>
                          <a:pt x="9" y="31"/>
                          <a:pt x="18" y="34"/>
                          <a:pt x="20" y="3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19" name="Freeform 404">
                    <a:extLst>
                      <a:ext uri="{FF2B5EF4-FFF2-40B4-BE49-F238E27FC236}">
                        <a16:creationId xmlns:a16="http://schemas.microsoft.com/office/drawing/2014/main" id="{57480646-2F75-4701-A928-63720953A3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5" y="1515"/>
                    <a:ext cx="31" cy="33"/>
                  </a:xfrm>
                  <a:custGeom>
                    <a:avLst/>
                    <a:gdLst>
                      <a:gd name="T0" fmla="*/ 0 w 17"/>
                      <a:gd name="T1" fmla="*/ 64 h 17"/>
                      <a:gd name="T2" fmla="*/ 36 w 17"/>
                      <a:gd name="T3" fmla="*/ 0 h 17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7" h="17">
                        <a:moveTo>
                          <a:pt x="0" y="17"/>
                        </a:moveTo>
                        <a:cubicBezTo>
                          <a:pt x="8" y="14"/>
                          <a:pt x="17" y="10"/>
                          <a:pt x="11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20" name="Freeform 405">
                    <a:extLst>
                      <a:ext uri="{FF2B5EF4-FFF2-40B4-BE49-F238E27FC236}">
                        <a16:creationId xmlns:a16="http://schemas.microsoft.com/office/drawing/2014/main" id="{AD0D6F70-7FA2-4945-B163-C17B5994F4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4" y="1348"/>
                    <a:ext cx="69" cy="93"/>
                  </a:xfrm>
                  <a:custGeom>
                    <a:avLst/>
                    <a:gdLst>
                      <a:gd name="T0" fmla="*/ 0 w 39"/>
                      <a:gd name="T1" fmla="*/ 61 h 49"/>
                      <a:gd name="T2" fmla="*/ 101 w 39"/>
                      <a:gd name="T3" fmla="*/ 53 h 49"/>
                      <a:gd name="T4" fmla="*/ 115 w 39"/>
                      <a:gd name="T5" fmla="*/ 101 h 49"/>
                      <a:gd name="T6" fmla="*/ 115 w 39"/>
                      <a:gd name="T7" fmla="*/ 125 h 49"/>
                      <a:gd name="T8" fmla="*/ 85 w 39"/>
                      <a:gd name="T9" fmla="*/ 177 h 4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9" h="49">
                        <a:moveTo>
                          <a:pt x="0" y="17"/>
                        </a:moveTo>
                        <a:cubicBezTo>
                          <a:pt x="13" y="13"/>
                          <a:pt x="25" y="0"/>
                          <a:pt x="32" y="15"/>
                        </a:cubicBezTo>
                        <a:cubicBezTo>
                          <a:pt x="35" y="22"/>
                          <a:pt x="35" y="21"/>
                          <a:pt x="37" y="28"/>
                        </a:cubicBezTo>
                        <a:cubicBezTo>
                          <a:pt x="37" y="31"/>
                          <a:pt x="39" y="32"/>
                          <a:pt x="37" y="35"/>
                        </a:cubicBezTo>
                        <a:cubicBezTo>
                          <a:pt x="36" y="40"/>
                          <a:pt x="29" y="44"/>
                          <a:pt x="27" y="49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21" name="Freeform 406">
                    <a:extLst>
                      <a:ext uri="{FF2B5EF4-FFF2-40B4-BE49-F238E27FC236}">
                        <a16:creationId xmlns:a16="http://schemas.microsoft.com/office/drawing/2014/main" id="{A094CEB7-EFBD-48BA-AA7F-B8DC907C45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2" y="1441"/>
                    <a:ext cx="83" cy="59"/>
                  </a:xfrm>
                  <a:custGeom>
                    <a:avLst/>
                    <a:gdLst>
                      <a:gd name="T0" fmla="*/ 0 w 47"/>
                      <a:gd name="T1" fmla="*/ 0 h 31"/>
                      <a:gd name="T2" fmla="*/ 32 w 47"/>
                      <a:gd name="T3" fmla="*/ 15 h 31"/>
                      <a:gd name="T4" fmla="*/ 81 w 47"/>
                      <a:gd name="T5" fmla="*/ 11 h 31"/>
                      <a:gd name="T6" fmla="*/ 122 w 47"/>
                      <a:gd name="T7" fmla="*/ 48 h 31"/>
                      <a:gd name="T8" fmla="*/ 122 w 47"/>
                      <a:gd name="T9" fmla="*/ 112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7" h="31">
                        <a:moveTo>
                          <a:pt x="0" y="0"/>
                        </a:moveTo>
                        <a:cubicBezTo>
                          <a:pt x="1" y="9"/>
                          <a:pt x="4" y="7"/>
                          <a:pt x="10" y="4"/>
                        </a:cubicBezTo>
                        <a:cubicBezTo>
                          <a:pt x="15" y="2"/>
                          <a:pt x="19" y="1"/>
                          <a:pt x="26" y="3"/>
                        </a:cubicBezTo>
                        <a:cubicBezTo>
                          <a:pt x="31" y="5"/>
                          <a:pt x="35" y="10"/>
                          <a:pt x="39" y="13"/>
                        </a:cubicBezTo>
                        <a:cubicBezTo>
                          <a:pt x="47" y="20"/>
                          <a:pt x="44" y="23"/>
                          <a:pt x="39" y="31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22" name="Freeform 407">
                    <a:extLst>
                      <a:ext uri="{FF2B5EF4-FFF2-40B4-BE49-F238E27FC236}">
                        <a16:creationId xmlns:a16="http://schemas.microsoft.com/office/drawing/2014/main" id="{985A63BB-C554-4E0A-811A-FEDED808BC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5" y="1500"/>
                    <a:ext cx="19" cy="29"/>
                  </a:xfrm>
                  <a:custGeom>
                    <a:avLst/>
                    <a:gdLst>
                      <a:gd name="T0" fmla="*/ 0 w 11"/>
                      <a:gd name="T1" fmla="*/ 56 h 15"/>
                      <a:gd name="T2" fmla="*/ 33 w 11"/>
                      <a:gd name="T3" fmla="*/ 0 h 1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1" h="15">
                        <a:moveTo>
                          <a:pt x="0" y="15"/>
                        </a:moveTo>
                        <a:cubicBezTo>
                          <a:pt x="1" y="8"/>
                          <a:pt x="6" y="4"/>
                          <a:pt x="11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23" name="Freeform 408">
                    <a:extLst>
                      <a:ext uri="{FF2B5EF4-FFF2-40B4-BE49-F238E27FC236}">
                        <a16:creationId xmlns:a16="http://schemas.microsoft.com/office/drawing/2014/main" id="{B1220CA3-6022-4EAF-9FFE-2E1FA2F159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20" y="1141"/>
                    <a:ext cx="239" cy="97"/>
                  </a:xfrm>
                  <a:custGeom>
                    <a:avLst/>
                    <a:gdLst>
                      <a:gd name="T0" fmla="*/ 0 w 134"/>
                      <a:gd name="T1" fmla="*/ 11 h 51"/>
                      <a:gd name="T2" fmla="*/ 61 w 134"/>
                      <a:gd name="T3" fmla="*/ 32 h 51"/>
                      <a:gd name="T4" fmla="*/ 96 w 134"/>
                      <a:gd name="T5" fmla="*/ 76 h 51"/>
                      <a:gd name="T6" fmla="*/ 171 w 134"/>
                      <a:gd name="T7" fmla="*/ 61 h 51"/>
                      <a:gd name="T8" fmla="*/ 276 w 134"/>
                      <a:gd name="T9" fmla="*/ 105 h 51"/>
                      <a:gd name="T10" fmla="*/ 330 w 134"/>
                      <a:gd name="T11" fmla="*/ 156 h 51"/>
                      <a:gd name="T12" fmla="*/ 407 w 134"/>
                      <a:gd name="T13" fmla="*/ 169 h 51"/>
                      <a:gd name="T14" fmla="*/ 369 w 134"/>
                      <a:gd name="T15" fmla="*/ 129 h 51"/>
                      <a:gd name="T16" fmla="*/ 344 w 134"/>
                      <a:gd name="T17" fmla="*/ 72 h 5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4" h="51">
                        <a:moveTo>
                          <a:pt x="0" y="3"/>
                        </a:moveTo>
                        <a:cubicBezTo>
                          <a:pt x="9" y="0"/>
                          <a:pt x="13" y="2"/>
                          <a:pt x="19" y="9"/>
                        </a:cubicBezTo>
                        <a:cubicBezTo>
                          <a:pt x="23" y="13"/>
                          <a:pt x="24" y="19"/>
                          <a:pt x="30" y="21"/>
                        </a:cubicBezTo>
                        <a:cubicBezTo>
                          <a:pt x="37" y="24"/>
                          <a:pt x="47" y="17"/>
                          <a:pt x="54" y="17"/>
                        </a:cubicBezTo>
                        <a:cubicBezTo>
                          <a:pt x="65" y="17"/>
                          <a:pt x="78" y="22"/>
                          <a:pt x="87" y="29"/>
                        </a:cubicBezTo>
                        <a:cubicBezTo>
                          <a:pt x="93" y="34"/>
                          <a:pt x="97" y="40"/>
                          <a:pt x="104" y="43"/>
                        </a:cubicBezTo>
                        <a:cubicBezTo>
                          <a:pt x="108" y="45"/>
                          <a:pt x="125" y="51"/>
                          <a:pt x="128" y="47"/>
                        </a:cubicBezTo>
                        <a:cubicBezTo>
                          <a:pt x="134" y="40"/>
                          <a:pt x="120" y="39"/>
                          <a:pt x="116" y="36"/>
                        </a:cubicBezTo>
                        <a:cubicBezTo>
                          <a:pt x="109" y="32"/>
                          <a:pt x="110" y="27"/>
                          <a:pt x="108" y="2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24" name="Freeform 409">
                    <a:extLst>
                      <a:ext uri="{FF2B5EF4-FFF2-40B4-BE49-F238E27FC236}">
                        <a16:creationId xmlns:a16="http://schemas.microsoft.com/office/drawing/2014/main" id="{101D90FA-4708-4C99-9A95-EBAD6B39EC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192"/>
                    <a:ext cx="59" cy="93"/>
                  </a:xfrm>
                  <a:custGeom>
                    <a:avLst/>
                    <a:gdLst>
                      <a:gd name="T0" fmla="*/ 57 w 33"/>
                      <a:gd name="T1" fmla="*/ 0 h 49"/>
                      <a:gd name="T2" fmla="*/ 77 w 33"/>
                      <a:gd name="T3" fmla="*/ 137 h 49"/>
                      <a:gd name="T4" fmla="*/ 36 w 33"/>
                      <a:gd name="T5" fmla="*/ 156 h 49"/>
                      <a:gd name="T6" fmla="*/ 0 w 33"/>
                      <a:gd name="T7" fmla="*/ 177 h 4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3" h="49">
                        <a:moveTo>
                          <a:pt x="18" y="0"/>
                        </a:moveTo>
                        <a:cubicBezTo>
                          <a:pt x="29" y="10"/>
                          <a:pt x="33" y="25"/>
                          <a:pt x="24" y="38"/>
                        </a:cubicBezTo>
                        <a:cubicBezTo>
                          <a:pt x="20" y="45"/>
                          <a:pt x="18" y="43"/>
                          <a:pt x="11" y="43"/>
                        </a:cubicBezTo>
                        <a:cubicBezTo>
                          <a:pt x="7" y="43"/>
                          <a:pt x="0" y="43"/>
                          <a:pt x="0" y="49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25" name="Freeform 410">
                    <a:extLst>
                      <a:ext uri="{FF2B5EF4-FFF2-40B4-BE49-F238E27FC236}">
                        <a16:creationId xmlns:a16="http://schemas.microsoft.com/office/drawing/2014/main" id="{5B813E54-6C95-4731-A267-CF724615E5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1274"/>
                    <a:ext cx="19" cy="19"/>
                  </a:xfrm>
                  <a:custGeom>
                    <a:avLst/>
                    <a:gdLst>
                      <a:gd name="T0" fmla="*/ 0 w 11"/>
                      <a:gd name="T1" fmla="*/ 0 h 10"/>
                      <a:gd name="T2" fmla="*/ 33 w 11"/>
                      <a:gd name="T3" fmla="*/ 36 h 10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1" h="10">
                        <a:moveTo>
                          <a:pt x="0" y="0"/>
                        </a:moveTo>
                        <a:cubicBezTo>
                          <a:pt x="7" y="2"/>
                          <a:pt x="8" y="5"/>
                          <a:pt x="11" y="1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26" name="Freeform 411">
                    <a:extLst>
                      <a:ext uri="{FF2B5EF4-FFF2-40B4-BE49-F238E27FC236}">
                        <a16:creationId xmlns:a16="http://schemas.microsoft.com/office/drawing/2014/main" id="{2800FCC2-EB04-42B4-82CB-1E40B6DBFB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22" y="1221"/>
                    <a:ext cx="84" cy="30"/>
                  </a:xfrm>
                  <a:custGeom>
                    <a:avLst/>
                    <a:gdLst>
                      <a:gd name="T0" fmla="*/ 0 w 47"/>
                      <a:gd name="T1" fmla="*/ 0 h 16"/>
                      <a:gd name="T2" fmla="*/ 89 w 47"/>
                      <a:gd name="T3" fmla="*/ 49 h 16"/>
                      <a:gd name="T4" fmla="*/ 150 w 47"/>
                      <a:gd name="T5" fmla="*/ 4 h 1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7" h="16">
                        <a:moveTo>
                          <a:pt x="0" y="0"/>
                        </a:moveTo>
                        <a:cubicBezTo>
                          <a:pt x="4" y="10"/>
                          <a:pt x="19" y="12"/>
                          <a:pt x="28" y="14"/>
                        </a:cubicBezTo>
                        <a:cubicBezTo>
                          <a:pt x="38" y="16"/>
                          <a:pt x="44" y="11"/>
                          <a:pt x="47" y="1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27" name="Freeform 412">
                    <a:extLst>
                      <a:ext uri="{FF2B5EF4-FFF2-40B4-BE49-F238E27FC236}">
                        <a16:creationId xmlns:a16="http://schemas.microsoft.com/office/drawing/2014/main" id="{88C6EEEB-AB5C-4A87-BEA0-62F151AD89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24" y="1242"/>
                    <a:ext cx="23" cy="24"/>
                  </a:xfrm>
                  <a:custGeom>
                    <a:avLst/>
                    <a:gdLst>
                      <a:gd name="T0" fmla="*/ 0 w 13"/>
                      <a:gd name="T1" fmla="*/ 44 h 13"/>
                      <a:gd name="T2" fmla="*/ 41 w 13"/>
                      <a:gd name="T3" fmla="*/ 0 h 1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3" h="13">
                        <a:moveTo>
                          <a:pt x="0" y="13"/>
                        </a:moveTo>
                        <a:cubicBezTo>
                          <a:pt x="1" y="5"/>
                          <a:pt x="7" y="2"/>
                          <a:pt x="13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28" name="Freeform 413">
                    <a:extLst>
                      <a:ext uri="{FF2B5EF4-FFF2-40B4-BE49-F238E27FC236}">
                        <a16:creationId xmlns:a16="http://schemas.microsoft.com/office/drawing/2014/main" id="{C5D30BCC-0DC6-4D6E-9162-AE7CBDD250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99" y="1013"/>
                    <a:ext cx="67" cy="109"/>
                  </a:xfrm>
                  <a:custGeom>
                    <a:avLst/>
                    <a:gdLst>
                      <a:gd name="T0" fmla="*/ 0 w 38"/>
                      <a:gd name="T1" fmla="*/ 0 h 57"/>
                      <a:gd name="T2" fmla="*/ 46 w 38"/>
                      <a:gd name="T3" fmla="*/ 52 h 57"/>
                      <a:gd name="T4" fmla="*/ 56 w 38"/>
                      <a:gd name="T5" fmla="*/ 120 h 57"/>
                      <a:gd name="T6" fmla="*/ 97 w 38"/>
                      <a:gd name="T7" fmla="*/ 149 h 57"/>
                      <a:gd name="T8" fmla="*/ 118 w 38"/>
                      <a:gd name="T9" fmla="*/ 208 h 5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8" h="57">
                        <a:moveTo>
                          <a:pt x="0" y="0"/>
                        </a:moveTo>
                        <a:cubicBezTo>
                          <a:pt x="5" y="7"/>
                          <a:pt x="12" y="4"/>
                          <a:pt x="15" y="14"/>
                        </a:cubicBezTo>
                        <a:cubicBezTo>
                          <a:pt x="16" y="20"/>
                          <a:pt x="13" y="27"/>
                          <a:pt x="18" y="33"/>
                        </a:cubicBezTo>
                        <a:cubicBezTo>
                          <a:pt x="20" y="36"/>
                          <a:pt x="27" y="38"/>
                          <a:pt x="31" y="41"/>
                        </a:cubicBezTo>
                        <a:cubicBezTo>
                          <a:pt x="36" y="46"/>
                          <a:pt x="35" y="52"/>
                          <a:pt x="38" y="57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29" name="Freeform 414">
                    <a:extLst>
                      <a:ext uri="{FF2B5EF4-FFF2-40B4-BE49-F238E27FC236}">
                        <a16:creationId xmlns:a16="http://schemas.microsoft.com/office/drawing/2014/main" id="{32BF46FE-8DD7-4642-8971-CEF9024BA1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9" y="1086"/>
                    <a:ext cx="27" cy="5"/>
                  </a:xfrm>
                  <a:custGeom>
                    <a:avLst/>
                    <a:gdLst>
                      <a:gd name="T0" fmla="*/ 0 w 15"/>
                      <a:gd name="T1" fmla="*/ 8 h 3"/>
                      <a:gd name="T2" fmla="*/ 49 w 15"/>
                      <a:gd name="T3" fmla="*/ 5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cubicBezTo>
                          <a:pt x="6" y="0"/>
                          <a:pt x="9" y="1"/>
                          <a:pt x="15" y="2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30" name="Freeform 415">
                    <a:extLst>
                      <a:ext uri="{FF2B5EF4-FFF2-40B4-BE49-F238E27FC236}">
                        <a16:creationId xmlns:a16="http://schemas.microsoft.com/office/drawing/2014/main" id="{80377ED4-5BC7-47FA-8938-56F9B58583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1" y="958"/>
                    <a:ext cx="55" cy="206"/>
                  </a:xfrm>
                  <a:custGeom>
                    <a:avLst/>
                    <a:gdLst>
                      <a:gd name="T0" fmla="*/ 53 w 31"/>
                      <a:gd name="T1" fmla="*/ 0 h 108"/>
                      <a:gd name="T2" fmla="*/ 73 w 31"/>
                      <a:gd name="T3" fmla="*/ 135 h 108"/>
                      <a:gd name="T4" fmla="*/ 25 w 31"/>
                      <a:gd name="T5" fmla="*/ 149 h 108"/>
                      <a:gd name="T6" fmla="*/ 7 w 31"/>
                      <a:gd name="T7" fmla="*/ 204 h 108"/>
                      <a:gd name="T8" fmla="*/ 28 w 31"/>
                      <a:gd name="T9" fmla="*/ 328 h 108"/>
                      <a:gd name="T10" fmla="*/ 78 w 31"/>
                      <a:gd name="T11" fmla="*/ 334 h 108"/>
                      <a:gd name="T12" fmla="*/ 89 w 31"/>
                      <a:gd name="T13" fmla="*/ 393 h 10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1" h="108">
                        <a:moveTo>
                          <a:pt x="17" y="0"/>
                        </a:moveTo>
                        <a:cubicBezTo>
                          <a:pt x="20" y="9"/>
                          <a:pt x="31" y="30"/>
                          <a:pt x="23" y="37"/>
                        </a:cubicBezTo>
                        <a:cubicBezTo>
                          <a:pt x="19" y="41"/>
                          <a:pt x="12" y="39"/>
                          <a:pt x="8" y="41"/>
                        </a:cubicBezTo>
                        <a:cubicBezTo>
                          <a:pt x="2" y="44"/>
                          <a:pt x="2" y="50"/>
                          <a:pt x="2" y="56"/>
                        </a:cubicBezTo>
                        <a:cubicBezTo>
                          <a:pt x="1" y="64"/>
                          <a:pt x="0" y="86"/>
                          <a:pt x="9" y="90"/>
                        </a:cubicBezTo>
                        <a:cubicBezTo>
                          <a:pt x="14" y="93"/>
                          <a:pt x="20" y="88"/>
                          <a:pt x="25" y="92"/>
                        </a:cubicBezTo>
                        <a:cubicBezTo>
                          <a:pt x="29" y="96"/>
                          <a:pt x="28" y="103"/>
                          <a:pt x="28" y="108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31" name="Freeform 416">
                    <a:extLst>
                      <a:ext uri="{FF2B5EF4-FFF2-40B4-BE49-F238E27FC236}">
                        <a16:creationId xmlns:a16="http://schemas.microsoft.com/office/drawing/2014/main" id="{D664750D-0875-4528-A91F-0537F50337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7" y="930"/>
                    <a:ext cx="18" cy="64"/>
                  </a:xfrm>
                  <a:custGeom>
                    <a:avLst/>
                    <a:gdLst>
                      <a:gd name="T0" fmla="*/ 7 w 10"/>
                      <a:gd name="T1" fmla="*/ 0 h 34"/>
                      <a:gd name="T2" fmla="*/ 25 w 10"/>
                      <a:gd name="T3" fmla="*/ 60 h 34"/>
                      <a:gd name="T4" fmla="*/ 32 w 10"/>
                      <a:gd name="T5" fmla="*/ 120 h 3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0" h="34">
                        <a:moveTo>
                          <a:pt x="2" y="0"/>
                        </a:moveTo>
                        <a:cubicBezTo>
                          <a:pt x="0" y="5"/>
                          <a:pt x="8" y="11"/>
                          <a:pt x="8" y="17"/>
                        </a:cubicBezTo>
                        <a:cubicBezTo>
                          <a:pt x="8" y="23"/>
                          <a:pt x="5" y="29"/>
                          <a:pt x="10" y="3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32" name="Freeform 417">
                    <a:extLst>
                      <a:ext uri="{FF2B5EF4-FFF2-40B4-BE49-F238E27FC236}">
                        <a16:creationId xmlns:a16="http://schemas.microsoft.com/office/drawing/2014/main" id="{5DA97B19-FAAA-4B18-AE37-FA61A7D47B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77" y="962"/>
                    <a:ext cx="102" cy="89"/>
                  </a:xfrm>
                  <a:custGeom>
                    <a:avLst/>
                    <a:gdLst>
                      <a:gd name="T0" fmla="*/ 0 w 57"/>
                      <a:gd name="T1" fmla="*/ 76 h 47"/>
                      <a:gd name="T2" fmla="*/ 52 w 57"/>
                      <a:gd name="T3" fmla="*/ 157 h 47"/>
                      <a:gd name="T4" fmla="*/ 131 w 57"/>
                      <a:gd name="T5" fmla="*/ 136 h 47"/>
                      <a:gd name="T6" fmla="*/ 145 w 57"/>
                      <a:gd name="T7" fmla="*/ 0 h 4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47">
                        <a:moveTo>
                          <a:pt x="0" y="21"/>
                        </a:moveTo>
                        <a:cubicBezTo>
                          <a:pt x="4" y="27"/>
                          <a:pt x="9" y="41"/>
                          <a:pt x="16" y="44"/>
                        </a:cubicBezTo>
                        <a:cubicBezTo>
                          <a:pt x="25" y="47"/>
                          <a:pt x="34" y="42"/>
                          <a:pt x="41" y="38"/>
                        </a:cubicBezTo>
                        <a:cubicBezTo>
                          <a:pt x="57" y="28"/>
                          <a:pt x="49" y="14"/>
                          <a:pt x="45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33" name="Freeform 418">
                    <a:extLst>
                      <a:ext uri="{FF2B5EF4-FFF2-40B4-BE49-F238E27FC236}">
                        <a16:creationId xmlns:a16="http://schemas.microsoft.com/office/drawing/2014/main" id="{D5DF1FAD-1D68-4D6D-9358-0FBC2757C4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9" y="1042"/>
                    <a:ext cx="27" cy="91"/>
                  </a:xfrm>
                  <a:custGeom>
                    <a:avLst/>
                    <a:gdLst>
                      <a:gd name="T0" fmla="*/ 16 w 15"/>
                      <a:gd name="T1" fmla="*/ 0 h 48"/>
                      <a:gd name="T2" fmla="*/ 41 w 15"/>
                      <a:gd name="T3" fmla="*/ 89 h 48"/>
                      <a:gd name="T4" fmla="*/ 25 w 15"/>
                      <a:gd name="T5" fmla="*/ 173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5" h="48">
                        <a:moveTo>
                          <a:pt x="5" y="0"/>
                        </a:moveTo>
                        <a:cubicBezTo>
                          <a:pt x="0" y="8"/>
                          <a:pt x="11" y="18"/>
                          <a:pt x="13" y="25"/>
                        </a:cubicBezTo>
                        <a:cubicBezTo>
                          <a:pt x="15" y="33"/>
                          <a:pt x="13" y="42"/>
                          <a:pt x="8" y="48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34" name="Freeform 419">
                    <a:extLst>
                      <a:ext uri="{FF2B5EF4-FFF2-40B4-BE49-F238E27FC236}">
                        <a16:creationId xmlns:a16="http://schemas.microsoft.com/office/drawing/2014/main" id="{3F5FEA04-C68B-4A39-8CE9-189469FBDF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2" y="1114"/>
                    <a:ext cx="9" cy="44"/>
                  </a:xfrm>
                  <a:custGeom>
                    <a:avLst/>
                    <a:gdLst>
                      <a:gd name="T0" fmla="*/ 4 w 5"/>
                      <a:gd name="T1" fmla="*/ 0 h 23"/>
                      <a:gd name="T2" fmla="*/ 16 w 5"/>
                      <a:gd name="T3" fmla="*/ 84 h 2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5" h="23">
                        <a:moveTo>
                          <a:pt x="1" y="0"/>
                        </a:moveTo>
                        <a:cubicBezTo>
                          <a:pt x="0" y="9"/>
                          <a:pt x="3" y="16"/>
                          <a:pt x="5" y="23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35" name="Freeform 420">
                    <a:extLst>
                      <a:ext uri="{FF2B5EF4-FFF2-40B4-BE49-F238E27FC236}">
                        <a16:creationId xmlns:a16="http://schemas.microsoft.com/office/drawing/2014/main" id="{7DBB082F-BEB4-4ECD-96D9-A51A5D4F37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8" y="1141"/>
                    <a:ext cx="9" cy="7"/>
                  </a:xfrm>
                  <a:custGeom>
                    <a:avLst/>
                    <a:gdLst>
                      <a:gd name="T0" fmla="*/ 16 w 5"/>
                      <a:gd name="T1" fmla="*/ 0 h 4"/>
                      <a:gd name="T2" fmla="*/ 0 w 5"/>
                      <a:gd name="T3" fmla="*/ 12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5" h="4">
                        <a:moveTo>
                          <a:pt x="5" y="0"/>
                        </a:moveTo>
                        <a:cubicBezTo>
                          <a:pt x="3" y="1"/>
                          <a:pt x="1" y="2"/>
                          <a:pt x="0" y="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36" name="Freeform 421">
                    <a:extLst>
                      <a:ext uri="{FF2B5EF4-FFF2-40B4-BE49-F238E27FC236}">
                        <a16:creationId xmlns:a16="http://schemas.microsoft.com/office/drawing/2014/main" id="{C0C2E334-86FC-4FE5-A67D-3FF2FB7F3E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68" y="1089"/>
                    <a:ext cx="50" cy="54"/>
                  </a:xfrm>
                  <a:custGeom>
                    <a:avLst/>
                    <a:gdLst>
                      <a:gd name="T0" fmla="*/ 0 w 28"/>
                      <a:gd name="T1" fmla="*/ 0 h 28"/>
                      <a:gd name="T2" fmla="*/ 36 w 28"/>
                      <a:gd name="T3" fmla="*/ 75 h 28"/>
                      <a:gd name="T4" fmla="*/ 89 w 28"/>
                      <a:gd name="T5" fmla="*/ 104 h 2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8" h="28">
                        <a:moveTo>
                          <a:pt x="0" y="0"/>
                        </a:moveTo>
                        <a:cubicBezTo>
                          <a:pt x="9" y="6"/>
                          <a:pt x="8" y="10"/>
                          <a:pt x="11" y="20"/>
                        </a:cubicBezTo>
                        <a:cubicBezTo>
                          <a:pt x="14" y="28"/>
                          <a:pt x="22" y="24"/>
                          <a:pt x="28" y="28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37" name="Freeform 422">
                    <a:extLst>
                      <a:ext uri="{FF2B5EF4-FFF2-40B4-BE49-F238E27FC236}">
                        <a16:creationId xmlns:a16="http://schemas.microsoft.com/office/drawing/2014/main" id="{231EB465-3467-4E33-9D73-057062F49A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0" y="1127"/>
                    <a:ext cx="25" cy="6"/>
                  </a:xfrm>
                  <a:custGeom>
                    <a:avLst/>
                    <a:gdLst>
                      <a:gd name="T0" fmla="*/ 0 w 14"/>
                      <a:gd name="T1" fmla="*/ 12 h 3"/>
                      <a:gd name="T2" fmla="*/ 45 w 14"/>
                      <a:gd name="T3" fmla="*/ 12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cubicBezTo>
                          <a:pt x="5" y="0"/>
                          <a:pt x="9" y="2"/>
                          <a:pt x="14" y="3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38" name="Freeform 423">
                    <a:extLst>
                      <a:ext uri="{FF2B5EF4-FFF2-40B4-BE49-F238E27FC236}">
                        <a16:creationId xmlns:a16="http://schemas.microsoft.com/office/drawing/2014/main" id="{008D1CF7-761E-41F9-9C5A-D94812F92A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7" y="937"/>
                    <a:ext cx="29" cy="23"/>
                  </a:xfrm>
                  <a:custGeom>
                    <a:avLst/>
                    <a:gdLst>
                      <a:gd name="T0" fmla="*/ 0 w 16"/>
                      <a:gd name="T1" fmla="*/ 23 h 12"/>
                      <a:gd name="T2" fmla="*/ 29 w 16"/>
                      <a:gd name="T3" fmla="*/ 44 h 12"/>
                      <a:gd name="T4" fmla="*/ 53 w 16"/>
                      <a:gd name="T5" fmla="*/ 0 h 1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6" h="12">
                        <a:moveTo>
                          <a:pt x="0" y="6"/>
                        </a:moveTo>
                        <a:cubicBezTo>
                          <a:pt x="3" y="8"/>
                          <a:pt x="5" y="12"/>
                          <a:pt x="9" y="12"/>
                        </a:cubicBezTo>
                        <a:cubicBezTo>
                          <a:pt x="10" y="7"/>
                          <a:pt x="13" y="4"/>
                          <a:pt x="16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39" name="Freeform 424">
                    <a:extLst>
                      <a:ext uri="{FF2B5EF4-FFF2-40B4-BE49-F238E27FC236}">
                        <a16:creationId xmlns:a16="http://schemas.microsoft.com/office/drawing/2014/main" id="{186B831E-65CA-4549-A44C-CEA21CF52E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7" y="958"/>
                    <a:ext cx="67" cy="329"/>
                  </a:xfrm>
                  <a:custGeom>
                    <a:avLst/>
                    <a:gdLst>
                      <a:gd name="T0" fmla="*/ 118 w 38"/>
                      <a:gd name="T1" fmla="*/ 0 h 173"/>
                      <a:gd name="T2" fmla="*/ 46 w 38"/>
                      <a:gd name="T3" fmla="*/ 129 h 173"/>
                      <a:gd name="T4" fmla="*/ 49 w 38"/>
                      <a:gd name="T5" fmla="*/ 304 h 173"/>
                      <a:gd name="T6" fmla="*/ 12 w 38"/>
                      <a:gd name="T7" fmla="*/ 358 h 173"/>
                      <a:gd name="T8" fmla="*/ 0 w 38"/>
                      <a:gd name="T9" fmla="*/ 445 h 173"/>
                      <a:gd name="T10" fmla="*/ 41 w 38"/>
                      <a:gd name="T11" fmla="*/ 534 h 173"/>
                      <a:gd name="T12" fmla="*/ 41 w 38"/>
                      <a:gd name="T13" fmla="*/ 590 h 173"/>
                      <a:gd name="T14" fmla="*/ 37 w 38"/>
                      <a:gd name="T15" fmla="*/ 622 h 17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8" h="173">
                        <a:moveTo>
                          <a:pt x="38" y="0"/>
                        </a:moveTo>
                        <a:cubicBezTo>
                          <a:pt x="29" y="12"/>
                          <a:pt x="18" y="21"/>
                          <a:pt x="15" y="36"/>
                        </a:cubicBezTo>
                        <a:cubicBezTo>
                          <a:pt x="12" y="52"/>
                          <a:pt x="17" y="68"/>
                          <a:pt x="16" y="84"/>
                        </a:cubicBezTo>
                        <a:cubicBezTo>
                          <a:pt x="14" y="95"/>
                          <a:pt x="9" y="92"/>
                          <a:pt x="4" y="99"/>
                        </a:cubicBezTo>
                        <a:cubicBezTo>
                          <a:pt x="1" y="104"/>
                          <a:pt x="0" y="118"/>
                          <a:pt x="0" y="123"/>
                        </a:cubicBezTo>
                        <a:cubicBezTo>
                          <a:pt x="0" y="136"/>
                          <a:pt x="10" y="138"/>
                          <a:pt x="13" y="148"/>
                        </a:cubicBezTo>
                        <a:cubicBezTo>
                          <a:pt x="15" y="153"/>
                          <a:pt x="14" y="158"/>
                          <a:pt x="13" y="163"/>
                        </a:cubicBezTo>
                        <a:cubicBezTo>
                          <a:pt x="13" y="166"/>
                          <a:pt x="13" y="173"/>
                          <a:pt x="12" y="172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40" name="Freeform 425">
                    <a:extLst>
                      <a:ext uri="{FF2B5EF4-FFF2-40B4-BE49-F238E27FC236}">
                        <a16:creationId xmlns:a16="http://schemas.microsoft.com/office/drawing/2014/main" id="{79EEB9C7-CDD0-461F-9DF3-0BFA80CD56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4" y="1061"/>
                    <a:ext cx="21" cy="21"/>
                  </a:xfrm>
                  <a:custGeom>
                    <a:avLst/>
                    <a:gdLst>
                      <a:gd name="T0" fmla="*/ 4 w 12"/>
                      <a:gd name="T1" fmla="*/ 0 h 11"/>
                      <a:gd name="T2" fmla="*/ 37 w 12"/>
                      <a:gd name="T3" fmla="*/ 40 h 1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2" h="11">
                        <a:moveTo>
                          <a:pt x="1" y="0"/>
                        </a:moveTo>
                        <a:cubicBezTo>
                          <a:pt x="0" y="8"/>
                          <a:pt x="5" y="10"/>
                          <a:pt x="12" y="11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41" name="Freeform 426">
                    <a:extLst>
                      <a:ext uri="{FF2B5EF4-FFF2-40B4-BE49-F238E27FC236}">
                        <a16:creationId xmlns:a16="http://schemas.microsoft.com/office/drawing/2014/main" id="{38297A98-028F-4858-8CD9-66E4190F76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4" y="1259"/>
                    <a:ext cx="30" cy="24"/>
                  </a:xfrm>
                  <a:custGeom>
                    <a:avLst/>
                    <a:gdLst>
                      <a:gd name="T0" fmla="*/ 0 w 17"/>
                      <a:gd name="T1" fmla="*/ 44 h 13"/>
                      <a:gd name="T2" fmla="*/ 53 w 17"/>
                      <a:gd name="T3" fmla="*/ 0 h 1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7" h="13">
                        <a:moveTo>
                          <a:pt x="0" y="13"/>
                        </a:moveTo>
                        <a:cubicBezTo>
                          <a:pt x="2" y="0"/>
                          <a:pt x="9" y="4"/>
                          <a:pt x="17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42" name="Freeform 427">
                    <a:extLst>
                      <a:ext uri="{FF2B5EF4-FFF2-40B4-BE49-F238E27FC236}">
                        <a16:creationId xmlns:a16="http://schemas.microsoft.com/office/drawing/2014/main" id="{396BC82F-C912-4E31-AC97-148E1D7019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44" y="1126"/>
                    <a:ext cx="34" cy="11"/>
                  </a:xfrm>
                  <a:custGeom>
                    <a:avLst/>
                    <a:gdLst>
                      <a:gd name="T0" fmla="*/ 0 w 19"/>
                      <a:gd name="T1" fmla="*/ 20 h 6"/>
                      <a:gd name="T2" fmla="*/ 61 w 19"/>
                      <a:gd name="T3" fmla="*/ 4 h 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9" h="6">
                        <a:moveTo>
                          <a:pt x="0" y="6"/>
                        </a:moveTo>
                        <a:cubicBezTo>
                          <a:pt x="5" y="1"/>
                          <a:pt x="12" y="0"/>
                          <a:pt x="19" y="1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43" name="Freeform 428">
                    <a:extLst>
                      <a:ext uri="{FF2B5EF4-FFF2-40B4-BE49-F238E27FC236}">
                        <a16:creationId xmlns:a16="http://schemas.microsoft.com/office/drawing/2014/main" id="{E158B789-2CC1-45FB-88C7-0F045BAC2F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23" y="1015"/>
                    <a:ext cx="28" cy="53"/>
                  </a:xfrm>
                  <a:custGeom>
                    <a:avLst/>
                    <a:gdLst>
                      <a:gd name="T0" fmla="*/ 46 w 16"/>
                      <a:gd name="T1" fmla="*/ 0 h 28"/>
                      <a:gd name="T2" fmla="*/ 32 w 16"/>
                      <a:gd name="T3" fmla="*/ 61 h 28"/>
                      <a:gd name="T4" fmla="*/ 0 w 16"/>
                      <a:gd name="T5" fmla="*/ 100 h 2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6" h="28">
                        <a:moveTo>
                          <a:pt x="15" y="0"/>
                        </a:moveTo>
                        <a:cubicBezTo>
                          <a:pt x="16" y="5"/>
                          <a:pt x="13" y="13"/>
                          <a:pt x="10" y="17"/>
                        </a:cubicBezTo>
                        <a:cubicBezTo>
                          <a:pt x="7" y="21"/>
                          <a:pt x="1" y="22"/>
                          <a:pt x="0" y="28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44" name="Freeform 429">
                    <a:extLst>
                      <a:ext uri="{FF2B5EF4-FFF2-40B4-BE49-F238E27FC236}">
                        <a16:creationId xmlns:a16="http://schemas.microsoft.com/office/drawing/2014/main" id="{17AB7057-36AE-447E-A375-61D826E090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5" y="1021"/>
                    <a:ext cx="82" cy="101"/>
                  </a:xfrm>
                  <a:custGeom>
                    <a:avLst/>
                    <a:gdLst>
                      <a:gd name="T0" fmla="*/ 21 w 46"/>
                      <a:gd name="T1" fmla="*/ 0 h 53"/>
                      <a:gd name="T2" fmla="*/ 4 w 46"/>
                      <a:gd name="T3" fmla="*/ 84 h 53"/>
                      <a:gd name="T4" fmla="*/ 52 w 46"/>
                      <a:gd name="T5" fmla="*/ 149 h 53"/>
                      <a:gd name="T6" fmla="*/ 98 w 46"/>
                      <a:gd name="T7" fmla="*/ 185 h 53"/>
                      <a:gd name="T8" fmla="*/ 146 w 46"/>
                      <a:gd name="T9" fmla="*/ 156 h 5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6" h="53">
                        <a:moveTo>
                          <a:pt x="7" y="0"/>
                        </a:moveTo>
                        <a:cubicBezTo>
                          <a:pt x="5" y="6"/>
                          <a:pt x="0" y="16"/>
                          <a:pt x="1" y="23"/>
                        </a:cubicBezTo>
                        <a:cubicBezTo>
                          <a:pt x="2" y="30"/>
                          <a:pt x="11" y="35"/>
                          <a:pt x="16" y="41"/>
                        </a:cubicBezTo>
                        <a:cubicBezTo>
                          <a:pt x="20" y="46"/>
                          <a:pt x="23" y="53"/>
                          <a:pt x="31" y="51"/>
                        </a:cubicBezTo>
                        <a:cubicBezTo>
                          <a:pt x="36" y="50"/>
                          <a:pt x="42" y="36"/>
                          <a:pt x="46" y="43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45" name="Freeform 430">
                    <a:extLst>
                      <a:ext uri="{FF2B5EF4-FFF2-40B4-BE49-F238E27FC236}">
                        <a16:creationId xmlns:a16="http://schemas.microsoft.com/office/drawing/2014/main" id="{7ED7AC94-5E1C-4B6F-A3C3-32E2388D96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78" y="937"/>
                    <a:ext cx="64" cy="38"/>
                  </a:xfrm>
                  <a:custGeom>
                    <a:avLst/>
                    <a:gdLst>
                      <a:gd name="T0" fmla="*/ 4 w 36"/>
                      <a:gd name="T1" fmla="*/ 0 h 20"/>
                      <a:gd name="T2" fmla="*/ 48 w 36"/>
                      <a:gd name="T3" fmla="*/ 51 h 20"/>
                      <a:gd name="T4" fmla="*/ 114 w 36"/>
                      <a:gd name="T5" fmla="*/ 57 h 2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20">
                        <a:moveTo>
                          <a:pt x="1" y="0"/>
                        </a:moveTo>
                        <a:cubicBezTo>
                          <a:pt x="0" y="8"/>
                          <a:pt x="9" y="11"/>
                          <a:pt x="15" y="14"/>
                        </a:cubicBezTo>
                        <a:cubicBezTo>
                          <a:pt x="24" y="19"/>
                          <a:pt x="26" y="20"/>
                          <a:pt x="36" y="16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46" name="Freeform 431">
                    <a:extLst>
                      <a:ext uri="{FF2B5EF4-FFF2-40B4-BE49-F238E27FC236}">
                        <a16:creationId xmlns:a16="http://schemas.microsoft.com/office/drawing/2014/main" id="{59B16882-9C53-4C70-802C-221651CA31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5" y="1057"/>
                    <a:ext cx="36" cy="139"/>
                  </a:xfrm>
                  <a:custGeom>
                    <a:avLst/>
                    <a:gdLst>
                      <a:gd name="T0" fmla="*/ 29 w 20"/>
                      <a:gd name="T1" fmla="*/ 0 h 73"/>
                      <a:gd name="T2" fmla="*/ 65 w 20"/>
                      <a:gd name="T3" fmla="*/ 61 h 73"/>
                      <a:gd name="T4" fmla="*/ 56 w 20"/>
                      <a:gd name="T5" fmla="*/ 164 h 73"/>
                      <a:gd name="T6" fmla="*/ 41 w 20"/>
                      <a:gd name="T7" fmla="*/ 240 h 73"/>
                      <a:gd name="T8" fmla="*/ 4 w 20"/>
                      <a:gd name="T9" fmla="*/ 265 h 7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" h="73">
                        <a:moveTo>
                          <a:pt x="9" y="0"/>
                        </a:moveTo>
                        <a:cubicBezTo>
                          <a:pt x="18" y="6"/>
                          <a:pt x="20" y="5"/>
                          <a:pt x="20" y="17"/>
                        </a:cubicBezTo>
                        <a:cubicBezTo>
                          <a:pt x="20" y="26"/>
                          <a:pt x="19" y="35"/>
                          <a:pt x="17" y="45"/>
                        </a:cubicBezTo>
                        <a:cubicBezTo>
                          <a:pt x="16" y="51"/>
                          <a:pt x="18" y="61"/>
                          <a:pt x="13" y="66"/>
                        </a:cubicBezTo>
                        <a:cubicBezTo>
                          <a:pt x="10" y="70"/>
                          <a:pt x="0" y="66"/>
                          <a:pt x="1" y="73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47" name="Freeform 432">
                    <a:extLst>
                      <a:ext uri="{FF2B5EF4-FFF2-40B4-BE49-F238E27FC236}">
                        <a16:creationId xmlns:a16="http://schemas.microsoft.com/office/drawing/2014/main" id="{0B755F85-D369-4A08-A61B-FA37089A0A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3" y="1078"/>
                    <a:ext cx="25" cy="6"/>
                  </a:xfrm>
                  <a:custGeom>
                    <a:avLst/>
                    <a:gdLst>
                      <a:gd name="T0" fmla="*/ 0 w 14"/>
                      <a:gd name="T1" fmla="*/ 8 h 3"/>
                      <a:gd name="T2" fmla="*/ 45 w 14"/>
                      <a:gd name="T3" fmla="*/ 12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4" h="3">
                        <a:moveTo>
                          <a:pt x="0" y="2"/>
                        </a:moveTo>
                        <a:cubicBezTo>
                          <a:pt x="5" y="0"/>
                          <a:pt x="9" y="2"/>
                          <a:pt x="14" y="3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48" name="Freeform 433">
                    <a:extLst>
                      <a:ext uri="{FF2B5EF4-FFF2-40B4-BE49-F238E27FC236}">
                        <a16:creationId xmlns:a16="http://schemas.microsoft.com/office/drawing/2014/main" id="{E7C84F29-E0E2-49F4-8240-B5496165A2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35" y="1188"/>
                    <a:ext cx="207" cy="74"/>
                  </a:xfrm>
                  <a:custGeom>
                    <a:avLst/>
                    <a:gdLst>
                      <a:gd name="T0" fmla="*/ 369 w 116"/>
                      <a:gd name="T1" fmla="*/ 0 h 39"/>
                      <a:gd name="T2" fmla="*/ 312 w 116"/>
                      <a:gd name="T3" fmla="*/ 28 h 39"/>
                      <a:gd name="T4" fmla="*/ 264 w 116"/>
                      <a:gd name="T5" fmla="*/ 57 h 39"/>
                      <a:gd name="T6" fmla="*/ 141 w 116"/>
                      <a:gd name="T7" fmla="*/ 51 h 39"/>
                      <a:gd name="T8" fmla="*/ 54 w 116"/>
                      <a:gd name="T9" fmla="*/ 129 h 39"/>
                      <a:gd name="T10" fmla="*/ 16 w 116"/>
                      <a:gd name="T11" fmla="*/ 101 h 39"/>
                      <a:gd name="T12" fmla="*/ 41 w 116"/>
                      <a:gd name="T13" fmla="*/ 83 h 39"/>
                      <a:gd name="T14" fmla="*/ 57 w 116"/>
                      <a:gd name="T15" fmla="*/ 51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16" h="39">
                        <a:moveTo>
                          <a:pt x="116" y="0"/>
                        </a:moveTo>
                        <a:cubicBezTo>
                          <a:pt x="110" y="5"/>
                          <a:pt x="106" y="6"/>
                          <a:pt x="98" y="8"/>
                        </a:cubicBezTo>
                        <a:cubicBezTo>
                          <a:pt x="90" y="9"/>
                          <a:pt x="90" y="12"/>
                          <a:pt x="83" y="16"/>
                        </a:cubicBezTo>
                        <a:cubicBezTo>
                          <a:pt x="72" y="23"/>
                          <a:pt x="57" y="14"/>
                          <a:pt x="44" y="14"/>
                        </a:cubicBezTo>
                        <a:cubicBezTo>
                          <a:pt x="29" y="15"/>
                          <a:pt x="29" y="30"/>
                          <a:pt x="17" y="36"/>
                        </a:cubicBezTo>
                        <a:cubicBezTo>
                          <a:pt x="11" y="39"/>
                          <a:pt x="0" y="36"/>
                          <a:pt x="5" y="28"/>
                        </a:cubicBezTo>
                        <a:cubicBezTo>
                          <a:pt x="6" y="25"/>
                          <a:pt x="11" y="25"/>
                          <a:pt x="13" y="23"/>
                        </a:cubicBezTo>
                        <a:cubicBezTo>
                          <a:pt x="15" y="20"/>
                          <a:pt x="16" y="17"/>
                          <a:pt x="18" y="1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49" name="Freeform 434">
                    <a:extLst>
                      <a:ext uri="{FF2B5EF4-FFF2-40B4-BE49-F238E27FC236}">
                        <a16:creationId xmlns:a16="http://schemas.microsoft.com/office/drawing/2014/main" id="{DBDBF8C6-E582-4631-81FA-22B4247E54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9" y="1118"/>
                    <a:ext cx="7" cy="53"/>
                  </a:xfrm>
                  <a:custGeom>
                    <a:avLst/>
                    <a:gdLst>
                      <a:gd name="T0" fmla="*/ 4 w 4"/>
                      <a:gd name="T1" fmla="*/ 0 h 28"/>
                      <a:gd name="T2" fmla="*/ 12 w 4"/>
                      <a:gd name="T3" fmla="*/ 44 h 28"/>
                      <a:gd name="T4" fmla="*/ 4 w 4"/>
                      <a:gd name="T5" fmla="*/ 100 h 2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" h="28">
                        <a:moveTo>
                          <a:pt x="1" y="0"/>
                        </a:moveTo>
                        <a:cubicBezTo>
                          <a:pt x="2" y="4"/>
                          <a:pt x="4" y="7"/>
                          <a:pt x="4" y="12"/>
                        </a:cubicBezTo>
                        <a:cubicBezTo>
                          <a:pt x="4" y="17"/>
                          <a:pt x="0" y="22"/>
                          <a:pt x="1" y="28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50" name="Freeform 435">
                    <a:extLst>
                      <a:ext uri="{FF2B5EF4-FFF2-40B4-BE49-F238E27FC236}">
                        <a16:creationId xmlns:a16="http://schemas.microsoft.com/office/drawing/2014/main" id="{E7B79F83-3143-4D87-AA43-F641DF0AB6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2" y="1272"/>
                    <a:ext cx="32" cy="23"/>
                  </a:xfrm>
                  <a:custGeom>
                    <a:avLst/>
                    <a:gdLst>
                      <a:gd name="T0" fmla="*/ 0 w 18"/>
                      <a:gd name="T1" fmla="*/ 44 h 12"/>
                      <a:gd name="T2" fmla="*/ 57 w 18"/>
                      <a:gd name="T3" fmla="*/ 0 h 1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8" h="12">
                        <a:moveTo>
                          <a:pt x="0" y="12"/>
                        </a:moveTo>
                        <a:cubicBezTo>
                          <a:pt x="8" y="11"/>
                          <a:pt x="13" y="7"/>
                          <a:pt x="18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51" name="Freeform 436">
                    <a:extLst>
                      <a:ext uri="{FF2B5EF4-FFF2-40B4-BE49-F238E27FC236}">
                        <a16:creationId xmlns:a16="http://schemas.microsoft.com/office/drawing/2014/main" id="{446E4290-35FB-4DF0-BB53-FEFF272D75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9" y="1281"/>
                    <a:ext cx="23" cy="12"/>
                  </a:xfrm>
                  <a:custGeom>
                    <a:avLst/>
                    <a:gdLst>
                      <a:gd name="T0" fmla="*/ 0 w 13"/>
                      <a:gd name="T1" fmla="*/ 0 h 6"/>
                      <a:gd name="T2" fmla="*/ 41 w 13"/>
                      <a:gd name="T3" fmla="*/ 24 h 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3" h="6">
                        <a:moveTo>
                          <a:pt x="0" y="0"/>
                        </a:moveTo>
                        <a:cubicBezTo>
                          <a:pt x="4" y="2"/>
                          <a:pt x="11" y="3"/>
                          <a:pt x="13" y="6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52" name="Freeform 437">
                    <a:extLst>
                      <a:ext uri="{FF2B5EF4-FFF2-40B4-BE49-F238E27FC236}">
                        <a16:creationId xmlns:a16="http://schemas.microsoft.com/office/drawing/2014/main" id="{7CAF0A35-DDA3-46E5-A579-FC0890B2A6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4" y="1278"/>
                    <a:ext cx="86" cy="30"/>
                  </a:xfrm>
                  <a:custGeom>
                    <a:avLst/>
                    <a:gdLst>
                      <a:gd name="T0" fmla="*/ 0 w 48"/>
                      <a:gd name="T1" fmla="*/ 49 h 16"/>
                      <a:gd name="T2" fmla="*/ 151 w 48"/>
                      <a:gd name="T3" fmla="*/ 56 h 1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8" h="16">
                        <a:moveTo>
                          <a:pt x="0" y="14"/>
                        </a:moveTo>
                        <a:cubicBezTo>
                          <a:pt x="5" y="0"/>
                          <a:pt x="48" y="0"/>
                          <a:pt x="47" y="16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53" name="Freeform 438">
                    <a:extLst>
                      <a:ext uri="{FF2B5EF4-FFF2-40B4-BE49-F238E27FC236}">
                        <a16:creationId xmlns:a16="http://schemas.microsoft.com/office/drawing/2014/main" id="{6830B0D7-D13A-4798-A9F4-5BA0CBEEE6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2" y="1312"/>
                    <a:ext cx="82" cy="125"/>
                  </a:xfrm>
                  <a:custGeom>
                    <a:avLst/>
                    <a:gdLst>
                      <a:gd name="T0" fmla="*/ 146 w 46"/>
                      <a:gd name="T1" fmla="*/ 222 h 66"/>
                      <a:gd name="T2" fmla="*/ 93 w 46"/>
                      <a:gd name="T3" fmla="*/ 225 h 66"/>
                      <a:gd name="T4" fmla="*/ 64 w 46"/>
                      <a:gd name="T5" fmla="*/ 169 h 66"/>
                      <a:gd name="T6" fmla="*/ 41 w 46"/>
                      <a:gd name="T7" fmla="*/ 44 h 66"/>
                      <a:gd name="T8" fmla="*/ 16 w 46"/>
                      <a:gd name="T9" fmla="*/ 8 h 66"/>
                      <a:gd name="T10" fmla="*/ 12 w 46"/>
                      <a:gd name="T11" fmla="*/ 72 h 6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6" h="66">
                        <a:moveTo>
                          <a:pt x="46" y="62"/>
                        </a:moveTo>
                        <a:cubicBezTo>
                          <a:pt x="40" y="63"/>
                          <a:pt x="34" y="66"/>
                          <a:pt x="29" y="63"/>
                        </a:cubicBezTo>
                        <a:cubicBezTo>
                          <a:pt x="25" y="60"/>
                          <a:pt x="20" y="52"/>
                          <a:pt x="20" y="47"/>
                        </a:cubicBezTo>
                        <a:cubicBezTo>
                          <a:pt x="16" y="34"/>
                          <a:pt x="15" y="25"/>
                          <a:pt x="13" y="12"/>
                        </a:cubicBezTo>
                        <a:cubicBezTo>
                          <a:pt x="11" y="2"/>
                          <a:pt x="11" y="0"/>
                          <a:pt x="5" y="2"/>
                        </a:cubicBezTo>
                        <a:cubicBezTo>
                          <a:pt x="0" y="3"/>
                          <a:pt x="3" y="10"/>
                          <a:pt x="4" y="2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54" name="Freeform 439">
                    <a:extLst>
                      <a:ext uri="{FF2B5EF4-FFF2-40B4-BE49-F238E27FC236}">
                        <a16:creationId xmlns:a16="http://schemas.microsoft.com/office/drawing/2014/main" id="{6521C1B7-B037-49AD-A519-B894EDABD8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13" y="1337"/>
                    <a:ext cx="41" cy="26"/>
                  </a:xfrm>
                  <a:custGeom>
                    <a:avLst/>
                    <a:gdLst>
                      <a:gd name="T0" fmla="*/ 12 w 23"/>
                      <a:gd name="T1" fmla="*/ 48 h 14"/>
                      <a:gd name="T2" fmla="*/ 73 w 23"/>
                      <a:gd name="T3" fmla="*/ 0 h 1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3" h="14">
                        <a:moveTo>
                          <a:pt x="4" y="14"/>
                        </a:moveTo>
                        <a:cubicBezTo>
                          <a:pt x="0" y="3"/>
                          <a:pt x="16" y="1"/>
                          <a:pt x="23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55" name="Freeform 440">
                    <a:extLst>
                      <a:ext uri="{FF2B5EF4-FFF2-40B4-BE49-F238E27FC236}">
                        <a16:creationId xmlns:a16="http://schemas.microsoft.com/office/drawing/2014/main" id="{FC31671D-83F2-4019-824B-7F8955F933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44" y="1384"/>
                    <a:ext cx="20" cy="90"/>
                  </a:xfrm>
                  <a:custGeom>
                    <a:avLst/>
                    <a:gdLst>
                      <a:gd name="T0" fmla="*/ 7 w 11"/>
                      <a:gd name="T1" fmla="*/ 0 h 47"/>
                      <a:gd name="T2" fmla="*/ 29 w 11"/>
                      <a:gd name="T3" fmla="*/ 33 h 47"/>
                      <a:gd name="T4" fmla="*/ 36 w 11"/>
                      <a:gd name="T5" fmla="*/ 113 h 47"/>
                      <a:gd name="T6" fmla="*/ 0 w 11"/>
                      <a:gd name="T7" fmla="*/ 172 h 4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1" h="47">
                        <a:moveTo>
                          <a:pt x="2" y="0"/>
                        </a:moveTo>
                        <a:cubicBezTo>
                          <a:pt x="9" y="2"/>
                          <a:pt x="9" y="3"/>
                          <a:pt x="9" y="9"/>
                        </a:cubicBezTo>
                        <a:cubicBezTo>
                          <a:pt x="10" y="17"/>
                          <a:pt x="11" y="24"/>
                          <a:pt x="11" y="31"/>
                        </a:cubicBezTo>
                        <a:cubicBezTo>
                          <a:pt x="11" y="44"/>
                          <a:pt x="11" y="43"/>
                          <a:pt x="0" y="47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56" name="Freeform 441">
                    <a:extLst>
                      <a:ext uri="{FF2B5EF4-FFF2-40B4-BE49-F238E27FC236}">
                        <a16:creationId xmlns:a16="http://schemas.microsoft.com/office/drawing/2014/main" id="{74E9DA9C-B2B1-4756-833B-CFF92002D5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60" y="1472"/>
                    <a:ext cx="25" cy="9"/>
                  </a:xfrm>
                  <a:custGeom>
                    <a:avLst/>
                    <a:gdLst>
                      <a:gd name="T0" fmla="*/ 0 w 14"/>
                      <a:gd name="T1" fmla="*/ 0 h 5"/>
                      <a:gd name="T2" fmla="*/ 45 w 14"/>
                      <a:gd name="T3" fmla="*/ 13 h 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4" h="5">
                        <a:moveTo>
                          <a:pt x="0" y="0"/>
                        </a:moveTo>
                        <a:cubicBezTo>
                          <a:pt x="3" y="3"/>
                          <a:pt x="11" y="5"/>
                          <a:pt x="14" y="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57" name="Freeform 442">
                    <a:extLst>
                      <a:ext uri="{FF2B5EF4-FFF2-40B4-BE49-F238E27FC236}">
                        <a16:creationId xmlns:a16="http://schemas.microsoft.com/office/drawing/2014/main" id="{D674E5C1-5A96-4A0F-BEE3-8DEEB8867F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0" y="1359"/>
                    <a:ext cx="57" cy="65"/>
                  </a:xfrm>
                  <a:custGeom>
                    <a:avLst/>
                    <a:gdLst>
                      <a:gd name="T0" fmla="*/ 66 w 32"/>
                      <a:gd name="T1" fmla="*/ 124 h 34"/>
                      <a:gd name="T2" fmla="*/ 4 w 32"/>
                      <a:gd name="T3" fmla="*/ 63 h 34"/>
                      <a:gd name="T4" fmla="*/ 102 w 32"/>
                      <a:gd name="T5" fmla="*/ 0 h 3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2" h="34">
                        <a:moveTo>
                          <a:pt x="21" y="34"/>
                        </a:moveTo>
                        <a:cubicBezTo>
                          <a:pt x="17" y="27"/>
                          <a:pt x="1" y="27"/>
                          <a:pt x="1" y="17"/>
                        </a:cubicBezTo>
                        <a:cubicBezTo>
                          <a:pt x="0" y="4"/>
                          <a:pt x="26" y="9"/>
                          <a:pt x="32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58" name="Freeform 443">
                    <a:extLst>
                      <a:ext uri="{FF2B5EF4-FFF2-40B4-BE49-F238E27FC236}">
                        <a16:creationId xmlns:a16="http://schemas.microsoft.com/office/drawing/2014/main" id="{AAB99C27-4496-42DA-BEC3-F14F107A3E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01" y="1399"/>
                    <a:ext cx="20" cy="36"/>
                  </a:xfrm>
                  <a:custGeom>
                    <a:avLst/>
                    <a:gdLst>
                      <a:gd name="T0" fmla="*/ 0 w 11"/>
                      <a:gd name="T1" fmla="*/ 68 h 19"/>
                      <a:gd name="T2" fmla="*/ 36 w 11"/>
                      <a:gd name="T3" fmla="*/ 0 h 19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1" h="19">
                        <a:moveTo>
                          <a:pt x="0" y="19"/>
                        </a:moveTo>
                        <a:cubicBezTo>
                          <a:pt x="2" y="13"/>
                          <a:pt x="3" y="1"/>
                          <a:pt x="11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59" name="Freeform 444">
                    <a:extLst>
                      <a:ext uri="{FF2B5EF4-FFF2-40B4-BE49-F238E27FC236}">
                        <a16:creationId xmlns:a16="http://schemas.microsoft.com/office/drawing/2014/main" id="{D5CD6F69-10BB-4C0A-A5E7-DAEF5DFAAD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8" y="1346"/>
                    <a:ext cx="145" cy="88"/>
                  </a:xfrm>
                  <a:custGeom>
                    <a:avLst/>
                    <a:gdLst>
                      <a:gd name="T0" fmla="*/ 0 w 81"/>
                      <a:gd name="T1" fmla="*/ 0 h 46"/>
                      <a:gd name="T2" fmla="*/ 45 w 81"/>
                      <a:gd name="T3" fmla="*/ 36 h 46"/>
                      <a:gd name="T4" fmla="*/ 122 w 81"/>
                      <a:gd name="T5" fmla="*/ 84 h 46"/>
                      <a:gd name="T6" fmla="*/ 163 w 81"/>
                      <a:gd name="T7" fmla="*/ 73 h 46"/>
                      <a:gd name="T8" fmla="*/ 190 w 81"/>
                      <a:gd name="T9" fmla="*/ 52 h 46"/>
                      <a:gd name="T10" fmla="*/ 186 w 81"/>
                      <a:gd name="T11" fmla="*/ 121 h 46"/>
                      <a:gd name="T12" fmla="*/ 256 w 81"/>
                      <a:gd name="T13" fmla="*/ 168 h 4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1" h="46">
                        <a:moveTo>
                          <a:pt x="0" y="0"/>
                        </a:moveTo>
                        <a:cubicBezTo>
                          <a:pt x="6" y="2"/>
                          <a:pt x="9" y="6"/>
                          <a:pt x="14" y="10"/>
                        </a:cubicBezTo>
                        <a:cubicBezTo>
                          <a:pt x="21" y="15"/>
                          <a:pt x="30" y="19"/>
                          <a:pt x="38" y="23"/>
                        </a:cubicBezTo>
                        <a:cubicBezTo>
                          <a:pt x="44" y="26"/>
                          <a:pt x="48" y="25"/>
                          <a:pt x="51" y="20"/>
                        </a:cubicBezTo>
                        <a:cubicBezTo>
                          <a:pt x="53" y="18"/>
                          <a:pt x="54" y="11"/>
                          <a:pt x="59" y="14"/>
                        </a:cubicBezTo>
                        <a:cubicBezTo>
                          <a:pt x="67" y="20"/>
                          <a:pt x="48" y="26"/>
                          <a:pt x="58" y="33"/>
                        </a:cubicBezTo>
                        <a:cubicBezTo>
                          <a:pt x="63" y="37"/>
                          <a:pt x="81" y="36"/>
                          <a:pt x="80" y="46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60" name="Freeform 445">
                    <a:extLst>
                      <a:ext uri="{FF2B5EF4-FFF2-40B4-BE49-F238E27FC236}">
                        <a16:creationId xmlns:a16="http://schemas.microsoft.com/office/drawing/2014/main" id="{23199CDE-50D6-41A8-B0CC-F85D18FEAD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6" y="1013"/>
                    <a:ext cx="34" cy="160"/>
                  </a:xfrm>
                  <a:custGeom>
                    <a:avLst/>
                    <a:gdLst>
                      <a:gd name="T0" fmla="*/ 32 w 19"/>
                      <a:gd name="T1" fmla="*/ 0 h 84"/>
                      <a:gd name="T2" fmla="*/ 0 w 19"/>
                      <a:gd name="T3" fmla="*/ 145 h 84"/>
                      <a:gd name="T4" fmla="*/ 9 w 19"/>
                      <a:gd name="T5" fmla="*/ 210 h 84"/>
                      <a:gd name="T6" fmla="*/ 36 w 19"/>
                      <a:gd name="T7" fmla="*/ 253 h 84"/>
                      <a:gd name="T8" fmla="*/ 23 w 19"/>
                      <a:gd name="T9" fmla="*/ 280 h 84"/>
                      <a:gd name="T10" fmla="*/ 32 w 19"/>
                      <a:gd name="T11" fmla="*/ 305 h 8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9" h="84">
                        <a:moveTo>
                          <a:pt x="10" y="0"/>
                        </a:moveTo>
                        <a:cubicBezTo>
                          <a:pt x="7" y="20"/>
                          <a:pt x="19" y="32"/>
                          <a:pt x="0" y="40"/>
                        </a:cubicBezTo>
                        <a:cubicBezTo>
                          <a:pt x="13" y="43"/>
                          <a:pt x="9" y="51"/>
                          <a:pt x="3" y="58"/>
                        </a:cubicBezTo>
                        <a:cubicBezTo>
                          <a:pt x="7" y="62"/>
                          <a:pt x="12" y="63"/>
                          <a:pt x="11" y="70"/>
                        </a:cubicBezTo>
                        <a:cubicBezTo>
                          <a:pt x="11" y="72"/>
                          <a:pt x="7" y="74"/>
                          <a:pt x="7" y="77"/>
                        </a:cubicBezTo>
                        <a:cubicBezTo>
                          <a:pt x="7" y="80"/>
                          <a:pt x="10" y="81"/>
                          <a:pt x="10" y="8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61" name="Freeform 446">
                    <a:extLst>
                      <a:ext uri="{FF2B5EF4-FFF2-40B4-BE49-F238E27FC236}">
                        <a16:creationId xmlns:a16="http://schemas.microsoft.com/office/drawing/2014/main" id="{894129E2-98EA-4BBF-B153-42DC124FC3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20" y="1223"/>
                    <a:ext cx="9" cy="15"/>
                  </a:xfrm>
                  <a:custGeom>
                    <a:avLst/>
                    <a:gdLst>
                      <a:gd name="T0" fmla="*/ 0 w 5"/>
                      <a:gd name="T1" fmla="*/ 4 h 8"/>
                      <a:gd name="T2" fmla="*/ 16 w 5"/>
                      <a:gd name="T3" fmla="*/ 0 h 8"/>
                      <a:gd name="T4" fmla="*/ 4 w 5"/>
                      <a:gd name="T5" fmla="*/ 24 h 8"/>
                      <a:gd name="T6" fmla="*/ 16 w 5"/>
                      <a:gd name="T7" fmla="*/ 21 h 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" h="8">
                        <a:moveTo>
                          <a:pt x="0" y="1"/>
                        </a:moveTo>
                        <a:cubicBezTo>
                          <a:pt x="2" y="1"/>
                          <a:pt x="3" y="0"/>
                          <a:pt x="5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2" y="8"/>
                          <a:pt x="4" y="7"/>
                          <a:pt x="5" y="6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62" name="Freeform 447">
                    <a:extLst>
                      <a:ext uri="{FF2B5EF4-FFF2-40B4-BE49-F238E27FC236}">
                        <a16:creationId xmlns:a16="http://schemas.microsoft.com/office/drawing/2014/main" id="{56003E58-D1FF-477B-A825-16188C117D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2" y="1126"/>
                    <a:ext cx="3" cy="7"/>
                  </a:xfrm>
                  <a:custGeom>
                    <a:avLst/>
                    <a:gdLst>
                      <a:gd name="T0" fmla="*/ 0 w 2"/>
                      <a:gd name="T1" fmla="*/ 0 h 4"/>
                      <a:gd name="T2" fmla="*/ 5 w 2"/>
                      <a:gd name="T3" fmla="*/ 12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" h="4">
                        <a:moveTo>
                          <a:pt x="0" y="0"/>
                        </a:moveTo>
                        <a:cubicBezTo>
                          <a:pt x="0" y="2"/>
                          <a:pt x="0" y="4"/>
                          <a:pt x="2" y="4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63" name="Freeform 448">
                    <a:extLst>
                      <a:ext uri="{FF2B5EF4-FFF2-40B4-BE49-F238E27FC236}">
                        <a16:creationId xmlns:a16="http://schemas.microsoft.com/office/drawing/2014/main" id="{F7208C28-7C2E-4456-A023-38099B5A92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68" y="1088"/>
                    <a:ext cx="11" cy="19"/>
                  </a:xfrm>
                  <a:custGeom>
                    <a:avLst/>
                    <a:gdLst>
                      <a:gd name="T0" fmla="*/ 4 w 6"/>
                      <a:gd name="T1" fmla="*/ 15 h 10"/>
                      <a:gd name="T2" fmla="*/ 0 w 6"/>
                      <a:gd name="T3" fmla="*/ 11 h 10"/>
                      <a:gd name="T4" fmla="*/ 20 w 6"/>
                      <a:gd name="T5" fmla="*/ 4 h 10"/>
                      <a:gd name="T6" fmla="*/ 4 w 6"/>
                      <a:gd name="T7" fmla="*/ 36 h 10"/>
                      <a:gd name="T8" fmla="*/ 11 w 6"/>
                      <a:gd name="T9" fmla="*/ 32 h 1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" h="10">
                        <a:moveTo>
                          <a:pt x="1" y="4"/>
                        </a:moveTo>
                        <a:cubicBezTo>
                          <a:pt x="0" y="4"/>
                          <a:pt x="0" y="3"/>
                          <a:pt x="0" y="3"/>
                        </a:cubicBezTo>
                        <a:cubicBezTo>
                          <a:pt x="1" y="2"/>
                          <a:pt x="4" y="0"/>
                          <a:pt x="6" y="1"/>
                        </a:cubicBezTo>
                        <a:cubicBezTo>
                          <a:pt x="4" y="4"/>
                          <a:pt x="1" y="6"/>
                          <a:pt x="1" y="10"/>
                        </a:cubicBezTo>
                        <a:cubicBezTo>
                          <a:pt x="2" y="10"/>
                          <a:pt x="2" y="10"/>
                          <a:pt x="3" y="9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64" name="Freeform 449">
                    <a:extLst>
                      <a:ext uri="{FF2B5EF4-FFF2-40B4-BE49-F238E27FC236}">
                        <a16:creationId xmlns:a16="http://schemas.microsoft.com/office/drawing/2014/main" id="{AADD6E14-6690-4A24-A52D-D99F863C2B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57" y="1112"/>
                    <a:ext cx="13" cy="12"/>
                  </a:xfrm>
                  <a:custGeom>
                    <a:avLst/>
                    <a:gdLst>
                      <a:gd name="T0" fmla="*/ 11 w 7"/>
                      <a:gd name="T1" fmla="*/ 24 h 6"/>
                      <a:gd name="T2" fmla="*/ 24 w 7"/>
                      <a:gd name="T3" fmla="*/ 4 h 6"/>
                      <a:gd name="T4" fmla="*/ 0 w 7"/>
                      <a:gd name="T5" fmla="*/ 8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" h="6">
                        <a:moveTo>
                          <a:pt x="3" y="6"/>
                        </a:moveTo>
                        <a:cubicBezTo>
                          <a:pt x="4" y="4"/>
                          <a:pt x="6" y="4"/>
                          <a:pt x="7" y="1"/>
                        </a:cubicBezTo>
                        <a:cubicBezTo>
                          <a:pt x="5" y="0"/>
                          <a:pt x="2" y="1"/>
                          <a:pt x="0" y="2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65" name="Freeform 450">
                    <a:extLst>
                      <a:ext uri="{FF2B5EF4-FFF2-40B4-BE49-F238E27FC236}">
                        <a16:creationId xmlns:a16="http://schemas.microsoft.com/office/drawing/2014/main" id="{BD275CE3-17C2-427A-B6B1-3557EFFBC2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2" y="1120"/>
                    <a:ext cx="12" cy="11"/>
                  </a:xfrm>
                  <a:custGeom>
                    <a:avLst/>
                    <a:gdLst>
                      <a:gd name="T0" fmla="*/ 3 w 7"/>
                      <a:gd name="T1" fmla="*/ 11 h 6"/>
                      <a:gd name="T2" fmla="*/ 21 w 7"/>
                      <a:gd name="T3" fmla="*/ 17 h 6"/>
                      <a:gd name="T4" fmla="*/ 0 w 7"/>
                      <a:gd name="T5" fmla="*/ 0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" h="6">
                        <a:moveTo>
                          <a:pt x="1" y="3"/>
                        </a:moveTo>
                        <a:cubicBezTo>
                          <a:pt x="2" y="5"/>
                          <a:pt x="5" y="6"/>
                          <a:pt x="7" y="5"/>
                        </a:cubicBezTo>
                        <a:cubicBezTo>
                          <a:pt x="6" y="3"/>
                          <a:pt x="2" y="0"/>
                          <a:pt x="0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66" name="Freeform 451">
                    <a:extLst>
                      <a:ext uri="{FF2B5EF4-FFF2-40B4-BE49-F238E27FC236}">
                        <a16:creationId xmlns:a16="http://schemas.microsoft.com/office/drawing/2014/main" id="{0877EAB5-6944-4447-BFC0-EA0758FE95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0" y="1118"/>
                    <a:ext cx="4" cy="1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8 w 2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2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67" name="Freeform 452">
                    <a:extLst>
                      <a:ext uri="{FF2B5EF4-FFF2-40B4-BE49-F238E27FC236}">
                        <a16:creationId xmlns:a16="http://schemas.microsoft.com/office/drawing/2014/main" id="{16831979-B215-4294-9725-6FE3C3EAF5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8" y="1190"/>
                    <a:ext cx="9" cy="10"/>
                  </a:xfrm>
                  <a:custGeom>
                    <a:avLst/>
                    <a:gdLst>
                      <a:gd name="T0" fmla="*/ 0 w 5"/>
                      <a:gd name="T1" fmla="*/ 20 h 5"/>
                      <a:gd name="T2" fmla="*/ 16 w 5"/>
                      <a:gd name="T3" fmla="*/ 0 h 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5" h="5">
                        <a:moveTo>
                          <a:pt x="0" y="5"/>
                        </a:moveTo>
                        <a:cubicBezTo>
                          <a:pt x="3" y="4"/>
                          <a:pt x="3" y="1"/>
                          <a:pt x="5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68" name="Freeform 453">
                    <a:extLst>
                      <a:ext uri="{FF2B5EF4-FFF2-40B4-BE49-F238E27FC236}">
                        <a16:creationId xmlns:a16="http://schemas.microsoft.com/office/drawing/2014/main" id="{13C6E508-A65F-4268-80E7-F6894A6C14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3" y="1184"/>
                    <a:ext cx="9" cy="1"/>
                  </a:xfrm>
                  <a:custGeom>
                    <a:avLst/>
                    <a:gdLst>
                      <a:gd name="T0" fmla="*/ 0 w 5"/>
                      <a:gd name="T1" fmla="*/ 0 h 1"/>
                      <a:gd name="T2" fmla="*/ 16 w 5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5" h="1">
                        <a:moveTo>
                          <a:pt x="0" y="0"/>
                        </a:moveTo>
                        <a:cubicBezTo>
                          <a:pt x="2" y="0"/>
                          <a:pt x="3" y="0"/>
                          <a:pt x="5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69" name="Freeform 454">
                    <a:extLst>
                      <a:ext uri="{FF2B5EF4-FFF2-40B4-BE49-F238E27FC236}">
                        <a16:creationId xmlns:a16="http://schemas.microsoft.com/office/drawing/2014/main" id="{575FD09B-9AA9-44E0-AB56-1C62D4FAF4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9" y="1270"/>
                    <a:ext cx="14" cy="11"/>
                  </a:xfrm>
                  <a:custGeom>
                    <a:avLst/>
                    <a:gdLst>
                      <a:gd name="T0" fmla="*/ 16 w 8"/>
                      <a:gd name="T1" fmla="*/ 20 h 6"/>
                      <a:gd name="T2" fmla="*/ 7 w 8"/>
                      <a:gd name="T3" fmla="*/ 0 h 6"/>
                      <a:gd name="T4" fmla="*/ 25 w 8"/>
                      <a:gd name="T5" fmla="*/ 13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" h="6">
                        <a:moveTo>
                          <a:pt x="5" y="6"/>
                        </a:moveTo>
                        <a:cubicBezTo>
                          <a:pt x="2" y="5"/>
                          <a:pt x="0" y="3"/>
                          <a:pt x="2" y="0"/>
                        </a:cubicBezTo>
                        <a:cubicBezTo>
                          <a:pt x="4" y="0"/>
                          <a:pt x="7" y="2"/>
                          <a:pt x="8" y="4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70" name="Freeform 455">
                    <a:extLst>
                      <a:ext uri="{FF2B5EF4-FFF2-40B4-BE49-F238E27FC236}">
                        <a16:creationId xmlns:a16="http://schemas.microsoft.com/office/drawing/2014/main" id="{AE68C2C7-220F-4E92-8063-7D0329C90B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4" y="1287"/>
                    <a:ext cx="11" cy="4"/>
                  </a:xfrm>
                  <a:custGeom>
                    <a:avLst/>
                    <a:gdLst>
                      <a:gd name="T0" fmla="*/ 0 w 6"/>
                      <a:gd name="T1" fmla="*/ 8 h 2"/>
                      <a:gd name="T2" fmla="*/ 20 w 6"/>
                      <a:gd name="T3" fmla="*/ 0 h 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6" h="2">
                        <a:moveTo>
                          <a:pt x="0" y="2"/>
                        </a:moveTo>
                        <a:cubicBezTo>
                          <a:pt x="2" y="2"/>
                          <a:pt x="4" y="1"/>
                          <a:pt x="6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71" name="Freeform 456">
                    <a:extLst>
                      <a:ext uri="{FF2B5EF4-FFF2-40B4-BE49-F238E27FC236}">
                        <a16:creationId xmlns:a16="http://schemas.microsoft.com/office/drawing/2014/main" id="{DA8D9699-23FD-477B-88A2-87DDC735B3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8" y="1346"/>
                    <a:ext cx="20" cy="13"/>
                  </a:xfrm>
                  <a:custGeom>
                    <a:avLst/>
                    <a:gdLst>
                      <a:gd name="T0" fmla="*/ 9 w 11"/>
                      <a:gd name="T1" fmla="*/ 4 h 7"/>
                      <a:gd name="T2" fmla="*/ 0 w 11"/>
                      <a:gd name="T3" fmla="*/ 13 h 7"/>
                      <a:gd name="T4" fmla="*/ 27 w 11"/>
                      <a:gd name="T5" fmla="*/ 4 h 7"/>
                      <a:gd name="T6" fmla="*/ 20 w 11"/>
                      <a:gd name="T7" fmla="*/ 24 h 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1" h="7">
                        <a:moveTo>
                          <a:pt x="3" y="1"/>
                        </a:move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4" y="5"/>
                          <a:pt x="6" y="0"/>
                          <a:pt x="8" y="1"/>
                        </a:cubicBezTo>
                        <a:cubicBezTo>
                          <a:pt x="11" y="2"/>
                          <a:pt x="8" y="6"/>
                          <a:pt x="6" y="7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72" name="Freeform 457">
                    <a:extLst>
                      <a:ext uri="{FF2B5EF4-FFF2-40B4-BE49-F238E27FC236}">
                        <a16:creationId xmlns:a16="http://schemas.microsoft.com/office/drawing/2014/main" id="{B5DB7D8C-AEF3-4024-A813-9F3CCAF13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1" y="1329"/>
                    <a:ext cx="11" cy="11"/>
                  </a:xfrm>
                  <a:custGeom>
                    <a:avLst/>
                    <a:gdLst>
                      <a:gd name="T0" fmla="*/ 17 w 6"/>
                      <a:gd name="T1" fmla="*/ 20 h 6"/>
                      <a:gd name="T2" fmla="*/ 7 w 6"/>
                      <a:gd name="T3" fmla="*/ 17 h 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6" h="6">
                        <a:moveTo>
                          <a:pt x="5" y="6"/>
                        </a:moveTo>
                        <a:cubicBezTo>
                          <a:pt x="6" y="0"/>
                          <a:pt x="0" y="2"/>
                          <a:pt x="2" y="5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73" name="Freeform 458">
                    <a:extLst>
                      <a:ext uri="{FF2B5EF4-FFF2-40B4-BE49-F238E27FC236}">
                        <a16:creationId xmlns:a16="http://schemas.microsoft.com/office/drawing/2014/main" id="{773D1DF2-5EA3-4AC3-BC1B-417ED890C9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7" y="1371"/>
                    <a:ext cx="11" cy="11"/>
                  </a:xfrm>
                  <a:custGeom>
                    <a:avLst/>
                    <a:gdLst>
                      <a:gd name="T0" fmla="*/ 4 w 6"/>
                      <a:gd name="T1" fmla="*/ 7 h 6"/>
                      <a:gd name="T2" fmla="*/ 4 w 6"/>
                      <a:gd name="T3" fmla="*/ 20 h 6"/>
                      <a:gd name="T4" fmla="*/ 17 w 6"/>
                      <a:gd name="T5" fmla="*/ 0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6" h="6">
                        <a:moveTo>
                          <a:pt x="1" y="2"/>
                        </a:moveTo>
                        <a:cubicBezTo>
                          <a:pt x="0" y="4"/>
                          <a:pt x="0" y="5"/>
                          <a:pt x="1" y="6"/>
                        </a:cubicBezTo>
                        <a:cubicBezTo>
                          <a:pt x="4" y="6"/>
                          <a:pt x="6" y="3"/>
                          <a:pt x="5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74" name="Freeform 459">
                    <a:extLst>
                      <a:ext uri="{FF2B5EF4-FFF2-40B4-BE49-F238E27FC236}">
                        <a16:creationId xmlns:a16="http://schemas.microsoft.com/office/drawing/2014/main" id="{41EA32E3-0B31-4D48-9B5B-A6D11FD3BD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59" y="1424"/>
                    <a:ext cx="13" cy="17"/>
                  </a:xfrm>
                  <a:custGeom>
                    <a:avLst/>
                    <a:gdLst>
                      <a:gd name="T0" fmla="*/ 13 w 7"/>
                      <a:gd name="T1" fmla="*/ 0 h 9"/>
                      <a:gd name="T2" fmla="*/ 17 w 7"/>
                      <a:gd name="T3" fmla="*/ 28 h 9"/>
                      <a:gd name="T4" fmla="*/ 0 w 7"/>
                      <a:gd name="T5" fmla="*/ 8 h 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" h="9">
                        <a:moveTo>
                          <a:pt x="4" y="0"/>
                        </a:moveTo>
                        <a:cubicBezTo>
                          <a:pt x="5" y="2"/>
                          <a:pt x="7" y="7"/>
                          <a:pt x="5" y="8"/>
                        </a:cubicBezTo>
                        <a:cubicBezTo>
                          <a:pt x="3" y="9"/>
                          <a:pt x="1" y="3"/>
                          <a:pt x="0" y="2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75" name="Freeform 460">
                    <a:extLst>
                      <a:ext uri="{FF2B5EF4-FFF2-40B4-BE49-F238E27FC236}">
                        <a16:creationId xmlns:a16="http://schemas.microsoft.com/office/drawing/2014/main" id="{140461E6-4A16-4261-810E-74D33D7EAA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8" y="1502"/>
                    <a:ext cx="16" cy="8"/>
                  </a:xfrm>
                  <a:custGeom>
                    <a:avLst/>
                    <a:gdLst>
                      <a:gd name="T0" fmla="*/ 28 w 9"/>
                      <a:gd name="T1" fmla="*/ 0 h 4"/>
                      <a:gd name="T2" fmla="*/ 9 w 9"/>
                      <a:gd name="T3" fmla="*/ 4 h 4"/>
                      <a:gd name="T4" fmla="*/ 28 w 9"/>
                      <a:gd name="T5" fmla="*/ 12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" h="4">
                        <a:moveTo>
                          <a:pt x="9" y="0"/>
                        </a:moveTo>
                        <a:cubicBezTo>
                          <a:pt x="7" y="1"/>
                          <a:pt x="4" y="0"/>
                          <a:pt x="3" y="1"/>
                        </a:cubicBezTo>
                        <a:cubicBezTo>
                          <a:pt x="0" y="4"/>
                          <a:pt x="8" y="4"/>
                          <a:pt x="9" y="3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76" name="Freeform 461">
                    <a:extLst>
                      <a:ext uri="{FF2B5EF4-FFF2-40B4-BE49-F238E27FC236}">
                        <a16:creationId xmlns:a16="http://schemas.microsoft.com/office/drawing/2014/main" id="{32B2E57B-94EB-41F8-A700-54AF37DFC6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8" y="1489"/>
                    <a:ext cx="12" cy="11"/>
                  </a:xfrm>
                  <a:custGeom>
                    <a:avLst/>
                    <a:gdLst>
                      <a:gd name="T0" fmla="*/ 12 w 7"/>
                      <a:gd name="T1" fmla="*/ 20 h 6"/>
                      <a:gd name="T2" fmla="*/ 0 w 7"/>
                      <a:gd name="T3" fmla="*/ 7 h 6"/>
                      <a:gd name="T4" fmla="*/ 21 w 7"/>
                      <a:gd name="T5" fmla="*/ 4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" h="6">
                        <a:moveTo>
                          <a:pt x="4" y="6"/>
                        </a:moveTo>
                        <a:cubicBezTo>
                          <a:pt x="2" y="5"/>
                          <a:pt x="1" y="3"/>
                          <a:pt x="0" y="2"/>
                        </a:cubicBezTo>
                        <a:cubicBezTo>
                          <a:pt x="2" y="0"/>
                          <a:pt x="5" y="2"/>
                          <a:pt x="7" y="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77" name="Freeform 462">
                    <a:extLst>
                      <a:ext uri="{FF2B5EF4-FFF2-40B4-BE49-F238E27FC236}">
                        <a16:creationId xmlns:a16="http://schemas.microsoft.com/office/drawing/2014/main" id="{11DECFC2-1C0E-4507-8C8E-26297C49BA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3" y="1441"/>
                    <a:ext cx="11" cy="15"/>
                  </a:xfrm>
                  <a:custGeom>
                    <a:avLst/>
                    <a:gdLst>
                      <a:gd name="T0" fmla="*/ 4 w 6"/>
                      <a:gd name="T1" fmla="*/ 15 h 8"/>
                      <a:gd name="T2" fmla="*/ 4 w 6"/>
                      <a:gd name="T3" fmla="*/ 15 h 8"/>
                      <a:gd name="T4" fmla="*/ 17 w 6"/>
                      <a:gd name="T5" fmla="*/ 21 h 8"/>
                      <a:gd name="T6" fmla="*/ 13 w 6"/>
                      <a:gd name="T7" fmla="*/ 0 h 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6" h="8">
                        <a:moveTo>
                          <a:pt x="1" y="4"/>
                        </a:move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7"/>
                          <a:pt x="4" y="8"/>
                          <a:pt x="5" y="6"/>
                        </a:cubicBezTo>
                        <a:cubicBezTo>
                          <a:pt x="6" y="4"/>
                          <a:pt x="4" y="2"/>
                          <a:pt x="4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78" name="Freeform 463">
                    <a:extLst>
                      <a:ext uri="{FF2B5EF4-FFF2-40B4-BE49-F238E27FC236}">
                        <a16:creationId xmlns:a16="http://schemas.microsoft.com/office/drawing/2014/main" id="{941A715E-F828-4A7B-A8B6-F048424B1A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2" y="1416"/>
                    <a:ext cx="13" cy="12"/>
                  </a:xfrm>
                  <a:custGeom>
                    <a:avLst/>
                    <a:gdLst>
                      <a:gd name="T0" fmla="*/ 24 w 7"/>
                      <a:gd name="T1" fmla="*/ 20 h 6"/>
                      <a:gd name="T2" fmla="*/ 0 w 7"/>
                      <a:gd name="T3" fmla="*/ 20 h 6"/>
                      <a:gd name="T4" fmla="*/ 17 w 7"/>
                      <a:gd name="T5" fmla="*/ 0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" h="6">
                        <a:moveTo>
                          <a:pt x="7" y="5"/>
                        </a:moveTo>
                        <a:cubicBezTo>
                          <a:pt x="5" y="5"/>
                          <a:pt x="1" y="6"/>
                          <a:pt x="0" y="5"/>
                        </a:cubicBezTo>
                        <a:cubicBezTo>
                          <a:pt x="1" y="3"/>
                          <a:pt x="3" y="1"/>
                          <a:pt x="5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79" name="Freeform 464">
                    <a:extLst>
                      <a:ext uri="{FF2B5EF4-FFF2-40B4-BE49-F238E27FC236}">
                        <a16:creationId xmlns:a16="http://schemas.microsoft.com/office/drawing/2014/main" id="{D6E155F2-B1CE-45A8-922E-1A99540363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1" y="1519"/>
                    <a:ext cx="9" cy="12"/>
                  </a:xfrm>
                  <a:custGeom>
                    <a:avLst/>
                    <a:gdLst>
                      <a:gd name="T0" fmla="*/ 16 w 5"/>
                      <a:gd name="T1" fmla="*/ 16 h 6"/>
                      <a:gd name="T2" fmla="*/ 0 w 5"/>
                      <a:gd name="T3" fmla="*/ 20 h 6"/>
                      <a:gd name="T4" fmla="*/ 16 w 5"/>
                      <a:gd name="T5" fmla="*/ 0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" h="6">
                        <a:moveTo>
                          <a:pt x="5" y="4"/>
                        </a:moveTo>
                        <a:cubicBezTo>
                          <a:pt x="4" y="5"/>
                          <a:pt x="2" y="6"/>
                          <a:pt x="0" y="5"/>
                        </a:cubicBezTo>
                        <a:cubicBezTo>
                          <a:pt x="1" y="3"/>
                          <a:pt x="3" y="1"/>
                          <a:pt x="5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80" name="Freeform 465">
                    <a:extLst>
                      <a:ext uri="{FF2B5EF4-FFF2-40B4-BE49-F238E27FC236}">
                        <a16:creationId xmlns:a16="http://schemas.microsoft.com/office/drawing/2014/main" id="{0253FC57-D2AA-4DAD-9A4E-78E5C50F1A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7" y="1500"/>
                    <a:ext cx="7" cy="8"/>
                  </a:xfrm>
                  <a:custGeom>
                    <a:avLst/>
                    <a:gdLst>
                      <a:gd name="T0" fmla="*/ 0 w 4"/>
                      <a:gd name="T1" fmla="*/ 0 h 4"/>
                      <a:gd name="T2" fmla="*/ 12 w 4"/>
                      <a:gd name="T3" fmla="*/ 16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" h="4">
                        <a:moveTo>
                          <a:pt x="0" y="0"/>
                        </a:moveTo>
                        <a:cubicBezTo>
                          <a:pt x="1" y="2"/>
                          <a:pt x="2" y="3"/>
                          <a:pt x="4" y="4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81" name="Freeform 466">
                    <a:extLst>
                      <a:ext uri="{FF2B5EF4-FFF2-40B4-BE49-F238E27FC236}">
                        <a16:creationId xmlns:a16="http://schemas.microsoft.com/office/drawing/2014/main" id="{D0DBF9B9-26A1-4660-8D2D-693B47D036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22" y="1262"/>
                    <a:ext cx="5" cy="1"/>
                  </a:xfrm>
                  <a:custGeom>
                    <a:avLst/>
                    <a:gdLst>
                      <a:gd name="T0" fmla="*/ 0 w 3"/>
                      <a:gd name="T1" fmla="*/ 0 h 1"/>
                      <a:gd name="T2" fmla="*/ 8 w 3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" h="1">
                        <a:moveTo>
                          <a:pt x="0" y="0"/>
                        </a:moveTo>
                        <a:cubicBezTo>
                          <a:pt x="1" y="0"/>
                          <a:pt x="2" y="0"/>
                          <a:pt x="3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82" name="Freeform 467">
                    <a:extLst>
                      <a:ext uri="{FF2B5EF4-FFF2-40B4-BE49-F238E27FC236}">
                        <a16:creationId xmlns:a16="http://schemas.microsoft.com/office/drawing/2014/main" id="{B9A254AD-93D2-4CE6-AF61-CF906A89A6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04" y="1226"/>
                    <a:ext cx="3" cy="2"/>
                  </a:xfrm>
                  <a:custGeom>
                    <a:avLst/>
                    <a:gdLst>
                      <a:gd name="T0" fmla="*/ 0 w 2"/>
                      <a:gd name="T1" fmla="*/ 4 h 1"/>
                      <a:gd name="T2" fmla="*/ 5 w 2"/>
                      <a:gd name="T3" fmla="*/ 4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" h="1">
                        <a:moveTo>
                          <a:pt x="0" y="1"/>
                        </a:moveTo>
                        <a:cubicBezTo>
                          <a:pt x="0" y="1"/>
                          <a:pt x="1" y="0"/>
                          <a:pt x="2" y="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83" name="Freeform 468">
                    <a:extLst>
                      <a:ext uri="{FF2B5EF4-FFF2-40B4-BE49-F238E27FC236}">
                        <a16:creationId xmlns:a16="http://schemas.microsoft.com/office/drawing/2014/main" id="{1D93E9A4-794F-443C-918C-5ABC4C86B3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4" y="1145"/>
                    <a:ext cx="12" cy="17"/>
                  </a:xfrm>
                  <a:custGeom>
                    <a:avLst/>
                    <a:gdLst>
                      <a:gd name="T0" fmla="*/ 5 w 7"/>
                      <a:gd name="T1" fmla="*/ 28 h 9"/>
                      <a:gd name="T2" fmla="*/ 17 w 7"/>
                      <a:gd name="T3" fmla="*/ 21 h 9"/>
                      <a:gd name="T4" fmla="*/ 5 w 7"/>
                      <a:gd name="T5" fmla="*/ 21 h 9"/>
                      <a:gd name="T6" fmla="*/ 21 w 7"/>
                      <a:gd name="T7" fmla="*/ 4 h 9"/>
                      <a:gd name="T8" fmla="*/ 0 w 7"/>
                      <a:gd name="T9" fmla="*/ 4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" h="9">
                        <a:moveTo>
                          <a:pt x="2" y="8"/>
                        </a:moveTo>
                        <a:cubicBezTo>
                          <a:pt x="4" y="9"/>
                          <a:pt x="6" y="9"/>
                          <a:pt x="6" y="6"/>
                        </a:cubicBezTo>
                        <a:cubicBezTo>
                          <a:pt x="5" y="6"/>
                          <a:pt x="3" y="6"/>
                          <a:pt x="2" y="6"/>
                        </a:cubicBezTo>
                        <a:cubicBezTo>
                          <a:pt x="4" y="5"/>
                          <a:pt x="6" y="4"/>
                          <a:pt x="7" y="1"/>
                        </a:cubicBezTo>
                        <a:cubicBezTo>
                          <a:pt x="5" y="0"/>
                          <a:pt x="2" y="0"/>
                          <a:pt x="0" y="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84" name="Freeform 469">
                    <a:extLst>
                      <a:ext uri="{FF2B5EF4-FFF2-40B4-BE49-F238E27FC236}">
                        <a16:creationId xmlns:a16="http://schemas.microsoft.com/office/drawing/2014/main" id="{C6F8CC8B-0029-476A-B44B-CC2BB60514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73" y="1002"/>
                    <a:ext cx="16" cy="17"/>
                  </a:xfrm>
                  <a:custGeom>
                    <a:avLst/>
                    <a:gdLst>
                      <a:gd name="T0" fmla="*/ 0 w 9"/>
                      <a:gd name="T1" fmla="*/ 11 h 9"/>
                      <a:gd name="T2" fmla="*/ 20 w 9"/>
                      <a:gd name="T3" fmla="*/ 4 h 9"/>
                      <a:gd name="T4" fmla="*/ 0 w 9"/>
                      <a:gd name="T5" fmla="*/ 32 h 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" h="9">
                        <a:moveTo>
                          <a:pt x="0" y="3"/>
                        </a:moveTo>
                        <a:cubicBezTo>
                          <a:pt x="2" y="2"/>
                          <a:pt x="5" y="0"/>
                          <a:pt x="6" y="1"/>
                        </a:cubicBezTo>
                        <a:cubicBezTo>
                          <a:pt x="9" y="4"/>
                          <a:pt x="1" y="8"/>
                          <a:pt x="0" y="9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85" name="Freeform 470">
                    <a:extLst>
                      <a:ext uri="{FF2B5EF4-FFF2-40B4-BE49-F238E27FC236}">
                        <a16:creationId xmlns:a16="http://schemas.microsoft.com/office/drawing/2014/main" id="{DA6E3600-8FDB-4656-B3C3-E3B88C5809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8" y="987"/>
                    <a:ext cx="7" cy="5"/>
                  </a:xfrm>
                  <a:custGeom>
                    <a:avLst/>
                    <a:gdLst>
                      <a:gd name="T0" fmla="*/ 0 w 4"/>
                      <a:gd name="T1" fmla="*/ 8 h 3"/>
                      <a:gd name="T2" fmla="*/ 12 w 4"/>
                      <a:gd name="T3" fmla="*/ 0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4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86" name="Freeform 471">
                    <a:extLst>
                      <a:ext uri="{FF2B5EF4-FFF2-40B4-BE49-F238E27FC236}">
                        <a16:creationId xmlns:a16="http://schemas.microsoft.com/office/drawing/2014/main" id="{2F84D97E-8FFC-4CF2-B023-9328C33AE9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5" y="964"/>
                    <a:ext cx="21" cy="17"/>
                  </a:xfrm>
                  <a:custGeom>
                    <a:avLst/>
                    <a:gdLst>
                      <a:gd name="T0" fmla="*/ 28 w 12"/>
                      <a:gd name="T1" fmla="*/ 0 h 9"/>
                      <a:gd name="T2" fmla="*/ 37 w 12"/>
                      <a:gd name="T3" fmla="*/ 11 h 9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2" h="9">
                        <a:moveTo>
                          <a:pt x="9" y="0"/>
                        </a:moveTo>
                        <a:cubicBezTo>
                          <a:pt x="0" y="5"/>
                          <a:pt x="9" y="9"/>
                          <a:pt x="12" y="3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87" name="Freeform 472">
                    <a:extLst>
                      <a:ext uri="{FF2B5EF4-FFF2-40B4-BE49-F238E27FC236}">
                        <a16:creationId xmlns:a16="http://schemas.microsoft.com/office/drawing/2014/main" id="{8257906D-4C77-45E4-90A5-53A6067FE7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4" y="943"/>
                    <a:ext cx="14" cy="15"/>
                  </a:xfrm>
                  <a:custGeom>
                    <a:avLst/>
                    <a:gdLst>
                      <a:gd name="T0" fmla="*/ 7 w 8"/>
                      <a:gd name="T1" fmla="*/ 28 h 8"/>
                      <a:gd name="T2" fmla="*/ 25 w 8"/>
                      <a:gd name="T3" fmla="*/ 0 h 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8" h="8">
                        <a:moveTo>
                          <a:pt x="2" y="8"/>
                        </a:moveTo>
                        <a:cubicBezTo>
                          <a:pt x="0" y="4"/>
                          <a:pt x="5" y="1"/>
                          <a:pt x="8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88" name="Freeform 473">
                    <a:extLst>
                      <a:ext uri="{FF2B5EF4-FFF2-40B4-BE49-F238E27FC236}">
                        <a16:creationId xmlns:a16="http://schemas.microsoft.com/office/drawing/2014/main" id="{4F663CAD-40C2-4240-B7DE-6ACA0A204D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9" y="937"/>
                    <a:ext cx="10" cy="8"/>
                  </a:xfrm>
                  <a:custGeom>
                    <a:avLst/>
                    <a:gdLst>
                      <a:gd name="T0" fmla="*/ 0 w 6"/>
                      <a:gd name="T1" fmla="*/ 0 h 4"/>
                      <a:gd name="T2" fmla="*/ 17 w 6"/>
                      <a:gd name="T3" fmla="*/ 16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6" h="4">
                        <a:moveTo>
                          <a:pt x="0" y="0"/>
                        </a:moveTo>
                        <a:cubicBezTo>
                          <a:pt x="0" y="3"/>
                          <a:pt x="4" y="3"/>
                          <a:pt x="6" y="4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89" name="Freeform 474">
                    <a:extLst>
                      <a:ext uri="{FF2B5EF4-FFF2-40B4-BE49-F238E27FC236}">
                        <a16:creationId xmlns:a16="http://schemas.microsoft.com/office/drawing/2014/main" id="{8F1AC4D8-43FC-4146-94CA-756CF21874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15" y="1137"/>
                    <a:ext cx="5" cy="9"/>
                  </a:xfrm>
                  <a:custGeom>
                    <a:avLst/>
                    <a:gdLst>
                      <a:gd name="T0" fmla="*/ 0 w 3"/>
                      <a:gd name="T1" fmla="*/ 16 h 5"/>
                      <a:gd name="T2" fmla="*/ 8 w 3"/>
                      <a:gd name="T3" fmla="*/ 0 h 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1"/>
                          <a:pt x="3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90" name="Freeform 475">
                    <a:extLst>
                      <a:ext uri="{FF2B5EF4-FFF2-40B4-BE49-F238E27FC236}">
                        <a16:creationId xmlns:a16="http://schemas.microsoft.com/office/drawing/2014/main" id="{2F8C055F-0240-4452-9269-EDD73CD83D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0" y="1051"/>
                    <a:ext cx="12" cy="16"/>
                  </a:xfrm>
                  <a:custGeom>
                    <a:avLst/>
                    <a:gdLst>
                      <a:gd name="T0" fmla="*/ 0 w 7"/>
                      <a:gd name="T1" fmla="*/ 32 h 8"/>
                      <a:gd name="T2" fmla="*/ 21 w 7"/>
                      <a:gd name="T3" fmla="*/ 0 h 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7" h="8">
                        <a:moveTo>
                          <a:pt x="0" y="8"/>
                        </a:moveTo>
                        <a:cubicBezTo>
                          <a:pt x="2" y="5"/>
                          <a:pt x="4" y="2"/>
                          <a:pt x="7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91" name="Freeform 476">
                    <a:extLst>
                      <a:ext uri="{FF2B5EF4-FFF2-40B4-BE49-F238E27FC236}">
                        <a16:creationId xmlns:a16="http://schemas.microsoft.com/office/drawing/2014/main" id="{AE71537E-A7A2-4E7B-B227-D7DA8E5B50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30" y="966"/>
                    <a:ext cx="12" cy="11"/>
                  </a:xfrm>
                  <a:custGeom>
                    <a:avLst/>
                    <a:gdLst>
                      <a:gd name="T0" fmla="*/ 12 w 7"/>
                      <a:gd name="T1" fmla="*/ 0 h 6"/>
                      <a:gd name="T2" fmla="*/ 12 w 7"/>
                      <a:gd name="T3" fmla="*/ 20 h 6"/>
                      <a:gd name="T4" fmla="*/ 0 w 7"/>
                      <a:gd name="T5" fmla="*/ 0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" h="6">
                        <a:moveTo>
                          <a:pt x="4" y="0"/>
                        </a:moveTo>
                        <a:cubicBezTo>
                          <a:pt x="5" y="1"/>
                          <a:pt x="7" y="6"/>
                          <a:pt x="4" y="6"/>
                        </a:cubicBezTo>
                        <a:cubicBezTo>
                          <a:pt x="1" y="6"/>
                          <a:pt x="0" y="1"/>
                          <a:pt x="0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92" name="Freeform 477">
                    <a:extLst>
                      <a:ext uri="{FF2B5EF4-FFF2-40B4-BE49-F238E27FC236}">
                        <a16:creationId xmlns:a16="http://schemas.microsoft.com/office/drawing/2014/main" id="{D385C200-BB7F-419A-AB18-A9F09C9A9F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78" y="937"/>
                    <a:ext cx="9" cy="2"/>
                  </a:xfrm>
                  <a:custGeom>
                    <a:avLst/>
                    <a:gdLst>
                      <a:gd name="T0" fmla="*/ 0 w 5"/>
                      <a:gd name="T1" fmla="*/ 0 h 1"/>
                      <a:gd name="T2" fmla="*/ 16 w 5"/>
                      <a:gd name="T3" fmla="*/ 4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5" h="1">
                        <a:moveTo>
                          <a:pt x="0" y="0"/>
                        </a:moveTo>
                        <a:cubicBezTo>
                          <a:pt x="1" y="1"/>
                          <a:pt x="3" y="1"/>
                          <a:pt x="5" y="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93" name="Freeform 478">
                    <a:extLst>
                      <a:ext uri="{FF2B5EF4-FFF2-40B4-BE49-F238E27FC236}">
                        <a16:creationId xmlns:a16="http://schemas.microsoft.com/office/drawing/2014/main" id="{3D7D3D9C-0AC1-454C-86BB-94FECD6324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21" y="1053"/>
                    <a:ext cx="12" cy="15"/>
                  </a:xfrm>
                  <a:custGeom>
                    <a:avLst/>
                    <a:gdLst>
                      <a:gd name="T0" fmla="*/ 0 w 7"/>
                      <a:gd name="T1" fmla="*/ 11 h 8"/>
                      <a:gd name="T2" fmla="*/ 17 w 7"/>
                      <a:gd name="T3" fmla="*/ 21 h 8"/>
                      <a:gd name="T4" fmla="*/ 3 w 7"/>
                      <a:gd name="T5" fmla="*/ 4 h 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" h="8">
                        <a:moveTo>
                          <a:pt x="0" y="3"/>
                        </a:moveTo>
                        <a:cubicBezTo>
                          <a:pt x="0" y="5"/>
                          <a:pt x="4" y="8"/>
                          <a:pt x="6" y="6"/>
                        </a:cubicBezTo>
                        <a:cubicBezTo>
                          <a:pt x="7" y="3"/>
                          <a:pt x="3" y="0"/>
                          <a:pt x="1" y="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94" name="Freeform 479">
                    <a:extLst>
                      <a:ext uri="{FF2B5EF4-FFF2-40B4-BE49-F238E27FC236}">
                        <a16:creationId xmlns:a16="http://schemas.microsoft.com/office/drawing/2014/main" id="{E6377E96-1FEC-4BF9-B27B-91082B4C2F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1" y="1023"/>
                    <a:ext cx="7" cy="4"/>
                  </a:xfrm>
                  <a:custGeom>
                    <a:avLst/>
                    <a:gdLst>
                      <a:gd name="T0" fmla="*/ 0 w 4"/>
                      <a:gd name="T1" fmla="*/ 0 h 2"/>
                      <a:gd name="T2" fmla="*/ 12 w 4"/>
                      <a:gd name="T3" fmla="*/ 8 h 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" h="2">
                        <a:moveTo>
                          <a:pt x="0" y="0"/>
                        </a:moveTo>
                        <a:cubicBezTo>
                          <a:pt x="1" y="2"/>
                          <a:pt x="2" y="2"/>
                          <a:pt x="4" y="2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95" name="Freeform 480">
                    <a:extLst>
                      <a:ext uri="{FF2B5EF4-FFF2-40B4-BE49-F238E27FC236}">
                        <a16:creationId xmlns:a16="http://schemas.microsoft.com/office/drawing/2014/main" id="{B66A42B8-8F24-41EE-9291-2EC6FCB2AD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0" y="1078"/>
                    <a:ext cx="2" cy="8"/>
                  </a:xfrm>
                  <a:custGeom>
                    <a:avLst/>
                    <a:gdLst>
                      <a:gd name="T0" fmla="*/ 4 w 1"/>
                      <a:gd name="T1" fmla="*/ 0 h 4"/>
                      <a:gd name="T2" fmla="*/ 0 w 1"/>
                      <a:gd name="T3" fmla="*/ 16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" h="4">
                        <a:moveTo>
                          <a:pt x="1" y="0"/>
                        </a:moveTo>
                        <a:cubicBezTo>
                          <a:pt x="1" y="1"/>
                          <a:pt x="1" y="3"/>
                          <a:pt x="0" y="4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96" name="Freeform 481">
                    <a:extLst>
                      <a:ext uri="{FF2B5EF4-FFF2-40B4-BE49-F238E27FC236}">
                        <a16:creationId xmlns:a16="http://schemas.microsoft.com/office/drawing/2014/main" id="{B90CD68A-E4FF-4A75-83B3-BE1638BAC9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9" y="1088"/>
                    <a:ext cx="4" cy="5"/>
                  </a:xfrm>
                  <a:custGeom>
                    <a:avLst/>
                    <a:gdLst>
                      <a:gd name="T0" fmla="*/ 8 w 2"/>
                      <a:gd name="T1" fmla="*/ 0 h 3"/>
                      <a:gd name="T2" fmla="*/ 4 w 2"/>
                      <a:gd name="T3" fmla="*/ 8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" h="3">
                        <a:moveTo>
                          <a:pt x="2" y="0"/>
                        </a:moveTo>
                        <a:cubicBezTo>
                          <a:pt x="1" y="1"/>
                          <a:pt x="0" y="2"/>
                          <a:pt x="1" y="3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97" name="Freeform 482">
                    <a:extLst>
                      <a:ext uri="{FF2B5EF4-FFF2-40B4-BE49-F238E27FC236}">
                        <a16:creationId xmlns:a16="http://schemas.microsoft.com/office/drawing/2014/main" id="{C4209D26-666F-4AFD-A73C-129E43303A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1" y="1259"/>
                    <a:ext cx="1" cy="5"/>
                  </a:xfrm>
                  <a:custGeom>
                    <a:avLst/>
                    <a:gdLst>
                      <a:gd name="T0" fmla="*/ 0 w 1"/>
                      <a:gd name="T1" fmla="*/ 0 h 3"/>
                      <a:gd name="T2" fmla="*/ 0 w 1"/>
                      <a:gd name="T3" fmla="*/ 8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" h="3">
                        <a:moveTo>
                          <a:pt x="0" y="0"/>
                        </a:moveTo>
                        <a:cubicBezTo>
                          <a:pt x="0" y="1"/>
                          <a:pt x="0" y="2"/>
                          <a:pt x="0" y="3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98" name="Freeform 483">
                    <a:extLst>
                      <a:ext uri="{FF2B5EF4-FFF2-40B4-BE49-F238E27FC236}">
                        <a16:creationId xmlns:a16="http://schemas.microsoft.com/office/drawing/2014/main" id="{31B53F76-2BB0-4240-80ED-31A29A438B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4" y="1291"/>
                    <a:ext cx="5" cy="9"/>
                  </a:xfrm>
                  <a:custGeom>
                    <a:avLst/>
                    <a:gdLst>
                      <a:gd name="T0" fmla="*/ 8 w 3"/>
                      <a:gd name="T1" fmla="*/ 16 h 5"/>
                      <a:gd name="T2" fmla="*/ 3 w 3"/>
                      <a:gd name="T3" fmla="*/ 0 h 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" h="5">
                        <a:moveTo>
                          <a:pt x="3" y="5"/>
                        </a:moveTo>
                        <a:cubicBezTo>
                          <a:pt x="1" y="4"/>
                          <a:pt x="0" y="2"/>
                          <a:pt x="1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99" name="Freeform 484">
                    <a:extLst>
                      <a:ext uri="{FF2B5EF4-FFF2-40B4-BE49-F238E27FC236}">
                        <a16:creationId xmlns:a16="http://schemas.microsoft.com/office/drawing/2014/main" id="{ACBA7CFA-C5A2-4835-B107-E3B6804521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1" y="1287"/>
                    <a:ext cx="18" cy="19"/>
                  </a:xfrm>
                  <a:custGeom>
                    <a:avLst/>
                    <a:gdLst>
                      <a:gd name="T0" fmla="*/ 9 w 10"/>
                      <a:gd name="T1" fmla="*/ 36 h 10"/>
                      <a:gd name="T2" fmla="*/ 0 w 10"/>
                      <a:gd name="T3" fmla="*/ 25 h 10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0" h="10">
                        <a:moveTo>
                          <a:pt x="3" y="10"/>
                        </a:moveTo>
                        <a:cubicBezTo>
                          <a:pt x="10" y="10"/>
                          <a:pt x="5" y="0"/>
                          <a:pt x="0" y="7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00" name="Freeform 485">
                    <a:extLst>
                      <a:ext uri="{FF2B5EF4-FFF2-40B4-BE49-F238E27FC236}">
                        <a16:creationId xmlns:a16="http://schemas.microsoft.com/office/drawing/2014/main" id="{342610BF-7B94-4609-81C1-50F31ECE66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7" y="1274"/>
                    <a:ext cx="7" cy="4"/>
                  </a:xfrm>
                  <a:custGeom>
                    <a:avLst/>
                    <a:gdLst>
                      <a:gd name="T0" fmla="*/ 0 w 4"/>
                      <a:gd name="T1" fmla="*/ 0 h 2"/>
                      <a:gd name="T2" fmla="*/ 12 w 4"/>
                      <a:gd name="T3" fmla="*/ 8 h 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" h="2">
                        <a:moveTo>
                          <a:pt x="0" y="0"/>
                        </a:moveTo>
                        <a:cubicBezTo>
                          <a:pt x="1" y="1"/>
                          <a:pt x="3" y="1"/>
                          <a:pt x="4" y="2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01" name="Freeform 486">
                    <a:extLst>
                      <a:ext uri="{FF2B5EF4-FFF2-40B4-BE49-F238E27FC236}">
                        <a16:creationId xmlns:a16="http://schemas.microsoft.com/office/drawing/2014/main" id="{6F616FD3-69C1-4F75-B0F3-B256996DBA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53" y="1281"/>
                    <a:ext cx="14" cy="14"/>
                  </a:xfrm>
                  <a:custGeom>
                    <a:avLst/>
                    <a:gdLst>
                      <a:gd name="T0" fmla="*/ 7 w 8"/>
                      <a:gd name="T1" fmla="*/ 28 h 7"/>
                      <a:gd name="T2" fmla="*/ 0 w 8"/>
                      <a:gd name="T3" fmla="*/ 16 h 7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8" h="7">
                        <a:moveTo>
                          <a:pt x="2" y="7"/>
                        </a:moveTo>
                        <a:cubicBezTo>
                          <a:pt x="8" y="3"/>
                          <a:pt x="0" y="0"/>
                          <a:pt x="0" y="4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02" name="Freeform 487">
                    <a:extLst>
                      <a:ext uri="{FF2B5EF4-FFF2-40B4-BE49-F238E27FC236}">
                        <a16:creationId xmlns:a16="http://schemas.microsoft.com/office/drawing/2014/main" id="{86DCB5D5-70AD-4949-ADF9-E2B516C996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2" y="1158"/>
                    <a:ext cx="17" cy="9"/>
                  </a:xfrm>
                  <a:custGeom>
                    <a:avLst/>
                    <a:gdLst>
                      <a:gd name="T0" fmla="*/ 5 w 10"/>
                      <a:gd name="T1" fmla="*/ 16 h 5"/>
                      <a:gd name="T2" fmla="*/ 24 w 10"/>
                      <a:gd name="T3" fmla="*/ 13 h 5"/>
                      <a:gd name="T4" fmla="*/ 0 w 10"/>
                      <a:gd name="T5" fmla="*/ 0 h 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0" h="5">
                        <a:moveTo>
                          <a:pt x="2" y="5"/>
                        </a:moveTo>
                        <a:cubicBezTo>
                          <a:pt x="4" y="5"/>
                          <a:pt x="8" y="5"/>
                          <a:pt x="8" y="4"/>
                        </a:cubicBezTo>
                        <a:cubicBezTo>
                          <a:pt x="10" y="0"/>
                          <a:pt x="2" y="0"/>
                          <a:pt x="0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03" name="Freeform 488">
                    <a:extLst>
                      <a:ext uri="{FF2B5EF4-FFF2-40B4-BE49-F238E27FC236}">
                        <a16:creationId xmlns:a16="http://schemas.microsoft.com/office/drawing/2014/main" id="{DBCBC904-7F51-41FB-8145-6554B8C7E0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0" y="1219"/>
                    <a:ext cx="9" cy="2"/>
                  </a:xfrm>
                  <a:custGeom>
                    <a:avLst/>
                    <a:gdLst>
                      <a:gd name="T0" fmla="*/ 16 w 5"/>
                      <a:gd name="T1" fmla="*/ 0 h 1"/>
                      <a:gd name="T2" fmla="*/ 0 w 5"/>
                      <a:gd name="T3" fmla="*/ 4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5" h="1">
                        <a:moveTo>
                          <a:pt x="5" y="0"/>
                        </a:moveTo>
                        <a:cubicBezTo>
                          <a:pt x="3" y="0"/>
                          <a:pt x="2" y="0"/>
                          <a:pt x="0" y="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04" name="Freeform 489">
                    <a:extLst>
                      <a:ext uri="{FF2B5EF4-FFF2-40B4-BE49-F238E27FC236}">
                        <a16:creationId xmlns:a16="http://schemas.microsoft.com/office/drawing/2014/main" id="{514C3611-5B29-487D-8B47-6FC964AC12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3" y="1359"/>
                    <a:ext cx="1" cy="8"/>
                  </a:xfrm>
                  <a:custGeom>
                    <a:avLst/>
                    <a:gdLst>
                      <a:gd name="T0" fmla="*/ 0 w 1"/>
                      <a:gd name="T1" fmla="*/ 0 h 4"/>
                      <a:gd name="T2" fmla="*/ 0 w 1"/>
                      <a:gd name="T3" fmla="*/ 16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" h="4">
                        <a:moveTo>
                          <a:pt x="0" y="0"/>
                        </a:moveTo>
                        <a:cubicBezTo>
                          <a:pt x="0" y="2"/>
                          <a:pt x="0" y="3"/>
                          <a:pt x="0" y="4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05" name="Freeform 490">
                    <a:extLst>
                      <a:ext uri="{FF2B5EF4-FFF2-40B4-BE49-F238E27FC236}">
                        <a16:creationId xmlns:a16="http://schemas.microsoft.com/office/drawing/2014/main" id="{DFA59A34-0D7E-4AB6-BA8B-FF851CD870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9" y="1407"/>
                    <a:ext cx="12" cy="11"/>
                  </a:xfrm>
                  <a:custGeom>
                    <a:avLst/>
                    <a:gdLst>
                      <a:gd name="T0" fmla="*/ 9 w 7"/>
                      <a:gd name="T1" fmla="*/ 0 h 6"/>
                      <a:gd name="T2" fmla="*/ 9 w 7"/>
                      <a:gd name="T3" fmla="*/ 17 h 6"/>
                      <a:gd name="T4" fmla="*/ 0 w 7"/>
                      <a:gd name="T5" fmla="*/ 0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" h="6">
                        <a:moveTo>
                          <a:pt x="3" y="0"/>
                        </a:moveTo>
                        <a:cubicBezTo>
                          <a:pt x="4" y="1"/>
                          <a:pt x="7" y="6"/>
                          <a:pt x="3" y="5"/>
                        </a:cubicBezTo>
                        <a:cubicBezTo>
                          <a:pt x="1" y="5"/>
                          <a:pt x="0" y="1"/>
                          <a:pt x="0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06" name="Freeform 491">
                    <a:extLst>
                      <a:ext uri="{FF2B5EF4-FFF2-40B4-BE49-F238E27FC236}">
                        <a16:creationId xmlns:a16="http://schemas.microsoft.com/office/drawing/2014/main" id="{5928581B-AC82-4EA9-96C9-0D48F3F298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48" y="1384"/>
                    <a:ext cx="14" cy="10"/>
                  </a:xfrm>
                  <a:custGeom>
                    <a:avLst/>
                    <a:gdLst>
                      <a:gd name="T0" fmla="*/ 9 w 8"/>
                      <a:gd name="T1" fmla="*/ 0 h 5"/>
                      <a:gd name="T2" fmla="*/ 4 w 8"/>
                      <a:gd name="T3" fmla="*/ 20 h 5"/>
                      <a:gd name="T4" fmla="*/ 25 w 8"/>
                      <a:gd name="T5" fmla="*/ 0 h 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" h="5">
                        <a:moveTo>
                          <a:pt x="3" y="0"/>
                        </a:moveTo>
                        <a:cubicBezTo>
                          <a:pt x="2" y="1"/>
                          <a:pt x="0" y="3"/>
                          <a:pt x="1" y="5"/>
                        </a:cubicBezTo>
                        <a:cubicBezTo>
                          <a:pt x="4" y="5"/>
                          <a:pt x="6" y="2"/>
                          <a:pt x="8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07" name="Freeform 492">
                    <a:extLst>
                      <a:ext uri="{FF2B5EF4-FFF2-40B4-BE49-F238E27FC236}">
                        <a16:creationId xmlns:a16="http://schemas.microsoft.com/office/drawing/2014/main" id="{DFBF3B22-BB04-4A80-8303-93961201E2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2" y="1477"/>
                    <a:ext cx="1" cy="12"/>
                  </a:xfrm>
                  <a:custGeom>
                    <a:avLst/>
                    <a:gdLst>
                      <a:gd name="T0" fmla="*/ 0 w 1"/>
                      <a:gd name="T1" fmla="*/ 0 h 6"/>
                      <a:gd name="T2" fmla="*/ 0 w 1"/>
                      <a:gd name="T3" fmla="*/ 24 h 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" h="6">
                        <a:moveTo>
                          <a:pt x="0" y="0"/>
                        </a:moveTo>
                        <a:cubicBezTo>
                          <a:pt x="0" y="2"/>
                          <a:pt x="0" y="4"/>
                          <a:pt x="0" y="6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08" name="Freeform 493">
                    <a:extLst>
                      <a:ext uri="{FF2B5EF4-FFF2-40B4-BE49-F238E27FC236}">
                        <a16:creationId xmlns:a16="http://schemas.microsoft.com/office/drawing/2014/main" id="{AE733EC0-85B1-4704-B6E5-BE266D8DCF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3" y="1515"/>
                    <a:ext cx="11" cy="4"/>
                  </a:xfrm>
                  <a:custGeom>
                    <a:avLst/>
                    <a:gdLst>
                      <a:gd name="T0" fmla="*/ 0 w 6"/>
                      <a:gd name="T1" fmla="*/ 8 h 2"/>
                      <a:gd name="T2" fmla="*/ 20 w 6"/>
                      <a:gd name="T3" fmla="*/ 0 h 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6" h="2">
                        <a:moveTo>
                          <a:pt x="0" y="2"/>
                        </a:moveTo>
                        <a:cubicBezTo>
                          <a:pt x="2" y="1"/>
                          <a:pt x="4" y="1"/>
                          <a:pt x="6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09" name="Freeform 494">
                    <a:extLst>
                      <a:ext uri="{FF2B5EF4-FFF2-40B4-BE49-F238E27FC236}">
                        <a16:creationId xmlns:a16="http://schemas.microsoft.com/office/drawing/2014/main" id="{F67DE954-BDC2-48AF-9BBB-BB775C1D79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08" y="1399"/>
                    <a:ext cx="11" cy="10"/>
                  </a:xfrm>
                  <a:custGeom>
                    <a:avLst/>
                    <a:gdLst>
                      <a:gd name="T0" fmla="*/ 13 w 6"/>
                      <a:gd name="T1" fmla="*/ 0 h 5"/>
                      <a:gd name="T2" fmla="*/ 20 w 6"/>
                      <a:gd name="T3" fmla="*/ 16 h 5"/>
                      <a:gd name="T4" fmla="*/ 0 w 6"/>
                      <a:gd name="T5" fmla="*/ 8 h 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6" h="5">
                        <a:moveTo>
                          <a:pt x="4" y="0"/>
                        </a:moveTo>
                        <a:cubicBezTo>
                          <a:pt x="4" y="2"/>
                          <a:pt x="5" y="3"/>
                          <a:pt x="6" y="4"/>
                        </a:cubicBezTo>
                        <a:cubicBezTo>
                          <a:pt x="3" y="5"/>
                          <a:pt x="1" y="4"/>
                          <a:pt x="0" y="2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10" name="Freeform 495">
                    <a:extLst>
                      <a:ext uri="{FF2B5EF4-FFF2-40B4-BE49-F238E27FC236}">
                        <a16:creationId xmlns:a16="http://schemas.microsoft.com/office/drawing/2014/main" id="{BA566BEF-D883-43DE-A9D0-9FF47F52AE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8" y="1084"/>
                    <a:ext cx="7" cy="11"/>
                  </a:xfrm>
                  <a:custGeom>
                    <a:avLst/>
                    <a:gdLst>
                      <a:gd name="T0" fmla="*/ 12 w 4"/>
                      <a:gd name="T1" fmla="*/ 0 h 6"/>
                      <a:gd name="T2" fmla="*/ 12 w 4"/>
                      <a:gd name="T3" fmla="*/ 20 h 6"/>
                      <a:gd name="T4" fmla="*/ 0 w 4"/>
                      <a:gd name="T5" fmla="*/ 13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" h="6">
                        <a:moveTo>
                          <a:pt x="4" y="0"/>
                        </a:moveTo>
                        <a:cubicBezTo>
                          <a:pt x="4" y="2"/>
                          <a:pt x="4" y="4"/>
                          <a:pt x="4" y="6"/>
                        </a:cubicBezTo>
                        <a:cubicBezTo>
                          <a:pt x="3" y="5"/>
                          <a:pt x="1" y="4"/>
                          <a:pt x="0" y="4"/>
                        </a:cubicBezTo>
                      </a:path>
                    </a:pathLst>
                  </a:custGeom>
                  <a:solidFill>
                    <a:srgbClr val="5858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11" name="Freeform 496">
                    <a:extLst>
                      <a:ext uri="{FF2B5EF4-FFF2-40B4-BE49-F238E27FC236}">
                        <a16:creationId xmlns:a16="http://schemas.microsoft.com/office/drawing/2014/main" id="{3691790D-F37F-4D15-A110-B34217C9C1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70" y="1270"/>
                    <a:ext cx="69" cy="11"/>
                  </a:xfrm>
                  <a:custGeom>
                    <a:avLst/>
                    <a:gdLst>
                      <a:gd name="T0" fmla="*/ 0 w 39"/>
                      <a:gd name="T1" fmla="*/ 0 h 6"/>
                      <a:gd name="T2" fmla="*/ 60 w 39"/>
                      <a:gd name="T3" fmla="*/ 11 h 6"/>
                      <a:gd name="T4" fmla="*/ 122 w 39"/>
                      <a:gd name="T5" fmla="*/ 4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6">
                        <a:moveTo>
                          <a:pt x="0" y="0"/>
                        </a:moveTo>
                        <a:cubicBezTo>
                          <a:pt x="6" y="2"/>
                          <a:pt x="13" y="2"/>
                          <a:pt x="19" y="3"/>
                        </a:cubicBezTo>
                        <a:cubicBezTo>
                          <a:pt x="27" y="5"/>
                          <a:pt x="32" y="6"/>
                          <a:pt x="39" y="1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12" name="Freeform 497">
                    <a:extLst>
                      <a:ext uri="{FF2B5EF4-FFF2-40B4-BE49-F238E27FC236}">
                        <a16:creationId xmlns:a16="http://schemas.microsoft.com/office/drawing/2014/main" id="{1EFE6A83-34CF-4E3B-B26A-997C5568EF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4" y="1276"/>
                    <a:ext cx="14" cy="15"/>
                  </a:xfrm>
                  <a:custGeom>
                    <a:avLst/>
                    <a:gdLst>
                      <a:gd name="T0" fmla="*/ 0 w 8"/>
                      <a:gd name="T1" fmla="*/ 0 h 8"/>
                      <a:gd name="T2" fmla="*/ 25 w 8"/>
                      <a:gd name="T3" fmla="*/ 28 h 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8" h="8">
                        <a:moveTo>
                          <a:pt x="0" y="0"/>
                        </a:moveTo>
                        <a:cubicBezTo>
                          <a:pt x="1" y="3"/>
                          <a:pt x="5" y="6"/>
                          <a:pt x="8" y="8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13" name="Freeform 498">
                    <a:extLst>
                      <a:ext uri="{FF2B5EF4-FFF2-40B4-BE49-F238E27FC236}">
                        <a16:creationId xmlns:a16="http://schemas.microsoft.com/office/drawing/2014/main" id="{7190FF00-37CA-4110-825F-CF8997A6DB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62" y="1308"/>
                    <a:ext cx="88" cy="48"/>
                  </a:xfrm>
                  <a:custGeom>
                    <a:avLst/>
                    <a:gdLst>
                      <a:gd name="T0" fmla="*/ 0 w 49"/>
                      <a:gd name="T1" fmla="*/ 69 h 25"/>
                      <a:gd name="T2" fmla="*/ 90 w 49"/>
                      <a:gd name="T3" fmla="*/ 69 h 25"/>
                      <a:gd name="T4" fmla="*/ 135 w 49"/>
                      <a:gd name="T5" fmla="*/ 56 h 25"/>
                      <a:gd name="T6" fmla="*/ 151 w 49"/>
                      <a:gd name="T7" fmla="*/ 0 h 2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9" h="25">
                        <a:moveTo>
                          <a:pt x="0" y="19"/>
                        </a:moveTo>
                        <a:cubicBezTo>
                          <a:pt x="10" y="25"/>
                          <a:pt x="18" y="20"/>
                          <a:pt x="28" y="19"/>
                        </a:cubicBezTo>
                        <a:cubicBezTo>
                          <a:pt x="33" y="18"/>
                          <a:pt x="38" y="18"/>
                          <a:pt x="42" y="15"/>
                        </a:cubicBezTo>
                        <a:cubicBezTo>
                          <a:pt x="49" y="11"/>
                          <a:pt x="46" y="6"/>
                          <a:pt x="47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14" name="Freeform 499">
                    <a:extLst>
                      <a:ext uri="{FF2B5EF4-FFF2-40B4-BE49-F238E27FC236}">
                        <a16:creationId xmlns:a16="http://schemas.microsoft.com/office/drawing/2014/main" id="{D7F0F5AF-60B7-428C-A543-7908A17788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0" y="3069"/>
                    <a:ext cx="511" cy="646"/>
                  </a:xfrm>
                  <a:custGeom>
                    <a:avLst/>
                    <a:gdLst>
                      <a:gd name="T0" fmla="*/ 466 w 287"/>
                      <a:gd name="T1" fmla="*/ 65 h 340"/>
                      <a:gd name="T2" fmla="*/ 415 w 287"/>
                      <a:gd name="T3" fmla="*/ 0 h 340"/>
                      <a:gd name="T4" fmla="*/ 244 w 287"/>
                      <a:gd name="T5" fmla="*/ 11 h 340"/>
                      <a:gd name="T6" fmla="*/ 219 w 287"/>
                      <a:gd name="T7" fmla="*/ 105 h 340"/>
                      <a:gd name="T8" fmla="*/ 166 w 287"/>
                      <a:gd name="T9" fmla="*/ 169 h 340"/>
                      <a:gd name="T10" fmla="*/ 69 w 287"/>
                      <a:gd name="T11" fmla="*/ 314 h 340"/>
                      <a:gd name="T12" fmla="*/ 45 w 287"/>
                      <a:gd name="T13" fmla="*/ 621 h 340"/>
                      <a:gd name="T14" fmla="*/ 77 w 287"/>
                      <a:gd name="T15" fmla="*/ 743 h 340"/>
                      <a:gd name="T16" fmla="*/ 77 w 287"/>
                      <a:gd name="T17" fmla="*/ 743 h 340"/>
                      <a:gd name="T18" fmla="*/ 80 w 287"/>
                      <a:gd name="T19" fmla="*/ 783 h 340"/>
                      <a:gd name="T20" fmla="*/ 80 w 287"/>
                      <a:gd name="T21" fmla="*/ 787 h 340"/>
                      <a:gd name="T22" fmla="*/ 50 w 287"/>
                      <a:gd name="T23" fmla="*/ 859 h 340"/>
                      <a:gd name="T24" fmla="*/ 50 w 287"/>
                      <a:gd name="T25" fmla="*/ 855 h 340"/>
                      <a:gd name="T26" fmla="*/ 50 w 287"/>
                      <a:gd name="T27" fmla="*/ 910 h 340"/>
                      <a:gd name="T28" fmla="*/ 48 w 287"/>
                      <a:gd name="T29" fmla="*/ 918 h 340"/>
                      <a:gd name="T30" fmla="*/ 0 w 287"/>
                      <a:gd name="T31" fmla="*/ 963 h 340"/>
                      <a:gd name="T32" fmla="*/ 89 w 287"/>
                      <a:gd name="T33" fmla="*/ 1047 h 340"/>
                      <a:gd name="T34" fmla="*/ 466 w 287"/>
                      <a:gd name="T35" fmla="*/ 1184 h 340"/>
                      <a:gd name="T36" fmla="*/ 796 w 287"/>
                      <a:gd name="T37" fmla="*/ 1188 h 340"/>
                      <a:gd name="T38" fmla="*/ 833 w 287"/>
                      <a:gd name="T39" fmla="*/ 646 h 340"/>
                      <a:gd name="T40" fmla="*/ 739 w 287"/>
                      <a:gd name="T41" fmla="*/ 365 h 340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287" h="340">
                        <a:moveTo>
                          <a:pt x="147" y="18"/>
                        </a:moveTo>
                        <a:cubicBezTo>
                          <a:pt x="147" y="17"/>
                          <a:pt x="133" y="1"/>
                          <a:pt x="131" y="0"/>
                        </a:cubicBezTo>
                        <a:cubicBezTo>
                          <a:pt x="129" y="0"/>
                          <a:pt x="77" y="3"/>
                          <a:pt x="77" y="3"/>
                        </a:cubicBezTo>
                        <a:cubicBezTo>
                          <a:pt x="69" y="29"/>
                          <a:pt x="69" y="29"/>
                          <a:pt x="69" y="29"/>
                        </a:cubicBezTo>
                        <a:cubicBezTo>
                          <a:pt x="52" y="47"/>
                          <a:pt x="52" y="47"/>
                          <a:pt x="52" y="47"/>
                        </a:cubicBezTo>
                        <a:cubicBezTo>
                          <a:pt x="22" y="87"/>
                          <a:pt x="22" y="87"/>
                          <a:pt x="22" y="87"/>
                        </a:cubicBezTo>
                        <a:cubicBezTo>
                          <a:pt x="14" y="172"/>
                          <a:pt x="14" y="172"/>
                          <a:pt x="14" y="172"/>
                        </a:cubicBezTo>
                        <a:cubicBezTo>
                          <a:pt x="24" y="206"/>
                          <a:pt x="24" y="206"/>
                          <a:pt x="24" y="206"/>
                        </a:cubicBezTo>
                        <a:cubicBezTo>
                          <a:pt x="24" y="206"/>
                          <a:pt x="24" y="206"/>
                          <a:pt x="24" y="206"/>
                        </a:cubicBezTo>
                        <a:cubicBezTo>
                          <a:pt x="25" y="208"/>
                          <a:pt x="25" y="212"/>
                          <a:pt x="25" y="217"/>
                        </a:cubicBezTo>
                        <a:cubicBezTo>
                          <a:pt x="25" y="218"/>
                          <a:pt x="25" y="218"/>
                          <a:pt x="25" y="218"/>
                        </a:cubicBezTo>
                        <a:cubicBezTo>
                          <a:pt x="24" y="229"/>
                          <a:pt x="19" y="237"/>
                          <a:pt x="16" y="238"/>
                        </a:cubicBezTo>
                        <a:cubicBezTo>
                          <a:pt x="16" y="237"/>
                          <a:pt x="16" y="237"/>
                          <a:pt x="16" y="237"/>
                        </a:cubicBezTo>
                        <a:cubicBezTo>
                          <a:pt x="18" y="241"/>
                          <a:pt x="20" y="247"/>
                          <a:pt x="16" y="252"/>
                        </a:cubicBezTo>
                        <a:cubicBezTo>
                          <a:pt x="15" y="254"/>
                          <a:pt x="15" y="254"/>
                          <a:pt x="15" y="254"/>
                        </a:cubicBezTo>
                        <a:cubicBezTo>
                          <a:pt x="11" y="261"/>
                          <a:pt x="6" y="266"/>
                          <a:pt x="0" y="267"/>
                        </a:cubicBezTo>
                        <a:cubicBezTo>
                          <a:pt x="9" y="278"/>
                          <a:pt x="19" y="285"/>
                          <a:pt x="28" y="290"/>
                        </a:cubicBezTo>
                        <a:cubicBezTo>
                          <a:pt x="58" y="304"/>
                          <a:pt x="99" y="316"/>
                          <a:pt x="147" y="328"/>
                        </a:cubicBezTo>
                        <a:cubicBezTo>
                          <a:pt x="194" y="340"/>
                          <a:pt x="229" y="339"/>
                          <a:pt x="251" y="329"/>
                        </a:cubicBezTo>
                        <a:cubicBezTo>
                          <a:pt x="283" y="313"/>
                          <a:pt x="287" y="254"/>
                          <a:pt x="263" y="179"/>
                        </a:cubicBezTo>
                        <a:cubicBezTo>
                          <a:pt x="249" y="133"/>
                          <a:pt x="233" y="101"/>
                          <a:pt x="233" y="101"/>
                        </a:cubicBezTo>
                      </a:path>
                    </a:pathLst>
                  </a:custGeom>
                  <a:solidFill>
                    <a:srgbClr val="F2C6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15" name="Freeform 500">
                    <a:extLst>
                      <a:ext uri="{FF2B5EF4-FFF2-40B4-BE49-F238E27FC236}">
                        <a16:creationId xmlns:a16="http://schemas.microsoft.com/office/drawing/2014/main" id="{43AF88DB-DAC2-426C-B2AB-3D7CE0C17E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8" y="2997"/>
                    <a:ext cx="59" cy="80"/>
                  </a:xfrm>
                  <a:custGeom>
                    <a:avLst/>
                    <a:gdLst>
                      <a:gd name="T0" fmla="*/ 105 w 33"/>
                      <a:gd name="T1" fmla="*/ 19 h 42"/>
                      <a:gd name="T2" fmla="*/ 41 w 33"/>
                      <a:gd name="T3" fmla="*/ 0 h 42"/>
                      <a:gd name="T4" fmla="*/ 25 w 33"/>
                      <a:gd name="T5" fmla="*/ 61 h 42"/>
                      <a:gd name="T6" fmla="*/ 77 w 33"/>
                      <a:gd name="T7" fmla="*/ 80 h 42"/>
                      <a:gd name="T8" fmla="*/ 23 w 33"/>
                      <a:gd name="T9" fmla="*/ 80 h 42"/>
                      <a:gd name="T10" fmla="*/ 25 w 33"/>
                      <a:gd name="T11" fmla="*/ 149 h 42"/>
                      <a:gd name="T12" fmla="*/ 105 w 33"/>
                      <a:gd name="T13" fmla="*/ 152 h 42"/>
                      <a:gd name="T14" fmla="*/ 105 w 33"/>
                      <a:gd name="T15" fmla="*/ 19 h 4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3" h="42">
                        <a:moveTo>
                          <a:pt x="33" y="5"/>
                        </a:moveTo>
                        <a:cubicBezTo>
                          <a:pt x="24" y="3"/>
                          <a:pt x="16" y="1"/>
                          <a:pt x="13" y="0"/>
                        </a:cubicBezTo>
                        <a:cubicBezTo>
                          <a:pt x="6" y="0"/>
                          <a:pt x="3" y="12"/>
                          <a:pt x="8" y="17"/>
                        </a:cubicBezTo>
                        <a:cubicBezTo>
                          <a:pt x="12" y="19"/>
                          <a:pt x="24" y="22"/>
                          <a:pt x="24" y="22"/>
                        </a:cubicBezTo>
                        <a:cubicBezTo>
                          <a:pt x="17" y="22"/>
                          <a:pt x="10" y="22"/>
                          <a:pt x="7" y="22"/>
                        </a:cubicBezTo>
                        <a:cubicBezTo>
                          <a:pt x="1" y="24"/>
                          <a:pt x="0" y="39"/>
                          <a:pt x="8" y="41"/>
                        </a:cubicBezTo>
                        <a:cubicBezTo>
                          <a:pt x="16" y="41"/>
                          <a:pt x="25" y="41"/>
                          <a:pt x="33" y="42"/>
                        </a:cubicBezTo>
                        <a:cubicBezTo>
                          <a:pt x="33" y="29"/>
                          <a:pt x="33" y="16"/>
                          <a:pt x="33" y="5"/>
                        </a:cubicBezTo>
                        <a:close/>
                      </a:path>
                    </a:pathLst>
                  </a:custGeom>
                  <a:solidFill>
                    <a:srgbClr val="B0D0E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16" name="Freeform 501">
                    <a:extLst>
                      <a:ext uri="{FF2B5EF4-FFF2-40B4-BE49-F238E27FC236}">
                        <a16:creationId xmlns:a16="http://schemas.microsoft.com/office/drawing/2014/main" id="{9263F248-CA35-4C47-AB48-F771A6D410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2" y="3097"/>
                    <a:ext cx="49" cy="27"/>
                  </a:xfrm>
                  <a:custGeom>
                    <a:avLst/>
                    <a:gdLst>
                      <a:gd name="T0" fmla="*/ 9 w 27"/>
                      <a:gd name="T1" fmla="*/ 41 h 14"/>
                      <a:gd name="T2" fmla="*/ 82 w 27"/>
                      <a:gd name="T3" fmla="*/ 52 h 14"/>
                      <a:gd name="T4" fmla="*/ 89 w 27"/>
                      <a:gd name="T5" fmla="*/ 0 h 14"/>
                      <a:gd name="T6" fmla="*/ 0 w 27"/>
                      <a:gd name="T7" fmla="*/ 41 h 14"/>
                      <a:gd name="T8" fmla="*/ 9 w 27"/>
                      <a:gd name="T9" fmla="*/ 41 h 1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7" h="14">
                        <a:moveTo>
                          <a:pt x="3" y="11"/>
                        </a:moveTo>
                        <a:cubicBezTo>
                          <a:pt x="10" y="11"/>
                          <a:pt x="17" y="12"/>
                          <a:pt x="25" y="14"/>
                        </a:cubicBezTo>
                        <a:cubicBezTo>
                          <a:pt x="26" y="9"/>
                          <a:pt x="26" y="4"/>
                          <a:pt x="27" y="0"/>
                        </a:cubicBezTo>
                        <a:cubicBezTo>
                          <a:pt x="17" y="0"/>
                          <a:pt x="8" y="3"/>
                          <a:pt x="0" y="11"/>
                        </a:cubicBezTo>
                        <a:lnTo>
                          <a:pt x="3" y="11"/>
                        </a:lnTo>
                        <a:close/>
                      </a:path>
                    </a:pathLst>
                  </a:custGeom>
                  <a:solidFill>
                    <a:srgbClr val="DE00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17" name="Freeform 502">
                    <a:extLst>
                      <a:ext uri="{FF2B5EF4-FFF2-40B4-BE49-F238E27FC236}">
                        <a16:creationId xmlns:a16="http://schemas.microsoft.com/office/drawing/2014/main" id="{5B6978C7-2C63-4D5C-AC2F-1604B4A295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1" y="2858"/>
                    <a:ext cx="261" cy="447"/>
                  </a:xfrm>
                  <a:custGeom>
                    <a:avLst/>
                    <a:gdLst>
                      <a:gd name="T0" fmla="*/ 352 w 146"/>
                      <a:gd name="T1" fmla="*/ 120 h 235"/>
                      <a:gd name="T2" fmla="*/ 341 w 146"/>
                      <a:gd name="T3" fmla="*/ 108 h 235"/>
                      <a:gd name="T4" fmla="*/ 349 w 146"/>
                      <a:gd name="T5" fmla="*/ 61 h 235"/>
                      <a:gd name="T6" fmla="*/ 304 w 146"/>
                      <a:gd name="T7" fmla="*/ 36 h 235"/>
                      <a:gd name="T8" fmla="*/ 281 w 146"/>
                      <a:gd name="T9" fmla="*/ 76 h 235"/>
                      <a:gd name="T10" fmla="*/ 279 w 146"/>
                      <a:gd name="T11" fmla="*/ 21 h 235"/>
                      <a:gd name="T12" fmla="*/ 231 w 146"/>
                      <a:gd name="T13" fmla="*/ 19 h 235"/>
                      <a:gd name="T14" fmla="*/ 191 w 146"/>
                      <a:gd name="T15" fmla="*/ 93 h 235"/>
                      <a:gd name="T16" fmla="*/ 175 w 146"/>
                      <a:gd name="T17" fmla="*/ 40 h 235"/>
                      <a:gd name="T18" fmla="*/ 129 w 146"/>
                      <a:gd name="T19" fmla="*/ 48 h 235"/>
                      <a:gd name="T20" fmla="*/ 114 w 146"/>
                      <a:gd name="T21" fmla="*/ 124 h 235"/>
                      <a:gd name="T22" fmla="*/ 109 w 146"/>
                      <a:gd name="T23" fmla="*/ 141 h 235"/>
                      <a:gd name="T24" fmla="*/ 4 w 146"/>
                      <a:gd name="T25" fmla="*/ 401 h 235"/>
                      <a:gd name="T26" fmla="*/ 16 w 146"/>
                      <a:gd name="T27" fmla="*/ 614 h 235"/>
                      <a:gd name="T28" fmla="*/ 16 w 146"/>
                      <a:gd name="T29" fmla="*/ 614 h 235"/>
                      <a:gd name="T30" fmla="*/ 57 w 146"/>
                      <a:gd name="T31" fmla="*/ 690 h 235"/>
                      <a:gd name="T32" fmla="*/ 61 w 146"/>
                      <a:gd name="T33" fmla="*/ 774 h 235"/>
                      <a:gd name="T34" fmla="*/ 64 w 146"/>
                      <a:gd name="T35" fmla="*/ 814 h 235"/>
                      <a:gd name="T36" fmla="*/ 154 w 146"/>
                      <a:gd name="T37" fmla="*/ 807 h 235"/>
                      <a:gd name="T38" fmla="*/ 154 w 146"/>
                      <a:gd name="T39" fmla="*/ 763 h 235"/>
                      <a:gd name="T40" fmla="*/ 188 w 146"/>
                      <a:gd name="T41" fmla="*/ 573 h 235"/>
                      <a:gd name="T42" fmla="*/ 207 w 146"/>
                      <a:gd name="T43" fmla="*/ 506 h 235"/>
                      <a:gd name="T44" fmla="*/ 207 w 146"/>
                      <a:gd name="T45" fmla="*/ 506 h 235"/>
                      <a:gd name="T46" fmla="*/ 207 w 146"/>
                      <a:gd name="T47" fmla="*/ 506 h 235"/>
                      <a:gd name="T48" fmla="*/ 202 w 146"/>
                      <a:gd name="T49" fmla="*/ 466 h 235"/>
                      <a:gd name="T50" fmla="*/ 198 w 146"/>
                      <a:gd name="T51" fmla="*/ 466 h 235"/>
                      <a:gd name="T52" fmla="*/ 236 w 146"/>
                      <a:gd name="T53" fmla="*/ 293 h 235"/>
                      <a:gd name="T54" fmla="*/ 236 w 146"/>
                      <a:gd name="T55" fmla="*/ 293 h 235"/>
                      <a:gd name="T56" fmla="*/ 284 w 146"/>
                      <a:gd name="T57" fmla="*/ 304 h 235"/>
                      <a:gd name="T58" fmla="*/ 284 w 146"/>
                      <a:gd name="T59" fmla="*/ 304 h 235"/>
                      <a:gd name="T60" fmla="*/ 284 w 146"/>
                      <a:gd name="T61" fmla="*/ 304 h 235"/>
                      <a:gd name="T62" fmla="*/ 349 w 146"/>
                      <a:gd name="T63" fmla="*/ 301 h 235"/>
                      <a:gd name="T64" fmla="*/ 467 w 146"/>
                      <a:gd name="T65" fmla="*/ 297 h 235"/>
                      <a:gd name="T66" fmla="*/ 352 w 146"/>
                      <a:gd name="T67" fmla="*/ 120 h 235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0" t="0" r="r" b="b"/>
                    <a:pathLst>
                      <a:path w="146" h="235">
                        <a:moveTo>
                          <a:pt x="110" y="33"/>
                        </a:moveTo>
                        <a:cubicBezTo>
                          <a:pt x="109" y="33"/>
                          <a:pt x="107" y="31"/>
                          <a:pt x="107" y="30"/>
                        </a:cubicBezTo>
                        <a:cubicBezTo>
                          <a:pt x="107" y="25"/>
                          <a:pt x="108" y="22"/>
                          <a:pt x="109" y="17"/>
                        </a:cubicBezTo>
                        <a:cubicBezTo>
                          <a:pt x="112" y="9"/>
                          <a:pt x="99" y="1"/>
                          <a:pt x="95" y="10"/>
                        </a:cubicBezTo>
                        <a:cubicBezTo>
                          <a:pt x="93" y="12"/>
                          <a:pt x="91" y="16"/>
                          <a:pt x="88" y="21"/>
                        </a:cubicBezTo>
                        <a:cubicBezTo>
                          <a:pt x="88" y="21"/>
                          <a:pt x="88" y="7"/>
                          <a:pt x="87" y="6"/>
                        </a:cubicBezTo>
                        <a:cubicBezTo>
                          <a:pt x="82" y="0"/>
                          <a:pt x="74" y="2"/>
                          <a:pt x="72" y="5"/>
                        </a:cubicBezTo>
                        <a:cubicBezTo>
                          <a:pt x="69" y="8"/>
                          <a:pt x="71" y="25"/>
                          <a:pt x="60" y="26"/>
                        </a:cubicBezTo>
                        <a:cubicBezTo>
                          <a:pt x="52" y="25"/>
                          <a:pt x="57" y="13"/>
                          <a:pt x="55" y="11"/>
                        </a:cubicBezTo>
                        <a:cubicBezTo>
                          <a:pt x="49" y="6"/>
                          <a:pt x="43" y="9"/>
                          <a:pt x="40" y="13"/>
                        </a:cubicBezTo>
                        <a:cubicBezTo>
                          <a:pt x="39" y="20"/>
                          <a:pt x="38" y="28"/>
                          <a:pt x="36" y="34"/>
                        </a:cubicBezTo>
                        <a:cubicBezTo>
                          <a:pt x="36" y="36"/>
                          <a:pt x="34" y="38"/>
                          <a:pt x="34" y="39"/>
                        </a:cubicBezTo>
                        <a:cubicBezTo>
                          <a:pt x="4" y="64"/>
                          <a:pt x="1" y="82"/>
                          <a:pt x="1" y="111"/>
                        </a:cubicBezTo>
                        <a:cubicBezTo>
                          <a:pt x="1" y="123"/>
                          <a:pt x="0" y="148"/>
                          <a:pt x="5" y="170"/>
                        </a:cubicBezTo>
                        <a:cubicBezTo>
                          <a:pt x="5" y="170"/>
                          <a:pt x="5" y="170"/>
                          <a:pt x="5" y="170"/>
                        </a:cubicBezTo>
                        <a:cubicBezTo>
                          <a:pt x="9" y="177"/>
                          <a:pt x="12" y="184"/>
                          <a:pt x="18" y="191"/>
                        </a:cubicBezTo>
                        <a:cubicBezTo>
                          <a:pt x="21" y="196"/>
                          <a:pt x="21" y="204"/>
                          <a:pt x="19" y="214"/>
                        </a:cubicBezTo>
                        <a:cubicBezTo>
                          <a:pt x="19" y="216"/>
                          <a:pt x="19" y="222"/>
                          <a:pt x="20" y="225"/>
                        </a:cubicBezTo>
                        <a:cubicBezTo>
                          <a:pt x="26" y="235"/>
                          <a:pt x="49" y="231"/>
                          <a:pt x="48" y="223"/>
                        </a:cubicBezTo>
                        <a:cubicBezTo>
                          <a:pt x="48" y="220"/>
                          <a:pt x="48" y="211"/>
                          <a:pt x="48" y="211"/>
                        </a:cubicBezTo>
                        <a:cubicBezTo>
                          <a:pt x="49" y="194"/>
                          <a:pt x="52" y="175"/>
                          <a:pt x="59" y="158"/>
                        </a:cubicBezTo>
                        <a:cubicBezTo>
                          <a:pt x="62" y="150"/>
                          <a:pt x="64" y="144"/>
                          <a:pt x="65" y="140"/>
                        </a:cubicBezTo>
                        <a:cubicBezTo>
                          <a:pt x="65" y="140"/>
                          <a:pt x="65" y="140"/>
                          <a:pt x="65" y="140"/>
                        </a:cubicBezTo>
                        <a:cubicBezTo>
                          <a:pt x="65" y="140"/>
                          <a:pt x="65" y="140"/>
                          <a:pt x="65" y="140"/>
                        </a:cubicBezTo>
                        <a:cubicBezTo>
                          <a:pt x="67" y="133"/>
                          <a:pt x="66" y="131"/>
                          <a:pt x="63" y="129"/>
                        </a:cubicBezTo>
                        <a:cubicBezTo>
                          <a:pt x="62" y="129"/>
                          <a:pt x="62" y="129"/>
                          <a:pt x="62" y="129"/>
                        </a:cubicBezTo>
                        <a:cubicBezTo>
                          <a:pt x="56" y="99"/>
                          <a:pt x="65" y="85"/>
                          <a:pt x="74" y="81"/>
                        </a:cubicBezTo>
                        <a:cubicBezTo>
                          <a:pt x="74" y="81"/>
                          <a:pt x="74" y="81"/>
                          <a:pt x="74" y="81"/>
                        </a:cubicBezTo>
                        <a:cubicBezTo>
                          <a:pt x="78" y="83"/>
                          <a:pt x="82" y="84"/>
                          <a:pt x="89" y="84"/>
                        </a:cubicBezTo>
                        <a:cubicBezTo>
                          <a:pt x="89" y="84"/>
                          <a:pt x="89" y="84"/>
                          <a:pt x="89" y="84"/>
                        </a:cubicBezTo>
                        <a:cubicBezTo>
                          <a:pt x="89" y="84"/>
                          <a:pt x="89" y="84"/>
                          <a:pt x="89" y="84"/>
                        </a:cubicBezTo>
                        <a:cubicBezTo>
                          <a:pt x="95" y="84"/>
                          <a:pt x="101" y="83"/>
                          <a:pt x="109" y="83"/>
                        </a:cubicBezTo>
                        <a:cubicBezTo>
                          <a:pt x="120" y="82"/>
                          <a:pt x="133" y="82"/>
                          <a:pt x="146" y="82"/>
                        </a:cubicBezTo>
                        <a:cubicBezTo>
                          <a:pt x="141" y="61"/>
                          <a:pt x="129" y="43"/>
                          <a:pt x="110" y="33"/>
                        </a:cubicBezTo>
                        <a:close/>
                      </a:path>
                    </a:pathLst>
                  </a:custGeom>
                  <a:solidFill>
                    <a:srgbClr val="DE00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18" name="Freeform 503">
                    <a:extLst>
                      <a:ext uri="{FF2B5EF4-FFF2-40B4-BE49-F238E27FC236}">
                        <a16:creationId xmlns:a16="http://schemas.microsoft.com/office/drawing/2014/main" id="{10BA2CA3-C250-4F5C-ADB9-7A422BBB25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8" y="3092"/>
                    <a:ext cx="44" cy="24"/>
                  </a:xfrm>
                  <a:custGeom>
                    <a:avLst/>
                    <a:gdLst>
                      <a:gd name="T0" fmla="*/ 7 w 25"/>
                      <a:gd name="T1" fmla="*/ 41 h 13"/>
                      <a:gd name="T2" fmla="*/ 56 w 25"/>
                      <a:gd name="T3" fmla="*/ 37 h 13"/>
                      <a:gd name="T4" fmla="*/ 65 w 25"/>
                      <a:gd name="T5" fmla="*/ 37 h 13"/>
                      <a:gd name="T6" fmla="*/ 65 w 25"/>
                      <a:gd name="T7" fmla="*/ 4 h 13"/>
                      <a:gd name="T8" fmla="*/ 0 w 25"/>
                      <a:gd name="T9" fmla="*/ 33 h 1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13">
                        <a:moveTo>
                          <a:pt x="2" y="12"/>
                        </a:moveTo>
                        <a:cubicBezTo>
                          <a:pt x="5" y="12"/>
                          <a:pt x="16" y="9"/>
                          <a:pt x="18" y="11"/>
                        </a:cubicBezTo>
                        <a:cubicBezTo>
                          <a:pt x="20" y="13"/>
                          <a:pt x="20" y="13"/>
                          <a:pt x="21" y="11"/>
                        </a:cubicBezTo>
                        <a:cubicBezTo>
                          <a:pt x="23" y="9"/>
                          <a:pt x="25" y="2"/>
                          <a:pt x="21" y="1"/>
                        </a:cubicBezTo>
                        <a:cubicBezTo>
                          <a:pt x="16" y="0"/>
                          <a:pt x="3" y="5"/>
                          <a:pt x="0" y="10"/>
                        </a:cubicBezTo>
                      </a:path>
                    </a:pathLst>
                  </a:custGeom>
                  <a:solidFill>
                    <a:srgbClr val="CA0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19" name="Freeform 504">
                    <a:extLst>
                      <a:ext uri="{FF2B5EF4-FFF2-40B4-BE49-F238E27FC236}">
                        <a16:creationId xmlns:a16="http://schemas.microsoft.com/office/drawing/2014/main" id="{1D076894-9F68-4B7E-9490-507773EC3E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5" y="2957"/>
                    <a:ext cx="148" cy="62"/>
                  </a:xfrm>
                  <a:custGeom>
                    <a:avLst/>
                    <a:gdLst>
                      <a:gd name="T0" fmla="*/ 45 w 83"/>
                      <a:gd name="T1" fmla="*/ 92 h 33"/>
                      <a:gd name="T2" fmla="*/ 77 w 83"/>
                      <a:gd name="T3" fmla="*/ 105 h 33"/>
                      <a:gd name="T4" fmla="*/ 118 w 83"/>
                      <a:gd name="T5" fmla="*/ 105 h 33"/>
                      <a:gd name="T6" fmla="*/ 203 w 83"/>
                      <a:gd name="T7" fmla="*/ 105 h 33"/>
                      <a:gd name="T8" fmla="*/ 244 w 83"/>
                      <a:gd name="T9" fmla="*/ 105 h 33"/>
                      <a:gd name="T10" fmla="*/ 255 w 83"/>
                      <a:gd name="T11" fmla="*/ 77 h 33"/>
                      <a:gd name="T12" fmla="*/ 210 w 83"/>
                      <a:gd name="T13" fmla="*/ 0 h 33"/>
                      <a:gd name="T14" fmla="*/ 212 w 83"/>
                      <a:gd name="T15" fmla="*/ 73 h 33"/>
                      <a:gd name="T16" fmla="*/ 134 w 83"/>
                      <a:gd name="T17" fmla="*/ 73 h 33"/>
                      <a:gd name="T18" fmla="*/ 52 w 83"/>
                      <a:gd name="T19" fmla="*/ 71 h 33"/>
                      <a:gd name="T20" fmla="*/ 0 w 83"/>
                      <a:gd name="T21" fmla="*/ 116 h 3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83" h="33">
                        <a:moveTo>
                          <a:pt x="14" y="26"/>
                        </a:moveTo>
                        <a:cubicBezTo>
                          <a:pt x="20" y="26"/>
                          <a:pt x="20" y="27"/>
                          <a:pt x="24" y="30"/>
                        </a:cubicBezTo>
                        <a:cubicBezTo>
                          <a:pt x="28" y="32"/>
                          <a:pt x="33" y="31"/>
                          <a:pt x="37" y="30"/>
                        </a:cubicBezTo>
                        <a:cubicBezTo>
                          <a:pt x="46" y="30"/>
                          <a:pt x="55" y="30"/>
                          <a:pt x="64" y="30"/>
                        </a:cubicBezTo>
                        <a:cubicBezTo>
                          <a:pt x="68" y="30"/>
                          <a:pt x="73" y="30"/>
                          <a:pt x="77" y="30"/>
                        </a:cubicBezTo>
                        <a:cubicBezTo>
                          <a:pt x="83" y="30"/>
                          <a:pt x="82" y="27"/>
                          <a:pt x="80" y="22"/>
                        </a:cubicBezTo>
                        <a:cubicBezTo>
                          <a:pt x="77" y="15"/>
                          <a:pt x="72" y="4"/>
                          <a:pt x="66" y="0"/>
                        </a:cubicBezTo>
                        <a:cubicBezTo>
                          <a:pt x="66" y="7"/>
                          <a:pt x="77" y="15"/>
                          <a:pt x="67" y="21"/>
                        </a:cubicBezTo>
                        <a:cubicBezTo>
                          <a:pt x="59" y="26"/>
                          <a:pt x="50" y="23"/>
                          <a:pt x="42" y="21"/>
                        </a:cubicBezTo>
                        <a:cubicBezTo>
                          <a:pt x="33" y="19"/>
                          <a:pt x="24" y="16"/>
                          <a:pt x="16" y="20"/>
                        </a:cubicBezTo>
                        <a:cubicBezTo>
                          <a:pt x="10" y="22"/>
                          <a:pt x="1" y="26"/>
                          <a:pt x="0" y="33"/>
                        </a:cubicBezTo>
                      </a:path>
                    </a:pathLst>
                  </a:custGeom>
                  <a:solidFill>
                    <a:srgbClr val="CA0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20" name="Freeform 505">
                    <a:extLst>
                      <a:ext uri="{FF2B5EF4-FFF2-40B4-BE49-F238E27FC236}">
                        <a16:creationId xmlns:a16="http://schemas.microsoft.com/office/drawing/2014/main" id="{4465A55D-936F-4AFE-B01A-0171BEA3EA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5" y="2955"/>
                    <a:ext cx="103" cy="222"/>
                  </a:xfrm>
                  <a:custGeom>
                    <a:avLst/>
                    <a:gdLst>
                      <a:gd name="T0" fmla="*/ 167 w 58"/>
                      <a:gd name="T1" fmla="*/ 4 h 117"/>
                      <a:gd name="T2" fmla="*/ 89 w 58"/>
                      <a:gd name="T3" fmla="*/ 21 h 117"/>
                      <a:gd name="T4" fmla="*/ 7 w 58"/>
                      <a:gd name="T5" fmla="*/ 0 h 117"/>
                      <a:gd name="T6" fmla="*/ 7 w 58"/>
                      <a:gd name="T7" fmla="*/ 4 h 117"/>
                      <a:gd name="T8" fmla="*/ 9 w 58"/>
                      <a:gd name="T9" fmla="*/ 406 h 117"/>
                      <a:gd name="T10" fmla="*/ 9 w 58"/>
                      <a:gd name="T11" fmla="*/ 410 h 117"/>
                      <a:gd name="T12" fmla="*/ 9 w 58"/>
                      <a:gd name="T13" fmla="*/ 410 h 117"/>
                      <a:gd name="T14" fmla="*/ 60 w 58"/>
                      <a:gd name="T15" fmla="*/ 378 h 117"/>
                      <a:gd name="T16" fmla="*/ 114 w 58"/>
                      <a:gd name="T17" fmla="*/ 378 h 117"/>
                      <a:gd name="T18" fmla="*/ 155 w 58"/>
                      <a:gd name="T19" fmla="*/ 389 h 117"/>
                      <a:gd name="T20" fmla="*/ 179 w 58"/>
                      <a:gd name="T21" fmla="*/ 421 h 117"/>
                      <a:gd name="T22" fmla="*/ 183 w 58"/>
                      <a:gd name="T23" fmla="*/ 414 h 117"/>
                      <a:gd name="T24" fmla="*/ 167 w 58"/>
                      <a:gd name="T25" fmla="*/ 4 h 1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58" h="117">
                        <a:moveTo>
                          <a:pt x="53" y="1"/>
                        </a:moveTo>
                        <a:cubicBezTo>
                          <a:pt x="52" y="4"/>
                          <a:pt x="41" y="6"/>
                          <a:pt x="28" y="6"/>
                        </a:cubicBezTo>
                        <a:cubicBezTo>
                          <a:pt x="14" y="6"/>
                          <a:pt x="2" y="4"/>
                          <a:pt x="2" y="0"/>
                        </a:cubicBezTo>
                        <a:cubicBezTo>
                          <a:pt x="2" y="0"/>
                          <a:pt x="2" y="1"/>
                          <a:pt x="2" y="1"/>
                        </a:cubicBezTo>
                        <a:cubicBezTo>
                          <a:pt x="0" y="25"/>
                          <a:pt x="1" y="99"/>
                          <a:pt x="3" y="113"/>
                        </a:cubicBezTo>
                        <a:cubicBezTo>
                          <a:pt x="3" y="114"/>
                          <a:pt x="3" y="114"/>
                          <a:pt x="3" y="114"/>
                        </a:cubicBezTo>
                        <a:cubicBezTo>
                          <a:pt x="3" y="114"/>
                          <a:pt x="3" y="114"/>
                          <a:pt x="3" y="114"/>
                        </a:cubicBezTo>
                        <a:cubicBezTo>
                          <a:pt x="7" y="109"/>
                          <a:pt x="13" y="106"/>
                          <a:pt x="19" y="105"/>
                        </a:cubicBezTo>
                        <a:cubicBezTo>
                          <a:pt x="24" y="105"/>
                          <a:pt x="33" y="104"/>
                          <a:pt x="36" y="105"/>
                        </a:cubicBezTo>
                        <a:cubicBezTo>
                          <a:pt x="40" y="106"/>
                          <a:pt x="46" y="106"/>
                          <a:pt x="49" y="108"/>
                        </a:cubicBezTo>
                        <a:cubicBezTo>
                          <a:pt x="53" y="111"/>
                          <a:pt x="55" y="114"/>
                          <a:pt x="57" y="117"/>
                        </a:cubicBezTo>
                        <a:cubicBezTo>
                          <a:pt x="58" y="115"/>
                          <a:pt x="58" y="115"/>
                          <a:pt x="58" y="115"/>
                        </a:cubicBezTo>
                        <a:cubicBezTo>
                          <a:pt x="55" y="105"/>
                          <a:pt x="54" y="17"/>
                          <a:pt x="53" y="1"/>
                        </a:cubicBezTo>
                        <a:close/>
                      </a:path>
                    </a:pathLst>
                  </a:custGeom>
                  <a:solidFill>
                    <a:srgbClr val="B0D0E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21" name="Freeform 506">
                    <a:extLst>
                      <a:ext uri="{FF2B5EF4-FFF2-40B4-BE49-F238E27FC236}">
                        <a16:creationId xmlns:a16="http://schemas.microsoft.com/office/drawing/2014/main" id="{6B880EFF-94ED-4FEA-847E-5AF68FFAD3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1" y="3153"/>
                    <a:ext cx="168" cy="424"/>
                  </a:xfrm>
                  <a:custGeom>
                    <a:avLst/>
                    <a:gdLst>
                      <a:gd name="T0" fmla="*/ 173 w 94"/>
                      <a:gd name="T1" fmla="*/ 677 h 223"/>
                      <a:gd name="T2" fmla="*/ 191 w 94"/>
                      <a:gd name="T3" fmla="*/ 751 h 223"/>
                      <a:gd name="T4" fmla="*/ 188 w 94"/>
                      <a:gd name="T5" fmla="*/ 759 h 223"/>
                      <a:gd name="T6" fmla="*/ 141 w 94"/>
                      <a:gd name="T7" fmla="*/ 806 h 223"/>
                      <a:gd name="T8" fmla="*/ 4 w 94"/>
                      <a:gd name="T9" fmla="*/ 376 h 223"/>
                      <a:gd name="T10" fmla="*/ 36 w 94"/>
                      <a:gd name="T11" fmla="*/ 145 h 223"/>
                      <a:gd name="T12" fmla="*/ 70 w 94"/>
                      <a:gd name="T13" fmla="*/ 36 h 223"/>
                      <a:gd name="T14" fmla="*/ 122 w 94"/>
                      <a:gd name="T15" fmla="*/ 4 h 223"/>
                      <a:gd name="T16" fmla="*/ 175 w 94"/>
                      <a:gd name="T17" fmla="*/ 4 h 223"/>
                      <a:gd name="T18" fmla="*/ 218 w 94"/>
                      <a:gd name="T19" fmla="*/ 15 h 223"/>
                      <a:gd name="T20" fmla="*/ 291 w 94"/>
                      <a:gd name="T21" fmla="*/ 129 h 223"/>
                      <a:gd name="T22" fmla="*/ 293 w 94"/>
                      <a:gd name="T23" fmla="*/ 213 h 223"/>
                      <a:gd name="T24" fmla="*/ 284 w 94"/>
                      <a:gd name="T25" fmla="*/ 308 h 223"/>
                      <a:gd name="T26" fmla="*/ 291 w 94"/>
                      <a:gd name="T27" fmla="*/ 337 h 223"/>
                      <a:gd name="T28" fmla="*/ 218 w 94"/>
                      <a:gd name="T29" fmla="*/ 586 h 223"/>
                      <a:gd name="T30" fmla="*/ 220 w 94"/>
                      <a:gd name="T31" fmla="*/ 626 h 223"/>
                      <a:gd name="T32" fmla="*/ 220 w 94"/>
                      <a:gd name="T33" fmla="*/ 629 h 223"/>
                      <a:gd name="T34" fmla="*/ 191 w 94"/>
                      <a:gd name="T35" fmla="*/ 702 h 223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94" h="223">
                        <a:moveTo>
                          <a:pt x="54" y="187"/>
                        </a:moveTo>
                        <a:cubicBezTo>
                          <a:pt x="58" y="191"/>
                          <a:pt x="66" y="199"/>
                          <a:pt x="60" y="208"/>
                        </a:cubicBezTo>
                        <a:cubicBezTo>
                          <a:pt x="59" y="210"/>
                          <a:pt x="59" y="210"/>
                          <a:pt x="59" y="210"/>
                        </a:cubicBezTo>
                        <a:cubicBezTo>
                          <a:pt x="55" y="217"/>
                          <a:pt x="50" y="222"/>
                          <a:pt x="44" y="223"/>
                        </a:cubicBezTo>
                        <a:cubicBezTo>
                          <a:pt x="13" y="214"/>
                          <a:pt x="3" y="159"/>
                          <a:pt x="1" y="104"/>
                        </a:cubicBezTo>
                        <a:cubicBezTo>
                          <a:pt x="0" y="64"/>
                          <a:pt x="6" y="53"/>
                          <a:pt x="11" y="40"/>
                        </a:cubicBezTo>
                        <a:cubicBezTo>
                          <a:pt x="21" y="23"/>
                          <a:pt x="18" y="15"/>
                          <a:pt x="22" y="10"/>
                        </a:cubicBezTo>
                        <a:cubicBezTo>
                          <a:pt x="26" y="5"/>
                          <a:pt x="32" y="2"/>
                          <a:pt x="38" y="1"/>
                        </a:cubicBezTo>
                        <a:cubicBezTo>
                          <a:pt x="43" y="1"/>
                          <a:pt x="52" y="0"/>
                          <a:pt x="55" y="1"/>
                        </a:cubicBezTo>
                        <a:cubicBezTo>
                          <a:pt x="59" y="2"/>
                          <a:pt x="65" y="2"/>
                          <a:pt x="68" y="4"/>
                        </a:cubicBezTo>
                        <a:cubicBezTo>
                          <a:pt x="79" y="12"/>
                          <a:pt x="81" y="24"/>
                          <a:pt x="91" y="36"/>
                        </a:cubicBezTo>
                        <a:cubicBezTo>
                          <a:pt x="94" y="41"/>
                          <a:pt x="94" y="49"/>
                          <a:pt x="92" y="59"/>
                        </a:cubicBezTo>
                        <a:cubicBezTo>
                          <a:pt x="91" y="67"/>
                          <a:pt x="92" y="83"/>
                          <a:pt x="89" y="85"/>
                        </a:cubicBezTo>
                        <a:cubicBezTo>
                          <a:pt x="92" y="88"/>
                          <a:pt x="91" y="93"/>
                          <a:pt x="91" y="93"/>
                        </a:cubicBezTo>
                        <a:cubicBezTo>
                          <a:pt x="91" y="127"/>
                          <a:pt x="74" y="156"/>
                          <a:pt x="68" y="162"/>
                        </a:cubicBezTo>
                        <a:cubicBezTo>
                          <a:pt x="68" y="162"/>
                          <a:pt x="69" y="168"/>
                          <a:pt x="69" y="173"/>
                        </a:cubicBezTo>
                        <a:cubicBezTo>
                          <a:pt x="69" y="174"/>
                          <a:pt x="69" y="174"/>
                          <a:pt x="69" y="174"/>
                        </a:cubicBezTo>
                        <a:cubicBezTo>
                          <a:pt x="68" y="185"/>
                          <a:pt x="63" y="193"/>
                          <a:pt x="60" y="194"/>
                        </a:cubicBezTo>
                      </a:path>
                    </a:pathLst>
                  </a:custGeom>
                  <a:solidFill>
                    <a:srgbClr val="CCB1C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22" name="Freeform 507">
                    <a:extLst>
                      <a:ext uri="{FF2B5EF4-FFF2-40B4-BE49-F238E27FC236}">
                        <a16:creationId xmlns:a16="http://schemas.microsoft.com/office/drawing/2014/main" id="{405AC87D-DE35-4A94-9716-6AF584F2A1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3" y="3529"/>
                    <a:ext cx="105" cy="194"/>
                  </a:xfrm>
                  <a:custGeom>
                    <a:avLst/>
                    <a:gdLst>
                      <a:gd name="T0" fmla="*/ 82 w 59"/>
                      <a:gd name="T1" fmla="*/ 91 h 102"/>
                      <a:gd name="T2" fmla="*/ 0 w 59"/>
                      <a:gd name="T3" fmla="*/ 0 h 102"/>
                      <a:gd name="T4" fmla="*/ 9 w 59"/>
                      <a:gd name="T5" fmla="*/ 108 h 102"/>
                      <a:gd name="T6" fmla="*/ 12 w 59"/>
                      <a:gd name="T7" fmla="*/ 344 h 102"/>
                      <a:gd name="T8" fmla="*/ 12 w 59"/>
                      <a:gd name="T9" fmla="*/ 344 h 102"/>
                      <a:gd name="T10" fmla="*/ 12 w 59"/>
                      <a:gd name="T11" fmla="*/ 348 h 102"/>
                      <a:gd name="T12" fmla="*/ 98 w 59"/>
                      <a:gd name="T13" fmla="*/ 369 h 102"/>
                      <a:gd name="T14" fmla="*/ 187 w 59"/>
                      <a:gd name="T15" fmla="*/ 348 h 102"/>
                      <a:gd name="T16" fmla="*/ 187 w 59"/>
                      <a:gd name="T17" fmla="*/ 344 h 102"/>
                      <a:gd name="T18" fmla="*/ 187 w 59"/>
                      <a:gd name="T19" fmla="*/ 344 h 102"/>
                      <a:gd name="T20" fmla="*/ 187 w 59"/>
                      <a:gd name="T21" fmla="*/ 181 h 102"/>
                      <a:gd name="T22" fmla="*/ 171 w 59"/>
                      <a:gd name="T23" fmla="*/ 173 h 102"/>
                      <a:gd name="T24" fmla="*/ 82 w 59"/>
                      <a:gd name="T25" fmla="*/ 91 h 10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59" h="102">
                        <a:moveTo>
                          <a:pt x="26" y="25"/>
                        </a:moveTo>
                        <a:cubicBezTo>
                          <a:pt x="15" y="22"/>
                          <a:pt x="6" y="13"/>
                          <a:pt x="0" y="0"/>
                        </a:cubicBezTo>
                        <a:cubicBezTo>
                          <a:pt x="2" y="11"/>
                          <a:pt x="3" y="21"/>
                          <a:pt x="3" y="30"/>
                        </a:cubicBezTo>
                        <a:cubicBezTo>
                          <a:pt x="3" y="60"/>
                          <a:pt x="4" y="76"/>
                          <a:pt x="4" y="95"/>
                        </a:cubicBezTo>
                        <a:cubicBezTo>
                          <a:pt x="4" y="95"/>
                          <a:pt x="4" y="95"/>
                          <a:pt x="4" y="95"/>
                        </a:cubicBezTo>
                        <a:cubicBezTo>
                          <a:pt x="4" y="95"/>
                          <a:pt x="4" y="96"/>
                          <a:pt x="4" y="96"/>
                        </a:cubicBezTo>
                        <a:cubicBezTo>
                          <a:pt x="4" y="99"/>
                          <a:pt x="16" y="102"/>
                          <a:pt x="31" y="102"/>
                        </a:cubicBezTo>
                        <a:cubicBezTo>
                          <a:pt x="46" y="102"/>
                          <a:pt x="59" y="99"/>
                          <a:pt x="59" y="96"/>
                        </a:cubicBezTo>
                        <a:cubicBezTo>
                          <a:pt x="59" y="96"/>
                          <a:pt x="59" y="95"/>
                          <a:pt x="59" y="95"/>
                        </a:cubicBezTo>
                        <a:cubicBezTo>
                          <a:pt x="59" y="95"/>
                          <a:pt x="59" y="95"/>
                          <a:pt x="59" y="95"/>
                        </a:cubicBezTo>
                        <a:cubicBezTo>
                          <a:pt x="59" y="50"/>
                          <a:pt x="59" y="50"/>
                          <a:pt x="59" y="50"/>
                        </a:cubicBezTo>
                        <a:cubicBezTo>
                          <a:pt x="57" y="49"/>
                          <a:pt x="55" y="49"/>
                          <a:pt x="54" y="48"/>
                        </a:cubicBezTo>
                        <a:cubicBezTo>
                          <a:pt x="45" y="43"/>
                          <a:pt x="35" y="36"/>
                          <a:pt x="26" y="25"/>
                        </a:cubicBezTo>
                        <a:close/>
                      </a:path>
                    </a:pathLst>
                  </a:custGeom>
                  <a:solidFill>
                    <a:srgbClr val="B0D0E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23" name="Freeform 508">
                    <a:extLst>
                      <a:ext uri="{FF2B5EF4-FFF2-40B4-BE49-F238E27FC236}">
                        <a16:creationId xmlns:a16="http://schemas.microsoft.com/office/drawing/2014/main" id="{B3CE21D8-4B07-4790-A24F-F8B59E6B45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8" y="3579"/>
                    <a:ext cx="59" cy="144"/>
                  </a:xfrm>
                  <a:custGeom>
                    <a:avLst/>
                    <a:gdLst>
                      <a:gd name="T0" fmla="*/ 0 w 33"/>
                      <a:gd name="T1" fmla="*/ 4 h 76"/>
                      <a:gd name="T2" fmla="*/ 64 w 33"/>
                      <a:gd name="T3" fmla="*/ 176 h 76"/>
                      <a:gd name="T4" fmla="*/ 61 w 33"/>
                      <a:gd name="T5" fmla="*/ 241 h 76"/>
                      <a:gd name="T6" fmla="*/ 0 w 33"/>
                      <a:gd name="T7" fmla="*/ 269 h 76"/>
                      <a:gd name="T8" fmla="*/ 98 w 33"/>
                      <a:gd name="T9" fmla="*/ 248 h 76"/>
                      <a:gd name="T10" fmla="*/ 102 w 33"/>
                      <a:gd name="T11" fmla="*/ 197 h 76"/>
                      <a:gd name="T12" fmla="*/ 102 w 33"/>
                      <a:gd name="T13" fmla="*/ 129 h 76"/>
                      <a:gd name="T14" fmla="*/ 98 w 33"/>
                      <a:gd name="T15" fmla="*/ 89 h 76"/>
                      <a:gd name="T16" fmla="*/ 57 w 33"/>
                      <a:gd name="T17" fmla="*/ 61 h 76"/>
                      <a:gd name="T18" fmla="*/ 0 w 33"/>
                      <a:gd name="T19" fmla="*/ 0 h 7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3" h="76">
                        <a:moveTo>
                          <a:pt x="0" y="1"/>
                        </a:moveTo>
                        <a:cubicBezTo>
                          <a:pt x="11" y="16"/>
                          <a:pt x="19" y="30"/>
                          <a:pt x="20" y="49"/>
                        </a:cubicBezTo>
                        <a:cubicBezTo>
                          <a:pt x="21" y="54"/>
                          <a:pt x="22" y="62"/>
                          <a:pt x="19" y="67"/>
                        </a:cubicBezTo>
                        <a:cubicBezTo>
                          <a:pt x="15" y="71"/>
                          <a:pt x="5" y="73"/>
                          <a:pt x="0" y="75"/>
                        </a:cubicBezTo>
                        <a:cubicBezTo>
                          <a:pt x="7" y="75"/>
                          <a:pt x="26" y="76"/>
                          <a:pt x="31" y="69"/>
                        </a:cubicBezTo>
                        <a:cubicBezTo>
                          <a:pt x="33" y="65"/>
                          <a:pt x="32" y="59"/>
                          <a:pt x="32" y="55"/>
                        </a:cubicBezTo>
                        <a:cubicBezTo>
                          <a:pt x="32" y="48"/>
                          <a:pt x="32" y="30"/>
                          <a:pt x="32" y="36"/>
                        </a:cubicBezTo>
                        <a:cubicBezTo>
                          <a:pt x="32" y="76"/>
                          <a:pt x="32" y="25"/>
                          <a:pt x="31" y="25"/>
                        </a:cubicBezTo>
                        <a:cubicBezTo>
                          <a:pt x="28" y="22"/>
                          <a:pt x="21" y="20"/>
                          <a:pt x="18" y="17"/>
                        </a:cubicBezTo>
                        <a:cubicBezTo>
                          <a:pt x="11" y="12"/>
                          <a:pt x="4" y="6"/>
                          <a:pt x="0" y="0"/>
                        </a:cubicBezTo>
                      </a:path>
                    </a:pathLst>
                  </a:custGeom>
                  <a:solidFill>
                    <a:srgbClr val="8ABEE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24" name="Freeform 509">
                    <a:extLst>
                      <a:ext uri="{FF2B5EF4-FFF2-40B4-BE49-F238E27FC236}">
                        <a16:creationId xmlns:a16="http://schemas.microsoft.com/office/drawing/2014/main" id="{AF7EA030-B5EE-4223-ADBD-1CFFFF908C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8" y="3215"/>
                    <a:ext cx="68" cy="42"/>
                  </a:xfrm>
                  <a:custGeom>
                    <a:avLst/>
                    <a:gdLst>
                      <a:gd name="T0" fmla="*/ 113 w 38"/>
                      <a:gd name="T1" fmla="*/ 25 h 22"/>
                      <a:gd name="T2" fmla="*/ 122 w 38"/>
                      <a:gd name="T3" fmla="*/ 4 h 22"/>
                      <a:gd name="T4" fmla="*/ 23 w 38"/>
                      <a:gd name="T5" fmla="*/ 4 h 22"/>
                      <a:gd name="T6" fmla="*/ 25 w 38"/>
                      <a:gd name="T7" fmla="*/ 76 h 22"/>
                      <a:gd name="T8" fmla="*/ 97 w 38"/>
                      <a:gd name="T9" fmla="*/ 80 h 22"/>
                      <a:gd name="T10" fmla="*/ 113 w 38"/>
                      <a:gd name="T11" fmla="*/ 25 h 2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8" h="22">
                        <a:moveTo>
                          <a:pt x="35" y="7"/>
                        </a:moveTo>
                        <a:cubicBezTo>
                          <a:pt x="36" y="5"/>
                          <a:pt x="37" y="3"/>
                          <a:pt x="38" y="1"/>
                        </a:cubicBezTo>
                        <a:cubicBezTo>
                          <a:pt x="28" y="0"/>
                          <a:pt x="10" y="1"/>
                          <a:pt x="7" y="1"/>
                        </a:cubicBezTo>
                        <a:cubicBezTo>
                          <a:pt x="3" y="2"/>
                          <a:pt x="0" y="19"/>
                          <a:pt x="8" y="21"/>
                        </a:cubicBezTo>
                        <a:cubicBezTo>
                          <a:pt x="12" y="21"/>
                          <a:pt x="22" y="22"/>
                          <a:pt x="30" y="22"/>
                        </a:cubicBezTo>
                        <a:cubicBezTo>
                          <a:pt x="31" y="16"/>
                          <a:pt x="33" y="12"/>
                          <a:pt x="35" y="7"/>
                        </a:cubicBezTo>
                        <a:close/>
                      </a:path>
                    </a:pathLst>
                  </a:custGeom>
                  <a:solidFill>
                    <a:srgbClr val="DE00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25" name="Freeform 510">
                    <a:extLst>
                      <a:ext uri="{FF2B5EF4-FFF2-40B4-BE49-F238E27FC236}">
                        <a16:creationId xmlns:a16="http://schemas.microsoft.com/office/drawing/2014/main" id="{926BA23C-F08A-4861-B49F-50854A7B0F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1" y="3172"/>
                    <a:ext cx="69" cy="38"/>
                  </a:xfrm>
                  <a:custGeom>
                    <a:avLst/>
                    <a:gdLst>
                      <a:gd name="T0" fmla="*/ 122 w 39"/>
                      <a:gd name="T1" fmla="*/ 0 h 20"/>
                      <a:gd name="T2" fmla="*/ 122 w 39"/>
                      <a:gd name="T3" fmla="*/ 0 h 20"/>
                      <a:gd name="T4" fmla="*/ 16 w 39"/>
                      <a:gd name="T5" fmla="*/ 0 h 20"/>
                      <a:gd name="T6" fmla="*/ 19 w 39"/>
                      <a:gd name="T7" fmla="*/ 68 h 20"/>
                      <a:gd name="T8" fmla="*/ 103 w 39"/>
                      <a:gd name="T9" fmla="*/ 72 h 20"/>
                      <a:gd name="T10" fmla="*/ 122 w 39"/>
                      <a:gd name="T11" fmla="*/ 0 h 2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9" h="20">
                        <a:moveTo>
                          <a:pt x="39" y="0"/>
                        </a:move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26" y="0"/>
                          <a:pt x="9" y="0"/>
                          <a:pt x="5" y="0"/>
                        </a:cubicBezTo>
                        <a:cubicBezTo>
                          <a:pt x="0" y="3"/>
                          <a:pt x="0" y="18"/>
                          <a:pt x="6" y="19"/>
                        </a:cubicBezTo>
                        <a:cubicBezTo>
                          <a:pt x="9" y="20"/>
                          <a:pt x="24" y="20"/>
                          <a:pt x="33" y="20"/>
                        </a:cubicBezTo>
                        <a:cubicBezTo>
                          <a:pt x="37" y="9"/>
                          <a:pt x="36" y="4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DE00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26" name="Freeform 511">
                    <a:extLst>
                      <a:ext uri="{FF2B5EF4-FFF2-40B4-BE49-F238E27FC236}">
                        <a16:creationId xmlns:a16="http://schemas.microsoft.com/office/drawing/2014/main" id="{9B8FFB25-5E09-42E4-AEFA-A0683C3928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2" y="3118"/>
                    <a:ext cx="200" cy="200"/>
                  </a:xfrm>
                  <a:custGeom>
                    <a:avLst/>
                    <a:gdLst>
                      <a:gd name="T0" fmla="*/ 98 w 112"/>
                      <a:gd name="T1" fmla="*/ 0 h 105"/>
                      <a:gd name="T2" fmla="*/ 252 w 112"/>
                      <a:gd name="T3" fmla="*/ 55 h 105"/>
                      <a:gd name="T4" fmla="*/ 259 w 112"/>
                      <a:gd name="T5" fmla="*/ 51 h 105"/>
                      <a:gd name="T6" fmla="*/ 336 w 112"/>
                      <a:gd name="T7" fmla="*/ 152 h 105"/>
                      <a:gd name="T8" fmla="*/ 350 w 112"/>
                      <a:gd name="T9" fmla="*/ 250 h 105"/>
                      <a:gd name="T10" fmla="*/ 338 w 112"/>
                      <a:gd name="T11" fmla="*/ 290 h 105"/>
                      <a:gd name="T12" fmla="*/ 313 w 112"/>
                      <a:gd name="T13" fmla="*/ 337 h 105"/>
                      <a:gd name="T14" fmla="*/ 261 w 112"/>
                      <a:gd name="T15" fmla="*/ 349 h 105"/>
                      <a:gd name="T16" fmla="*/ 207 w 112"/>
                      <a:gd name="T17" fmla="*/ 360 h 105"/>
                      <a:gd name="T18" fmla="*/ 105 w 112"/>
                      <a:gd name="T19" fmla="*/ 341 h 105"/>
                      <a:gd name="T20" fmla="*/ 23 w 112"/>
                      <a:gd name="T21" fmla="*/ 301 h 105"/>
                      <a:gd name="T22" fmla="*/ 13 w 112"/>
                      <a:gd name="T23" fmla="*/ 204 h 105"/>
                      <a:gd name="T24" fmla="*/ 36 w 112"/>
                      <a:gd name="T25" fmla="*/ 112 h 105"/>
                      <a:gd name="T26" fmla="*/ 89 w 112"/>
                      <a:gd name="T27" fmla="*/ 0 h 105"/>
                      <a:gd name="T28" fmla="*/ 98 w 112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112" h="105">
                        <a:moveTo>
                          <a:pt x="31" y="0"/>
                        </a:moveTo>
                        <a:cubicBezTo>
                          <a:pt x="45" y="1"/>
                          <a:pt x="65" y="3"/>
                          <a:pt x="79" y="15"/>
                        </a:cubicBezTo>
                        <a:cubicBezTo>
                          <a:pt x="81" y="14"/>
                          <a:pt x="81" y="14"/>
                          <a:pt x="81" y="14"/>
                        </a:cubicBezTo>
                        <a:cubicBezTo>
                          <a:pt x="89" y="17"/>
                          <a:pt x="98" y="31"/>
                          <a:pt x="105" y="42"/>
                        </a:cubicBezTo>
                        <a:cubicBezTo>
                          <a:pt x="109" y="51"/>
                          <a:pt x="112" y="59"/>
                          <a:pt x="110" y="69"/>
                        </a:cubicBezTo>
                        <a:cubicBezTo>
                          <a:pt x="109" y="72"/>
                          <a:pt x="108" y="76"/>
                          <a:pt x="106" y="80"/>
                        </a:cubicBezTo>
                        <a:cubicBezTo>
                          <a:pt x="103" y="85"/>
                          <a:pt x="103" y="90"/>
                          <a:pt x="98" y="93"/>
                        </a:cubicBezTo>
                        <a:cubicBezTo>
                          <a:pt x="94" y="96"/>
                          <a:pt x="86" y="95"/>
                          <a:pt x="82" y="96"/>
                        </a:cubicBezTo>
                        <a:cubicBezTo>
                          <a:pt x="75" y="98"/>
                          <a:pt x="67" y="102"/>
                          <a:pt x="65" y="99"/>
                        </a:cubicBezTo>
                        <a:cubicBezTo>
                          <a:pt x="54" y="105"/>
                          <a:pt x="45" y="101"/>
                          <a:pt x="33" y="94"/>
                        </a:cubicBezTo>
                        <a:cubicBezTo>
                          <a:pt x="20" y="86"/>
                          <a:pt x="15" y="91"/>
                          <a:pt x="7" y="83"/>
                        </a:cubicBezTo>
                        <a:cubicBezTo>
                          <a:pt x="0" y="74"/>
                          <a:pt x="1" y="67"/>
                          <a:pt x="4" y="56"/>
                        </a:cubicBezTo>
                        <a:cubicBezTo>
                          <a:pt x="5" y="47"/>
                          <a:pt x="8" y="40"/>
                          <a:pt x="11" y="31"/>
                        </a:cubicBezTo>
                        <a:cubicBezTo>
                          <a:pt x="16" y="16"/>
                          <a:pt x="21" y="6"/>
                          <a:pt x="28" y="0"/>
                        </a:cubicBez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CB1C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27" name="Freeform 512">
                    <a:extLst>
                      <a:ext uri="{FF2B5EF4-FFF2-40B4-BE49-F238E27FC236}">
                        <a16:creationId xmlns:a16="http://schemas.microsoft.com/office/drawing/2014/main" id="{72ADFE10-96E6-4CBE-A656-5B07321AE6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2" y="3269"/>
                    <a:ext cx="30" cy="26"/>
                  </a:xfrm>
                  <a:custGeom>
                    <a:avLst/>
                    <a:gdLst>
                      <a:gd name="T0" fmla="*/ 0 w 17"/>
                      <a:gd name="T1" fmla="*/ 0 h 14"/>
                      <a:gd name="T2" fmla="*/ 19 w 17"/>
                      <a:gd name="T3" fmla="*/ 24 h 14"/>
                      <a:gd name="T4" fmla="*/ 53 w 17"/>
                      <a:gd name="T5" fmla="*/ 48 h 1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4">
                        <a:moveTo>
                          <a:pt x="0" y="0"/>
                        </a:moveTo>
                        <a:cubicBezTo>
                          <a:pt x="3" y="1"/>
                          <a:pt x="4" y="5"/>
                          <a:pt x="6" y="7"/>
                        </a:cubicBezTo>
                        <a:cubicBezTo>
                          <a:pt x="9" y="10"/>
                          <a:pt x="14" y="13"/>
                          <a:pt x="17" y="14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28" name="Freeform 513">
                    <a:extLst>
                      <a:ext uri="{FF2B5EF4-FFF2-40B4-BE49-F238E27FC236}">
                        <a16:creationId xmlns:a16="http://schemas.microsoft.com/office/drawing/2014/main" id="{81BD6B43-56ED-4DB5-87C3-E8E113DC25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6" y="3451"/>
                    <a:ext cx="15" cy="67"/>
                  </a:xfrm>
                  <a:custGeom>
                    <a:avLst/>
                    <a:gdLst>
                      <a:gd name="T0" fmla="*/ 28 w 8"/>
                      <a:gd name="T1" fmla="*/ 0 h 35"/>
                      <a:gd name="T2" fmla="*/ 21 w 8"/>
                      <a:gd name="T3" fmla="*/ 65 h 35"/>
                      <a:gd name="T4" fmla="*/ 21 w 8"/>
                      <a:gd name="T5" fmla="*/ 69 h 35"/>
                      <a:gd name="T6" fmla="*/ 0 w 8"/>
                      <a:gd name="T7" fmla="*/ 128 h 3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8" h="35">
                        <a:moveTo>
                          <a:pt x="8" y="0"/>
                        </a:moveTo>
                        <a:cubicBezTo>
                          <a:pt x="7" y="4"/>
                          <a:pt x="6" y="15"/>
                          <a:pt x="6" y="18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5" y="30"/>
                          <a:pt x="3" y="34"/>
                          <a:pt x="0" y="35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29" name="Freeform 514">
                    <a:extLst>
                      <a:ext uri="{FF2B5EF4-FFF2-40B4-BE49-F238E27FC236}">
                        <a16:creationId xmlns:a16="http://schemas.microsoft.com/office/drawing/2014/main" id="{32C4FC21-0506-44C7-B07D-7769AF7FE0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2" y="3213"/>
                    <a:ext cx="40" cy="244"/>
                  </a:xfrm>
                  <a:custGeom>
                    <a:avLst/>
                    <a:gdLst>
                      <a:gd name="T0" fmla="*/ 60 w 22"/>
                      <a:gd name="T1" fmla="*/ 0 h 128"/>
                      <a:gd name="T2" fmla="*/ 65 w 22"/>
                      <a:gd name="T3" fmla="*/ 97 h 128"/>
                      <a:gd name="T4" fmla="*/ 64 w 22"/>
                      <a:gd name="T5" fmla="*/ 185 h 128"/>
                      <a:gd name="T6" fmla="*/ 64 w 22"/>
                      <a:gd name="T7" fmla="*/ 225 h 128"/>
                      <a:gd name="T8" fmla="*/ 4 w 22"/>
                      <a:gd name="T9" fmla="*/ 454 h 128"/>
                      <a:gd name="T10" fmla="*/ 0 w 22"/>
                      <a:gd name="T11" fmla="*/ 465 h 1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2" h="128">
                        <a:moveTo>
                          <a:pt x="18" y="0"/>
                        </a:moveTo>
                        <a:cubicBezTo>
                          <a:pt x="22" y="5"/>
                          <a:pt x="22" y="17"/>
                          <a:pt x="20" y="27"/>
                        </a:cubicBezTo>
                        <a:cubicBezTo>
                          <a:pt x="20" y="35"/>
                          <a:pt x="22" y="49"/>
                          <a:pt x="19" y="51"/>
                        </a:cubicBezTo>
                        <a:cubicBezTo>
                          <a:pt x="22" y="54"/>
                          <a:pt x="19" y="62"/>
                          <a:pt x="19" y="62"/>
                        </a:cubicBezTo>
                        <a:cubicBezTo>
                          <a:pt x="20" y="95"/>
                          <a:pt x="6" y="122"/>
                          <a:pt x="1" y="125"/>
                        </a:cubicBezTo>
                        <a:cubicBezTo>
                          <a:pt x="1" y="125"/>
                          <a:pt x="0" y="126"/>
                          <a:pt x="0" y="128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30" name="Freeform 515">
                    <a:extLst>
                      <a:ext uri="{FF2B5EF4-FFF2-40B4-BE49-F238E27FC236}">
                        <a16:creationId xmlns:a16="http://schemas.microsoft.com/office/drawing/2014/main" id="{36456805-070D-421E-9172-BFDAAA525B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6" y="3166"/>
                    <a:ext cx="59" cy="352"/>
                  </a:xfrm>
                  <a:custGeom>
                    <a:avLst/>
                    <a:gdLst>
                      <a:gd name="T0" fmla="*/ 38 w 33"/>
                      <a:gd name="T1" fmla="*/ 0 h 185"/>
                      <a:gd name="T2" fmla="*/ 97 w 33"/>
                      <a:gd name="T3" fmla="*/ 105 h 185"/>
                      <a:gd name="T4" fmla="*/ 98 w 33"/>
                      <a:gd name="T5" fmla="*/ 188 h 185"/>
                      <a:gd name="T6" fmla="*/ 93 w 33"/>
                      <a:gd name="T7" fmla="*/ 280 h 185"/>
                      <a:gd name="T8" fmla="*/ 97 w 33"/>
                      <a:gd name="T9" fmla="*/ 312 h 185"/>
                      <a:gd name="T10" fmla="*/ 25 w 33"/>
                      <a:gd name="T11" fmla="*/ 550 h 185"/>
                      <a:gd name="T12" fmla="*/ 25 w 33"/>
                      <a:gd name="T13" fmla="*/ 597 h 185"/>
                      <a:gd name="T14" fmla="*/ 25 w 33"/>
                      <a:gd name="T15" fmla="*/ 605 h 185"/>
                      <a:gd name="T16" fmla="*/ 0 w 33"/>
                      <a:gd name="T17" fmla="*/ 670 h 18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33" h="185">
                        <a:moveTo>
                          <a:pt x="12" y="0"/>
                        </a:moveTo>
                        <a:cubicBezTo>
                          <a:pt x="20" y="8"/>
                          <a:pt x="21" y="18"/>
                          <a:pt x="30" y="29"/>
                        </a:cubicBezTo>
                        <a:cubicBezTo>
                          <a:pt x="33" y="33"/>
                          <a:pt x="33" y="42"/>
                          <a:pt x="31" y="52"/>
                        </a:cubicBezTo>
                        <a:cubicBezTo>
                          <a:pt x="30" y="59"/>
                          <a:pt x="32" y="75"/>
                          <a:pt x="29" y="77"/>
                        </a:cubicBezTo>
                        <a:cubicBezTo>
                          <a:pt x="32" y="80"/>
                          <a:pt x="30" y="86"/>
                          <a:pt x="30" y="86"/>
                        </a:cubicBezTo>
                        <a:cubicBezTo>
                          <a:pt x="30" y="119"/>
                          <a:pt x="13" y="149"/>
                          <a:pt x="8" y="152"/>
                        </a:cubicBezTo>
                        <a:cubicBezTo>
                          <a:pt x="8" y="152"/>
                          <a:pt x="8" y="161"/>
                          <a:pt x="8" y="165"/>
                        </a:cubicBezTo>
                        <a:cubicBezTo>
                          <a:pt x="8" y="167"/>
                          <a:pt x="8" y="167"/>
                          <a:pt x="8" y="167"/>
                        </a:cubicBezTo>
                        <a:cubicBezTo>
                          <a:pt x="7" y="178"/>
                          <a:pt x="3" y="184"/>
                          <a:pt x="0" y="185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BC97AC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31" name="Freeform 516">
                    <a:extLst>
                      <a:ext uri="{FF2B5EF4-FFF2-40B4-BE49-F238E27FC236}">
                        <a16:creationId xmlns:a16="http://schemas.microsoft.com/office/drawing/2014/main" id="{CA0BCF84-B730-4FAA-ACBF-0D0C6A7FE0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1" y="3156"/>
                    <a:ext cx="79" cy="14"/>
                  </a:xfrm>
                  <a:custGeom>
                    <a:avLst/>
                    <a:gdLst>
                      <a:gd name="T0" fmla="*/ 0 w 44"/>
                      <a:gd name="T1" fmla="*/ 16 h 7"/>
                      <a:gd name="T2" fmla="*/ 32 w 44"/>
                      <a:gd name="T3" fmla="*/ 4 h 7"/>
                      <a:gd name="T4" fmla="*/ 86 w 44"/>
                      <a:gd name="T5" fmla="*/ 4 h 7"/>
                      <a:gd name="T6" fmla="*/ 129 w 44"/>
                      <a:gd name="T7" fmla="*/ 16 h 7"/>
                      <a:gd name="T8" fmla="*/ 142 w 44"/>
                      <a:gd name="T9" fmla="*/ 28 h 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4" h="7">
                        <a:moveTo>
                          <a:pt x="0" y="4"/>
                        </a:moveTo>
                        <a:cubicBezTo>
                          <a:pt x="3" y="2"/>
                          <a:pt x="6" y="2"/>
                          <a:pt x="10" y="1"/>
                        </a:cubicBezTo>
                        <a:cubicBezTo>
                          <a:pt x="15" y="1"/>
                          <a:pt x="23" y="0"/>
                          <a:pt x="27" y="1"/>
                        </a:cubicBezTo>
                        <a:cubicBezTo>
                          <a:pt x="31" y="2"/>
                          <a:pt x="37" y="2"/>
                          <a:pt x="40" y="4"/>
                        </a:cubicBezTo>
                        <a:cubicBezTo>
                          <a:pt x="41" y="5"/>
                          <a:pt x="43" y="6"/>
                          <a:pt x="44" y="7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32" name="Freeform 517">
                    <a:extLst>
                      <a:ext uri="{FF2B5EF4-FFF2-40B4-BE49-F238E27FC236}">
                        <a16:creationId xmlns:a16="http://schemas.microsoft.com/office/drawing/2014/main" id="{71CB7B74-CA45-4D2C-BE83-EC1DBB6F38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0" y="3229"/>
                    <a:ext cx="68" cy="346"/>
                  </a:xfrm>
                  <a:custGeom>
                    <a:avLst/>
                    <a:gdLst>
                      <a:gd name="T0" fmla="*/ 122 w 38"/>
                      <a:gd name="T1" fmla="*/ 658 h 182"/>
                      <a:gd name="T2" fmla="*/ 4 w 38"/>
                      <a:gd name="T3" fmla="*/ 228 h 182"/>
                      <a:gd name="T4" fmla="*/ 29 w 38"/>
                      <a:gd name="T5" fmla="*/ 0 h 18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" h="182">
                        <a:moveTo>
                          <a:pt x="38" y="182"/>
                        </a:moveTo>
                        <a:cubicBezTo>
                          <a:pt x="7" y="173"/>
                          <a:pt x="2" y="118"/>
                          <a:pt x="1" y="63"/>
                        </a:cubicBezTo>
                        <a:cubicBezTo>
                          <a:pt x="0" y="23"/>
                          <a:pt x="4" y="12"/>
                          <a:pt x="9" y="0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BC97AC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33" name="Freeform 518">
                    <a:extLst>
                      <a:ext uri="{FF2B5EF4-FFF2-40B4-BE49-F238E27FC236}">
                        <a16:creationId xmlns:a16="http://schemas.microsoft.com/office/drawing/2014/main" id="{40A637D7-D03A-48B1-B85C-ACE9F86D87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5" y="3160"/>
                    <a:ext cx="50" cy="358"/>
                  </a:xfrm>
                  <a:custGeom>
                    <a:avLst/>
                    <a:gdLst>
                      <a:gd name="T0" fmla="*/ 38 w 28"/>
                      <a:gd name="T1" fmla="*/ 682 h 188"/>
                      <a:gd name="T2" fmla="*/ 4 w 28"/>
                      <a:gd name="T3" fmla="*/ 352 h 188"/>
                      <a:gd name="T4" fmla="*/ 38 w 28"/>
                      <a:gd name="T5" fmla="*/ 131 h 188"/>
                      <a:gd name="T6" fmla="*/ 68 w 28"/>
                      <a:gd name="T7" fmla="*/ 21 h 188"/>
                      <a:gd name="T8" fmla="*/ 89 w 28"/>
                      <a:gd name="T9" fmla="*/ 0 h 1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8" h="188">
                        <a:moveTo>
                          <a:pt x="12" y="188"/>
                        </a:moveTo>
                        <a:cubicBezTo>
                          <a:pt x="5" y="164"/>
                          <a:pt x="2" y="129"/>
                          <a:pt x="1" y="97"/>
                        </a:cubicBezTo>
                        <a:cubicBezTo>
                          <a:pt x="0" y="57"/>
                          <a:pt x="7" y="48"/>
                          <a:pt x="12" y="36"/>
                        </a:cubicBezTo>
                        <a:cubicBezTo>
                          <a:pt x="21" y="18"/>
                          <a:pt x="18" y="10"/>
                          <a:pt x="21" y="6"/>
                        </a:cubicBezTo>
                        <a:cubicBezTo>
                          <a:pt x="23" y="4"/>
                          <a:pt x="26" y="2"/>
                          <a:pt x="28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34" name="Freeform 519">
                    <a:extLst>
                      <a:ext uri="{FF2B5EF4-FFF2-40B4-BE49-F238E27FC236}">
                        <a16:creationId xmlns:a16="http://schemas.microsoft.com/office/drawing/2014/main" id="{36AF197E-3B5F-4EF7-BE4A-DA1F49E2EA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0" y="3508"/>
                    <a:ext cx="35" cy="67"/>
                  </a:xfrm>
                  <a:custGeom>
                    <a:avLst/>
                    <a:gdLst>
                      <a:gd name="T0" fmla="*/ 33 w 20"/>
                      <a:gd name="T1" fmla="*/ 0 h 35"/>
                      <a:gd name="T2" fmla="*/ 44 w 20"/>
                      <a:gd name="T3" fmla="*/ 77 h 35"/>
                      <a:gd name="T4" fmla="*/ 40 w 20"/>
                      <a:gd name="T5" fmla="*/ 84 h 35"/>
                      <a:gd name="T6" fmla="*/ 0 w 20"/>
                      <a:gd name="T7" fmla="*/ 128 h 3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35">
                        <a:moveTo>
                          <a:pt x="11" y="0"/>
                        </a:moveTo>
                        <a:cubicBezTo>
                          <a:pt x="15" y="3"/>
                          <a:pt x="20" y="12"/>
                          <a:pt x="14" y="21"/>
                        </a:cubicBezTo>
                        <a:cubicBezTo>
                          <a:pt x="13" y="23"/>
                          <a:pt x="13" y="23"/>
                          <a:pt x="13" y="23"/>
                        </a:cubicBezTo>
                        <a:cubicBezTo>
                          <a:pt x="9" y="29"/>
                          <a:pt x="6" y="33"/>
                          <a:pt x="0" y="35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BC97AC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35" name="Freeform 520">
                    <a:extLst>
                      <a:ext uri="{FF2B5EF4-FFF2-40B4-BE49-F238E27FC236}">
                        <a16:creationId xmlns:a16="http://schemas.microsoft.com/office/drawing/2014/main" id="{715A1A70-38D3-450A-8198-FB4A9E51FC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4" y="3118"/>
                    <a:ext cx="54" cy="133"/>
                  </a:xfrm>
                  <a:custGeom>
                    <a:avLst/>
                    <a:gdLst>
                      <a:gd name="T0" fmla="*/ 0 w 30"/>
                      <a:gd name="T1" fmla="*/ 253 h 70"/>
                      <a:gd name="T2" fmla="*/ 13 w 30"/>
                      <a:gd name="T3" fmla="*/ 209 h 70"/>
                      <a:gd name="T4" fmla="*/ 40 w 30"/>
                      <a:gd name="T5" fmla="*/ 120 h 70"/>
                      <a:gd name="T6" fmla="*/ 97 w 30"/>
                      <a:gd name="T7" fmla="*/ 0 h 7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0" h="70">
                        <a:moveTo>
                          <a:pt x="0" y="70"/>
                        </a:moveTo>
                        <a:cubicBezTo>
                          <a:pt x="1" y="67"/>
                          <a:pt x="3" y="61"/>
                          <a:pt x="4" y="58"/>
                        </a:cubicBezTo>
                        <a:cubicBezTo>
                          <a:pt x="6" y="48"/>
                          <a:pt x="9" y="41"/>
                          <a:pt x="12" y="33"/>
                        </a:cubicBezTo>
                        <a:cubicBezTo>
                          <a:pt x="16" y="18"/>
                          <a:pt x="23" y="6"/>
                          <a:pt x="30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BC97A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36" name="Freeform 521">
                    <a:extLst>
                      <a:ext uri="{FF2B5EF4-FFF2-40B4-BE49-F238E27FC236}">
                        <a16:creationId xmlns:a16="http://schemas.microsoft.com/office/drawing/2014/main" id="{2DA59658-F511-4D91-8EFC-D845B5F95B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89" y="3147"/>
                    <a:ext cx="46" cy="148"/>
                  </a:xfrm>
                  <a:custGeom>
                    <a:avLst/>
                    <a:gdLst>
                      <a:gd name="T0" fmla="*/ 0 w 26"/>
                      <a:gd name="T1" fmla="*/ 0 h 78"/>
                      <a:gd name="T2" fmla="*/ 60 w 26"/>
                      <a:gd name="T3" fmla="*/ 97 h 78"/>
                      <a:gd name="T4" fmla="*/ 74 w 26"/>
                      <a:gd name="T5" fmla="*/ 192 h 78"/>
                      <a:gd name="T6" fmla="*/ 62 w 26"/>
                      <a:gd name="T7" fmla="*/ 233 h 78"/>
                      <a:gd name="T8" fmla="*/ 44 w 26"/>
                      <a:gd name="T9" fmla="*/ 281 h 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6" h="78">
                        <a:moveTo>
                          <a:pt x="0" y="0"/>
                        </a:moveTo>
                        <a:cubicBezTo>
                          <a:pt x="8" y="2"/>
                          <a:pt x="13" y="15"/>
                          <a:pt x="19" y="27"/>
                        </a:cubicBezTo>
                        <a:cubicBezTo>
                          <a:pt x="24" y="36"/>
                          <a:pt x="26" y="43"/>
                          <a:pt x="24" y="53"/>
                        </a:cubicBezTo>
                        <a:cubicBezTo>
                          <a:pt x="23" y="57"/>
                          <a:pt x="22" y="61"/>
                          <a:pt x="20" y="65"/>
                        </a:cubicBezTo>
                        <a:cubicBezTo>
                          <a:pt x="18" y="70"/>
                          <a:pt x="19" y="74"/>
                          <a:pt x="14" y="78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37" name="Freeform 522">
                    <a:extLst>
                      <a:ext uri="{FF2B5EF4-FFF2-40B4-BE49-F238E27FC236}">
                        <a16:creationId xmlns:a16="http://schemas.microsoft.com/office/drawing/2014/main" id="{A3524BE4-BC1C-4010-A358-DDD13614DD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01" y="3289"/>
                    <a:ext cx="59" cy="21"/>
                  </a:xfrm>
                  <a:custGeom>
                    <a:avLst/>
                    <a:gdLst>
                      <a:gd name="T0" fmla="*/ 105 w 33"/>
                      <a:gd name="T1" fmla="*/ 29 h 11"/>
                      <a:gd name="T2" fmla="*/ 0 w 33"/>
                      <a:gd name="T3" fmla="*/ 0 h 1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3" h="11">
                        <a:moveTo>
                          <a:pt x="33" y="8"/>
                        </a:moveTo>
                        <a:cubicBezTo>
                          <a:pt x="23" y="11"/>
                          <a:pt x="13" y="5"/>
                          <a:pt x="0" y="0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38" name="Freeform 523">
                    <a:extLst>
                      <a:ext uri="{FF2B5EF4-FFF2-40B4-BE49-F238E27FC236}">
                        <a16:creationId xmlns:a16="http://schemas.microsoft.com/office/drawing/2014/main" id="{18BC147B-C6A7-4101-9AB5-7787E8ECFA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4" y="3147"/>
                    <a:ext cx="195" cy="167"/>
                  </a:xfrm>
                  <a:custGeom>
                    <a:avLst/>
                    <a:gdLst>
                      <a:gd name="T0" fmla="*/ 263 w 109"/>
                      <a:gd name="T1" fmla="*/ 0 h 88"/>
                      <a:gd name="T2" fmla="*/ 326 w 109"/>
                      <a:gd name="T3" fmla="*/ 97 h 88"/>
                      <a:gd name="T4" fmla="*/ 342 w 109"/>
                      <a:gd name="T5" fmla="*/ 192 h 88"/>
                      <a:gd name="T6" fmla="*/ 329 w 109"/>
                      <a:gd name="T7" fmla="*/ 233 h 88"/>
                      <a:gd name="T8" fmla="*/ 304 w 109"/>
                      <a:gd name="T9" fmla="*/ 281 h 88"/>
                      <a:gd name="T10" fmla="*/ 252 w 109"/>
                      <a:gd name="T11" fmla="*/ 292 h 88"/>
                      <a:gd name="T12" fmla="*/ 211 w 109"/>
                      <a:gd name="T13" fmla="*/ 296 h 88"/>
                      <a:gd name="T14" fmla="*/ 98 w 109"/>
                      <a:gd name="T15" fmla="*/ 277 h 88"/>
                      <a:gd name="T16" fmla="*/ 25 w 109"/>
                      <a:gd name="T17" fmla="*/ 241 h 88"/>
                      <a:gd name="T18" fmla="*/ 4 w 109"/>
                      <a:gd name="T19" fmla="*/ 188 h 8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88">
                        <a:moveTo>
                          <a:pt x="82" y="0"/>
                        </a:moveTo>
                        <a:cubicBezTo>
                          <a:pt x="89" y="4"/>
                          <a:pt x="96" y="16"/>
                          <a:pt x="102" y="27"/>
                        </a:cubicBezTo>
                        <a:cubicBezTo>
                          <a:pt x="106" y="36"/>
                          <a:pt x="109" y="43"/>
                          <a:pt x="107" y="53"/>
                        </a:cubicBezTo>
                        <a:cubicBezTo>
                          <a:pt x="106" y="57"/>
                          <a:pt x="105" y="61"/>
                          <a:pt x="103" y="65"/>
                        </a:cubicBezTo>
                        <a:cubicBezTo>
                          <a:pt x="100" y="70"/>
                          <a:pt x="100" y="74"/>
                          <a:pt x="95" y="78"/>
                        </a:cubicBezTo>
                        <a:cubicBezTo>
                          <a:pt x="91" y="81"/>
                          <a:pt x="83" y="79"/>
                          <a:pt x="79" y="81"/>
                        </a:cubicBezTo>
                        <a:cubicBezTo>
                          <a:pt x="72" y="83"/>
                          <a:pt x="68" y="86"/>
                          <a:pt x="66" y="82"/>
                        </a:cubicBezTo>
                        <a:cubicBezTo>
                          <a:pt x="55" y="88"/>
                          <a:pt x="43" y="84"/>
                          <a:pt x="31" y="77"/>
                        </a:cubicBezTo>
                        <a:cubicBezTo>
                          <a:pt x="18" y="69"/>
                          <a:pt x="15" y="76"/>
                          <a:pt x="8" y="67"/>
                        </a:cubicBezTo>
                        <a:cubicBezTo>
                          <a:pt x="3" y="61"/>
                          <a:pt x="0" y="58"/>
                          <a:pt x="1" y="52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BC97AC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39" name="Freeform 524">
                    <a:extLst>
                      <a:ext uri="{FF2B5EF4-FFF2-40B4-BE49-F238E27FC236}">
                        <a16:creationId xmlns:a16="http://schemas.microsoft.com/office/drawing/2014/main" id="{53AC1C47-D76E-4D92-A0DB-C2912330D18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183" y="3134"/>
                    <a:ext cx="77" cy="89"/>
                  </a:xfrm>
                  <a:custGeom>
                    <a:avLst/>
                    <a:gdLst>
                      <a:gd name="T0" fmla="*/ 84 w 43"/>
                      <a:gd name="T1" fmla="*/ 121 h 47"/>
                      <a:gd name="T2" fmla="*/ 100 w 43"/>
                      <a:gd name="T3" fmla="*/ 169 h 47"/>
                      <a:gd name="T4" fmla="*/ 118 w 43"/>
                      <a:gd name="T5" fmla="*/ 144 h 47"/>
                      <a:gd name="T6" fmla="*/ 106 w 43"/>
                      <a:gd name="T7" fmla="*/ 83 h 47"/>
                      <a:gd name="T8" fmla="*/ 68 w 43"/>
                      <a:gd name="T9" fmla="*/ 93 h 47"/>
                      <a:gd name="T10" fmla="*/ 84 w 43"/>
                      <a:gd name="T11" fmla="*/ 121 h 47"/>
                      <a:gd name="T12" fmla="*/ 57 w 43"/>
                      <a:gd name="T13" fmla="*/ 80 h 47"/>
                      <a:gd name="T14" fmla="*/ 93 w 43"/>
                      <a:gd name="T15" fmla="*/ 53 h 47"/>
                      <a:gd name="T16" fmla="*/ 81 w 43"/>
                      <a:gd name="T17" fmla="*/ 0 h 47"/>
                      <a:gd name="T18" fmla="*/ 0 w 43"/>
                      <a:gd name="T19" fmla="*/ 25 h 47"/>
                      <a:gd name="T20" fmla="*/ 7 w 43"/>
                      <a:gd name="T21" fmla="*/ 21 h 47"/>
                      <a:gd name="T22" fmla="*/ 57 w 43"/>
                      <a:gd name="T23" fmla="*/ 80 h 4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43" h="47">
                        <a:moveTo>
                          <a:pt x="26" y="34"/>
                        </a:moveTo>
                        <a:cubicBezTo>
                          <a:pt x="28" y="39"/>
                          <a:pt x="30" y="43"/>
                          <a:pt x="31" y="47"/>
                        </a:cubicBezTo>
                        <a:cubicBezTo>
                          <a:pt x="33" y="44"/>
                          <a:pt x="35" y="41"/>
                          <a:pt x="37" y="40"/>
                        </a:cubicBezTo>
                        <a:cubicBezTo>
                          <a:pt x="43" y="36"/>
                          <a:pt x="38" y="23"/>
                          <a:pt x="33" y="23"/>
                        </a:cubicBezTo>
                        <a:cubicBezTo>
                          <a:pt x="30" y="23"/>
                          <a:pt x="27" y="23"/>
                          <a:pt x="21" y="26"/>
                        </a:cubicBezTo>
                        <a:cubicBezTo>
                          <a:pt x="22" y="29"/>
                          <a:pt x="24" y="31"/>
                          <a:pt x="26" y="34"/>
                        </a:cubicBezTo>
                        <a:close/>
                        <a:moveTo>
                          <a:pt x="18" y="22"/>
                        </a:moveTo>
                        <a:cubicBezTo>
                          <a:pt x="20" y="20"/>
                          <a:pt x="24" y="18"/>
                          <a:pt x="29" y="15"/>
                        </a:cubicBezTo>
                        <a:cubicBezTo>
                          <a:pt x="32" y="12"/>
                          <a:pt x="32" y="3"/>
                          <a:pt x="25" y="0"/>
                        </a:cubicBezTo>
                        <a:cubicBezTo>
                          <a:pt x="25" y="0"/>
                          <a:pt x="9" y="1"/>
                          <a:pt x="0" y="7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7" y="8"/>
                          <a:pt x="13" y="14"/>
                          <a:pt x="18" y="22"/>
                        </a:cubicBezTo>
                        <a:close/>
                      </a:path>
                    </a:pathLst>
                  </a:custGeom>
                  <a:solidFill>
                    <a:srgbClr val="DE00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40" name="Freeform 525">
                    <a:extLst>
                      <a:ext uri="{FF2B5EF4-FFF2-40B4-BE49-F238E27FC236}">
                        <a16:creationId xmlns:a16="http://schemas.microsoft.com/office/drawing/2014/main" id="{6AD5EF97-A97B-49FF-8721-65D9979041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5" y="3012"/>
                    <a:ext cx="262" cy="295"/>
                  </a:xfrm>
                  <a:custGeom>
                    <a:avLst/>
                    <a:gdLst>
                      <a:gd name="T0" fmla="*/ 159 w 147"/>
                      <a:gd name="T1" fmla="*/ 457 h 155"/>
                      <a:gd name="T2" fmla="*/ 159 w 147"/>
                      <a:gd name="T3" fmla="*/ 445 h 155"/>
                      <a:gd name="T4" fmla="*/ 162 w 147"/>
                      <a:gd name="T5" fmla="*/ 438 h 155"/>
                      <a:gd name="T6" fmla="*/ 168 w 147"/>
                      <a:gd name="T7" fmla="*/ 405 h 155"/>
                      <a:gd name="T8" fmla="*/ 191 w 147"/>
                      <a:gd name="T9" fmla="*/ 316 h 155"/>
                      <a:gd name="T10" fmla="*/ 194 w 147"/>
                      <a:gd name="T11" fmla="*/ 305 h 155"/>
                      <a:gd name="T12" fmla="*/ 194 w 147"/>
                      <a:gd name="T13" fmla="*/ 301 h 155"/>
                      <a:gd name="T14" fmla="*/ 198 w 147"/>
                      <a:gd name="T15" fmla="*/ 297 h 155"/>
                      <a:gd name="T16" fmla="*/ 198 w 147"/>
                      <a:gd name="T17" fmla="*/ 293 h 155"/>
                      <a:gd name="T18" fmla="*/ 200 w 147"/>
                      <a:gd name="T19" fmla="*/ 285 h 155"/>
                      <a:gd name="T20" fmla="*/ 200 w 147"/>
                      <a:gd name="T21" fmla="*/ 282 h 155"/>
                      <a:gd name="T22" fmla="*/ 203 w 147"/>
                      <a:gd name="T23" fmla="*/ 280 h 155"/>
                      <a:gd name="T24" fmla="*/ 203 w 147"/>
                      <a:gd name="T25" fmla="*/ 276 h 155"/>
                      <a:gd name="T26" fmla="*/ 207 w 147"/>
                      <a:gd name="T27" fmla="*/ 272 h 155"/>
                      <a:gd name="T28" fmla="*/ 207 w 147"/>
                      <a:gd name="T29" fmla="*/ 268 h 155"/>
                      <a:gd name="T30" fmla="*/ 210 w 147"/>
                      <a:gd name="T31" fmla="*/ 265 h 155"/>
                      <a:gd name="T32" fmla="*/ 210 w 147"/>
                      <a:gd name="T33" fmla="*/ 261 h 155"/>
                      <a:gd name="T34" fmla="*/ 212 w 147"/>
                      <a:gd name="T35" fmla="*/ 257 h 155"/>
                      <a:gd name="T36" fmla="*/ 212 w 147"/>
                      <a:gd name="T37" fmla="*/ 253 h 155"/>
                      <a:gd name="T38" fmla="*/ 216 w 147"/>
                      <a:gd name="T39" fmla="*/ 249 h 155"/>
                      <a:gd name="T40" fmla="*/ 216 w 147"/>
                      <a:gd name="T41" fmla="*/ 246 h 155"/>
                      <a:gd name="T42" fmla="*/ 219 w 147"/>
                      <a:gd name="T43" fmla="*/ 244 h 155"/>
                      <a:gd name="T44" fmla="*/ 219 w 147"/>
                      <a:gd name="T45" fmla="*/ 240 h 155"/>
                      <a:gd name="T46" fmla="*/ 223 w 147"/>
                      <a:gd name="T47" fmla="*/ 236 h 155"/>
                      <a:gd name="T48" fmla="*/ 223 w 147"/>
                      <a:gd name="T49" fmla="*/ 232 h 155"/>
                      <a:gd name="T50" fmla="*/ 226 w 147"/>
                      <a:gd name="T51" fmla="*/ 228 h 155"/>
                      <a:gd name="T52" fmla="*/ 226 w 147"/>
                      <a:gd name="T53" fmla="*/ 228 h 155"/>
                      <a:gd name="T54" fmla="*/ 228 w 147"/>
                      <a:gd name="T55" fmla="*/ 225 h 155"/>
                      <a:gd name="T56" fmla="*/ 232 w 147"/>
                      <a:gd name="T57" fmla="*/ 221 h 155"/>
                      <a:gd name="T58" fmla="*/ 232 w 147"/>
                      <a:gd name="T59" fmla="*/ 217 h 155"/>
                      <a:gd name="T60" fmla="*/ 235 w 147"/>
                      <a:gd name="T61" fmla="*/ 217 h 155"/>
                      <a:gd name="T62" fmla="*/ 235 w 147"/>
                      <a:gd name="T63" fmla="*/ 213 h 155"/>
                      <a:gd name="T64" fmla="*/ 239 w 147"/>
                      <a:gd name="T65" fmla="*/ 209 h 155"/>
                      <a:gd name="T66" fmla="*/ 241 w 147"/>
                      <a:gd name="T67" fmla="*/ 206 h 155"/>
                      <a:gd name="T68" fmla="*/ 241 w 147"/>
                      <a:gd name="T69" fmla="*/ 206 h 155"/>
                      <a:gd name="T70" fmla="*/ 244 w 147"/>
                      <a:gd name="T71" fmla="*/ 204 h 155"/>
                      <a:gd name="T72" fmla="*/ 244 w 147"/>
                      <a:gd name="T73" fmla="*/ 204 h 155"/>
                      <a:gd name="T74" fmla="*/ 244 w 147"/>
                      <a:gd name="T75" fmla="*/ 204 h 155"/>
                      <a:gd name="T76" fmla="*/ 442 w 147"/>
                      <a:gd name="T77" fmla="*/ 167 h 155"/>
                      <a:gd name="T78" fmla="*/ 447 w 147"/>
                      <a:gd name="T79" fmla="*/ 101 h 155"/>
                      <a:gd name="T80" fmla="*/ 373 w 147"/>
                      <a:gd name="T81" fmla="*/ 91 h 155"/>
                      <a:gd name="T82" fmla="*/ 446 w 147"/>
                      <a:gd name="T83" fmla="*/ 84 h 155"/>
                      <a:gd name="T84" fmla="*/ 447 w 147"/>
                      <a:gd name="T85" fmla="*/ 8 h 155"/>
                      <a:gd name="T86" fmla="*/ 198 w 147"/>
                      <a:gd name="T87" fmla="*/ 8 h 155"/>
                      <a:gd name="T88" fmla="*/ 134 w 147"/>
                      <a:gd name="T89" fmla="*/ 11 h 155"/>
                      <a:gd name="T90" fmla="*/ 134 w 147"/>
                      <a:gd name="T91" fmla="*/ 11 h 155"/>
                      <a:gd name="T92" fmla="*/ 134 w 147"/>
                      <a:gd name="T93" fmla="*/ 11 h 155"/>
                      <a:gd name="T94" fmla="*/ 86 w 147"/>
                      <a:gd name="T95" fmla="*/ 0 h 155"/>
                      <a:gd name="T96" fmla="*/ 86 w 147"/>
                      <a:gd name="T97" fmla="*/ 0 h 155"/>
                      <a:gd name="T98" fmla="*/ 48 w 147"/>
                      <a:gd name="T99" fmla="*/ 173 h 155"/>
                      <a:gd name="T100" fmla="*/ 52 w 147"/>
                      <a:gd name="T101" fmla="*/ 173 h 155"/>
                      <a:gd name="T102" fmla="*/ 57 w 147"/>
                      <a:gd name="T103" fmla="*/ 213 h 155"/>
                      <a:gd name="T104" fmla="*/ 57 w 147"/>
                      <a:gd name="T105" fmla="*/ 213 h 155"/>
                      <a:gd name="T106" fmla="*/ 57 w 147"/>
                      <a:gd name="T107" fmla="*/ 213 h 155"/>
                      <a:gd name="T108" fmla="*/ 37 w 147"/>
                      <a:gd name="T109" fmla="*/ 280 h 155"/>
                      <a:gd name="T110" fmla="*/ 4 w 147"/>
                      <a:gd name="T111" fmla="*/ 497 h 155"/>
                      <a:gd name="T112" fmla="*/ 168 w 147"/>
                      <a:gd name="T113" fmla="*/ 493 h 155"/>
                      <a:gd name="T114" fmla="*/ 168 w 147"/>
                      <a:gd name="T115" fmla="*/ 489 h 155"/>
                      <a:gd name="T116" fmla="*/ 159 w 147"/>
                      <a:gd name="T117" fmla="*/ 457 h 155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147" h="155">
                        <a:moveTo>
                          <a:pt x="50" y="126"/>
                        </a:moveTo>
                        <a:cubicBezTo>
                          <a:pt x="50" y="125"/>
                          <a:pt x="50" y="124"/>
                          <a:pt x="50" y="123"/>
                        </a:cubicBezTo>
                        <a:cubicBezTo>
                          <a:pt x="50" y="122"/>
                          <a:pt x="51" y="122"/>
                          <a:pt x="51" y="121"/>
                        </a:cubicBezTo>
                        <a:cubicBezTo>
                          <a:pt x="51" y="118"/>
                          <a:pt x="52" y="115"/>
                          <a:pt x="53" y="112"/>
                        </a:cubicBezTo>
                        <a:cubicBezTo>
                          <a:pt x="54" y="103"/>
                          <a:pt x="57" y="96"/>
                          <a:pt x="60" y="87"/>
                        </a:cubicBezTo>
                        <a:cubicBezTo>
                          <a:pt x="60" y="86"/>
                          <a:pt x="61" y="85"/>
                          <a:pt x="61" y="84"/>
                        </a:cubicBezTo>
                        <a:cubicBezTo>
                          <a:pt x="61" y="84"/>
                          <a:pt x="61" y="84"/>
                          <a:pt x="61" y="83"/>
                        </a:cubicBezTo>
                        <a:cubicBezTo>
                          <a:pt x="61" y="83"/>
                          <a:pt x="62" y="82"/>
                          <a:pt x="62" y="82"/>
                        </a:cubicBezTo>
                        <a:cubicBezTo>
                          <a:pt x="62" y="81"/>
                          <a:pt x="62" y="81"/>
                          <a:pt x="62" y="81"/>
                        </a:cubicBezTo>
                        <a:cubicBezTo>
                          <a:pt x="62" y="80"/>
                          <a:pt x="63" y="80"/>
                          <a:pt x="63" y="79"/>
                        </a:cubicBezTo>
                        <a:cubicBezTo>
                          <a:pt x="63" y="79"/>
                          <a:pt x="63" y="79"/>
                          <a:pt x="63" y="78"/>
                        </a:cubicBezTo>
                        <a:cubicBezTo>
                          <a:pt x="63" y="78"/>
                          <a:pt x="63" y="77"/>
                          <a:pt x="64" y="77"/>
                        </a:cubicBezTo>
                        <a:cubicBezTo>
                          <a:pt x="64" y="77"/>
                          <a:pt x="64" y="76"/>
                          <a:pt x="64" y="76"/>
                        </a:cubicBezTo>
                        <a:cubicBezTo>
                          <a:pt x="64" y="76"/>
                          <a:pt x="64" y="75"/>
                          <a:pt x="65" y="75"/>
                        </a:cubicBezTo>
                        <a:cubicBezTo>
                          <a:pt x="65" y="74"/>
                          <a:pt x="65" y="74"/>
                          <a:pt x="65" y="74"/>
                        </a:cubicBezTo>
                        <a:cubicBezTo>
                          <a:pt x="65" y="73"/>
                          <a:pt x="65" y="73"/>
                          <a:pt x="66" y="73"/>
                        </a:cubicBezTo>
                        <a:cubicBezTo>
                          <a:pt x="66" y="72"/>
                          <a:pt x="66" y="72"/>
                          <a:pt x="66" y="72"/>
                        </a:cubicBezTo>
                        <a:cubicBezTo>
                          <a:pt x="66" y="71"/>
                          <a:pt x="66" y="71"/>
                          <a:pt x="67" y="71"/>
                        </a:cubicBezTo>
                        <a:cubicBezTo>
                          <a:pt x="67" y="70"/>
                          <a:pt x="67" y="70"/>
                          <a:pt x="67" y="70"/>
                        </a:cubicBezTo>
                        <a:cubicBezTo>
                          <a:pt x="67" y="69"/>
                          <a:pt x="67" y="69"/>
                          <a:pt x="68" y="69"/>
                        </a:cubicBezTo>
                        <a:cubicBezTo>
                          <a:pt x="68" y="68"/>
                          <a:pt x="68" y="68"/>
                          <a:pt x="68" y="68"/>
                        </a:cubicBezTo>
                        <a:cubicBezTo>
                          <a:pt x="68" y="67"/>
                          <a:pt x="69" y="67"/>
                          <a:pt x="69" y="67"/>
                        </a:cubicBezTo>
                        <a:cubicBezTo>
                          <a:pt x="69" y="66"/>
                          <a:pt x="69" y="66"/>
                          <a:pt x="69" y="66"/>
                        </a:cubicBezTo>
                        <a:cubicBezTo>
                          <a:pt x="69" y="66"/>
                          <a:pt x="70" y="65"/>
                          <a:pt x="70" y="65"/>
                        </a:cubicBezTo>
                        <a:cubicBezTo>
                          <a:pt x="70" y="65"/>
                          <a:pt x="70" y="64"/>
                          <a:pt x="70" y="64"/>
                        </a:cubicBezTo>
                        <a:cubicBezTo>
                          <a:pt x="71" y="64"/>
                          <a:pt x="71" y="64"/>
                          <a:pt x="71" y="63"/>
                        </a:cubicBezTo>
                        <a:cubicBezTo>
                          <a:pt x="71" y="63"/>
                          <a:pt x="71" y="63"/>
                          <a:pt x="71" y="63"/>
                        </a:cubicBezTo>
                        <a:cubicBezTo>
                          <a:pt x="72" y="62"/>
                          <a:pt x="72" y="62"/>
                          <a:pt x="72" y="62"/>
                        </a:cubicBezTo>
                        <a:cubicBezTo>
                          <a:pt x="72" y="61"/>
                          <a:pt x="72" y="61"/>
                          <a:pt x="73" y="61"/>
                        </a:cubicBezTo>
                        <a:cubicBezTo>
                          <a:pt x="73" y="61"/>
                          <a:pt x="73" y="60"/>
                          <a:pt x="73" y="60"/>
                        </a:cubicBezTo>
                        <a:cubicBezTo>
                          <a:pt x="73" y="60"/>
                          <a:pt x="74" y="60"/>
                          <a:pt x="74" y="60"/>
                        </a:cubicBezTo>
                        <a:cubicBezTo>
                          <a:pt x="74" y="59"/>
                          <a:pt x="74" y="59"/>
                          <a:pt x="74" y="59"/>
                        </a:cubicBezTo>
                        <a:cubicBezTo>
                          <a:pt x="75" y="59"/>
                          <a:pt x="75" y="58"/>
                          <a:pt x="75" y="58"/>
                        </a:cubicBezTo>
                        <a:cubicBezTo>
                          <a:pt x="75" y="58"/>
                          <a:pt x="75" y="58"/>
                          <a:pt x="76" y="57"/>
                        </a:cubicBezTo>
                        <a:cubicBezTo>
                          <a:pt x="76" y="57"/>
                          <a:pt x="76" y="57"/>
                          <a:pt x="76" y="57"/>
                        </a:cubicBezTo>
                        <a:cubicBezTo>
                          <a:pt x="76" y="57"/>
                          <a:pt x="77" y="56"/>
                          <a:pt x="77" y="56"/>
                        </a:cubicBezTo>
                        <a:cubicBezTo>
                          <a:pt x="77" y="56"/>
                          <a:pt x="77" y="56"/>
                          <a:pt x="77" y="56"/>
                        </a:cubicBezTo>
                        <a:cubicBezTo>
                          <a:pt x="77" y="56"/>
                          <a:pt x="77" y="56"/>
                          <a:pt x="77" y="56"/>
                        </a:cubicBezTo>
                        <a:cubicBezTo>
                          <a:pt x="96" y="37"/>
                          <a:pt x="122" y="47"/>
                          <a:pt x="139" y="46"/>
                        </a:cubicBezTo>
                        <a:cubicBezTo>
                          <a:pt x="144" y="44"/>
                          <a:pt x="145" y="29"/>
                          <a:pt x="141" y="28"/>
                        </a:cubicBezTo>
                        <a:cubicBezTo>
                          <a:pt x="141" y="28"/>
                          <a:pt x="136" y="26"/>
                          <a:pt x="117" y="25"/>
                        </a:cubicBezTo>
                        <a:cubicBezTo>
                          <a:pt x="117" y="25"/>
                          <a:pt x="130" y="23"/>
                          <a:pt x="140" y="23"/>
                        </a:cubicBezTo>
                        <a:cubicBezTo>
                          <a:pt x="146" y="22"/>
                          <a:pt x="147" y="5"/>
                          <a:pt x="141" y="2"/>
                        </a:cubicBezTo>
                        <a:cubicBezTo>
                          <a:pt x="119" y="2"/>
                          <a:pt x="85" y="0"/>
                          <a:pt x="62" y="2"/>
                        </a:cubicBezTo>
                        <a:cubicBezTo>
                          <a:pt x="54" y="2"/>
                          <a:pt x="48" y="3"/>
                          <a:pt x="42" y="3"/>
                        </a:cubicBezTo>
                        <a:cubicBezTo>
                          <a:pt x="42" y="3"/>
                          <a:pt x="42" y="3"/>
                          <a:pt x="42" y="3"/>
                        </a:cubicBezTo>
                        <a:cubicBezTo>
                          <a:pt x="42" y="3"/>
                          <a:pt x="42" y="3"/>
                          <a:pt x="42" y="3"/>
                        </a:cubicBezTo>
                        <a:cubicBezTo>
                          <a:pt x="35" y="3"/>
                          <a:pt x="31" y="2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18" y="4"/>
                          <a:pt x="9" y="18"/>
                          <a:pt x="15" y="48"/>
                        </a:cubicBezTo>
                        <a:cubicBezTo>
                          <a:pt x="16" y="48"/>
                          <a:pt x="16" y="48"/>
                          <a:pt x="16" y="48"/>
                        </a:cubicBezTo>
                        <a:cubicBezTo>
                          <a:pt x="19" y="50"/>
                          <a:pt x="20" y="52"/>
                          <a:pt x="18" y="59"/>
                        </a:cubicBezTo>
                        <a:cubicBezTo>
                          <a:pt x="18" y="59"/>
                          <a:pt x="18" y="59"/>
                          <a:pt x="18" y="59"/>
                        </a:cubicBezTo>
                        <a:cubicBezTo>
                          <a:pt x="18" y="59"/>
                          <a:pt x="18" y="59"/>
                          <a:pt x="18" y="59"/>
                        </a:cubicBezTo>
                        <a:cubicBezTo>
                          <a:pt x="17" y="63"/>
                          <a:pt x="15" y="69"/>
                          <a:pt x="12" y="77"/>
                        </a:cubicBezTo>
                        <a:cubicBezTo>
                          <a:pt x="4" y="97"/>
                          <a:pt x="1" y="119"/>
                          <a:pt x="1" y="137"/>
                        </a:cubicBezTo>
                        <a:cubicBezTo>
                          <a:pt x="0" y="155"/>
                          <a:pt x="52" y="149"/>
                          <a:pt x="53" y="136"/>
                        </a:cubicBezTo>
                        <a:cubicBezTo>
                          <a:pt x="53" y="136"/>
                          <a:pt x="53" y="135"/>
                          <a:pt x="53" y="135"/>
                        </a:cubicBezTo>
                        <a:cubicBezTo>
                          <a:pt x="51" y="132"/>
                          <a:pt x="51" y="129"/>
                          <a:pt x="50" y="126"/>
                        </a:cubicBezTo>
                        <a:close/>
                      </a:path>
                    </a:pathLst>
                  </a:custGeom>
                  <a:solidFill>
                    <a:srgbClr val="B0D0E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41" name="Freeform 526">
                    <a:extLst>
                      <a:ext uri="{FF2B5EF4-FFF2-40B4-BE49-F238E27FC236}">
                        <a16:creationId xmlns:a16="http://schemas.microsoft.com/office/drawing/2014/main" id="{0C1B5391-2DDC-439E-BCD3-006AF09FC2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60" y="3109"/>
                    <a:ext cx="33" cy="123"/>
                  </a:xfrm>
                  <a:custGeom>
                    <a:avLst/>
                    <a:gdLst>
                      <a:gd name="T0" fmla="*/ 57 w 18"/>
                      <a:gd name="T1" fmla="*/ 0 h 65"/>
                      <a:gd name="T2" fmla="*/ 57 w 18"/>
                      <a:gd name="T3" fmla="*/ 28 h 65"/>
                      <a:gd name="T4" fmla="*/ 57 w 18"/>
                      <a:gd name="T5" fmla="*/ 28 h 65"/>
                      <a:gd name="T6" fmla="*/ 57 w 18"/>
                      <a:gd name="T7" fmla="*/ 28 h 65"/>
                      <a:gd name="T8" fmla="*/ 37 w 18"/>
                      <a:gd name="T9" fmla="*/ 93 h 65"/>
                      <a:gd name="T10" fmla="*/ 0 w 18"/>
                      <a:gd name="T11" fmla="*/ 233 h 6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8" h="65">
                        <a:moveTo>
                          <a:pt x="17" y="0"/>
                        </a:moveTo>
                        <a:cubicBezTo>
                          <a:pt x="18" y="2"/>
                          <a:pt x="18" y="4"/>
                          <a:pt x="17" y="8"/>
                        </a:cubicBezTo>
                        <a:cubicBezTo>
                          <a:pt x="17" y="8"/>
                          <a:pt x="17" y="8"/>
                          <a:pt x="17" y="8"/>
                        </a:cubicBezTo>
                        <a:cubicBezTo>
                          <a:pt x="17" y="8"/>
                          <a:pt x="17" y="8"/>
                          <a:pt x="17" y="8"/>
                        </a:cubicBezTo>
                        <a:cubicBezTo>
                          <a:pt x="16" y="12"/>
                          <a:pt x="14" y="18"/>
                          <a:pt x="11" y="26"/>
                        </a:cubicBezTo>
                        <a:cubicBezTo>
                          <a:pt x="6" y="38"/>
                          <a:pt x="2" y="52"/>
                          <a:pt x="0" y="65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42" name="Freeform 527">
                    <a:extLst>
                      <a:ext uri="{FF2B5EF4-FFF2-40B4-BE49-F238E27FC236}">
                        <a16:creationId xmlns:a16="http://schemas.microsoft.com/office/drawing/2014/main" id="{EC7E1165-3BF2-4111-AB68-8839A6A005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7" y="2921"/>
                    <a:ext cx="59" cy="87"/>
                  </a:xfrm>
                  <a:custGeom>
                    <a:avLst/>
                    <a:gdLst>
                      <a:gd name="T0" fmla="*/ 105 w 33"/>
                      <a:gd name="T1" fmla="*/ 165 h 46"/>
                      <a:gd name="T2" fmla="*/ 0 w 33"/>
                      <a:gd name="T3" fmla="*/ 0 h 4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3" h="46">
                        <a:moveTo>
                          <a:pt x="33" y="46"/>
                        </a:moveTo>
                        <a:cubicBezTo>
                          <a:pt x="26" y="28"/>
                          <a:pt x="15" y="12"/>
                          <a:pt x="0" y="0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43" name="Freeform 528">
                    <a:extLst>
                      <a:ext uri="{FF2B5EF4-FFF2-40B4-BE49-F238E27FC236}">
                        <a16:creationId xmlns:a16="http://schemas.microsoft.com/office/drawing/2014/main" id="{3BE84BC4-9C51-44D2-9232-223972E664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7" y="3544"/>
                    <a:ext cx="16" cy="173"/>
                  </a:xfrm>
                  <a:custGeom>
                    <a:avLst/>
                    <a:gdLst>
                      <a:gd name="T0" fmla="*/ 0 w 9"/>
                      <a:gd name="T1" fmla="*/ 0 h 91"/>
                      <a:gd name="T2" fmla="*/ 9 w 9"/>
                      <a:gd name="T3" fmla="*/ 84 h 91"/>
                      <a:gd name="T4" fmla="*/ 16 w 9"/>
                      <a:gd name="T5" fmla="*/ 314 h 91"/>
                      <a:gd name="T6" fmla="*/ 16 w 9"/>
                      <a:gd name="T7" fmla="*/ 314 h 91"/>
                      <a:gd name="T8" fmla="*/ 16 w 9"/>
                      <a:gd name="T9" fmla="*/ 314 h 91"/>
                      <a:gd name="T10" fmla="*/ 16 w 9"/>
                      <a:gd name="T11" fmla="*/ 314 h 91"/>
                      <a:gd name="T12" fmla="*/ 28 w 9"/>
                      <a:gd name="T13" fmla="*/ 329 h 9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" h="91">
                        <a:moveTo>
                          <a:pt x="0" y="0"/>
                        </a:moveTo>
                        <a:cubicBezTo>
                          <a:pt x="2" y="8"/>
                          <a:pt x="3" y="16"/>
                          <a:pt x="3" y="23"/>
                        </a:cubicBezTo>
                        <a:cubicBezTo>
                          <a:pt x="3" y="53"/>
                          <a:pt x="5" y="68"/>
                          <a:pt x="5" y="87"/>
                        </a:cubicBezTo>
                        <a:cubicBezTo>
                          <a:pt x="5" y="87"/>
                          <a:pt x="5" y="87"/>
                          <a:pt x="5" y="87"/>
                        </a:cubicBezTo>
                        <a:cubicBezTo>
                          <a:pt x="5" y="87"/>
                          <a:pt x="5" y="87"/>
                          <a:pt x="5" y="87"/>
                        </a:cubicBezTo>
                        <a:cubicBezTo>
                          <a:pt x="5" y="87"/>
                          <a:pt x="5" y="87"/>
                          <a:pt x="5" y="87"/>
                        </a:cubicBezTo>
                        <a:cubicBezTo>
                          <a:pt x="5" y="89"/>
                          <a:pt x="6" y="90"/>
                          <a:pt x="9" y="91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44" name="Freeform 529">
                    <a:extLst>
                      <a:ext uri="{FF2B5EF4-FFF2-40B4-BE49-F238E27FC236}">
                        <a16:creationId xmlns:a16="http://schemas.microsoft.com/office/drawing/2014/main" id="{94977209-9FFC-427B-85F9-ACE655270F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9" y="2898"/>
                    <a:ext cx="7" cy="5"/>
                  </a:xfrm>
                  <a:custGeom>
                    <a:avLst/>
                    <a:gdLst>
                      <a:gd name="T0" fmla="*/ 0 w 4"/>
                      <a:gd name="T1" fmla="*/ 8 h 3"/>
                      <a:gd name="T2" fmla="*/ 12 w 4"/>
                      <a:gd name="T3" fmla="*/ 0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3" y="1"/>
                          <a:pt x="4" y="0"/>
                        </a:cubicBezTo>
                      </a:path>
                    </a:pathLst>
                  </a:custGeom>
                  <a:solidFill>
                    <a:srgbClr val="FFFB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45" name="Freeform 530">
                    <a:extLst>
                      <a:ext uri="{FF2B5EF4-FFF2-40B4-BE49-F238E27FC236}">
                        <a16:creationId xmlns:a16="http://schemas.microsoft.com/office/drawing/2014/main" id="{90899780-8F54-48AB-912A-F196A10A863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73" y="2921"/>
                    <a:ext cx="255" cy="348"/>
                  </a:xfrm>
                  <a:custGeom>
                    <a:avLst/>
                    <a:gdLst>
                      <a:gd name="T0" fmla="*/ 455 w 143"/>
                      <a:gd name="T1" fmla="*/ 177 h 183"/>
                      <a:gd name="T2" fmla="*/ 344 w 143"/>
                      <a:gd name="T3" fmla="*/ 0 h 183"/>
                      <a:gd name="T4" fmla="*/ 276 w 143"/>
                      <a:gd name="T5" fmla="*/ 177 h 183"/>
                      <a:gd name="T6" fmla="*/ 337 w 143"/>
                      <a:gd name="T7" fmla="*/ 173 h 183"/>
                      <a:gd name="T8" fmla="*/ 455 w 143"/>
                      <a:gd name="T9" fmla="*/ 173 h 183"/>
                      <a:gd name="T10" fmla="*/ 451 w 143"/>
                      <a:gd name="T11" fmla="*/ 165 h 183"/>
                      <a:gd name="T12" fmla="*/ 4 w 143"/>
                      <a:gd name="T13" fmla="*/ 242 h 183"/>
                      <a:gd name="T14" fmla="*/ 4 w 143"/>
                      <a:gd name="T15" fmla="*/ 308 h 183"/>
                      <a:gd name="T16" fmla="*/ 20 w 143"/>
                      <a:gd name="T17" fmla="*/ 502 h 183"/>
                      <a:gd name="T18" fmla="*/ 20 w 143"/>
                      <a:gd name="T19" fmla="*/ 502 h 183"/>
                      <a:gd name="T20" fmla="*/ 57 w 143"/>
                      <a:gd name="T21" fmla="*/ 569 h 183"/>
                      <a:gd name="T22" fmla="*/ 57 w 143"/>
                      <a:gd name="T23" fmla="*/ 662 h 183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43" h="183">
                        <a:moveTo>
                          <a:pt x="143" y="49"/>
                        </a:moveTo>
                        <a:cubicBezTo>
                          <a:pt x="137" y="29"/>
                          <a:pt x="126" y="10"/>
                          <a:pt x="108" y="0"/>
                        </a:cubicBezTo>
                        <a:moveTo>
                          <a:pt x="87" y="49"/>
                        </a:moveTo>
                        <a:cubicBezTo>
                          <a:pt x="92" y="49"/>
                          <a:pt x="98" y="49"/>
                          <a:pt x="106" y="48"/>
                        </a:cubicBezTo>
                        <a:cubicBezTo>
                          <a:pt x="117" y="47"/>
                          <a:pt x="130" y="48"/>
                          <a:pt x="143" y="48"/>
                        </a:cubicBezTo>
                        <a:cubicBezTo>
                          <a:pt x="143" y="47"/>
                          <a:pt x="142" y="47"/>
                          <a:pt x="142" y="46"/>
                        </a:cubicBezTo>
                        <a:moveTo>
                          <a:pt x="1" y="67"/>
                        </a:moveTo>
                        <a:cubicBezTo>
                          <a:pt x="0" y="70"/>
                          <a:pt x="1" y="81"/>
                          <a:pt x="1" y="85"/>
                        </a:cubicBezTo>
                        <a:cubicBezTo>
                          <a:pt x="1" y="97"/>
                          <a:pt x="1" y="117"/>
                          <a:pt x="6" y="139"/>
                        </a:cubicBezTo>
                        <a:cubicBezTo>
                          <a:pt x="6" y="139"/>
                          <a:pt x="6" y="139"/>
                          <a:pt x="6" y="139"/>
                        </a:cubicBezTo>
                        <a:cubicBezTo>
                          <a:pt x="10" y="146"/>
                          <a:pt x="13" y="150"/>
                          <a:pt x="18" y="157"/>
                        </a:cubicBezTo>
                        <a:cubicBezTo>
                          <a:pt x="21" y="162"/>
                          <a:pt x="20" y="174"/>
                          <a:pt x="18" y="183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D2001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46" name="Freeform 531">
                    <a:extLst>
                      <a:ext uri="{FF2B5EF4-FFF2-40B4-BE49-F238E27FC236}">
                        <a16:creationId xmlns:a16="http://schemas.microsoft.com/office/drawing/2014/main" id="{50697A5F-235C-4184-A8B9-4C3BC7BAAC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7" y="3014"/>
                    <a:ext cx="200" cy="7"/>
                  </a:xfrm>
                  <a:custGeom>
                    <a:avLst/>
                    <a:gdLst>
                      <a:gd name="T0" fmla="*/ 357 w 112"/>
                      <a:gd name="T1" fmla="*/ 9 h 4"/>
                      <a:gd name="T2" fmla="*/ 121 w 112"/>
                      <a:gd name="T3" fmla="*/ 9 h 4"/>
                      <a:gd name="T4" fmla="*/ 57 w 112"/>
                      <a:gd name="T5" fmla="*/ 12 h 4"/>
                      <a:gd name="T6" fmla="*/ 57 w 112"/>
                      <a:gd name="T7" fmla="*/ 12 h 4"/>
                      <a:gd name="T8" fmla="*/ 57 w 112"/>
                      <a:gd name="T9" fmla="*/ 12 h 4"/>
                      <a:gd name="T10" fmla="*/ 4 w 112"/>
                      <a:gd name="T11" fmla="*/ 4 h 4"/>
                      <a:gd name="T12" fmla="*/ 0 w 112"/>
                      <a:gd name="T13" fmla="*/ 0 h 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12" h="4">
                        <a:moveTo>
                          <a:pt x="112" y="3"/>
                        </a:moveTo>
                        <a:cubicBezTo>
                          <a:pt x="90" y="3"/>
                          <a:pt x="60" y="1"/>
                          <a:pt x="38" y="3"/>
                        </a:cubicBezTo>
                        <a:cubicBezTo>
                          <a:pt x="30" y="4"/>
                          <a:pt x="24" y="4"/>
                          <a:pt x="18" y="4"/>
                        </a:cubicBezTo>
                        <a:cubicBezTo>
                          <a:pt x="18" y="4"/>
                          <a:pt x="18" y="4"/>
                          <a:pt x="18" y="4"/>
                        </a:cubicBezTo>
                        <a:cubicBezTo>
                          <a:pt x="18" y="4"/>
                          <a:pt x="18" y="4"/>
                          <a:pt x="18" y="4"/>
                        </a:cubicBezTo>
                        <a:cubicBezTo>
                          <a:pt x="11" y="4"/>
                          <a:pt x="4" y="2"/>
                          <a:pt x="1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47" name="Freeform 532">
                    <a:extLst>
                      <a:ext uri="{FF2B5EF4-FFF2-40B4-BE49-F238E27FC236}">
                        <a16:creationId xmlns:a16="http://schemas.microsoft.com/office/drawing/2014/main" id="{685777D2-E9F0-4597-964F-B858553363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64" y="3052"/>
                    <a:ext cx="44" cy="7"/>
                  </a:xfrm>
                  <a:custGeom>
                    <a:avLst/>
                    <a:gdLst>
                      <a:gd name="T0" fmla="*/ 0 w 25"/>
                      <a:gd name="T1" fmla="*/ 12 h 4"/>
                      <a:gd name="T2" fmla="*/ 77 w 25"/>
                      <a:gd name="T3" fmla="*/ 4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5" h="4">
                        <a:moveTo>
                          <a:pt x="0" y="4"/>
                        </a:moveTo>
                        <a:cubicBezTo>
                          <a:pt x="0" y="4"/>
                          <a:pt x="11" y="0"/>
                          <a:pt x="25" y="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2B9FD5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48" name="Freeform 533">
                    <a:extLst>
                      <a:ext uri="{FF2B5EF4-FFF2-40B4-BE49-F238E27FC236}">
                        <a16:creationId xmlns:a16="http://schemas.microsoft.com/office/drawing/2014/main" id="{4FA39EDF-F120-47B0-9953-140D8DCA57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64" y="3059"/>
                    <a:ext cx="44" cy="8"/>
                  </a:xfrm>
                  <a:custGeom>
                    <a:avLst/>
                    <a:gdLst>
                      <a:gd name="T0" fmla="*/ 77 w 25"/>
                      <a:gd name="T1" fmla="*/ 16 h 4"/>
                      <a:gd name="T2" fmla="*/ 70 w 25"/>
                      <a:gd name="T3" fmla="*/ 16 h 4"/>
                      <a:gd name="T4" fmla="*/ 0 w 25"/>
                      <a:gd name="T5" fmla="*/ 0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5" h="4">
                        <a:moveTo>
                          <a:pt x="25" y="4"/>
                        </a:moveTo>
                        <a:cubicBezTo>
                          <a:pt x="24" y="4"/>
                          <a:pt x="24" y="4"/>
                          <a:pt x="23" y="4"/>
                        </a:cubicBezTo>
                        <a:cubicBezTo>
                          <a:pt x="23" y="4"/>
                          <a:pt x="16" y="4"/>
                          <a:pt x="0" y="0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49" name="Freeform 534">
                    <a:extLst>
                      <a:ext uri="{FF2B5EF4-FFF2-40B4-BE49-F238E27FC236}">
                        <a16:creationId xmlns:a16="http://schemas.microsoft.com/office/drawing/2014/main" id="{A1F3EBEC-DFC9-432F-9887-9945CAEEAA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2" y="3099"/>
                    <a:ext cx="7" cy="25"/>
                  </a:xfrm>
                  <a:custGeom>
                    <a:avLst/>
                    <a:gdLst>
                      <a:gd name="T0" fmla="*/ 9 w 4"/>
                      <a:gd name="T1" fmla="*/ 48 h 13"/>
                      <a:gd name="T2" fmla="*/ 9 w 4"/>
                      <a:gd name="T3" fmla="*/ 48 h 13"/>
                      <a:gd name="T4" fmla="*/ 4 w 4"/>
                      <a:gd name="T5" fmla="*/ 8 h 13"/>
                      <a:gd name="T6" fmla="*/ 0 w 4"/>
                      <a:gd name="T7" fmla="*/ 4 h 13"/>
                      <a:gd name="T8" fmla="*/ 9 w 4"/>
                      <a:gd name="T9" fmla="*/ 48 h 1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" h="13"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6"/>
                          <a:pt x="3" y="3"/>
                          <a:pt x="1" y="2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1" y="7"/>
                          <a:pt x="3" y="1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50" name="Freeform 535">
                    <a:extLst>
                      <a:ext uri="{FF2B5EF4-FFF2-40B4-BE49-F238E27FC236}">
                        <a16:creationId xmlns:a16="http://schemas.microsoft.com/office/drawing/2014/main" id="{C147EEDD-44D2-41EE-97BC-6A01087A4A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1" y="3006"/>
                    <a:ext cx="29" cy="12"/>
                  </a:xfrm>
                  <a:custGeom>
                    <a:avLst/>
                    <a:gdLst>
                      <a:gd name="T0" fmla="*/ 4 w 16"/>
                      <a:gd name="T1" fmla="*/ 12 h 6"/>
                      <a:gd name="T2" fmla="*/ 53 w 16"/>
                      <a:gd name="T3" fmla="*/ 24 h 6"/>
                      <a:gd name="T4" fmla="*/ 53 w 16"/>
                      <a:gd name="T5" fmla="*/ 24 h 6"/>
                      <a:gd name="T6" fmla="*/ 45 w 16"/>
                      <a:gd name="T7" fmla="*/ 16 h 6"/>
                      <a:gd name="T8" fmla="*/ 0 w 16"/>
                      <a:gd name="T9" fmla="*/ 12 h 6"/>
                      <a:gd name="T10" fmla="*/ 4 w 16"/>
                      <a:gd name="T11" fmla="*/ 12 h 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6" h="6">
                        <a:moveTo>
                          <a:pt x="1" y="3"/>
                        </a:moveTo>
                        <a:cubicBezTo>
                          <a:pt x="4" y="5"/>
                          <a:pt x="9" y="6"/>
                          <a:pt x="16" y="6"/>
                        </a:cubicBezTo>
                        <a:cubicBezTo>
                          <a:pt x="16" y="6"/>
                          <a:pt x="16" y="6"/>
                          <a:pt x="16" y="6"/>
                        </a:cubicBezTo>
                        <a:cubicBezTo>
                          <a:pt x="16" y="6"/>
                          <a:pt x="16" y="5"/>
                          <a:pt x="14" y="4"/>
                        </a:cubicBezTo>
                        <a:cubicBezTo>
                          <a:pt x="12" y="1"/>
                          <a:pt x="6" y="0"/>
                          <a:pt x="0" y="3"/>
                        </a:cubicBezTo>
                        <a:lnTo>
                          <a:pt x="1" y="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51" name="Freeform 536">
                    <a:extLst>
                      <a:ext uri="{FF2B5EF4-FFF2-40B4-BE49-F238E27FC236}">
                        <a16:creationId xmlns:a16="http://schemas.microsoft.com/office/drawing/2014/main" id="{AABA0F80-C202-48C2-B331-80E19F2245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78" y="3097"/>
                    <a:ext cx="6" cy="27"/>
                  </a:xfrm>
                  <a:custGeom>
                    <a:avLst/>
                    <a:gdLst>
                      <a:gd name="T0" fmla="*/ 0 w 3"/>
                      <a:gd name="T1" fmla="*/ 0 h 14"/>
                      <a:gd name="T2" fmla="*/ 12 w 3"/>
                      <a:gd name="T3" fmla="*/ 52 h 1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" h="14">
                        <a:moveTo>
                          <a:pt x="0" y="0"/>
                        </a:moveTo>
                        <a:cubicBezTo>
                          <a:pt x="1" y="2"/>
                          <a:pt x="2" y="12"/>
                          <a:pt x="3" y="14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D2001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52" name="Freeform 537">
                    <a:extLst>
                      <a:ext uri="{FF2B5EF4-FFF2-40B4-BE49-F238E27FC236}">
                        <a16:creationId xmlns:a16="http://schemas.microsoft.com/office/drawing/2014/main" id="{8EE4FF8B-3BBC-4292-9B0B-EF85EDEACB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3149"/>
                    <a:ext cx="98" cy="24"/>
                  </a:xfrm>
                  <a:custGeom>
                    <a:avLst/>
                    <a:gdLst>
                      <a:gd name="T0" fmla="*/ 4 w 55"/>
                      <a:gd name="T1" fmla="*/ 41 h 13"/>
                      <a:gd name="T2" fmla="*/ 0 w 55"/>
                      <a:gd name="T3" fmla="*/ 37 h 13"/>
                      <a:gd name="T4" fmla="*/ 48 w 55"/>
                      <a:gd name="T5" fmla="*/ 7 h 13"/>
                      <a:gd name="T6" fmla="*/ 105 w 55"/>
                      <a:gd name="T7" fmla="*/ 4 h 13"/>
                      <a:gd name="T8" fmla="*/ 146 w 55"/>
                      <a:gd name="T9" fmla="*/ 17 h 13"/>
                      <a:gd name="T10" fmla="*/ 171 w 55"/>
                      <a:gd name="T11" fmla="*/ 44 h 13"/>
                      <a:gd name="T12" fmla="*/ 175 w 55"/>
                      <a:gd name="T13" fmla="*/ 37 h 1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55" h="13">
                        <a:moveTo>
                          <a:pt x="1" y="12"/>
                        </a:move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4" y="6"/>
                          <a:pt x="10" y="2"/>
                          <a:pt x="15" y="2"/>
                        </a:cubicBezTo>
                        <a:cubicBezTo>
                          <a:pt x="21" y="2"/>
                          <a:pt x="29" y="0"/>
                          <a:pt x="33" y="1"/>
                        </a:cubicBezTo>
                        <a:cubicBezTo>
                          <a:pt x="37" y="2"/>
                          <a:pt x="43" y="3"/>
                          <a:pt x="46" y="5"/>
                        </a:cubicBezTo>
                        <a:cubicBezTo>
                          <a:pt x="49" y="8"/>
                          <a:pt x="52" y="10"/>
                          <a:pt x="54" y="13"/>
                        </a:cubicBezTo>
                        <a:cubicBezTo>
                          <a:pt x="55" y="11"/>
                          <a:pt x="55" y="11"/>
                          <a:pt x="55" y="1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2B9FD5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53" name="Freeform 538">
                    <a:extLst>
                      <a:ext uri="{FF2B5EF4-FFF2-40B4-BE49-F238E27FC236}">
                        <a16:creationId xmlns:a16="http://schemas.microsoft.com/office/drawing/2014/main" id="{E2F94F08-EE84-40C4-9709-1434C7E687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3" y="3097"/>
                    <a:ext cx="4" cy="27"/>
                  </a:xfrm>
                  <a:custGeom>
                    <a:avLst/>
                    <a:gdLst>
                      <a:gd name="T0" fmla="*/ 8 w 2"/>
                      <a:gd name="T1" fmla="*/ 0 h 14"/>
                      <a:gd name="T2" fmla="*/ 0 w 2"/>
                      <a:gd name="T3" fmla="*/ 52 h 1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" h="14">
                        <a:moveTo>
                          <a:pt x="2" y="0"/>
                        </a:moveTo>
                        <a:cubicBezTo>
                          <a:pt x="2" y="4"/>
                          <a:pt x="0" y="14"/>
                          <a:pt x="0" y="14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D2001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54" name="Freeform 539">
                    <a:extLst>
                      <a:ext uri="{FF2B5EF4-FFF2-40B4-BE49-F238E27FC236}">
                        <a16:creationId xmlns:a16="http://schemas.microsoft.com/office/drawing/2014/main" id="{7F7F937C-95FF-49C3-B3EC-B12711E9A0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00" y="3101"/>
                    <a:ext cx="35" cy="15"/>
                  </a:xfrm>
                  <a:custGeom>
                    <a:avLst/>
                    <a:gdLst>
                      <a:gd name="T0" fmla="*/ 0 w 20"/>
                      <a:gd name="T1" fmla="*/ 28 h 8"/>
                      <a:gd name="T2" fmla="*/ 61 w 20"/>
                      <a:gd name="T3" fmla="*/ 0 h 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0" h="8">
                        <a:moveTo>
                          <a:pt x="0" y="8"/>
                        </a:moveTo>
                        <a:cubicBezTo>
                          <a:pt x="1" y="7"/>
                          <a:pt x="11" y="0"/>
                          <a:pt x="20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D2001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55" name="Freeform 540">
                    <a:extLst>
                      <a:ext uri="{FF2B5EF4-FFF2-40B4-BE49-F238E27FC236}">
                        <a16:creationId xmlns:a16="http://schemas.microsoft.com/office/drawing/2014/main" id="{7428BA95-A133-402A-BA69-D5D2151BC0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64" y="3016"/>
                    <a:ext cx="32" cy="83"/>
                  </a:xfrm>
                  <a:custGeom>
                    <a:avLst/>
                    <a:gdLst>
                      <a:gd name="T0" fmla="*/ 25 w 18"/>
                      <a:gd name="T1" fmla="*/ 157 h 44"/>
                      <a:gd name="T2" fmla="*/ 57 w 18"/>
                      <a:gd name="T3" fmla="*/ 0 h 4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8" h="44">
                        <a:moveTo>
                          <a:pt x="8" y="44"/>
                        </a:moveTo>
                        <a:cubicBezTo>
                          <a:pt x="0" y="12"/>
                          <a:pt x="9" y="4"/>
                          <a:pt x="18" y="0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56" name="Freeform 541">
                    <a:extLst>
                      <a:ext uri="{FF2B5EF4-FFF2-40B4-BE49-F238E27FC236}">
                        <a16:creationId xmlns:a16="http://schemas.microsoft.com/office/drawing/2014/main" id="{512691C8-3842-4730-BE4F-61ED822E55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9" y="3124"/>
                    <a:ext cx="25" cy="131"/>
                  </a:xfrm>
                  <a:custGeom>
                    <a:avLst/>
                    <a:gdLst>
                      <a:gd name="T0" fmla="*/ 0 w 14"/>
                      <a:gd name="T1" fmla="*/ 249 h 69"/>
                      <a:gd name="T2" fmla="*/ 25 w 14"/>
                      <a:gd name="T3" fmla="*/ 61 h 69"/>
                      <a:gd name="T4" fmla="*/ 45 w 14"/>
                      <a:gd name="T5" fmla="*/ 0 h 6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4" h="69">
                        <a:moveTo>
                          <a:pt x="0" y="69"/>
                        </a:moveTo>
                        <a:cubicBezTo>
                          <a:pt x="0" y="53"/>
                          <a:pt x="1" y="34"/>
                          <a:pt x="8" y="17"/>
                        </a:cubicBezTo>
                        <a:cubicBezTo>
                          <a:pt x="11" y="10"/>
                          <a:pt x="13" y="4"/>
                          <a:pt x="14" y="0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D2001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57" name="Freeform 542">
                    <a:extLst>
                      <a:ext uri="{FF2B5EF4-FFF2-40B4-BE49-F238E27FC236}">
                        <a16:creationId xmlns:a16="http://schemas.microsoft.com/office/drawing/2014/main" id="{86957A33-62E5-4310-9EB7-013A6D46F4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0" y="3065"/>
                    <a:ext cx="139" cy="107"/>
                  </a:xfrm>
                  <a:custGeom>
                    <a:avLst/>
                    <a:gdLst>
                      <a:gd name="T0" fmla="*/ 0 w 78"/>
                      <a:gd name="T1" fmla="*/ 204 h 56"/>
                      <a:gd name="T2" fmla="*/ 248 w 78"/>
                      <a:gd name="T3" fmla="*/ 61 h 5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78" h="56">
                        <a:moveTo>
                          <a:pt x="0" y="56"/>
                        </a:moveTo>
                        <a:cubicBezTo>
                          <a:pt x="14" y="0"/>
                          <a:pt x="50" y="17"/>
                          <a:pt x="78" y="17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58" name="Freeform 543">
                    <a:extLst>
                      <a:ext uri="{FF2B5EF4-FFF2-40B4-BE49-F238E27FC236}">
                        <a16:creationId xmlns:a16="http://schemas.microsoft.com/office/drawing/2014/main" id="{0DB50AB8-30C8-4D08-8BC4-A6C699D29E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0" y="3063"/>
                    <a:ext cx="153" cy="154"/>
                  </a:xfrm>
                  <a:custGeom>
                    <a:avLst/>
                    <a:gdLst>
                      <a:gd name="T0" fmla="*/ 0 w 86"/>
                      <a:gd name="T1" fmla="*/ 293 h 81"/>
                      <a:gd name="T2" fmla="*/ 20 w 86"/>
                      <a:gd name="T3" fmla="*/ 202 h 81"/>
                      <a:gd name="T4" fmla="*/ 272 w 86"/>
                      <a:gd name="T5" fmla="*/ 65 h 8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6" h="81">
                        <a:moveTo>
                          <a:pt x="0" y="81"/>
                        </a:moveTo>
                        <a:cubicBezTo>
                          <a:pt x="2" y="72"/>
                          <a:pt x="4" y="64"/>
                          <a:pt x="6" y="56"/>
                        </a:cubicBezTo>
                        <a:cubicBezTo>
                          <a:pt x="24" y="0"/>
                          <a:pt x="63" y="19"/>
                          <a:pt x="86" y="18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2B9FD5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59" name="Freeform 544">
                    <a:extLst>
                      <a:ext uri="{FF2B5EF4-FFF2-40B4-BE49-F238E27FC236}">
                        <a16:creationId xmlns:a16="http://schemas.microsoft.com/office/drawing/2014/main" id="{6D06B091-A36D-4B42-BDB3-3803E361ED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75" y="3014"/>
                    <a:ext cx="30" cy="89"/>
                  </a:xfrm>
                  <a:custGeom>
                    <a:avLst/>
                    <a:gdLst>
                      <a:gd name="T0" fmla="*/ 53 w 17"/>
                      <a:gd name="T1" fmla="*/ 0 h 47"/>
                      <a:gd name="T2" fmla="*/ 19 w 17"/>
                      <a:gd name="T3" fmla="*/ 169 h 47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7" h="47">
                        <a:moveTo>
                          <a:pt x="17" y="0"/>
                        </a:moveTo>
                        <a:cubicBezTo>
                          <a:pt x="8" y="5"/>
                          <a:pt x="0" y="18"/>
                          <a:pt x="6" y="47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2B9FD5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60" name="Freeform 545">
                    <a:extLst>
                      <a:ext uri="{FF2B5EF4-FFF2-40B4-BE49-F238E27FC236}">
                        <a16:creationId xmlns:a16="http://schemas.microsoft.com/office/drawing/2014/main" id="{4090231F-3E57-49BE-BB87-E5FF5E7BEF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01" y="3065"/>
                    <a:ext cx="11" cy="34"/>
                  </a:xfrm>
                  <a:custGeom>
                    <a:avLst/>
                    <a:gdLst>
                      <a:gd name="T0" fmla="*/ 4 w 6"/>
                      <a:gd name="T1" fmla="*/ 0 h 18"/>
                      <a:gd name="T2" fmla="*/ 0 w 6"/>
                      <a:gd name="T3" fmla="*/ 64 h 1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6" h="18">
                        <a:moveTo>
                          <a:pt x="1" y="0"/>
                        </a:moveTo>
                        <a:cubicBezTo>
                          <a:pt x="6" y="1"/>
                          <a:pt x="5" y="16"/>
                          <a:pt x="0" y="18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61" name="Freeform 546">
                    <a:extLst>
                      <a:ext uri="{FF2B5EF4-FFF2-40B4-BE49-F238E27FC236}">
                        <a16:creationId xmlns:a16="http://schemas.microsoft.com/office/drawing/2014/main" id="{D9AC79C2-78F6-457D-8423-E626A73E0B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05" y="3016"/>
                    <a:ext cx="10" cy="40"/>
                  </a:xfrm>
                  <a:custGeom>
                    <a:avLst/>
                    <a:gdLst>
                      <a:gd name="T0" fmla="*/ 0 w 6"/>
                      <a:gd name="T1" fmla="*/ 0 h 21"/>
                      <a:gd name="T2" fmla="*/ 0 w 6"/>
                      <a:gd name="T3" fmla="*/ 76 h 2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6" h="21">
                        <a:moveTo>
                          <a:pt x="0" y="0"/>
                        </a:moveTo>
                        <a:cubicBezTo>
                          <a:pt x="5" y="2"/>
                          <a:pt x="6" y="20"/>
                          <a:pt x="0" y="21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62" name="Freeform 547">
                    <a:extLst>
                      <a:ext uri="{FF2B5EF4-FFF2-40B4-BE49-F238E27FC236}">
                        <a16:creationId xmlns:a16="http://schemas.microsoft.com/office/drawing/2014/main" id="{64E43C18-B847-42E4-8296-D27CB8EDC1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9" y="3096"/>
                    <a:ext cx="4" cy="19"/>
                  </a:xfrm>
                  <a:custGeom>
                    <a:avLst/>
                    <a:gdLst>
                      <a:gd name="T0" fmla="*/ 0 w 2"/>
                      <a:gd name="T1" fmla="*/ 0 h 10"/>
                      <a:gd name="T2" fmla="*/ 4 w 2"/>
                      <a:gd name="T3" fmla="*/ 36 h 10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" h="10">
                        <a:moveTo>
                          <a:pt x="0" y="0"/>
                        </a:moveTo>
                        <a:cubicBezTo>
                          <a:pt x="0" y="0"/>
                          <a:pt x="2" y="7"/>
                          <a:pt x="1" y="10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63" name="Freeform 548">
                    <a:extLst>
                      <a:ext uri="{FF2B5EF4-FFF2-40B4-BE49-F238E27FC236}">
                        <a16:creationId xmlns:a16="http://schemas.microsoft.com/office/drawing/2014/main" id="{3841E121-1165-4DED-92AF-592CB6E232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68" y="3012"/>
                    <a:ext cx="32" cy="89"/>
                  </a:xfrm>
                  <a:custGeom>
                    <a:avLst/>
                    <a:gdLst>
                      <a:gd name="T0" fmla="*/ 57 w 18"/>
                      <a:gd name="T1" fmla="*/ 0 h 47"/>
                      <a:gd name="T2" fmla="*/ 20 w 18"/>
                      <a:gd name="T3" fmla="*/ 169 h 47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8" h="47">
                        <a:moveTo>
                          <a:pt x="18" y="0"/>
                        </a:moveTo>
                        <a:cubicBezTo>
                          <a:pt x="9" y="4"/>
                          <a:pt x="0" y="18"/>
                          <a:pt x="6" y="47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D2001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64" name="Freeform 549">
                    <a:extLst>
                      <a:ext uri="{FF2B5EF4-FFF2-40B4-BE49-F238E27FC236}">
                        <a16:creationId xmlns:a16="http://schemas.microsoft.com/office/drawing/2014/main" id="{3EAA02BE-8217-46F3-BEAF-826A0C1353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1" y="3297"/>
                    <a:ext cx="9" cy="13"/>
                  </a:xfrm>
                  <a:custGeom>
                    <a:avLst/>
                    <a:gdLst>
                      <a:gd name="T0" fmla="*/ 0 w 5"/>
                      <a:gd name="T1" fmla="*/ 0 h 7"/>
                      <a:gd name="T2" fmla="*/ 16 w 5"/>
                      <a:gd name="T3" fmla="*/ 20 h 7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5" h="7">
                        <a:moveTo>
                          <a:pt x="0" y="0"/>
                        </a:moveTo>
                        <a:cubicBezTo>
                          <a:pt x="1" y="3"/>
                          <a:pt x="4" y="7"/>
                          <a:pt x="5" y="6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BC97AC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65" name="Freeform 550">
                    <a:extLst>
                      <a:ext uri="{FF2B5EF4-FFF2-40B4-BE49-F238E27FC236}">
                        <a16:creationId xmlns:a16="http://schemas.microsoft.com/office/drawing/2014/main" id="{32DE31A0-38E2-46CB-B8B5-C440DA1704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2" y="3436"/>
                    <a:ext cx="2" cy="19"/>
                  </a:xfrm>
                  <a:custGeom>
                    <a:avLst/>
                    <a:gdLst>
                      <a:gd name="T0" fmla="*/ 0 w 1"/>
                      <a:gd name="T1" fmla="*/ 0 h 10"/>
                      <a:gd name="T2" fmla="*/ 4 w 1"/>
                      <a:gd name="T3" fmla="*/ 36 h 10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" h="10">
                        <a:moveTo>
                          <a:pt x="0" y="0"/>
                        </a:moveTo>
                        <a:cubicBezTo>
                          <a:pt x="0" y="3"/>
                          <a:pt x="0" y="9"/>
                          <a:pt x="1" y="10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BC97AC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66" name="Freeform 551">
                    <a:extLst>
                      <a:ext uri="{FF2B5EF4-FFF2-40B4-BE49-F238E27FC236}">
                        <a16:creationId xmlns:a16="http://schemas.microsoft.com/office/drawing/2014/main" id="{F0B4C4BF-07BB-48EB-AC40-66EE10E89D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4" y="3191"/>
                    <a:ext cx="105" cy="283"/>
                  </a:xfrm>
                  <a:custGeom>
                    <a:avLst/>
                    <a:gdLst>
                      <a:gd name="T0" fmla="*/ 93 w 59"/>
                      <a:gd name="T1" fmla="*/ 21 h 149"/>
                      <a:gd name="T2" fmla="*/ 174 w 59"/>
                      <a:gd name="T3" fmla="*/ 53 h 149"/>
                      <a:gd name="T4" fmla="*/ 155 w 59"/>
                      <a:gd name="T5" fmla="*/ 61 h 149"/>
                      <a:gd name="T6" fmla="*/ 114 w 59"/>
                      <a:gd name="T7" fmla="*/ 72 h 149"/>
                      <a:gd name="T8" fmla="*/ 57 w 59"/>
                      <a:gd name="T9" fmla="*/ 538 h 149"/>
                      <a:gd name="T10" fmla="*/ 32 w 59"/>
                      <a:gd name="T11" fmla="*/ 137 h 149"/>
                      <a:gd name="T12" fmla="*/ 73 w 59"/>
                      <a:gd name="T13" fmla="*/ 36 h 149"/>
                      <a:gd name="T14" fmla="*/ 93 w 59"/>
                      <a:gd name="T15" fmla="*/ 21 h 1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59" h="149">
                        <a:moveTo>
                          <a:pt x="29" y="6"/>
                        </a:moveTo>
                        <a:cubicBezTo>
                          <a:pt x="40" y="0"/>
                          <a:pt x="59" y="4"/>
                          <a:pt x="55" y="15"/>
                        </a:cubicBezTo>
                        <a:cubicBezTo>
                          <a:pt x="54" y="17"/>
                          <a:pt x="51" y="17"/>
                          <a:pt x="49" y="17"/>
                        </a:cubicBezTo>
                        <a:cubicBezTo>
                          <a:pt x="43" y="18"/>
                          <a:pt x="41" y="17"/>
                          <a:pt x="36" y="20"/>
                        </a:cubicBezTo>
                        <a:cubicBezTo>
                          <a:pt x="0" y="44"/>
                          <a:pt x="11" y="114"/>
                          <a:pt x="18" y="149"/>
                        </a:cubicBezTo>
                        <a:cubicBezTo>
                          <a:pt x="5" y="119"/>
                          <a:pt x="3" y="70"/>
                          <a:pt x="10" y="38"/>
                        </a:cubicBezTo>
                        <a:cubicBezTo>
                          <a:pt x="13" y="26"/>
                          <a:pt x="17" y="21"/>
                          <a:pt x="23" y="10"/>
                        </a:cubicBezTo>
                        <a:cubicBezTo>
                          <a:pt x="27" y="8"/>
                          <a:pt x="29" y="6"/>
                          <a:pt x="29" y="6"/>
                        </a:cubicBezTo>
                        <a:close/>
                      </a:path>
                    </a:pathLst>
                  </a:custGeom>
                  <a:solidFill>
                    <a:srgbClr val="DBC8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67" name="Freeform 552">
                    <a:extLst>
                      <a:ext uri="{FF2B5EF4-FFF2-40B4-BE49-F238E27FC236}">
                        <a16:creationId xmlns:a16="http://schemas.microsoft.com/office/drawing/2014/main" id="{A3E13A3B-AB52-400B-81C8-88191E6A35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9" y="3198"/>
                    <a:ext cx="38" cy="36"/>
                  </a:xfrm>
                  <a:custGeom>
                    <a:avLst/>
                    <a:gdLst>
                      <a:gd name="T0" fmla="*/ 0 w 21"/>
                      <a:gd name="T1" fmla="*/ 64 h 19"/>
                      <a:gd name="T2" fmla="*/ 9 w 21"/>
                      <a:gd name="T3" fmla="*/ 64 h 19"/>
                      <a:gd name="T4" fmla="*/ 33 w 21"/>
                      <a:gd name="T5" fmla="*/ 51 h 19"/>
                      <a:gd name="T6" fmla="*/ 69 w 21"/>
                      <a:gd name="T7" fmla="*/ 32 h 19"/>
                      <a:gd name="T8" fmla="*/ 4 w 21"/>
                      <a:gd name="T9" fmla="*/ 57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1" h="19">
                        <a:moveTo>
                          <a:pt x="0" y="18"/>
                        </a:moveTo>
                        <a:cubicBezTo>
                          <a:pt x="0" y="19"/>
                          <a:pt x="3" y="18"/>
                          <a:pt x="3" y="18"/>
                        </a:cubicBezTo>
                        <a:cubicBezTo>
                          <a:pt x="6" y="18"/>
                          <a:pt x="7" y="16"/>
                          <a:pt x="10" y="14"/>
                        </a:cubicBezTo>
                        <a:cubicBezTo>
                          <a:pt x="13" y="12"/>
                          <a:pt x="17" y="11"/>
                          <a:pt x="21" y="9"/>
                        </a:cubicBezTo>
                        <a:cubicBezTo>
                          <a:pt x="20" y="0"/>
                          <a:pt x="3" y="12"/>
                          <a:pt x="1" y="16"/>
                        </a:cubicBezTo>
                      </a:path>
                    </a:pathLst>
                  </a:custGeom>
                  <a:solidFill>
                    <a:srgbClr val="E7DBE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68" name="Freeform 553">
                    <a:extLst>
                      <a:ext uri="{FF2B5EF4-FFF2-40B4-BE49-F238E27FC236}">
                        <a16:creationId xmlns:a16="http://schemas.microsoft.com/office/drawing/2014/main" id="{15694BB0-3321-4194-ACC1-C6F46102FF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7" y="3118"/>
                    <a:ext cx="112" cy="168"/>
                  </a:xfrm>
                  <a:custGeom>
                    <a:avLst/>
                    <a:gdLst>
                      <a:gd name="T0" fmla="*/ 57 w 63"/>
                      <a:gd name="T1" fmla="*/ 69 h 88"/>
                      <a:gd name="T2" fmla="*/ 21 w 63"/>
                      <a:gd name="T3" fmla="*/ 145 h 88"/>
                      <a:gd name="T4" fmla="*/ 9 w 63"/>
                      <a:gd name="T5" fmla="*/ 220 h 88"/>
                      <a:gd name="T6" fmla="*/ 48 w 63"/>
                      <a:gd name="T7" fmla="*/ 225 h 88"/>
                      <a:gd name="T8" fmla="*/ 76 w 63"/>
                      <a:gd name="T9" fmla="*/ 281 h 88"/>
                      <a:gd name="T10" fmla="*/ 114 w 63"/>
                      <a:gd name="T11" fmla="*/ 309 h 88"/>
                      <a:gd name="T12" fmla="*/ 180 w 63"/>
                      <a:gd name="T13" fmla="*/ 305 h 88"/>
                      <a:gd name="T14" fmla="*/ 139 w 63"/>
                      <a:gd name="T15" fmla="*/ 273 h 88"/>
                      <a:gd name="T16" fmla="*/ 82 w 63"/>
                      <a:gd name="T17" fmla="*/ 208 h 88"/>
                      <a:gd name="T18" fmla="*/ 89 w 63"/>
                      <a:gd name="T19" fmla="*/ 113 h 88"/>
                      <a:gd name="T20" fmla="*/ 107 w 63"/>
                      <a:gd name="T21" fmla="*/ 40 h 88"/>
                      <a:gd name="T22" fmla="*/ 57 w 63"/>
                      <a:gd name="T23" fmla="*/ 69 h 8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63" h="88">
                        <a:moveTo>
                          <a:pt x="18" y="19"/>
                        </a:moveTo>
                        <a:cubicBezTo>
                          <a:pt x="14" y="24"/>
                          <a:pt x="9" y="34"/>
                          <a:pt x="7" y="40"/>
                        </a:cubicBezTo>
                        <a:cubicBezTo>
                          <a:pt x="5" y="46"/>
                          <a:pt x="0" y="55"/>
                          <a:pt x="3" y="60"/>
                        </a:cubicBezTo>
                        <a:cubicBezTo>
                          <a:pt x="9" y="59"/>
                          <a:pt x="10" y="55"/>
                          <a:pt x="15" y="62"/>
                        </a:cubicBezTo>
                        <a:cubicBezTo>
                          <a:pt x="18" y="67"/>
                          <a:pt x="19" y="72"/>
                          <a:pt x="24" y="77"/>
                        </a:cubicBezTo>
                        <a:cubicBezTo>
                          <a:pt x="27" y="80"/>
                          <a:pt x="31" y="83"/>
                          <a:pt x="36" y="85"/>
                        </a:cubicBezTo>
                        <a:cubicBezTo>
                          <a:pt x="40" y="86"/>
                          <a:pt x="53" y="88"/>
                          <a:pt x="57" y="84"/>
                        </a:cubicBezTo>
                        <a:cubicBezTo>
                          <a:pt x="63" y="78"/>
                          <a:pt x="47" y="76"/>
                          <a:pt x="44" y="75"/>
                        </a:cubicBezTo>
                        <a:cubicBezTo>
                          <a:pt x="35" y="70"/>
                          <a:pt x="29" y="66"/>
                          <a:pt x="26" y="57"/>
                        </a:cubicBezTo>
                        <a:cubicBezTo>
                          <a:pt x="23" y="47"/>
                          <a:pt x="24" y="39"/>
                          <a:pt x="28" y="31"/>
                        </a:cubicBezTo>
                        <a:cubicBezTo>
                          <a:pt x="31" y="25"/>
                          <a:pt x="37" y="18"/>
                          <a:pt x="34" y="11"/>
                        </a:cubicBezTo>
                        <a:cubicBezTo>
                          <a:pt x="29" y="0"/>
                          <a:pt x="20" y="13"/>
                          <a:pt x="18" y="19"/>
                        </a:cubicBezTo>
                      </a:path>
                    </a:pathLst>
                  </a:custGeom>
                  <a:solidFill>
                    <a:srgbClr val="DBC8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69" name="Freeform 554">
                    <a:extLst>
                      <a:ext uri="{FF2B5EF4-FFF2-40B4-BE49-F238E27FC236}">
                        <a16:creationId xmlns:a16="http://schemas.microsoft.com/office/drawing/2014/main" id="{96E54001-85B1-4BCE-B74D-1760E3AD87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0" y="3269"/>
                    <a:ext cx="9" cy="19"/>
                  </a:xfrm>
                  <a:custGeom>
                    <a:avLst/>
                    <a:gdLst>
                      <a:gd name="T0" fmla="*/ 0 w 5"/>
                      <a:gd name="T1" fmla="*/ 0 h 10"/>
                      <a:gd name="T2" fmla="*/ 9 w 5"/>
                      <a:gd name="T3" fmla="*/ 19 h 10"/>
                      <a:gd name="T4" fmla="*/ 16 w 5"/>
                      <a:gd name="T5" fmla="*/ 36 h 1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" h="10">
                        <a:moveTo>
                          <a:pt x="0" y="0"/>
                        </a:moveTo>
                        <a:cubicBezTo>
                          <a:pt x="0" y="2"/>
                          <a:pt x="2" y="4"/>
                          <a:pt x="3" y="5"/>
                        </a:cubicBezTo>
                        <a:cubicBezTo>
                          <a:pt x="4" y="7"/>
                          <a:pt x="5" y="8"/>
                          <a:pt x="5" y="1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BC97A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70" name="Freeform 555">
                    <a:extLst>
                      <a:ext uri="{FF2B5EF4-FFF2-40B4-BE49-F238E27FC236}">
                        <a16:creationId xmlns:a16="http://schemas.microsoft.com/office/drawing/2014/main" id="{9FD4D174-A873-4B2C-9B1D-3D295B89AE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66" y="3289"/>
                    <a:ext cx="7" cy="18"/>
                  </a:xfrm>
                  <a:custGeom>
                    <a:avLst/>
                    <a:gdLst>
                      <a:gd name="T0" fmla="*/ 0 w 4"/>
                      <a:gd name="T1" fmla="*/ 36 h 9"/>
                      <a:gd name="T2" fmla="*/ 9 w 4"/>
                      <a:gd name="T3" fmla="*/ 0 h 9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" h="9">
                        <a:moveTo>
                          <a:pt x="0" y="9"/>
                        </a:moveTo>
                        <a:cubicBezTo>
                          <a:pt x="1" y="6"/>
                          <a:pt x="4" y="4"/>
                          <a:pt x="3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BC97A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71" name="Freeform 556">
                    <a:extLst>
                      <a:ext uri="{FF2B5EF4-FFF2-40B4-BE49-F238E27FC236}">
                        <a16:creationId xmlns:a16="http://schemas.microsoft.com/office/drawing/2014/main" id="{F9570246-342A-40AE-B8CB-84F9188F21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82" y="3293"/>
                    <a:ext cx="3" cy="6"/>
                  </a:xfrm>
                  <a:custGeom>
                    <a:avLst/>
                    <a:gdLst>
                      <a:gd name="T0" fmla="*/ 0 w 2"/>
                      <a:gd name="T1" fmla="*/ 0 h 3"/>
                      <a:gd name="T2" fmla="*/ 5 w 2"/>
                      <a:gd name="T3" fmla="*/ 12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" h="3">
                        <a:moveTo>
                          <a:pt x="0" y="0"/>
                        </a:moveTo>
                        <a:cubicBezTo>
                          <a:pt x="0" y="1"/>
                          <a:pt x="1" y="2"/>
                          <a:pt x="2" y="3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BC97A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72" name="Freeform 557">
                    <a:extLst>
                      <a:ext uri="{FF2B5EF4-FFF2-40B4-BE49-F238E27FC236}">
                        <a16:creationId xmlns:a16="http://schemas.microsoft.com/office/drawing/2014/main" id="{9AD2AB8B-F2FE-4BDB-A633-27C8CE3355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8" y="3162"/>
                    <a:ext cx="22" cy="36"/>
                  </a:xfrm>
                  <a:custGeom>
                    <a:avLst/>
                    <a:gdLst>
                      <a:gd name="T0" fmla="*/ 28 w 12"/>
                      <a:gd name="T1" fmla="*/ 8 h 19"/>
                      <a:gd name="T2" fmla="*/ 4 w 12"/>
                      <a:gd name="T3" fmla="*/ 64 h 19"/>
                      <a:gd name="T4" fmla="*/ 24 w 12"/>
                      <a:gd name="T5" fmla="*/ 40 h 19"/>
                      <a:gd name="T6" fmla="*/ 37 w 12"/>
                      <a:gd name="T7" fmla="*/ 0 h 19"/>
                      <a:gd name="T8" fmla="*/ 31 w 12"/>
                      <a:gd name="T9" fmla="*/ 4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2" h="19">
                        <a:moveTo>
                          <a:pt x="8" y="2"/>
                        </a:moveTo>
                        <a:cubicBezTo>
                          <a:pt x="5" y="5"/>
                          <a:pt x="0" y="14"/>
                          <a:pt x="1" y="18"/>
                        </a:cubicBezTo>
                        <a:cubicBezTo>
                          <a:pt x="5" y="19"/>
                          <a:pt x="6" y="14"/>
                          <a:pt x="7" y="11"/>
                        </a:cubicBezTo>
                        <a:cubicBezTo>
                          <a:pt x="8" y="8"/>
                          <a:pt x="12" y="3"/>
                          <a:pt x="11" y="0"/>
                        </a:cubicBezTo>
                        <a:cubicBezTo>
                          <a:pt x="10" y="0"/>
                          <a:pt x="9" y="0"/>
                          <a:pt x="9" y="1"/>
                        </a:cubicBezTo>
                      </a:path>
                    </a:pathLst>
                  </a:custGeom>
                  <a:solidFill>
                    <a:srgbClr val="E7DBE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73" name="Freeform 558">
                    <a:extLst>
                      <a:ext uri="{FF2B5EF4-FFF2-40B4-BE49-F238E27FC236}">
                        <a16:creationId xmlns:a16="http://schemas.microsoft.com/office/drawing/2014/main" id="{E9888888-1858-4DC1-A62C-CC3DB30238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2" y="2972"/>
                    <a:ext cx="9" cy="171"/>
                  </a:xfrm>
                  <a:custGeom>
                    <a:avLst/>
                    <a:gdLst>
                      <a:gd name="T0" fmla="*/ 9 w 5"/>
                      <a:gd name="T1" fmla="*/ 0 h 90"/>
                      <a:gd name="T2" fmla="*/ 16 w 5"/>
                      <a:gd name="T3" fmla="*/ 325 h 90"/>
                      <a:gd name="T4" fmla="*/ 9 w 5"/>
                      <a:gd name="T5" fmla="*/ 0 h 9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" h="90">
                        <a:moveTo>
                          <a:pt x="3" y="0"/>
                        </a:moveTo>
                        <a:cubicBezTo>
                          <a:pt x="2" y="12"/>
                          <a:pt x="0" y="70"/>
                          <a:pt x="5" y="90"/>
                        </a:cubicBezTo>
                        <a:cubicBezTo>
                          <a:pt x="5" y="81"/>
                          <a:pt x="2" y="6"/>
                          <a:pt x="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74" name="Freeform 559">
                    <a:extLst>
                      <a:ext uri="{FF2B5EF4-FFF2-40B4-BE49-F238E27FC236}">
                        <a16:creationId xmlns:a16="http://schemas.microsoft.com/office/drawing/2014/main" id="{FEF8E307-A712-40A7-8B8F-E632678127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4" y="2924"/>
                    <a:ext cx="73" cy="166"/>
                  </a:xfrm>
                  <a:custGeom>
                    <a:avLst/>
                    <a:gdLst>
                      <a:gd name="T0" fmla="*/ 126 w 41"/>
                      <a:gd name="T1" fmla="*/ 15 h 87"/>
                      <a:gd name="T2" fmla="*/ 123 w 41"/>
                      <a:gd name="T3" fmla="*/ 19 h 87"/>
                      <a:gd name="T4" fmla="*/ 110 w 41"/>
                      <a:gd name="T5" fmla="*/ 40 h 87"/>
                      <a:gd name="T6" fmla="*/ 4 w 41"/>
                      <a:gd name="T7" fmla="*/ 317 h 87"/>
                      <a:gd name="T8" fmla="*/ 9 w 41"/>
                      <a:gd name="T9" fmla="*/ 244 h 87"/>
                      <a:gd name="T10" fmla="*/ 61 w 41"/>
                      <a:gd name="T11" fmla="*/ 109 h 87"/>
                      <a:gd name="T12" fmla="*/ 118 w 41"/>
                      <a:gd name="T13" fmla="*/ 40 h 87"/>
                      <a:gd name="T14" fmla="*/ 126 w 41"/>
                      <a:gd name="T15" fmla="*/ 15 h 8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1" h="87">
                        <a:moveTo>
                          <a:pt x="40" y="4"/>
                        </a:moveTo>
                        <a:cubicBezTo>
                          <a:pt x="41" y="0"/>
                          <a:pt x="41" y="1"/>
                          <a:pt x="39" y="5"/>
                        </a:cubicBezTo>
                        <a:cubicBezTo>
                          <a:pt x="39" y="7"/>
                          <a:pt x="37" y="9"/>
                          <a:pt x="35" y="11"/>
                        </a:cubicBezTo>
                        <a:cubicBezTo>
                          <a:pt x="29" y="17"/>
                          <a:pt x="0" y="31"/>
                          <a:pt x="1" y="87"/>
                        </a:cubicBezTo>
                        <a:cubicBezTo>
                          <a:pt x="2" y="81"/>
                          <a:pt x="2" y="73"/>
                          <a:pt x="3" y="67"/>
                        </a:cubicBezTo>
                        <a:cubicBezTo>
                          <a:pt x="6" y="50"/>
                          <a:pt x="12" y="37"/>
                          <a:pt x="19" y="30"/>
                        </a:cubicBezTo>
                        <a:cubicBezTo>
                          <a:pt x="28" y="19"/>
                          <a:pt x="35" y="15"/>
                          <a:pt x="37" y="11"/>
                        </a:cubicBezTo>
                        <a:cubicBezTo>
                          <a:pt x="38" y="9"/>
                          <a:pt x="40" y="7"/>
                          <a:pt x="40" y="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75" name="Freeform 560">
                    <a:extLst>
                      <a:ext uri="{FF2B5EF4-FFF2-40B4-BE49-F238E27FC236}">
                        <a16:creationId xmlns:a16="http://schemas.microsoft.com/office/drawing/2014/main" id="{218480DA-5934-4FC2-B6CD-B22EE01EB9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4" y="3139"/>
                    <a:ext cx="32" cy="8"/>
                  </a:xfrm>
                  <a:custGeom>
                    <a:avLst/>
                    <a:gdLst>
                      <a:gd name="T0" fmla="*/ 28 w 18"/>
                      <a:gd name="T1" fmla="*/ 8 h 4"/>
                      <a:gd name="T2" fmla="*/ 57 w 18"/>
                      <a:gd name="T3" fmla="*/ 0 h 4"/>
                      <a:gd name="T4" fmla="*/ 0 w 18"/>
                      <a:gd name="T5" fmla="*/ 16 h 4"/>
                      <a:gd name="T6" fmla="*/ 28 w 18"/>
                      <a:gd name="T7" fmla="*/ 8 h 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8" h="4">
                        <a:moveTo>
                          <a:pt x="9" y="2"/>
                        </a:moveTo>
                        <a:cubicBezTo>
                          <a:pt x="13" y="1"/>
                          <a:pt x="17" y="0"/>
                          <a:pt x="18" y="0"/>
                        </a:cubicBezTo>
                        <a:cubicBezTo>
                          <a:pt x="15" y="0"/>
                          <a:pt x="3" y="2"/>
                          <a:pt x="0" y="4"/>
                        </a:cubicBezTo>
                        <a:cubicBezTo>
                          <a:pt x="2" y="4"/>
                          <a:pt x="5" y="3"/>
                          <a:pt x="9" y="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76" name="Freeform 561">
                    <a:extLst>
                      <a:ext uri="{FF2B5EF4-FFF2-40B4-BE49-F238E27FC236}">
                        <a16:creationId xmlns:a16="http://schemas.microsoft.com/office/drawing/2014/main" id="{0814E35C-BC65-41FF-8101-4EC0BF9806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23" y="3179"/>
                    <a:ext cx="25" cy="6"/>
                  </a:xfrm>
                  <a:custGeom>
                    <a:avLst/>
                    <a:gdLst>
                      <a:gd name="T0" fmla="*/ 0 w 14"/>
                      <a:gd name="T1" fmla="*/ 12 h 3"/>
                      <a:gd name="T2" fmla="*/ 38 w 14"/>
                      <a:gd name="T3" fmla="*/ 4 h 3"/>
                      <a:gd name="T4" fmla="*/ 45 w 14"/>
                      <a:gd name="T5" fmla="*/ 12 h 3"/>
                      <a:gd name="T6" fmla="*/ 29 w 14"/>
                      <a:gd name="T7" fmla="*/ 4 h 3"/>
                      <a:gd name="T8" fmla="*/ 0 w 14"/>
                      <a:gd name="T9" fmla="*/ 12 h 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cubicBezTo>
                          <a:pt x="2" y="1"/>
                          <a:pt x="10" y="0"/>
                          <a:pt x="12" y="1"/>
                        </a:cubicBezTo>
                        <a:cubicBezTo>
                          <a:pt x="14" y="2"/>
                          <a:pt x="14" y="3"/>
                          <a:pt x="14" y="3"/>
                        </a:cubicBezTo>
                        <a:cubicBezTo>
                          <a:pt x="13" y="2"/>
                          <a:pt x="11" y="1"/>
                          <a:pt x="9" y="1"/>
                        </a:cubicBezTo>
                        <a:cubicBezTo>
                          <a:pt x="6" y="2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77" name="Freeform 562">
                    <a:extLst>
                      <a:ext uri="{FF2B5EF4-FFF2-40B4-BE49-F238E27FC236}">
                        <a16:creationId xmlns:a16="http://schemas.microsoft.com/office/drawing/2014/main" id="{6877331E-A098-4850-A149-BA26B0AA78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8" y="3177"/>
                    <a:ext cx="45" cy="12"/>
                  </a:xfrm>
                  <a:custGeom>
                    <a:avLst/>
                    <a:gdLst>
                      <a:gd name="T0" fmla="*/ 9 w 25"/>
                      <a:gd name="T1" fmla="*/ 8 h 6"/>
                      <a:gd name="T2" fmla="*/ 81 w 25"/>
                      <a:gd name="T3" fmla="*/ 0 h 6"/>
                      <a:gd name="T4" fmla="*/ 13 w 25"/>
                      <a:gd name="T5" fmla="*/ 0 h 6"/>
                      <a:gd name="T6" fmla="*/ 0 w 25"/>
                      <a:gd name="T7" fmla="*/ 24 h 6"/>
                      <a:gd name="T8" fmla="*/ 9 w 25"/>
                      <a:gd name="T9" fmla="*/ 8 h 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">
                        <a:moveTo>
                          <a:pt x="3" y="2"/>
                        </a:moveTo>
                        <a:cubicBezTo>
                          <a:pt x="4" y="1"/>
                          <a:pt x="22" y="0"/>
                          <a:pt x="25" y="0"/>
                        </a:cubicBezTo>
                        <a:cubicBezTo>
                          <a:pt x="25" y="0"/>
                          <a:pt x="8" y="0"/>
                          <a:pt x="4" y="0"/>
                        </a:cubicBezTo>
                        <a:cubicBezTo>
                          <a:pt x="1" y="0"/>
                          <a:pt x="1" y="3"/>
                          <a:pt x="0" y="6"/>
                        </a:cubicBezTo>
                        <a:cubicBezTo>
                          <a:pt x="1" y="5"/>
                          <a:pt x="2" y="3"/>
                          <a:pt x="3" y="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78" name="Freeform 563">
                    <a:extLst>
                      <a:ext uri="{FF2B5EF4-FFF2-40B4-BE49-F238E27FC236}">
                        <a16:creationId xmlns:a16="http://schemas.microsoft.com/office/drawing/2014/main" id="{FD68D966-446F-4488-A8EB-18D1497B1F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4" y="3000"/>
                    <a:ext cx="27" cy="12"/>
                  </a:xfrm>
                  <a:custGeom>
                    <a:avLst/>
                    <a:gdLst>
                      <a:gd name="T0" fmla="*/ 9 w 15"/>
                      <a:gd name="T1" fmla="*/ 8 h 6"/>
                      <a:gd name="T2" fmla="*/ 49 w 15"/>
                      <a:gd name="T3" fmla="*/ 16 h 6"/>
                      <a:gd name="T4" fmla="*/ 16 w 15"/>
                      <a:gd name="T5" fmla="*/ 4 h 6"/>
                      <a:gd name="T6" fmla="*/ 0 w 15"/>
                      <a:gd name="T7" fmla="*/ 24 h 6"/>
                      <a:gd name="T8" fmla="*/ 9 w 15"/>
                      <a:gd name="T9" fmla="*/ 8 h 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5" h="6">
                        <a:moveTo>
                          <a:pt x="3" y="2"/>
                        </a:moveTo>
                        <a:cubicBezTo>
                          <a:pt x="5" y="1"/>
                          <a:pt x="12" y="3"/>
                          <a:pt x="15" y="4"/>
                        </a:cubicBezTo>
                        <a:cubicBezTo>
                          <a:pt x="15" y="4"/>
                          <a:pt x="9" y="1"/>
                          <a:pt x="5" y="1"/>
                        </a:cubicBezTo>
                        <a:cubicBezTo>
                          <a:pt x="2" y="0"/>
                          <a:pt x="1" y="3"/>
                          <a:pt x="0" y="6"/>
                        </a:cubicBezTo>
                        <a:cubicBezTo>
                          <a:pt x="1" y="4"/>
                          <a:pt x="3" y="3"/>
                          <a:pt x="3" y="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79" name="Freeform 564">
                    <a:extLst>
                      <a:ext uri="{FF2B5EF4-FFF2-40B4-BE49-F238E27FC236}">
                        <a16:creationId xmlns:a16="http://schemas.microsoft.com/office/drawing/2014/main" id="{7704CAFE-BC3F-4844-A4DC-2FB83944E7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7" y="3040"/>
                    <a:ext cx="34" cy="12"/>
                  </a:xfrm>
                  <a:custGeom>
                    <a:avLst/>
                    <a:gdLst>
                      <a:gd name="T0" fmla="*/ 7 w 19"/>
                      <a:gd name="T1" fmla="*/ 8 h 6"/>
                      <a:gd name="T2" fmla="*/ 61 w 19"/>
                      <a:gd name="T3" fmla="*/ 0 h 6"/>
                      <a:gd name="T4" fmla="*/ 13 w 19"/>
                      <a:gd name="T5" fmla="*/ 0 h 6"/>
                      <a:gd name="T6" fmla="*/ 0 w 19"/>
                      <a:gd name="T7" fmla="*/ 24 h 6"/>
                      <a:gd name="T8" fmla="*/ 7 w 19"/>
                      <a:gd name="T9" fmla="*/ 8 h 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9" h="6">
                        <a:moveTo>
                          <a:pt x="2" y="2"/>
                        </a:moveTo>
                        <a:cubicBezTo>
                          <a:pt x="4" y="1"/>
                          <a:pt x="15" y="0"/>
                          <a:pt x="19" y="0"/>
                        </a:cubicBezTo>
                        <a:cubicBezTo>
                          <a:pt x="19" y="0"/>
                          <a:pt x="7" y="0"/>
                          <a:pt x="4" y="0"/>
                        </a:cubicBezTo>
                        <a:cubicBezTo>
                          <a:pt x="0" y="0"/>
                          <a:pt x="0" y="4"/>
                          <a:pt x="0" y="6"/>
                        </a:cubicBezTo>
                        <a:cubicBezTo>
                          <a:pt x="0" y="5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80" name="Freeform 565">
                    <a:extLst>
                      <a:ext uri="{FF2B5EF4-FFF2-40B4-BE49-F238E27FC236}">
                        <a16:creationId xmlns:a16="http://schemas.microsoft.com/office/drawing/2014/main" id="{C7D2064F-BDA6-4E59-81C2-B72F35ECA0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9" y="3219"/>
                    <a:ext cx="43" cy="12"/>
                  </a:xfrm>
                  <a:custGeom>
                    <a:avLst/>
                    <a:gdLst>
                      <a:gd name="T0" fmla="*/ 7 w 24"/>
                      <a:gd name="T1" fmla="*/ 8 h 6"/>
                      <a:gd name="T2" fmla="*/ 77 w 24"/>
                      <a:gd name="T3" fmla="*/ 0 h 6"/>
                      <a:gd name="T4" fmla="*/ 9 w 24"/>
                      <a:gd name="T5" fmla="*/ 0 h 6"/>
                      <a:gd name="T6" fmla="*/ 0 w 24"/>
                      <a:gd name="T7" fmla="*/ 24 h 6"/>
                      <a:gd name="T8" fmla="*/ 7 w 24"/>
                      <a:gd name="T9" fmla="*/ 8 h 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" h="6">
                        <a:moveTo>
                          <a:pt x="2" y="2"/>
                        </a:moveTo>
                        <a:cubicBezTo>
                          <a:pt x="4" y="1"/>
                          <a:pt x="21" y="0"/>
                          <a:pt x="24" y="0"/>
                        </a:cubicBezTo>
                        <a:cubicBezTo>
                          <a:pt x="24" y="0"/>
                          <a:pt x="7" y="0"/>
                          <a:pt x="3" y="0"/>
                        </a:cubicBezTo>
                        <a:cubicBezTo>
                          <a:pt x="0" y="0"/>
                          <a:pt x="0" y="4"/>
                          <a:pt x="0" y="6"/>
                        </a:cubicBezTo>
                        <a:cubicBezTo>
                          <a:pt x="0" y="5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81" name="Freeform 566">
                    <a:extLst>
                      <a:ext uri="{FF2B5EF4-FFF2-40B4-BE49-F238E27FC236}">
                        <a16:creationId xmlns:a16="http://schemas.microsoft.com/office/drawing/2014/main" id="{50230FC4-4E96-4E1B-A153-E9553A0A1A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0" y="3006"/>
                    <a:ext cx="47" cy="71"/>
                  </a:xfrm>
                  <a:custGeom>
                    <a:avLst/>
                    <a:gdLst>
                      <a:gd name="T0" fmla="*/ 85 w 26"/>
                      <a:gd name="T1" fmla="*/ 121 h 37"/>
                      <a:gd name="T2" fmla="*/ 85 w 26"/>
                      <a:gd name="T3" fmla="*/ 15 h 37"/>
                      <a:gd name="T4" fmla="*/ 81 w 26"/>
                      <a:gd name="T5" fmla="*/ 8 h 37"/>
                      <a:gd name="T6" fmla="*/ 69 w 26"/>
                      <a:gd name="T7" fmla="*/ 0 h 37"/>
                      <a:gd name="T8" fmla="*/ 61 w 26"/>
                      <a:gd name="T9" fmla="*/ 77 h 37"/>
                      <a:gd name="T10" fmla="*/ 0 w 26"/>
                      <a:gd name="T11" fmla="*/ 117 h 37"/>
                      <a:gd name="T12" fmla="*/ 85 w 26"/>
                      <a:gd name="T13" fmla="*/ 121 h 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26" h="37">
                        <a:moveTo>
                          <a:pt x="26" y="33"/>
                        </a:moveTo>
                        <a:cubicBezTo>
                          <a:pt x="26" y="23"/>
                          <a:pt x="26" y="13"/>
                          <a:pt x="26" y="4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1" y="0"/>
                          <a:pt x="21" y="0"/>
                          <a:pt x="21" y="0"/>
                        </a:cubicBezTo>
                        <a:cubicBezTo>
                          <a:pt x="23" y="6"/>
                          <a:pt x="22" y="16"/>
                          <a:pt x="19" y="21"/>
                        </a:cubicBezTo>
                        <a:cubicBezTo>
                          <a:pt x="15" y="28"/>
                          <a:pt x="6" y="29"/>
                          <a:pt x="0" y="32"/>
                        </a:cubicBezTo>
                        <a:cubicBezTo>
                          <a:pt x="5" y="34"/>
                          <a:pt x="22" y="37"/>
                          <a:pt x="26" y="33"/>
                        </a:cubicBezTo>
                        <a:close/>
                      </a:path>
                    </a:pathLst>
                  </a:custGeom>
                  <a:solidFill>
                    <a:srgbClr val="8ABEE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82" name="Freeform 567">
                    <a:extLst>
                      <a:ext uri="{FF2B5EF4-FFF2-40B4-BE49-F238E27FC236}">
                        <a16:creationId xmlns:a16="http://schemas.microsoft.com/office/drawing/2014/main" id="{F451971F-7192-4331-842F-C11D80835E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2" y="3177"/>
                    <a:ext cx="51" cy="31"/>
                  </a:xfrm>
                  <a:custGeom>
                    <a:avLst/>
                    <a:gdLst>
                      <a:gd name="T0" fmla="*/ 12 w 29"/>
                      <a:gd name="T1" fmla="*/ 60 h 16"/>
                      <a:gd name="T2" fmla="*/ 44 w 29"/>
                      <a:gd name="T3" fmla="*/ 60 h 16"/>
                      <a:gd name="T4" fmla="*/ 69 w 29"/>
                      <a:gd name="T5" fmla="*/ 60 h 16"/>
                      <a:gd name="T6" fmla="*/ 90 w 29"/>
                      <a:gd name="T7" fmla="*/ 0 h 16"/>
                      <a:gd name="T8" fmla="*/ 74 w 29"/>
                      <a:gd name="T9" fmla="*/ 27 h 16"/>
                      <a:gd name="T10" fmla="*/ 46 w 29"/>
                      <a:gd name="T11" fmla="*/ 45 h 16"/>
                      <a:gd name="T12" fmla="*/ 0 w 29"/>
                      <a:gd name="T13" fmla="*/ 48 h 1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29" h="16">
                        <a:moveTo>
                          <a:pt x="4" y="16"/>
                        </a:moveTo>
                        <a:cubicBezTo>
                          <a:pt x="8" y="16"/>
                          <a:pt x="11" y="16"/>
                          <a:pt x="14" y="16"/>
                        </a:cubicBezTo>
                        <a:cubicBezTo>
                          <a:pt x="17" y="16"/>
                          <a:pt x="20" y="16"/>
                          <a:pt x="22" y="16"/>
                        </a:cubicBezTo>
                        <a:cubicBezTo>
                          <a:pt x="26" y="15"/>
                          <a:pt x="29" y="4"/>
                          <a:pt x="29" y="0"/>
                        </a:cubicBezTo>
                        <a:cubicBezTo>
                          <a:pt x="27" y="0"/>
                          <a:pt x="25" y="5"/>
                          <a:pt x="24" y="7"/>
                        </a:cubicBezTo>
                        <a:cubicBezTo>
                          <a:pt x="21" y="10"/>
                          <a:pt x="19" y="12"/>
                          <a:pt x="15" y="12"/>
                        </a:cubicBezTo>
                        <a:cubicBezTo>
                          <a:pt x="11" y="13"/>
                          <a:pt x="5" y="15"/>
                          <a:pt x="0" y="13"/>
                        </a:cubicBezTo>
                      </a:path>
                    </a:pathLst>
                  </a:custGeom>
                  <a:solidFill>
                    <a:srgbClr val="CA0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83" name="Freeform 568">
                    <a:extLst>
                      <a:ext uri="{FF2B5EF4-FFF2-40B4-BE49-F238E27FC236}">
                        <a16:creationId xmlns:a16="http://schemas.microsoft.com/office/drawing/2014/main" id="{59A185F2-EF4F-4025-928D-0572A002F2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1" y="3223"/>
                    <a:ext cx="50" cy="32"/>
                  </a:xfrm>
                  <a:custGeom>
                    <a:avLst/>
                    <a:gdLst>
                      <a:gd name="T0" fmla="*/ 4 w 28"/>
                      <a:gd name="T1" fmla="*/ 49 h 17"/>
                      <a:gd name="T2" fmla="*/ 32 w 28"/>
                      <a:gd name="T3" fmla="*/ 56 h 17"/>
                      <a:gd name="T4" fmla="*/ 61 w 28"/>
                      <a:gd name="T5" fmla="*/ 56 h 17"/>
                      <a:gd name="T6" fmla="*/ 73 w 28"/>
                      <a:gd name="T7" fmla="*/ 32 h 17"/>
                      <a:gd name="T8" fmla="*/ 86 w 28"/>
                      <a:gd name="T9" fmla="*/ 0 h 17"/>
                      <a:gd name="T10" fmla="*/ 45 w 28"/>
                      <a:gd name="T11" fmla="*/ 40 h 17"/>
                      <a:gd name="T12" fmla="*/ 0 w 28"/>
                      <a:gd name="T13" fmla="*/ 36 h 1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28" h="17">
                        <a:moveTo>
                          <a:pt x="1" y="14"/>
                        </a:moveTo>
                        <a:cubicBezTo>
                          <a:pt x="1" y="16"/>
                          <a:pt x="8" y="16"/>
                          <a:pt x="10" y="16"/>
                        </a:cubicBezTo>
                        <a:cubicBezTo>
                          <a:pt x="13" y="17"/>
                          <a:pt x="17" y="17"/>
                          <a:pt x="19" y="16"/>
                        </a:cubicBezTo>
                        <a:cubicBezTo>
                          <a:pt x="23" y="15"/>
                          <a:pt x="22" y="13"/>
                          <a:pt x="23" y="9"/>
                        </a:cubicBezTo>
                        <a:cubicBezTo>
                          <a:pt x="24" y="6"/>
                          <a:pt x="28" y="3"/>
                          <a:pt x="27" y="0"/>
                        </a:cubicBezTo>
                        <a:cubicBezTo>
                          <a:pt x="22" y="3"/>
                          <a:pt x="21" y="10"/>
                          <a:pt x="14" y="11"/>
                        </a:cubicBezTo>
                        <a:cubicBezTo>
                          <a:pt x="12" y="12"/>
                          <a:pt x="0" y="14"/>
                          <a:pt x="0" y="10"/>
                        </a:cubicBezTo>
                      </a:path>
                    </a:pathLst>
                  </a:custGeom>
                  <a:solidFill>
                    <a:srgbClr val="CA0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84" name="Freeform 569">
                    <a:extLst>
                      <a:ext uri="{FF2B5EF4-FFF2-40B4-BE49-F238E27FC236}">
                        <a16:creationId xmlns:a16="http://schemas.microsoft.com/office/drawing/2014/main" id="{C0FD8EC7-ABCA-4748-91F9-05B33E11C4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07" y="3145"/>
                    <a:ext cx="30" cy="28"/>
                  </a:xfrm>
                  <a:custGeom>
                    <a:avLst/>
                    <a:gdLst>
                      <a:gd name="T0" fmla="*/ 49 w 17"/>
                      <a:gd name="T1" fmla="*/ 0 h 15"/>
                      <a:gd name="T2" fmla="*/ 19 w 17"/>
                      <a:gd name="T3" fmla="*/ 28 h 15"/>
                      <a:gd name="T4" fmla="*/ 0 w 17"/>
                      <a:gd name="T5" fmla="*/ 32 h 15"/>
                      <a:gd name="T6" fmla="*/ 12 w 17"/>
                      <a:gd name="T7" fmla="*/ 52 h 15"/>
                      <a:gd name="T8" fmla="*/ 49 w 17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7" h="15">
                        <a:moveTo>
                          <a:pt x="16" y="0"/>
                        </a:moveTo>
                        <a:cubicBezTo>
                          <a:pt x="13" y="6"/>
                          <a:pt x="12" y="7"/>
                          <a:pt x="6" y="8"/>
                        </a:cubicBezTo>
                        <a:cubicBezTo>
                          <a:pt x="4" y="9"/>
                          <a:pt x="2" y="9"/>
                          <a:pt x="0" y="9"/>
                        </a:cubicBezTo>
                        <a:cubicBezTo>
                          <a:pt x="1" y="11"/>
                          <a:pt x="3" y="13"/>
                          <a:pt x="4" y="15"/>
                        </a:cubicBezTo>
                        <a:cubicBezTo>
                          <a:pt x="10" y="10"/>
                          <a:pt x="17" y="8"/>
                          <a:pt x="16" y="0"/>
                        </a:cubicBezTo>
                        <a:close/>
                      </a:path>
                    </a:pathLst>
                  </a:custGeom>
                  <a:solidFill>
                    <a:srgbClr val="CA0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85" name="Freeform 570">
                    <a:extLst>
                      <a:ext uri="{FF2B5EF4-FFF2-40B4-BE49-F238E27FC236}">
                        <a16:creationId xmlns:a16="http://schemas.microsoft.com/office/drawing/2014/main" id="{851C0008-665D-4605-951C-2E4ABBD1BE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28" y="3191"/>
                    <a:ext cx="28" cy="30"/>
                  </a:xfrm>
                  <a:custGeom>
                    <a:avLst/>
                    <a:gdLst>
                      <a:gd name="T0" fmla="*/ 40 w 16"/>
                      <a:gd name="T1" fmla="*/ 0 h 16"/>
                      <a:gd name="T2" fmla="*/ 21 w 16"/>
                      <a:gd name="T3" fmla="*/ 24 h 16"/>
                      <a:gd name="T4" fmla="*/ 0 w 16"/>
                      <a:gd name="T5" fmla="*/ 15 h 16"/>
                      <a:gd name="T6" fmla="*/ 4 w 16"/>
                      <a:gd name="T7" fmla="*/ 15 h 16"/>
                      <a:gd name="T8" fmla="*/ 19 w 16"/>
                      <a:gd name="T9" fmla="*/ 56 h 16"/>
                      <a:gd name="T10" fmla="*/ 28 w 16"/>
                      <a:gd name="T11" fmla="*/ 39 h 16"/>
                      <a:gd name="T12" fmla="*/ 40 w 16"/>
                      <a:gd name="T13" fmla="*/ 0 h 1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6" h="16">
                        <a:moveTo>
                          <a:pt x="13" y="0"/>
                        </a:moveTo>
                        <a:cubicBezTo>
                          <a:pt x="14" y="4"/>
                          <a:pt x="11" y="6"/>
                          <a:pt x="7" y="7"/>
                        </a:cubicBezTo>
                        <a:cubicBezTo>
                          <a:pt x="3" y="7"/>
                          <a:pt x="2" y="5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3" y="8"/>
                          <a:pt x="5" y="12"/>
                          <a:pt x="6" y="16"/>
                        </a:cubicBezTo>
                        <a:cubicBezTo>
                          <a:pt x="6" y="14"/>
                          <a:pt x="8" y="13"/>
                          <a:pt x="9" y="11"/>
                        </a:cubicBezTo>
                        <a:cubicBezTo>
                          <a:pt x="12" y="7"/>
                          <a:pt x="16" y="6"/>
                          <a:pt x="13" y="0"/>
                        </a:cubicBezTo>
                        <a:close/>
                      </a:path>
                    </a:pathLst>
                  </a:custGeom>
                  <a:solidFill>
                    <a:srgbClr val="CA0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86" name="Freeform 571">
                    <a:extLst>
                      <a:ext uri="{FF2B5EF4-FFF2-40B4-BE49-F238E27FC236}">
                        <a16:creationId xmlns:a16="http://schemas.microsoft.com/office/drawing/2014/main" id="{E5FA55D9-655E-441E-AE4B-1F3E9D328F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7" y="3246"/>
                    <a:ext cx="93" cy="24"/>
                  </a:xfrm>
                  <a:custGeom>
                    <a:avLst/>
                    <a:gdLst>
                      <a:gd name="T0" fmla="*/ 159 w 52"/>
                      <a:gd name="T1" fmla="*/ 13 h 13"/>
                      <a:gd name="T2" fmla="*/ 0 w 52"/>
                      <a:gd name="T3" fmla="*/ 20 h 13"/>
                      <a:gd name="T4" fmla="*/ 0 w 52"/>
                      <a:gd name="T5" fmla="*/ 24 h 13"/>
                      <a:gd name="T6" fmla="*/ 0 w 52"/>
                      <a:gd name="T7" fmla="*/ 44 h 13"/>
                      <a:gd name="T8" fmla="*/ 0 w 52"/>
                      <a:gd name="T9" fmla="*/ 44 h 13"/>
                      <a:gd name="T10" fmla="*/ 159 w 52"/>
                      <a:gd name="T11" fmla="*/ 41 h 13"/>
                      <a:gd name="T12" fmla="*/ 166 w 52"/>
                      <a:gd name="T13" fmla="*/ 41 h 13"/>
                      <a:gd name="T14" fmla="*/ 166 w 52"/>
                      <a:gd name="T15" fmla="*/ 41 h 13"/>
                      <a:gd name="T16" fmla="*/ 159 w 52"/>
                      <a:gd name="T17" fmla="*/ 13 h 1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52" h="13">
                        <a:moveTo>
                          <a:pt x="50" y="4"/>
                        </a:moveTo>
                        <a:cubicBezTo>
                          <a:pt x="32" y="0"/>
                          <a:pt x="9" y="5"/>
                          <a:pt x="0" y="6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9" y="12"/>
                          <a:pt x="32" y="6"/>
                          <a:pt x="50" y="12"/>
                        </a:cubicBezTo>
                        <a:cubicBezTo>
                          <a:pt x="51" y="12"/>
                          <a:pt x="52" y="12"/>
                          <a:pt x="52" y="12"/>
                        </a:cubicBezTo>
                        <a:cubicBezTo>
                          <a:pt x="52" y="12"/>
                          <a:pt x="52" y="12"/>
                          <a:pt x="52" y="12"/>
                        </a:cubicBezTo>
                        <a:cubicBezTo>
                          <a:pt x="51" y="9"/>
                          <a:pt x="50" y="7"/>
                          <a:pt x="50" y="4"/>
                        </a:cubicBezTo>
                        <a:close/>
                      </a:path>
                    </a:pathLst>
                  </a:custGeom>
                  <a:solidFill>
                    <a:srgbClr val="F7BBA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87" name="Freeform 572">
                    <a:extLst>
                      <a:ext uri="{FF2B5EF4-FFF2-40B4-BE49-F238E27FC236}">
                        <a16:creationId xmlns:a16="http://schemas.microsoft.com/office/drawing/2014/main" id="{962DB7C3-5B5C-44B1-9DA6-354D8A4E94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9" y="2898"/>
                    <a:ext cx="9" cy="5"/>
                  </a:xfrm>
                  <a:custGeom>
                    <a:avLst/>
                    <a:gdLst>
                      <a:gd name="T0" fmla="*/ 0 w 5"/>
                      <a:gd name="T1" fmla="*/ 8 h 3"/>
                      <a:gd name="T2" fmla="*/ 16 w 5"/>
                      <a:gd name="T3" fmla="*/ 0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5" h="3">
                        <a:moveTo>
                          <a:pt x="0" y="3"/>
                        </a:moveTo>
                        <a:cubicBezTo>
                          <a:pt x="1" y="3"/>
                          <a:pt x="3" y="1"/>
                          <a:pt x="5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88" name="Freeform 573">
                    <a:extLst>
                      <a:ext uri="{FF2B5EF4-FFF2-40B4-BE49-F238E27FC236}">
                        <a16:creationId xmlns:a16="http://schemas.microsoft.com/office/drawing/2014/main" id="{EE7F9D9D-3499-430F-953A-B042210A13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3" y="3251"/>
                    <a:ext cx="37" cy="2"/>
                  </a:xfrm>
                  <a:custGeom>
                    <a:avLst/>
                    <a:gdLst>
                      <a:gd name="T0" fmla="*/ 0 w 21"/>
                      <a:gd name="T1" fmla="*/ 0 h 1"/>
                      <a:gd name="T2" fmla="*/ 65 w 21"/>
                      <a:gd name="T3" fmla="*/ 4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1" h="1">
                        <a:moveTo>
                          <a:pt x="0" y="0"/>
                        </a:moveTo>
                        <a:cubicBezTo>
                          <a:pt x="3" y="1"/>
                          <a:pt x="13" y="1"/>
                          <a:pt x="21" y="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D2001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89" name="Freeform 574">
                    <a:extLst>
                      <a:ext uri="{FF2B5EF4-FFF2-40B4-BE49-F238E27FC236}">
                        <a16:creationId xmlns:a16="http://schemas.microsoft.com/office/drawing/2014/main" id="{FFD6EE13-6BA9-4496-A6EE-4B40A0544A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2" y="3204"/>
                    <a:ext cx="46" cy="2"/>
                  </a:xfrm>
                  <a:custGeom>
                    <a:avLst/>
                    <a:gdLst>
                      <a:gd name="T0" fmla="*/ 0 w 26"/>
                      <a:gd name="T1" fmla="*/ 0 h 1"/>
                      <a:gd name="T2" fmla="*/ 81 w 26"/>
                      <a:gd name="T3" fmla="*/ 4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6" h="1">
                        <a:moveTo>
                          <a:pt x="0" y="0"/>
                        </a:moveTo>
                        <a:cubicBezTo>
                          <a:pt x="3" y="1"/>
                          <a:pt x="18" y="1"/>
                          <a:pt x="26" y="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D2001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90" name="Freeform 575">
                    <a:extLst>
                      <a:ext uri="{FF2B5EF4-FFF2-40B4-BE49-F238E27FC236}">
                        <a16:creationId xmlns:a16="http://schemas.microsoft.com/office/drawing/2014/main" id="{81282879-905B-4831-A473-39D7698D07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5" y="3160"/>
                    <a:ext cx="6" cy="6"/>
                  </a:xfrm>
                  <a:custGeom>
                    <a:avLst/>
                    <a:gdLst>
                      <a:gd name="T0" fmla="*/ 0 w 3"/>
                      <a:gd name="T1" fmla="*/ 0 h 3"/>
                      <a:gd name="T2" fmla="*/ 12 w 3"/>
                      <a:gd name="T3" fmla="*/ 12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" h="3">
                        <a:moveTo>
                          <a:pt x="0" y="0"/>
                        </a:moveTo>
                        <a:cubicBezTo>
                          <a:pt x="0" y="2"/>
                          <a:pt x="1" y="3"/>
                          <a:pt x="3" y="3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CCB1C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91" name="Freeform 576">
                    <a:extLst>
                      <a:ext uri="{FF2B5EF4-FFF2-40B4-BE49-F238E27FC236}">
                        <a16:creationId xmlns:a16="http://schemas.microsoft.com/office/drawing/2014/main" id="{8E056D96-5FB3-41E0-B147-CA2E62DE56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6" y="3253"/>
                    <a:ext cx="89" cy="59"/>
                  </a:xfrm>
                  <a:custGeom>
                    <a:avLst/>
                    <a:gdLst>
                      <a:gd name="T0" fmla="*/ 94 w 50"/>
                      <a:gd name="T1" fmla="*/ 72 h 31"/>
                      <a:gd name="T2" fmla="*/ 4 w 50"/>
                      <a:gd name="T3" fmla="*/ 0 h 31"/>
                      <a:gd name="T4" fmla="*/ 0 w 50"/>
                      <a:gd name="T5" fmla="*/ 0 h 31"/>
                      <a:gd name="T6" fmla="*/ 7 w 50"/>
                      <a:gd name="T7" fmla="*/ 29 h 31"/>
                      <a:gd name="T8" fmla="*/ 7 w 50"/>
                      <a:gd name="T9" fmla="*/ 29 h 31"/>
                      <a:gd name="T10" fmla="*/ 9 w 50"/>
                      <a:gd name="T11" fmla="*/ 32 h 31"/>
                      <a:gd name="T12" fmla="*/ 41 w 50"/>
                      <a:gd name="T13" fmla="*/ 55 h 31"/>
                      <a:gd name="T14" fmla="*/ 48 w 50"/>
                      <a:gd name="T15" fmla="*/ 65 h 31"/>
                      <a:gd name="T16" fmla="*/ 98 w 50"/>
                      <a:gd name="T17" fmla="*/ 84 h 31"/>
                      <a:gd name="T18" fmla="*/ 158 w 50"/>
                      <a:gd name="T19" fmla="*/ 112 h 31"/>
                      <a:gd name="T20" fmla="*/ 94 w 50"/>
                      <a:gd name="T21" fmla="*/ 72 h 3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50" h="31">
                        <a:moveTo>
                          <a:pt x="30" y="20"/>
                        </a:moveTo>
                        <a:cubicBezTo>
                          <a:pt x="19" y="10"/>
                          <a:pt x="8" y="2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3"/>
                          <a:pt x="1" y="5"/>
                          <a:pt x="2" y="8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cubicBezTo>
                          <a:pt x="2" y="8"/>
                          <a:pt x="2" y="8"/>
                          <a:pt x="3" y="9"/>
                        </a:cubicBezTo>
                        <a:cubicBezTo>
                          <a:pt x="6" y="9"/>
                          <a:pt x="9" y="11"/>
                          <a:pt x="13" y="15"/>
                        </a:cubicBezTo>
                        <a:cubicBezTo>
                          <a:pt x="14" y="16"/>
                          <a:pt x="15" y="17"/>
                          <a:pt x="15" y="18"/>
                        </a:cubicBezTo>
                        <a:cubicBezTo>
                          <a:pt x="19" y="18"/>
                          <a:pt x="24" y="19"/>
                          <a:pt x="31" y="23"/>
                        </a:cubicBezTo>
                        <a:cubicBezTo>
                          <a:pt x="38" y="27"/>
                          <a:pt x="44" y="30"/>
                          <a:pt x="50" y="31"/>
                        </a:cubicBezTo>
                        <a:cubicBezTo>
                          <a:pt x="41" y="27"/>
                          <a:pt x="34" y="23"/>
                          <a:pt x="30" y="20"/>
                        </a:cubicBezTo>
                        <a:close/>
                      </a:path>
                    </a:pathLst>
                  </a:custGeom>
                  <a:solidFill>
                    <a:srgbClr val="F7BBA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92" name="Freeform 577">
                    <a:extLst>
                      <a:ext uri="{FF2B5EF4-FFF2-40B4-BE49-F238E27FC236}">
                        <a16:creationId xmlns:a16="http://schemas.microsoft.com/office/drawing/2014/main" id="{AC3D3C82-0AE9-4455-95C8-D355DB11B6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7" y="3497"/>
                    <a:ext cx="47" cy="42"/>
                  </a:xfrm>
                  <a:custGeom>
                    <a:avLst/>
                    <a:gdLst>
                      <a:gd name="T0" fmla="*/ 85 w 26"/>
                      <a:gd name="T1" fmla="*/ 80 h 22"/>
                      <a:gd name="T2" fmla="*/ 49 w 26"/>
                      <a:gd name="T3" fmla="*/ 52 h 22"/>
                      <a:gd name="T4" fmla="*/ 25 w 26"/>
                      <a:gd name="T5" fmla="*/ 15 h 22"/>
                      <a:gd name="T6" fmla="*/ 20 w 26"/>
                      <a:gd name="T7" fmla="*/ 11 h 22"/>
                      <a:gd name="T8" fmla="*/ 0 w 26"/>
                      <a:gd name="T9" fmla="*/ 0 h 22"/>
                      <a:gd name="T10" fmla="*/ 0 w 26"/>
                      <a:gd name="T11" fmla="*/ 4 h 2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6" h="22">
                        <a:moveTo>
                          <a:pt x="26" y="22"/>
                        </a:moveTo>
                        <a:cubicBezTo>
                          <a:pt x="21" y="22"/>
                          <a:pt x="15" y="20"/>
                          <a:pt x="15" y="14"/>
                        </a:cubicBezTo>
                        <a:cubicBezTo>
                          <a:pt x="15" y="10"/>
                          <a:pt x="10" y="5"/>
                          <a:pt x="8" y="4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4" y="3"/>
                          <a:pt x="2" y="2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93" name="Freeform 578">
                    <a:extLst>
                      <a:ext uri="{FF2B5EF4-FFF2-40B4-BE49-F238E27FC236}">
                        <a16:creationId xmlns:a16="http://schemas.microsoft.com/office/drawing/2014/main" id="{A5E26BDB-78B7-4491-BDD3-769C555CD2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5" y="3289"/>
                    <a:ext cx="15" cy="16"/>
                  </a:xfrm>
                  <a:custGeom>
                    <a:avLst/>
                    <a:gdLst>
                      <a:gd name="T0" fmla="*/ 0 w 8"/>
                      <a:gd name="T1" fmla="*/ 0 h 8"/>
                      <a:gd name="T2" fmla="*/ 17 w 8"/>
                      <a:gd name="T3" fmla="*/ 24 h 8"/>
                      <a:gd name="T4" fmla="*/ 28 w 8"/>
                      <a:gd name="T5" fmla="*/ 32 h 8"/>
                      <a:gd name="T6" fmla="*/ 0 w 8"/>
                      <a:gd name="T7" fmla="*/ 0 h 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8" h="8">
                        <a:moveTo>
                          <a:pt x="0" y="0"/>
                        </a:moveTo>
                        <a:cubicBezTo>
                          <a:pt x="1" y="2"/>
                          <a:pt x="3" y="4"/>
                          <a:pt x="5" y="6"/>
                        </a:cubicBezTo>
                        <a:cubicBezTo>
                          <a:pt x="6" y="7"/>
                          <a:pt x="6" y="7"/>
                          <a:pt x="8" y="8"/>
                        </a:cubicBezTo>
                        <a:cubicBezTo>
                          <a:pt x="4" y="4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3CCC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94" name="Freeform 579">
                    <a:extLst>
                      <a:ext uri="{FF2B5EF4-FFF2-40B4-BE49-F238E27FC236}">
                        <a16:creationId xmlns:a16="http://schemas.microsoft.com/office/drawing/2014/main" id="{F7A6FE6D-D5B7-44B7-A1DA-DA5005BC5B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40" y="3343"/>
                    <a:ext cx="6" cy="2"/>
                  </a:xfrm>
                  <a:custGeom>
                    <a:avLst/>
                    <a:gdLst>
                      <a:gd name="T0" fmla="*/ 8 w 3"/>
                      <a:gd name="T1" fmla="*/ 0 h 1"/>
                      <a:gd name="T2" fmla="*/ 8 w 3"/>
                      <a:gd name="T3" fmla="*/ 4 h 1"/>
                      <a:gd name="T4" fmla="*/ 0 w 3"/>
                      <a:gd name="T5" fmla="*/ 4 h 1"/>
                      <a:gd name="T6" fmla="*/ 12 w 3"/>
                      <a:gd name="T7" fmla="*/ 0 h 1"/>
                      <a:gd name="T8" fmla="*/ 8 w 3"/>
                      <a:gd name="T9" fmla="*/ 0 h 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" h="1">
                        <a:moveTo>
                          <a:pt x="2" y="0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lose/>
                      </a:path>
                    </a:pathLst>
                  </a:custGeom>
                  <a:solidFill>
                    <a:srgbClr val="F3CCC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95" name="Freeform 580">
                    <a:extLst>
                      <a:ext uri="{FF2B5EF4-FFF2-40B4-BE49-F238E27FC236}">
                        <a16:creationId xmlns:a16="http://schemas.microsoft.com/office/drawing/2014/main" id="{1C784E96-7928-4B3D-BE8A-488530C14D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7" y="3297"/>
                    <a:ext cx="128" cy="186"/>
                  </a:xfrm>
                  <a:custGeom>
                    <a:avLst/>
                    <a:gdLst>
                      <a:gd name="T0" fmla="*/ 228 w 72"/>
                      <a:gd name="T1" fmla="*/ 8 h 98"/>
                      <a:gd name="T2" fmla="*/ 50 w 72"/>
                      <a:gd name="T3" fmla="*/ 116 h 98"/>
                      <a:gd name="T4" fmla="*/ 94 w 72"/>
                      <a:gd name="T5" fmla="*/ 353 h 98"/>
                      <a:gd name="T6" fmla="*/ 78 w 72"/>
                      <a:gd name="T7" fmla="*/ 129 h 98"/>
                      <a:gd name="T8" fmla="*/ 228 w 72"/>
                      <a:gd name="T9" fmla="*/ 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2" h="98">
                        <a:moveTo>
                          <a:pt x="72" y="2"/>
                        </a:moveTo>
                        <a:cubicBezTo>
                          <a:pt x="44" y="0"/>
                          <a:pt x="24" y="13"/>
                          <a:pt x="16" y="32"/>
                        </a:cubicBezTo>
                        <a:cubicBezTo>
                          <a:pt x="8" y="51"/>
                          <a:pt x="0" y="79"/>
                          <a:pt x="30" y="98"/>
                        </a:cubicBezTo>
                        <a:cubicBezTo>
                          <a:pt x="19" y="88"/>
                          <a:pt x="11" y="61"/>
                          <a:pt x="25" y="36"/>
                        </a:cubicBezTo>
                        <a:cubicBezTo>
                          <a:pt x="39" y="11"/>
                          <a:pt x="57" y="4"/>
                          <a:pt x="72" y="2"/>
                        </a:cubicBezTo>
                        <a:close/>
                      </a:path>
                    </a:pathLst>
                  </a:custGeom>
                  <a:solidFill>
                    <a:srgbClr val="F6D6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96" name="Freeform 581">
                    <a:extLst>
                      <a:ext uri="{FF2B5EF4-FFF2-40B4-BE49-F238E27FC236}">
                        <a16:creationId xmlns:a16="http://schemas.microsoft.com/office/drawing/2014/main" id="{3A3FF720-8177-42FE-9B12-0717A5EB30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2" y="3274"/>
                    <a:ext cx="91" cy="398"/>
                  </a:xfrm>
                  <a:custGeom>
                    <a:avLst/>
                    <a:gdLst>
                      <a:gd name="T0" fmla="*/ 52 w 51"/>
                      <a:gd name="T1" fmla="*/ 0 h 209"/>
                      <a:gd name="T2" fmla="*/ 64 w 51"/>
                      <a:gd name="T3" fmla="*/ 69 h 209"/>
                      <a:gd name="T4" fmla="*/ 48 w 51"/>
                      <a:gd name="T5" fmla="*/ 156 h 209"/>
                      <a:gd name="T6" fmla="*/ 21 w 51"/>
                      <a:gd name="T7" fmla="*/ 200 h 209"/>
                      <a:gd name="T8" fmla="*/ 12 w 51"/>
                      <a:gd name="T9" fmla="*/ 244 h 209"/>
                      <a:gd name="T10" fmla="*/ 9 w 51"/>
                      <a:gd name="T11" fmla="*/ 280 h 209"/>
                      <a:gd name="T12" fmla="*/ 0 w 51"/>
                      <a:gd name="T13" fmla="*/ 312 h 209"/>
                      <a:gd name="T14" fmla="*/ 16 w 51"/>
                      <a:gd name="T15" fmla="*/ 362 h 209"/>
                      <a:gd name="T16" fmla="*/ 37 w 51"/>
                      <a:gd name="T17" fmla="*/ 392 h 209"/>
                      <a:gd name="T18" fmla="*/ 66 w 51"/>
                      <a:gd name="T19" fmla="*/ 413 h 209"/>
                      <a:gd name="T20" fmla="*/ 73 w 51"/>
                      <a:gd name="T21" fmla="*/ 417 h 209"/>
                      <a:gd name="T22" fmla="*/ 105 w 51"/>
                      <a:gd name="T23" fmla="*/ 472 h 209"/>
                      <a:gd name="T24" fmla="*/ 125 w 51"/>
                      <a:gd name="T25" fmla="*/ 493 h 209"/>
                      <a:gd name="T26" fmla="*/ 162 w 51"/>
                      <a:gd name="T27" fmla="*/ 505 h 209"/>
                      <a:gd name="T28" fmla="*/ 137 w 51"/>
                      <a:gd name="T29" fmla="*/ 505 h 209"/>
                      <a:gd name="T30" fmla="*/ 86 w 51"/>
                      <a:gd name="T31" fmla="*/ 474 h 209"/>
                      <a:gd name="T32" fmla="*/ 64 w 51"/>
                      <a:gd name="T33" fmla="*/ 438 h 209"/>
                      <a:gd name="T34" fmla="*/ 57 w 51"/>
                      <a:gd name="T35" fmla="*/ 436 h 209"/>
                      <a:gd name="T36" fmla="*/ 37 w 51"/>
                      <a:gd name="T37" fmla="*/ 425 h 209"/>
                      <a:gd name="T38" fmla="*/ 37 w 51"/>
                      <a:gd name="T39" fmla="*/ 428 h 209"/>
                      <a:gd name="T40" fmla="*/ 37 w 51"/>
                      <a:gd name="T41" fmla="*/ 453 h 209"/>
                      <a:gd name="T42" fmla="*/ 70 w 51"/>
                      <a:gd name="T43" fmla="*/ 518 h 209"/>
                      <a:gd name="T44" fmla="*/ 102 w 51"/>
                      <a:gd name="T45" fmla="*/ 594 h 209"/>
                      <a:gd name="T46" fmla="*/ 102 w 51"/>
                      <a:gd name="T47" fmla="*/ 606 h 209"/>
                      <a:gd name="T48" fmla="*/ 105 w 51"/>
                      <a:gd name="T49" fmla="*/ 630 h 209"/>
                      <a:gd name="T50" fmla="*/ 118 w 51"/>
                      <a:gd name="T51" fmla="*/ 634 h 209"/>
                      <a:gd name="T52" fmla="*/ 150 w 51"/>
                      <a:gd name="T53" fmla="*/ 657 h 209"/>
                      <a:gd name="T54" fmla="*/ 150 w 51"/>
                      <a:gd name="T55" fmla="*/ 693 h 209"/>
                      <a:gd name="T56" fmla="*/ 137 w 51"/>
                      <a:gd name="T57" fmla="*/ 733 h 209"/>
                      <a:gd name="T58" fmla="*/ 153 w 51"/>
                      <a:gd name="T59" fmla="*/ 754 h 209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0" t="0" r="r" b="b"/>
                    <a:pathLst>
                      <a:path w="51" h="209">
                        <a:moveTo>
                          <a:pt x="16" y="0"/>
                        </a:moveTo>
                        <a:cubicBezTo>
                          <a:pt x="16" y="5"/>
                          <a:pt x="19" y="16"/>
                          <a:pt x="20" y="19"/>
                        </a:cubicBezTo>
                        <a:cubicBezTo>
                          <a:pt x="22" y="26"/>
                          <a:pt x="19" y="34"/>
                          <a:pt x="15" y="43"/>
                        </a:cubicBezTo>
                        <a:cubicBezTo>
                          <a:pt x="13" y="47"/>
                          <a:pt x="9" y="52"/>
                          <a:pt x="7" y="55"/>
                        </a:cubicBezTo>
                        <a:cubicBezTo>
                          <a:pt x="3" y="61"/>
                          <a:pt x="3" y="64"/>
                          <a:pt x="4" y="67"/>
                        </a:cubicBezTo>
                        <a:cubicBezTo>
                          <a:pt x="5" y="72"/>
                          <a:pt x="4" y="74"/>
                          <a:pt x="3" y="77"/>
                        </a:cubicBezTo>
                        <a:cubicBezTo>
                          <a:pt x="3" y="78"/>
                          <a:pt x="1" y="82"/>
                          <a:pt x="0" y="86"/>
                        </a:cubicBezTo>
                        <a:cubicBezTo>
                          <a:pt x="0" y="91"/>
                          <a:pt x="2" y="98"/>
                          <a:pt x="5" y="100"/>
                        </a:cubicBezTo>
                        <a:cubicBezTo>
                          <a:pt x="9" y="101"/>
                          <a:pt x="11" y="104"/>
                          <a:pt x="12" y="108"/>
                        </a:cubicBezTo>
                        <a:cubicBezTo>
                          <a:pt x="15" y="111"/>
                          <a:pt x="18" y="113"/>
                          <a:pt x="21" y="114"/>
                        </a:cubicBezTo>
                        <a:cubicBezTo>
                          <a:pt x="23" y="115"/>
                          <a:pt x="23" y="115"/>
                          <a:pt x="23" y="115"/>
                        </a:cubicBezTo>
                        <a:cubicBezTo>
                          <a:pt x="27" y="117"/>
                          <a:pt x="33" y="123"/>
                          <a:pt x="33" y="130"/>
                        </a:cubicBezTo>
                        <a:cubicBezTo>
                          <a:pt x="33" y="132"/>
                          <a:pt x="34" y="135"/>
                          <a:pt x="39" y="136"/>
                        </a:cubicBezTo>
                        <a:cubicBezTo>
                          <a:pt x="41" y="136"/>
                          <a:pt x="51" y="139"/>
                          <a:pt x="51" y="139"/>
                        </a:cubicBezTo>
                        <a:cubicBezTo>
                          <a:pt x="51" y="139"/>
                          <a:pt x="45" y="140"/>
                          <a:pt x="43" y="139"/>
                        </a:cubicBezTo>
                        <a:cubicBezTo>
                          <a:pt x="40" y="139"/>
                          <a:pt x="27" y="139"/>
                          <a:pt x="27" y="131"/>
                        </a:cubicBezTo>
                        <a:cubicBezTo>
                          <a:pt x="27" y="127"/>
                          <a:pt x="23" y="122"/>
                          <a:pt x="20" y="121"/>
                        </a:cubicBezTo>
                        <a:cubicBezTo>
                          <a:pt x="18" y="120"/>
                          <a:pt x="18" y="120"/>
                          <a:pt x="18" y="120"/>
                        </a:cubicBezTo>
                        <a:cubicBezTo>
                          <a:pt x="17" y="119"/>
                          <a:pt x="14" y="118"/>
                          <a:pt x="12" y="117"/>
                        </a:cubicBezTo>
                        <a:cubicBezTo>
                          <a:pt x="12" y="117"/>
                          <a:pt x="12" y="117"/>
                          <a:pt x="12" y="118"/>
                        </a:cubicBezTo>
                        <a:cubicBezTo>
                          <a:pt x="12" y="125"/>
                          <a:pt x="12" y="125"/>
                          <a:pt x="12" y="125"/>
                        </a:cubicBezTo>
                        <a:cubicBezTo>
                          <a:pt x="12" y="133"/>
                          <a:pt x="16" y="139"/>
                          <a:pt x="22" y="143"/>
                        </a:cubicBezTo>
                        <a:cubicBezTo>
                          <a:pt x="29" y="148"/>
                          <a:pt x="31" y="159"/>
                          <a:pt x="32" y="164"/>
                        </a:cubicBezTo>
                        <a:cubicBezTo>
                          <a:pt x="32" y="167"/>
                          <a:pt x="32" y="167"/>
                          <a:pt x="32" y="167"/>
                        </a:cubicBezTo>
                        <a:cubicBezTo>
                          <a:pt x="32" y="170"/>
                          <a:pt x="32" y="174"/>
                          <a:pt x="33" y="174"/>
                        </a:cubicBezTo>
                        <a:cubicBezTo>
                          <a:pt x="37" y="175"/>
                          <a:pt x="37" y="175"/>
                          <a:pt x="37" y="175"/>
                        </a:cubicBezTo>
                        <a:cubicBezTo>
                          <a:pt x="40" y="175"/>
                          <a:pt x="46" y="175"/>
                          <a:pt x="47" y="181"/>
                        </a:cubicBezTo>
                        <a:cubicBezTo>
                          <a:pt x="47" y="183"/>
                          <a:pt x="47" y="191"/>
                          <a:pt x="47" y="191"/>
                        </a:cubicBezTo>
                        <a:cubicBezTo>
                          <a:pt x="47" y="196"/>
                          <a:pt x="44" y="198"/>
                          <a:pt x="43" y="202"/>
                        </a:cubicBezTo>
                        <a:cubicBezTo>
                          <a:pt x="43" y="207"/>
                          <a:pt x="43" y="209"/>
                          <a:pt x="48" y="208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97" name="Freeform 582">
                    <a:extLst>
                      <a:ext uri="{FF2B5EF4-FFF2-40B4-BE49-F238E27FC236}">
                        <a16:creationId xmlns:a16="http://schemas.microsoft.com/office/drawing/2014/main" id="{94018CAA-290B-4A4B-97AA-2B667EF0BA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0" y="3276"/>
                    <a:ext cx="91" cy="356"/>
                  </a:xfrm>
                  <a:custGeom>
                    <a:avLst/>
                    <a:gdLst>
                      <a:gd name="T0" fmla="*/ 61 w 51"/>
                      <a:gd name="T1" fmla="*/ 678 h 187"/>
                      <a:gd name="T2" fmla="*/ 37 w 51"/>
                      <a:gd name="T3" fmla="*/ 638 h 187"/>
                      <a:gd name="T4" fmla="*/ 37 w 51"/>
                      <a:gd name="T5" fmla="*/ 623 h 187"/>
                      <a:gd name="T6" fmla="*/ 12 w 51"/>
                      <a:gd name="T7" fmla="*/ 584 h 187"/>
                      <a:gd name="T8" fmla="*/ 20 w 51"/>
                      <a:gd name="T9" fmla="*/ 489 h 187"/>
                      <a:gd name="T10" fmla="*/ 21 w 51"/>
                      <a:gd name="T11" fmla="*/ 468 h 187"/>
                      <a:gd name="T12" fmla="*/ 32 w 51"/>
                      <a:gd name="T13" fmla="*/ 413 h 187"/>
                      <a:gd name="T14" fmla="*/ 45 w 51"/>
                      <a:gd name="T15" fmla="*/ 366 h 187"/>
                      <a:gd name="T16" fmla="*/ 77 w 51"/>
                      <a:gd name="T17" fmla="*/ 301 h 187"/>
                      <a:gd name="T18" fmla="*/ 105 w 51"/>
                      <a:gd name="T19" fmla="*/ 244 h 187"/>
                      <a:gd name="T20" fmla="*/ 118 w 51"/>
                      <a:gd name="T21" fmla="*/ 185 h 187"/>
                      <a:gd name="T22" fmla="*/ 141 w 51"/>
                      <a:gd name="T23" fmla="*/ 141 h 187"/>
                      <a:gd name="T24" fmla="*/ 155 w 51"/>
                      <a:gd name="T25" fmla="*/ 72 h 187"/>
                      <a:gd name="T26" fmla="*/ 141 w 51"/>
                      <a:gd name="T27" fmla="*/ 0 h 18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51" h="187">
                        <a:moveTo>
                          <a:pt x="19" y="187"/>
                        </a:moveTo>
                        <a:cubicBezTo>
                          <a:pt x="15" y="185"/>
                          <a:pt x="13" y="182"/>
                          <a:pt x="12" y="176"/>
                        </a:cubicBezTo>
                        <a:cubicBezTo>
                          <a:pt x="12" y="172"/>
                          <a:pt x="12" y="172"/>
                          <a:pt x="12" y="172"/>
                        </a:cubicBezTo>
                        <a:cubicBezTo>
                          <a:pt x="12" y="167"/>
                          <a:pt x="7" y="168"/>
                          <a:pt x="4" y="161"/>
                        </a:cubicBezTo>
                        <a:cubicBezTo>
                          <a:pt x="0" y="154"/>
                          <a:pt x="4" y="139"/>
                          <a:pt x="6" y="135"/>
                        </a:cubicBezTo>
                        <a:cubicBezTo>
                          <a:pt x="7" y="133"/>
                          <a:pt x="7" y="131"/>
                          <a:pt x="7" y="129"/>
                        </a:cubicBezTo>
                        <a:cubicBezTo>
                          <a:pt x="7" y="125"/>
                          <a:pt x="8" y="120"/>
                          <a:pt x="10" y="114"/>
                        </a:cubicBezTo>
                        <a:cubicBezTo>
                          <a:pt x="11" y="109"/>
                          <a:pt x="14" y="106"/>
                          <a:pt x="14" y="101"/>
                        </a:cubicBezTo>
                        <a:cubicBezTo>
                          <a:pt x="15" y="94"/>
                          <a:pt x="24" y="84"/>
                          <a:pt x="24" y="83"/>
                        </a:cubicBezTo>
                        <a:cubicBezTo>
                          <a:pt x="27" y="76"/>
                          <a:pt x="34" y="74"/>
                          <a:pt x="33" y="67"/>
                        </a:cubicBezTo>
                        <a:cubicBezTo>
                          <a:pt x="32" y="61"/>
                          <a:pt x="32" y="58"/>
                          <a:pt x="37" y="51"/>
                        </a:cubicBezTo>
                        <a:cubicBezTo>
                          <a:pt x="39" y="47"/>
                          <a:pt x="42" y="43"/>
                          <a:pt x="44" y="39"/>
                        </a:cubicBezTo>
                        <a:cubicBezTo>
                          <a:pt x="48" y="32"/>
                          <a:pt x="51" y="27"/>
                          <a:pt x="49" y="20"/>
                        </a:cubicBezTo>
                        <a:cubicBezTo>
                          <a:pt x="48" y="17"/>
                          <a:pt x="45" y="5"/>
                          <a:pt x="44" y="0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98" name="Freeform 583">
                    <a:extLst>
                      <a:ext uri="{FF2B5EF4-FFF2-40B4-BE49-F238E27FC236}">
                        <a16:creationId xmlns:a16="http://schemas.microsoft.com/office/drawing/2014/main" id="{52A09A97-F72C-4DC1-A91C-8D0CA84AC3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1" y="3445"/>
                    <a:ext cx="137" cy="230"/>
                  </a:xfrm>
                  <a:custGeom>
                    <a:avLst/>
                    <a:gdLst>
                      <a:gd name="T0" fmla="*/ 244 w 77"/>
                      <a:gd name="T1" fmla="*/ 426 h 121"/>
                      <a:gd name="T2" fmla="*/ 219 w 77"/>
                      <a:gd name="T3" fmla="*/ 386 h 121"/>
                      <a:gd name="T4" fmla="*/ 222 w 77"/>
                      <a:gd name="T5" fmla="*/ 333 h 121"/>
                      <a:gd name="T6" fmla="*/ 206 w 77"/>
                      <a:gd name="T7" fmla="*/ 329 h 121"/>
                      <a:gd name="T8" fmla="*/ 194 w 77"/>
                      <a:gd name="T9" fmla="*/ 329 h 121"/>
                      <a:gd name="T10" fmla="*/ 171 w 77"/>
                      <a:gd name="T11" fmla="*/ 278 h 121"/>
                      <a:gd name="T12" fmla="*/ 171 w 77"/>
                      <a:gd name="T13" fmla="*/ 268 h 121"/>
                      <a:gd name="T14" fmla="*/ 149 w 77"/>
                      <a:gd name="T15" fmla="*/ 209 h 121"/>
                      <a:gd name="T16" fmla="*/ 110 w 77"/>
                      <a:gd name="T17" fmla="*/ 127 h 121"/>
                      <a:gd name="T18" fmla="*/ 110 w 77"/>
                      <a:gd name="T19" fmla="*/ 97 h 121"/>
                      <a:gd name="T20" fmla="*/ 101 w 77"/>
                      <a:gd name="T21" fmla="*/ 55 h 121"/>
                      <a:gd name="T22" fmla="*/ 73 w 77"/>
                      <a:gd name="T23" fmla="*/ 0 h 121"/>
                      <a:gd name="T24" fmla="*/ 48 w 77"/>
                      <a:gd name="T25" fmla="*/ 48 h 121"/>
                      <a:gd name="T26" fmla="*/ 32 w 77"/>
                      <a:gd name="T27" fmla="*/ 97 h 121"/>
                      <a:gd name="T28" fmla="*/ 21 w 77"/>
                      <a:gd name="T29" fmla="*/ 144 h 121"/>
                      <a:gd name="T30" fmla="*/ 20 w 77"/>
                      <a:gd name="T31" fmla="*/ 173 h 121"/>
                      <a:gd name="T32" fmla="*/ 7 w 77"/>
                      <a:gd name="T33" fmla="*/ 245 h 121"/>
                      <a:gd name="T34" fmla="*/ 37 w 77"/>
                      <a:gd name="T35" fmla="*/ 300 h 121"/>
                      <a:gd name="T36" fmla="*/ 37 w 77"/>
                      <a:gd name="T37" fmla="*/ 314 h 121"/>
                      <a:gd name="T38" fmla="*/ 73 w 77"/>
                      <a:gd name="T39" fmla="*/ 357 h 121"/>
                      <a:gd name="T40" fmla="*/ 89 w 77"/>
                      <a:gd name="T41" fmla="*/ 369 h 121"/>
                      <a:gd name="T42" fmla="*/ 53 w 77"/>
                      <a:gd name="T43" fmla="*/ 361 h 121"/>
                      <a:gd name="T44" fmla="*/ 41 w 77"/>
                      <a:gd name="T45" fmla="*/ 354 h 121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77" h="121">
                        <a:moveTo>
                          <a:pt x="77" y="118"/>
                        </a:moveTo>
                        <a:cubicBezTo>
                          <a:pt x="66" y="121"/>
                          <a:pt x="66" y="112"/>
                          <a:pt x="69" y="107"/>
                        </a:cubicBezTo>
                        <a:cubicBezTo>
                          <a:pt x="72" y="101"/>
                          <a:pt x="71" y="97"/>
                          <a:pt x="70" y="92"/>
                        </a:cubicBezTo>
                        <a:cubicBezTo>
                          <a:pt x="70" y="91"/>
                          <a:pt x="70" y="91"/>
                          <a:pt x="65" y="91"/>
                        </a:cubicBezTo>
                        <a:cubicBezTo>
                          <a:pt x="61" y="91"/>
                          <a:pt x="61" y="91"/>
                          <a:pt x="61" y="91"/>
                        </a:cubicBezTo>
                        <a:cubicBezTo>
                          <a:pt x="54" y="90"/>
                          <a:pt x="54" y="82"/>
                          <a:pt x="54" y="77"/>
                        </a:cubicBezTo>
                        <a:cubicBezTo>
                          <a:pt x="54" y="74"/>
                          <a:pt x="54" y="74"/>
                          <a:pt x="54" y="74"/>
                        </a:cubicBezTo>
                        <a:cubicBezTo>
                          <a:pt x="54" y="69"/>
                          <a:pt x="52" y="61"/>
                          <a:pt x="47" y="58"/>
                        </a:cubicBezTo>
                        <a:cubicBezTo>
                          <a:pt x="39" y="53"/>
                          <a:pt x="35" y="45"/>
                          <a:pt x="35" y="35"/>
                        </a:cubicBezTo>
                        <a:cubicBezTo>
                          <a:pt x="35" y="27"/>
                          <a:pt x="35" y="27"/>
                          <a:pt x="35" y="27"/>
                        </a:cubicBezTo>
                        <a:cubicBezTo>
                          <a:pt x="35" y="20"/>
                          <a:pt x="35" y="17"/>
                          <a:pt x="32" y="15"/>
                        </a:cubicBezTo>
                        <a:cubicBezTo>
                          <a:pt x="25" y="13"/>
                          <a:pt x="24" y="4"/>
                          <a:pt x="23" y="0"/>
                        </a:cubicBezTo>
                        <a:cubicBezTo>
                          <a:pt x="21" y="2"/>
                          <a:pt x="15" y="9"/>
                          <a:pt x="15" y="13"/>
                        </a:cubicBezTo>
                        <a:cubicBezTo>
                          <a:pt x="14" y="18"/>
                          <a:pt x="11" y="22"/>
                          <a:pt x="10" y="27"/>
                        </a:cubicBezTo>
                        <a:cubicBezTo>
                          <a:pt x="8" y="32"/>
                          <a:pt x="7" y="37"/>
                          <a:pt x="7" y="40"/>
                        </a:cubicBezTo>
                        <a:cubicBezTo>
                          <a:pt x="8" y="43"/>
                          <a:pt x="7" y="46"/>
                          <a:pt x="6" y="48"/>
                        </a:cubicBezTo>
                        <a:cubicBezTo>
                          <a:pt x="4" y="52"/>
                          <a:pt x="0" y="64"/>
                          <a:pt x="2" y="68"/>
                        </a:cubicBezTo>
                        <a:cubicBezTo>
                          <a:pt x="6" y="76"/>
                          <a:pt x="12" y="78"/>
                          <a:pt x="12" y="83"/>
                        </a:cubicBezTo>
                        <a:cubicBezTo>
                          <a:pt x="12" y="87"/>
                          <a:pt x="12" y="87"/>
                          <a:pt x="12" y="87"/>
                        </a:cubicBezTo>
                        <a:cubicBezTo>
                          <a:pt x="13" y="91"/>
                          <a:pt x="18" y="95"/>
                          <a:pt x="23" y="99"/>
                        </a:cubicBezTo>
                        <a:cubicBezTo>
                          <a:pt x="25" y="100"/>
                          <a:pt x="28" y="102"/>
                          <a:pt x="28" y="102"/>
                        </a:cubicBezTo>
                        <a:cubicBezTo>
                          <a:pt x="28" y="102"/>
                          <a:pt x="25" y="104"/>
                          <a:pt x="17" y="100"/>
                        </a:cubicBezTo>
                        <a:cubicBezTo>
                          <a:pt x="16" y="100"/>
                          <a:pt x="14" y="99"/>
                          <a:pt x="13" y="98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99" name="Freeform 584">
                    <a:extLst>
                      <a:ext uri="{FF2B5EF4-FFF2-40B4-BE49-F238E27FC236}">
                        <a16:creationId xmlns:a16="http://schemas.microsoft.com/office/drawing/2014/main" id="{8C151ACD-16A8-4165-AB55-B36732597D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2" y="3274"/>
                    <a:ext cx="91" cy="398"/>
                  </a:xfrm>
                  <a:custGeom>
                    <a:avLst/>
                    <a:gdLst>
                      <a:gd name="T0" fmla="*/ 52 w 51"/>
                      <a:gd name="T1" fmla="*/ 0 h 209"/>
                      <a:gd name="T2" fmla="*/ 64 w 51"/>
                      <a:gd name="T3" fmla="*/ 69 h 209"/>
                      <a:gd name="T4" fmla="*/ 48 w 51"/>
                      <a:gd name="T5" fmla="*/ 156 h 209"/>
                      <a:gd name="T6" fmla="*/ 21 w 51"/>
                      <a:gd name="T7" fmla="*/ 200 h 209"/>
                      <a:gd name="T8" fmla="*/ 12 w 51"/>
                      <a:gd name="T9" fmla="*/ 244 h 209"/>
                      <a:gd name="T10" fmla="*/ 9 w 51"/>
                      <a:gd name="T11" fmla="*/ 280 h 209"/>
                      <a:gd name="T12" fmla="*/ 0 w 51"/>
                      <a:gd name="T13" fmla="*/ 312 h 209"/>
                      <a:gd name="T14" fmla="*/ 16 w 51"/>
                      <a:gd name="T15" fmla="*/ 362 h 209"/>
                      <a:gd name="T16" fmla="*/ 37 w 51"/>
                      <a:gd name="T17" fmla="*/ 392 h 209"/>
                      <a:gd name="T18" fmla="*/ 66 w 51"/>
                      <a:gd name="T19" fmla="*/ 413 h 209"/>
                      <a:gd name="T20" fmla="*/ 73 w 51"/>
                      <a:gd name="T21" fmla="*/ 417 h 209"/>
                      <a:gd name="T22" fmla="*/ 105 w 51"/>
                      <a:gd name="T23" fmla="*/ 472 h 209"/>
                      <a:gd name="T24" fmla="*/ 125 w 51"/>
                      <a:gd name="T25" fmla="*/ 493 h 209"/>
                      <a:gd name="T26" fmla="*/ 162 w 51"/>
                      <a:gd name="T27" fmla="*/ 505 h 209"/>
                      <a:gd name="T28" fmla="*/ 137 w 51"/>
                      <a:gd name="T29" fmla="*/ 505 h 209"/>
                      <a:gd name="T30" fmla="*/ 86 w 51"/>
                      <a:gd name="T31" fmla="*/ 474 h 209"/>
                      <a:gd name="T32" fmla="*/ 64 w 51"/>
                      <a:gd name="T33" fmla="*/ 438 h 209"/>
                      <a:gd name="T34" fmla="*/ 57 w 51"/>
                      <a:gd name="T35" fmla="*/ 436 h 209"/>
                      <a:gd name="T36" fmla="*/ 37 w 51"/>
                      <a:gd name="T37" fmla="*/ 425 h 209"/>
                      <a:gd name="T38" fmla="*/ 37 w 51"/>
                      <a:gd name="T39" fmla="*/ 428 h 209"/>
                      <a:gd name="T40" fmla="*/ 37 w 51"/>
                      <a:gd name="T41" fmla="*/ 453 h 209"/>
                      <a:gd name="T42" fmla="*/ 70 w 51"/>
                      <a:gd name="T43" fmla="*/ 518 h 209"/>
                      <a:gd name="T44" fmla="*/ 102 w 51"/>
                      <a:gd name="T45" fmla="*/ 594 h 209"/>
                      <a:gd name="T46" fmla="*/ 102 w 51"/>
                      <a:gd name="T47" fmla="*/ 606 h 209"/>
                      <a:gd name="T48" fmla="*/ 105 w 51"/>
                      <a:gd name="T49" fmla="*/ 630 h 209"/>
                      <a:gd name="T50" fmla="*/ 118 w 51"/>
                      <a:gd name="T51" fmla="*/ 634 h 209"/>
                      <a:gd name="T52" fmla="*/ 150 w 51"/>
                      <a:gd name="T53" fmla="*/ 657 h 209"/>
                      <a:gd name="T54" fmla="*/ 150 w 51"/>
                      <a:gd name="T55" fmla="*/ 693 h 209"/>
                      <a:gd name="T56" fmla="*/ 137 w 51"/>
                      <a:gd name="T57" fmla="*/ 733 h 209"/>
                      <a:gd name="T58" fmla="*/ 153 w 51"/>
                      <a:gd name="T59" fmla="*/ 754 h 209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0" t="0" r="r" b="b"/>
                    <a:pathLst>
                      <a:path w="51" h="209">
                        <a:moveTo>
                          <a:pt x="16" y="0"/>
                        </a:moveTo>
                        <a:cubicBezTo>
                          <a:pt x="16" y="5"/>
                          <a:pt x="19" y="16"/>
                          <a:pt x="20" y="19"/>
                        </a:cubicBezTo>
                        <a:cubicBezTo>
                          <a:pt x="22" y="26"/>
                          <a:pt x="19" y="34"/>
                          <a:pt x="15" y="43"/>
                        </a:cubicBezTo>
                        <a:cubicBezTo>
                          <a:pt x="13" y="47"/>
                          <a:pt x="9" y="52"/>
                          <a:pt x="7" y="55"/>
                        </a:cubicBezTo>
                        <a:cubicBezTo>
                          <a:pt x="3" y="61"/>
                          <a:pt x="3" y="64"/>
                          <a:pt x="4" y="67"/>
                        </a:cubicBezTo>
                        <a:cubicBezTo>
                          <a:pt x="5" y="72"/>
                          <a:pt x="4" y="74"/>
                          <a:pt x="3" y="77"/>
                        </a:cubicBezTo>
                        <a:cubicBezTo>
                          <a:pt x="3" y="78"/>
                          <a:pt x="1" y="82"/>
                          <a:pt x="0" y="86"/>
                        </a:cubicBezTo>
                        <a:cubicBezTo>
                          <a:pt x="0" y="91"/>
                          <a:pt x="2" y="98"/>
                          <a:pt x="5" y="100"/>
                        </a:cubicBezTo>
                        <a:cubicBezTo>
                          <a:pt x="9" y="101"/>
                          <a:pt x="11" y="104"/>
                          <a:pt x="12" y="108"/>
                        </a:cubicBezTo>
                        <a:cubicBezTo>
                          <a:pt x="15" y="111"/>
                          <a:pt x="18" y="113"/>
                          <a:pt x="21" y="114"/>
                        </a:cubicBezTo>
                        <a:cubicBezTo>
                          <a:pt x="23" y="115"/>
                          <a:pt x="23" y="115"/>
                          <a:pt x="23" y="115"/>
                        </a:cubicBezTo>
                        <a:cubicBezTo>
                          <a:pt x="27" y="117"/>
                          <a:pt x="33" y="123"/>
                          <a:pt x="33" y="130"/>
                        </a:cubicBezTo>
                        <a:cubicBezTo>
                          <a:pt x="33" y="132"/>
                          <a:pt x="34" y="135"/>
                          <a:pt x="39" y="136"/>
                        </a:cubicBezTo>
                        <a:cubicBezTo>
                          <a:pt x="41" y="136"/>
                          <a:pt x="51" y="139"/>
                          <a:pt x="51" y="139"/>
                        </a:cubicBezTo>
                        <a:cubicBezTo>
                          <a:pt x="51" y="139"/>
                          <a:pt x="45" y="140"/>
                          <a:pt x="43" y="139"/>
                        </a:cubicBezTo>
                        <a:cubicBezTo>
                          <a:pt x="40" y="139"/>
                          <a:pt x="27" y="139"/>
                          <a:pt x="27" y="131"/>
                        </a:cubicBezTo>
                        <a:cubicBezTo>
                          <a:pt x="27" y="127"/>
                          <a:pt x="23" y="122"/>
                          <a:pt x="20" y="121"/>
                        </a:cubicBezTo>
                        <a:cubicBezTo>
                          <a:pt x="18" y="120"/>
                          <a:pt x="18" y="120"/>
                          <a:pt x="18" y="120"/>
                        </a:cubicBezTo>
                        <a:cubicBezTo>
                          <a:pt x="17" y="119"/>
                          <a:pt x="14" y="118"/>
                          <a:pt x="12" y="117"/>
                        </a:cubicBezTo>
                        <a:cubicBezTo>
                          <a:pt x="12" y="117"/>
                          <a:pt x="12" y="117"/>
                          <a:pt x="12" y="118"/>
                        </a:cubicBezTo>
                        <a:cubicBezTo>
                          <a:pt x="12" y="125"/>
                          <a:pt x="12" y="125"/>
                          <a:pt x="12" y="125"/>
                        </a:cubicBezTo>
                        <a:cubicBezTo>
                          <a:pt x="12" y="133"/>
                          <a:pt x="16" y="139"/>
                          <a:pt x="22" y="143"/>
                        </a:cubicBezTo>
                        <a:cubicBezTo>
                          <a:pt x="29" y="148"/>
                          <a:pt x="31" y="159"/>
                          <a:pt x="32" y="164"/>
                        </a:cubicBezTo>
                        <a:cubicBezTo>
                          <a:pt x="32" y="167"/>
                          <a:pt x="32" y="167"/>
                          <a:pt x="32" y="167"/>
                        </a:cubicBezTo>
                        <a:cubicBezTo>
                          <a:pt x="32" y="170"/>
                          <a:pt x="32" y="174"/>
                          <a:pt x="33" y="174"/>
                        </a:cubicBezTo>
                        <a:cubicBezTo>
                          <a:pt x="37" y="175"/>
                          <a:pt x="37" y="175"/>
                          <a:pt x="37" y="175"/>
                        </a:cubicBezTo>
                        <a:cubicBezTo>
                          <a:pt x="40" y="175"/>
                          <a:pt x="46" y="175"/>
                          <a:pt x="47" y="181"/>
                        </a:cubicBezTo>
                        <a:cubicBezTo>
                          <a:pt x="47" y="183"/>
                          <a:pt x="47" y="191"/>
                          <a:pt x="47" y="191"/>
                        </a:cubicBezTo>
                        <a:cubicBezTo>
                          <a:pt x="47" y="196"/>
                          <a:pt x="44" y="198"/>
                          <a:pt x="43" y="202"/>
                        </a:cubicBezTo>
                        <a:cubicBezTo>
                          <a:pt x="43" y="207"/>
                          <a:pt x="43" y="209"/>
                          <a:pt x="48" y="208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58585A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00" name="Freeform 585">
                    <a:extLst>
                      <a:ext uri="{FF2B5EF4-FFF2-40B4-BE49-F238E27FC236}">
                        <a16:creationId xmlns:a16="http://schemas.microsoft.com/office/drawing/2014/main" id="{83E655FC-DD13-495F-A4EB-34FE5BD790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0" y="3276"/>
                    <a:ext cx="91" cy="356"/>
                  </a:xfrm>
                  <a:custGeom>
                    <a:avLst/>
                    <a:gdLst>
                      <a:gd name="T0" fmla="*/ 61 w 51"/>
                      <a:gd name="T1" fmla="*/ 678 h 187"/>
                      <a:gd name="T2" fmla="*/ 37 w 51"/>
                      <a:gd name="T3" fmla="*/ 638 h 187"/>
                      <a:gd name="T4" fmla="*/ 37 w 51"/>
                      <a:gd name="T5" fmla="*/ 623 h 187"/>
                      <a:gd name="T6" fmla="*/ 12 w 51"/>
                      <a:gd name="T7" fmla="*/ 584 h 187"/>
                      <a:gd name="T8" fmla="*/ 20 w 51"/>
                      <a:gd name="T9" fmla="*/ 489 h 187"/>
                      <a:gd name="T10" fmla="*/ 21 w 51"/>
                      <a:gd name="T11" fmla="*/ 468 h 187"/>
                      <a:gd name="T12" fmla="*/ 32 w 51"/>
                      <a:gd name="T13" fmla="*/ 413 h 187"/>
                      <a:gd name="T14" fmla="*/ 45 w 51"/>
                      <a:gd name="T15" fmla="*/ 366 h 187"/>
                      <a:gd name="T16" fmla="*/ 77 w 51"/>
                      <a:gd name="T17" fmla="*/ 301 h 187"/>
                      <a:gd name="T18" fmla="*/ 105 w 51"/>
                      <a:gd name="T19" fmla="*/ 244 h 187"/>
                      <a:gd name="T20" fmla="*/ 118 w 51"/>
                      <a:gd name="T21" fmla="*/ 185 h 187"/>
                      <a:gd name="T22" fmla="*/ 141 w 51"/>
                      <a:gd name="T23" fmla="*/ 141 h 187"/>
                      <a:gd name="T24" fmla="*/ 155 w 51"/>
                      <a:gd name="T25" fmla="*/ 72 h 187"/>
                      <a:gd name="T26" fmla="*/ 141 w 51"/>
                      <a:gd name="T27" fmla="*/ 0 h 18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51" h="187">
                        <a:moveTo>
                          <a:pt x="19" y="187"/>
                        </a:moveTo>
                        <a:cubicBezTo>
                          <a:pt x="15" y="185"/>
                          <a:pt x="13" y="182"/>
                          <a:pt x="12" y="176"/>
                        </a:cubicBezTo>
                        <a:cubicBezTo>
                          <a:pt x="12" y="172"/>
                          <a:pt x="12" y="172"/>
                          <a:pt x="12" y="172"/>
                        </a:cubicBezTo>
                        <a:cubicBezTo>
                          <a:pt x="12" y="167"/>
                          <a:pt x="7" y="168"/>
                          <a:pt x="4" y="161"/>
                        </a:cubicBezTo>
                        <a:cubicBezTo>
                          <a:pt x="0" y="154"/>
                          <a:pt x="4" y="139"/>
                          <a:pt x="6" y="135"/>
                        </a:cubicBezTo>
                        <a:cubicBezTo>
                          <a:pt x="7" y="133"/>
                          <a:pt x="7" y="131"/>
                          <a:pt x="7" y="129"/>
                        </a:cubicBezTo>
                        <a:cubicBezTo>
                          <a:pt x="7" y="125"/>
                          <a:pt x="8" y="120"/>
                          <a:pt x="10" y="114"/>
                        </a:cubicBezTo>
                        <a:cubicBezTo>
                          <a:pt x="11" y="109"/>
                          <a:pt x="14" y="106"/>
                          <a:pt x="14" y="101"/>
                        </a:cubicBezTo>
                        <a:cubicBezTo>
                          <a:pt x="15" y="94"/>
                          <a:pt x="24" y="84"/>
                          <a:pt x="24" y="83"/>
                        </a:cubicBezTo>
                        <a:cubicBezTo>
                          <a:pt x="27" y="76"/>
                          <a:pt x="34" y="74"/>
                          <a:pt x="33" y="67"/>
                        </a:cubicBezTo>
                        <a:cubicBezTo>
                          <a:pt x="32" y="61"/>
                          <a:pt x="32" y="58"/>
                          <a:pt x="37" y="51"/>
                        </a:cubicBezTo>
                        <a:cubicBezTo>
                          <a:pt x="39" y="47"/>
                          <a:pt x="42" y="43"/>
                          <a:pt x="44" y="39"/>
                        </a:cubicBezTo>
                        <a:cubicBezTo>
                          <a:pt x="48" y="32"/>
                          <a:pt x="51" y="27"/>
                          <a:pt x="49" y="20"/>
                        </a:cubicBezTo>
                        <a:cubicBezTo>
                          <a:pt x="48" y="17"/>
                          <a:pt x="45" y="5"/>
                          <a:pt x="44" y="0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58585A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01" name="Freeform 586">
                    <a:extLst>
                      <a:ext uri="{FF2B5EF4-FFF2-40B4-BE49-F238E27FC236}">
                        <a16:creationId xmlns:a16="http://schemas.microsoft.com/office/drawing/2014/main" id="{D0427ECD-5D47-41D1-A2F9-8F5531C493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1" y="3445"/>
                    <a:ext cx="137" cy="230"/>
                  </a:xfrm>
                  <a:custGeom>
                    <a:avLst/>
                    <a:gdLst>
                      <a:gd name="T0" fmla="*/ 244 w 77"/>
                      <a:gd name="T1" fmla="*/ 426 h 121"/>
                      <a:gd name="T2" fmla="*/ 219 w 77"/>
                      <a:gd name="T3" fmla="*/ 386 h 121"/>
                      <a:gd name="T4" fmla="*/ 222 w 77"/>
                      <a:gd name="T5" fmla="*/ 333 h 121"/>
                      <a:gd name="T6" fmla="*/ 206 w 77"/>
                      <a:gd name="T7" fmla="*/ 329 h 121"/>
                      <a:gd name="T8" fmla="*/ 194 w 77"/>
                      <a:gd name="T9" fmla="*/ 329 h 121"/>
                      <a:gd name="T10" fmla="*/ 171 w 77"/>
                      <a:gd name="T11" fmla="*/ 278 h 121"/>
                      <a:gd name="T12" fmla="*/ 171 w 77"/>
                      <a:gd name="T13" fmla="*/ 268 h 121"/>
                      <a:gd name="T14" fmla="*/ 149 w 77"/>
                      <a:gd name="T15" fmla="*/ 209 h 121"/>
                      <a:gd name="T16" fmla="*/ 110 w 77"/>
                      <a:gd name="T17" fmla="*/ 127 h 121"/>
                      <a:gd name="T18" fmla="*/ 110 w 77"/>
                      <a:gd name="T19" fmla="*/ 97 h 121"/>
                      <a:gd name="T20" fmla="*/ 101 w 77"/>
                      <a:gd name="T21" fmla="*/ 55 h 121"/>
                      <a:gd name="T22" fmla="*/ 73 w 77"/>
                      <a:gd name="T23" fmla="*/ 0 h 121"/>
                      <a:gd name="T24" fmla="*/ 48 w 77"/>
                      <a:gd name="T25" fmla="*/ 48 h 121"/>
                      <a:gd name="T26" fmla="*/ 32 w 77"/>
                      <a:gd name="T27" fmla="*/ 97 h 121"/>
                      <a:gd name="T28" fmla="*/ 21 w 77"/>
                      <a:gd name="T29" fmla="*/ 144 h 121"/>
                      <a:gd name="T30" fmla="*/ 20 w 77"/>
                      <a:gd name="T31" fmla="*/ 173 h 121"/>
                      <a:gd name="T32" fmla="*/ 7 w 77"/>
                      <a:gd name="T33" fmla="*/ 245 h 121"/>
                      <a:gd name="T34" fmla="*/ 37 w 77"/>
                      <a:gd name="T35" fmla="*/ 300 h 121"/>
                      <a:gd name="T36" fmla="*/ 37 w 77"/>
                      <a:gd name="T37" fmla="*/ 314 h 121"/>
                      <a:gd name="T38" fmla="*/ 73 w 77"/>
                      <a:gd name="T39" fmla="*/ 357 h 121"/>
                      <a:gd name="T40" fmla="*/ 89 w 77"/>
                      <a:gd name="T41" fmla="*/ 369 h 121"/>
                      <a:gd name="T42" fmla="*/ 53 w 77"/>
                      <a:gd name="T43" fmla="*/ 361 h 121"/>
                      <a:gd name="T44" fmla="*/ 41 w 77"/>
                      <a:gd name="T45" fmla="*/ 354 h 121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77" h="121">
                        <a:moveTo>
                          <a:pt x="77" y="118"/>
                        </a:moveTo>
                        <a:cubicBezTo>
                          <a:pt x="66" y="121"/>
                          <a:pt x="66" y="112"/>
                          <a:pt x="69" y="107"/>
                        </a:cubicBezTo>
                        <a:cubicBezTo>
                          <a:pt x="72" y="101"/>
                          <a:pt x="71" y="97"/>
                          <a:pt x="70" y="92"/>
                        </a:cubicBezTo>
                        <a:cubicBezTo>
                          <a:pt x="70" y="91"/>
                          <a:pt x="70" y="91"/>
                          <a:pt x="65" y="91"/>
                        </a:cubicBezTo>
                        <a:cubicBezTo>
                          <a:pt x="61" y="91"/>
                          <a:pt x="61" y="91"/>
                          <a:pt x="61" y="91"/>
                        </a:cubicBezTo>
                        <a:cubicBezTo>
                          <a:pt x="54" y="90"/>
                          <a:pt x="54" y="82"/>
                          <a:pt x="54" y="77"/>
                        </a:cubicBezTo>
                        <a:cubicBezTo>
                          <a:pt x="54" y="74"/>
                          <a:pt x="54" y="74"/>
                          <a:pt x="54" y="74"/>
                        </a:cubicBezTo>
                        <a:cubicBezTo>
                          <a:pt x="54" y="69"/>
                          <a:pt x="52" y="61"/>
                          <a:pt x="47" y="58"/>
                        </a:cubicBezTo>
                        <a:cubicBezTo>
                          <a:pt x="39" y="53"/>
                          <a:pt x="35" y="45"/>
                          <a:pt x="35" y="35"/>
                        </a:cubicBezTo>
                        <a:cubicBezTo>
                          <a:pt x="35" y="27"/>
                          <a:pt x="35" y="27"/>
                          <a:pt x="35" y="27"/>
                        </a:cubicBezTo>
                        <a:cubicBezTo>
                          <a:pt x="35" y="20"/>
                          <a:pt x="35" y="17"/>
                          <a:pt x="32" y="15"/>
                        </a:cubicBezTo>
                        <a:cubicBezTo>
                          <a:pt x="25" y="13"/>
                          <a:pt x="24" y="4"/>
                          <a:pt x="23" y="0"/>
                        </a:cubicBezTo>
                        <a:cubicBezTo>
                          <a:pt x="21" y="2"/>
                          <a:pt x="15" y="9"/>
                          <a:pt x="15" y="13"/>
                        </a:cubicBezTo>
                        <a:cubicBezTo>
                          <a:pt x="14" y="18"/>
                          <a:pt x="11" y="22"/>
                          <a:pt x="10" y="27"/>
                        </a:cubicBezTo>
                        <a:cubicBezTo>
                          <a:pt x="8" y="32"/>
                          <a:pt x="7" y="37"/>
                          <a:pt x="7" y="40"/>
                        </a:cubicBezTo>
                        <a:cubicBezTo>
                          <a:pt x="8" y="43"/>
                          <a:pt x="7" y="46"/>
                          <a:pt x="6" y="48"/>
                        </a:cubicBezTo>
                        <a:cubicBezTo>
                          <a:pt x="4" y="52"/>
                          <a:pt x="0" y="64"/>
                          <a:pt x="2" y="68"/>
                        </a:cubicBezTo>
                        <a:cubicBezTo>
                          <a:pt x="6" y="76"/>
                          <a:pt x="12" y="78"/>
                          <a:pt x="12" y="83"/>
                        </a:cubicBezTo>
                        <a:cubicBezTo>
                          <a:pt x="12" y="87"/>
                          <a:pt x="12" y="87"/>
                          <a:pt x="12" y="87"/>
                        </a:cubicBezTo>
                        <a:cubicBezTo>
                          <a:pt x="13" y="91"/>
                          <a:pt x="18" y="95"/>
                          <a:pt x="23" y="99"/>
                        </a:cubicBezTo>
                        <a:cubicBezTo>
                          <a:pt x="25" y="100"/>
                          <a:pt x="28" y="102"/>
                          <a:pt x="28" y="102"/>
                        </a:cubicBezTo>
                        <a:cubicBezTo>
                          <a:pt x="28" y="102"/>
                          <a:pt x="25" y="104"/>
                          <a:pt x="17" y="100"/>
                        </a:cubicBezTo>
                        <a:cubicBezTo>
                          <a:pt x="16" y="100"/>
                          <a:pt x="14" y="99"/>
                          <a:pt x="13" y="98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58585A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02" name="Freeform 587">
                    <a:extLst>
                      <a:ext uri="{FF2B5EF4-FFF2-40B4-BE49-F238E27FC236}">
                        <a16:creationId xmlns:a16="http://schemas.microsoft.com/office/drawing/2014/main" id="{14B68BB0-D5A6-464E-8992-CC496397BA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9" y="3282"/>
                    <a:ext cx="252" cy="435"/>
                  </a:xfrm>
                  <a:custGeom>
                    <a:avLst/>
                    <a:gdLst>
                      <a:gd name="T0" fmla="*/ 443 w 141"/>
                      <a:gd name="T1" fmla="*/ 602 h 229"/>
                      <a:gd name="T2" fmla="*/ 415 w 141"/>
                      <a:gd name="T3" fmla="*/ 545 h 229"/>
                      <a:gd name="T4" fmla="*/ 323 w 141"/>
                      <a:gd name="T5" fmla="*/ 422 h 229"/>
                      <a:gd name="T6" fmla="*/ 275 w 141"/>
                      <a:gd name="T7" fmla="*/ 365 h 229"/>
                      <a:gd name="T8" fmla="*/ 265 w 141"/>
                      <a:gd name="T9" fmla="*/ 346 h 229"/>
                      <a:gd name="T10" fmla="*/ 77 w 141"/>
                      <a:gd name="T11" fmla="*/ 65 h 229"/>
                      <a:gd name="T12" fmla="*/ 73 w 141"/>
                      <a:gd name="T13" fmla="*/ 65 h 229"/>
                      <a:gd name="T14" fmla="*/ 268 w 141"/>
                      <a:gd name="T15" fmla="*/ 125 h 229"/>
                      <a:gd name="T16" fmla="*/ 313 w 141"/>
                      <a:gd name="T17" fmla="*/ 116 h 229"/>
                      <a:gd name="T18" fmla="*/ 354 w 141"/>
                      <a:gd name="T19" fmla="*/ 120 h 229"/>
                      <a:gd name="T20" fmla="*/ 365 w 141"/>
                      <a:gd name="T21" fmla="*/ 133 h 229"/>
                      <a:gd name="T22" fmla="*/ 357 w 141"/>
                      <a:gd name="T23" fmla="*/ 108 h 229"/>
                      <a:gd name="T24" fmla="*/ 304 w 141"/>
                      <a:gd name="T25" fmla="*/ 97 h 229"/>
                      <a:gd name="T26" fmla="*/ 272 w 141"/>
                      <a:gd name="T27" fmla="*/ 104 h 229"/>
                      <a:gd name="T28" fmla="*/ 118 w 141"/>
                      <a:gd name="T29" fmla="*/ 57 h 229"/>
                      <a:gd name="T30" fmla="*/ 57 w 141"/>
                      <a:gd name="T31" fmla="*/ 28 h 229"/>
                      <a:gd name="T32" fmla="*/ 7 w 141"/>
                      <a:gd name="T33" fmla="*/ 11 h 229"/>
                      <a:gd name="T34" fmla="*/ 0 w 141"/>
                      <a:gd name="T35" fmla="*/ 0 h 229"/>
                      <a:gd name="T36" fmla="*/ 61 w 141"/>
                      <a:gd name="T37" fmla="*/ 84 h 229"/>
                      <a:gd name="T38" fmla="*/ 256 w 141"/>
                      <a:gd name="T39" fmla="*/ 405 h 229"/>
                      <a:gd name="T40" fmla="*/ 263 w 141"/>
                      <a:gd name="T41" fmla="*/ 509 h 229"/>
                      <a:gd name="T42" fmla="*/ 256 w 141"/>
                      <a:gd name="T43" fmla="*/ 541 h 229"/>
                      <a:gd name="T44" fmla="*/ 247 w 141"/>
                      <a:gd name="T45" fmla="*/ 585 h 229"/>
                      <a:gd name="T46" fmla="*/ 227 w 141"/>
                      <a:gd name="T47" fmla="*/ 606 h 229"/>
                      <a:gd name="T48" fmla="*/ 231 w 141"/>
                      <a:gd name="T49" fmla="*/ 665 h 229"/>
                      <a:gd name="T50" fmla="*/ 214 w 141"/>
                      <a:gd name="T51" fmla="*/ 809 h 229"/>
                      <a:gd name="T52" fmla="*/ 191 w 141"/>
                      <a:gd name="T53" fmla="*/ 809 h 229"/>
                      <a:gd name="T54" fmla="*/ 232 w 141"/>
                      <a:gd name="T55" fmla="*/ 809 h 229"/>
                      <a:gd name="T56" fmla="*/ 248 w 141"/>
                      <a:gd name="T57" fmla="*/ 653 h 229"/>
                      <a:gd name="T58" fmla="*/ 247 w 141"/>
                      <a:gd name="T59" fmla="*/ 614 h 229"/>
                      <a:gd name="T60" fmla="*/ 252 w 141"/>
                      <a:gd name="T61" fmla="*/ 606 h 229"/>
                      <a:gd name="T62" fmla="*/ 275 w 141"/>
                      <a:gd name="T63" fmla="*/ 545 h 229"/>
                      <a:gd name="T64" fmla="*/ 277 w 141"/>
                      <a:gd name="T65" fmla="*/ 522 h 229"/>
                      <a:gd name="T66" fmla="*/ 281 w 141"/>
                      <a:gd name="T67" fmla="*/ 526 h 229"/>
                      <a:gd name="T68" fmla="*/ 307 w 141"/>
                      <a:gd name="T69" fmla="*/ 549 h 229"/>
                      <a:gd name="T70" fmla="*/ 323 w 141"/>
                      <a:gd name="T71" fmla="*/ 606 h 229"/>
                      <a:gd name="T72" fmla="*/ 323 w 141"/>
                      <a:gd name="T73" fmla="*/ 606 h 229"/>
                      <a:gd name="T74" fmla="*/ 349 w 141"/>
                      <a:gd name="T75" fmla="*/ 690 h 229"/>
                      <a:gd name="T76" fmla="*/ 361 w 141"/>
                      <a:gd name="T77" fmla="*/ 693 h 229"/>
                      <a:gd name="T78" fmla="*/ 397 w 141"/>
                      <a:gd name="T79" fmla="*/ 722 h 229"/>
                      <a:gd name="T80" fmla="*/ 386 w 141"/>
                      <a:gd name="T81" fmla="*/ 754 h 229"/>
                      <a:gd name="T82" fmla="*/ 406 w 141"/>
                      <a:gd name="T83" fmla="*/ 733 h 229"/>
                      <a:gd name="T84" fmla="*/ 368 w 141"/>
                      <a:gd name="T85" fmla="*/ 671 h 229"/>
                      <a:gd name="T86" fmla="*/ 357 w 141"/>
                      <a:gd name="T87" fmla="*/ 667 h 229"/>
                      <a:gd name="T88" fmla="*/ 341 w 141"/>
                      <a:gd name="T89" fmla="*/ 614 h 229"/>
                      <a:gd name="T90" fmla="*/ 325 w 141"/>
                      <a:gd name="T91" fmla="*/ 538 h 229"/>
                      <a:gd name="T92" fmla="*/ 291 w 141"/>
                      <a:gd name="T93" fmla="*/ 505 h 229"/>
                      <a:gd name="T94" fmla="*/ 284 w 141"/>
                      <a:gd name="T95" fmla="*/ 494 h 229"/>
                      <a:gd name="T96" fmla="*/ 281 w 141"/>
                      <a:gd name="T97" fmla="*/ 414 h 229"/>
                      <a:gd name="T98" fmla="*/ 291 w 141"/>
                      <a:gd name="T99" fmla="*/ 418 h 229"/>
                      <a:gd name="T100" fmla="*/ 309 w 141"/>
                      <a:gd name="T101" fmla="*/ 441 h 229"/>
                      <a:gd name="T102" fmla="*/ 399 w 141"/>
                      <a:gd name="T103" fmla="*/ 553 h 229"/>
                      <a:gd name="T104" fmla="*/ 434 w 141"/>
                      <a:gd name="T105" fmla="*/ 617 h 229"/>
                      <a:gd name="T106" fmla="*/ 431 w 141"/>
                      <a:gd name="T107" fmla="*/ 661 h 229"/>
                      <a:gd name="T108" fmla="*/ 441 w 141"/>
                      <a:gd name="T109" fmla="*/ 646 h 229"/>
                      <a:gd name="T110" fmla="*/ 443 w 141"/>
                      <a:gd name="T111" fmla="*/ 602 h 22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0" t="0" r="r" b="b"/>
                    <a:pathLst>
                      <a:path w="141" h="229">
                        <a:moveTo>
                          <a:pt x="139" y="167"/>
                        </a:moveTo>
                        <a:cubicBezTo>
                          <a:pt x="138" y="162"/>
                          <a:pt x="132" y="155"/>
                          <a:pt x="130" y="151"/>
                        </a:cubicBezTo>
                        <a:cubicBezTo>
                          <a:pt x="126" y="140"/>
                          <a:pt x="113" y="128"/>
                          <a:pt x="101" y="117"/>
                        </a:cubicBezTo>
                        <a:cubicBezTo>
                          <a:pt x="94" y="111"/>
                          <a:pt x="87" y="104"/>
                          <a:pt x="86" y="101"/>
                        </a:cubicBezTo>
                        <a:cubicBezTo>
                          <a:pt x="83" y="96"/>
                          <a:pt x="83" y="96"/>
                          <a:pt x="83" y="96"/>
                        </a:cubicBezTo>
                        <a:cubicBezTo>
                          <a:pt x="78" y="81"/>
                          <a:pt x="26" y="24"/>
                          <a:pt x="24" y="18"/>
                        </a:cubicBezTo>
                        <a:cubicBezTo>
                          <a:pt x="24" y="18"/>
                          <a:pt x="24" y="18"/>
                          <a:pt x="23" y="18"/>
                        </a:cubicBezTo>
                        <a:cubicBezTo>
                          <a:pt x="33" y="21"/>
                          <a:pt x="71" y="36"/>
                          <a:pt x="84" y="35"/>
                        </a:cubicBezTo>
                        <a:cubicBezTo>
                          <a:pt x="89" y="35"/>
                          <a:pt x="94" y="33"/>
                          <a:pt x="98" y="32"/>
                        </a:cubicBezTo>
                        <a:cubicBezTo>
                          <a:pt x="106" y="30"/>
                          <a:pt x="110" y="31"/>
                          <a:pt x="111" y="33"/>
                        </a:cubicBezTo>
                        <a:cubicBezTo>
                          <a:pt x="111" y="35"/>
                          <a:pt x="114" y="37"/>
                          <a:pt x="114" y="37"/>
                        </a:cubicBezTo>
                        <a:cubicBezTo>
                          <a:pt x="114" y="37"/>
                          <a:pt x="113" y="32"/>
                          <a:pt x="112" y="30"/>
                        </a:cubicBezTo>
                        <a:cubicBezTo>
                          <a:pt x="109" y="22"/>
                          <a:pt x="103" y="24"/>
                          <a:pt x="95" y="27"/>
                        </a:cubicBezTo>
                        <a:cubicBezTo>
                          <a:pt x="90" y="28"/>
                          <a:pt x="89" y="28"/>
                          <a:pt x="85" y="29"/>
                        </a:cubicBezTo>
                        <a:cubicBezTo>
                          <a:pt x="78" y="29"/>
                          <a:pt x="55" y="23"/>
                          <a:pt x="37" y="16"/>
                        </a:cubicBezTo>
                        <a:cubicBezTo>
                          <a:pt x="31" y="15"/>
                          <a:pt x="25" y="12"/>
                          <a:pt x="18" y="8"/>
                        </a:cubicBezTo>
                        <a:cubicBezTo>
                          <a:pt x="11" y="4"/>
                          <a:pt x="6" y="3"/>
                          <a:pt x="2" y="3"/>
                        </a:cubicBezTo>
                        <a:cubicBezTo>
                          <a:pt x="2" y="2"/>
                          <a:pt x="1" y="1"/>
                          <a:pt x="0" y="0"/>
                        </a:cubicBezTo>
                        <a:cubicBezTo>
                          <a:pt x="5" y="6"/>
                          <a:pt x="12" y="12"/>
                          <a:pt x="19" y="23"/>
                        </a:cubicBezTo>
                        <a:cubicBezTo>
                          <a:pt x="35" y="48"/>
                          <a:pt x="76" y="81"/>
                          <a:pt x="80" y="112"/>
                        </a:cubicBezTo>
                        <a:cubicBezTo>
                          <a:pt x="82" y="119"/>
                          <a:pt x="82" y="129"/>
                          <a:pt x="82" y="141"/>
                        </a:cubicBezTo>
                        <a:cubicBezTo>
                          <a:pt x="81" y="144"/>
                          <a:pt x="80" y="147"/>
                          <a:pt x="80" y="150"/>
                        </a:cubicBezTo>
                        <a:cubicBezTo>
                          <a:pt x="80" y="153"/>
                          <a:pt x="79" y="161"/>
                          <a:pt x="77" y="162"/>
                        </a:cubicBezTo>
                        <a:cubicBezTo>
                          <a:pt x="75" y="163"/>
                          <a:pt x="73" y="165"/>
                          <a:pt x="71" y="168"/>
                        </a:cubicBezTo>
                        <a:cubicBezTo>
                          <a:pt x="69" y="172"/>
                          <a:pt x="71" y="179"/>
                          <a:pt x="72" y="184"/>
                        </a:cubicBezTo>
                        <a:cubicBezTo>
                          <a:pt x="77" y="206"/>
                          <a:pt x="70" y="225"/>
                          <a:pt x="67" y="224"/>
                        </a:cubicBezTo>
                        <a:cubicBezTo>
                          <a:pt x="67" y="224"/>
                          <a:pt x="65" y="225"/>
                          <a:pt x="60" y="224"/>
                        </a:cubicBezTo>
                        <a:cubicBezTo>
                          <a:pt x="65" y="229"/>
                          <a:pt x="71" y="227"/>
                          <a:pt x="73" y="224"/>
                        </a:cubicBezTo>
                        <a:cubicBezTo>
                          <a:pt x="75" y="220"/>
                          <a:pt x="84" y="200"/>
                          <a:pt x="78" y="181"/>
                        </a:cubicBezTo>
                        <a:cubicBezTo>
                          <a:pt x="77" y="178"/>
                          <a:pt x="76" y="173"/>
                          <a:pt x="77" y="170"/>
                        </a:cubicBezTo>
                        <a:cubicBezTo>
                          <a:pt x="78" y="169"/>
                          <a:pt x="78" y="168"/>
                          <a:pt x="79" y="168"/>
                        </a:cubicBezTo>
                        <a:cubicBezTo>
                          <a:pt x="84" y="166"/>
                          <a:pt x="85" y="159"/>
                          <a:pt x="86" y="151"/>
                        </a:cubicBezTo>
                        <a:cubicBezTo>
                          <a:pt x="87" y="149"/>
                          <a:pt x="87" y="147"/>
                          <a:pt x="87" y="145"/>
                        </a:cubicBezTo>
                        <a:cubicBezTo>
                          <a:pt x="88" y="146"/>
                          <a:pt x="88" y="146"/>
                          <a:pt x="88" y="146"/>
                        </a:cubicBezTo>
                        <a:cubicBezTo>
                          <a:pt x="91" y="148"/>
                          <a:pt x="95" y="150"/>
                          <a:pt x="96" y="152"/>
                        </a:cubicBezTo>
                        <a:cubicBezTo>
                          <a:pt x="99" y="158"/>
                          <a:pt x="101" y="166"/>
                          <a:pt x="101" y="168"/>
                        </a:cubicBezTo>
                        <a:cubicBezTo>
                          <a:pt x="101" y="168"/>
                          <a:pt x="101" y="168"/>
                          <a:pt x="101" y="168"/>
                        </a:cubicBezTo>
                        <a:cubicBezTo>
                          <a:pt x="99" y="173"/>
                          <a:pt x="104" y="188"/>
                          <a:pt x="109" y="191"/>
                        </a:cubicBezTo>
                        <a:cubicBezTo>
                          <a:pt x="113" y="192"/>
                          <a:pt x="113" y="192"/>
                          <a:pt x="113" y="192"/>
                        </a:cubicBezTo>
                        <a:cubicBezTo>
                          <a:pt x="116" y="194"/>
                          <a:pt x="122" y="193"/>
                          <a:pt x="124" y="200"/>
                        </a:cubicBezTo>
                        <a:cubicBezTo>
                          <a:pt x="125" y="205"/>
                          <a:pt x="121" y="209"/>
                          <a:pt x="121" y="209"/>
                        </a:cubicBezTo>
                        <a:cubicBezTo>
                          <a:pt x="121" y="209"/>
                          <a:pt x="127" y="209"/>
                          <a:pt x="127" y="203"/>
                        </a:cubicBezTo>
                        <a:cubicBezTo>
                          <a:pt x="128" y="196"/>
                          <a:pt x="125" y="189"/>
                          <a:pt x="115" y="186"/>
                        </a:cubicBezTo>
                        <a:cubicBezTo>
                          <a:pt x="112" y="185"/>
                          <a:pt x="112" y="185"/>
                          <a:pt x="112" y="185"/>
                        </a:cubicBezTo>
                        <a:cubicBezTo>
                          <a:pt x="110" y="184"/>
                          <a:pt x="106" y="173"/>
                          <a:pt x="107" y="170"/>
                        </a:cubicBezTo>
                        <a:cubicBezTo>
                          <a:pt x="109" y="165"/>
                          <a:pt x="102" y="151"/>
                          <a:pt x="102" y="149"/>
                        </a:cubicBezTo>
                        <a:cubicBezTo>
                          <a:pt x="100" y="146"/>
                          <a:pt x="95" y="143"/>
                          <a:pt x="91" y="140"/>
                        </a:cubicBezTo>
                        <a:cubicBezTo>
                          <a:pt x="89" y="137"/>
                          <a:pt x="89" y="137"/>
                          <a:pt x="89" y="137"/>
                        </a:cubicBezTo>
                        <a:cubicBezTo>
                          <a:pt x="89" y="133"/>
                          <a:pt x="90" y="125"/>
                          <a:pt x="88" y="115"/>
                        </a:cubicBezTo>
                        <a:cubicBezTo>
                          <a:pt x="91" y="116"/>
                          <a:pt x="91" y="116"/>
                          <a:pt x="91" y="116"/>
                        </a:cubicBezTo>
                        <a:cubicBezTo>
                          <a:pt x="93" y="118"/>
                          <a:pt x="95" y="119"/>
                          <a:pt x="97" y="122"/>
                        </a:cubicBezTo>
                        <a:cubicBezTo>
                          <a:pt x="108" y="131"/>
                          <a:pt x="121" y="143"/>
                          <a:pt x="125" y="153"/>
                        </a:cubicBezTo>
                        <a:cubicBezTo>
                          <a:pt x="128" y="159"/>
                          <a:pt x="136" y="168"/>
                          <a:pt x="136" y="171"/>
                        </a:cubicBezTo>
                        <a:cubicBezTo>
                          <a:pt x="137" y="173"/>
                          <a:pt x="137" y="179"/>
                          <a:pt x="135" y="183"/>
                        </a:cubicBezTo>
                        <a:cubicBezTo>
                          <a:pt x="134" y="184"/>
                          <a:pt x="137" y="180"/>
                          <a:pt x="138" y="179"/>
                        </a:cubicBezTo>
                        <a:cubicBezTo>
                          <a:pt x="141" y="174"/>
                          <a:pt x="140" y="170"/>
                          <a:pt x="139" y="167"/>
                        </a:cubicBezTo>
                        <a:close/>
                      </a:path>
                    </a:pathLst>
                  </a:custGeom>
                  <a:noFill/>
                  <a:ln w="1111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03" name="Freeform 588">
                    <a:extLst>
                      <a:ext uri="{FF2B5EF4-FFF2-40B4-BE49-F238E27FC236}">
                        <a16:creationId xmlns:a16="http://schemas.microsoft.com/office/drawing/2014/main" id="{7527A620-9352-44FB-B94C-ECF5DB316E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0" y="3261"/>
                    <a:ext cx="511" cy="454"/>
                  </a:xfrm>
                  <a:custGeom>
                    <a:avLst/>
                    <a:gdLst>
                      <a:gd name="T0" fmla="*/ 0 w 287"/>
                      <a:gd name="T1" fmla="*/ 598 h 239"/>
                      <a:gd name="T2" fmla="*/ 89 w 287"/>
                      <a:gd name="T3" fmla="*/ 682 h 239"/>
                      <a:gd name="T4" fmla="*/ 466 w 287"/>
                      <a:gd name="T5" fmla="*/ 819 h 239"/>
                      <a:gd name="T6" fmla="*/ 796 w 287"/>
                      <a:gd name="T7" fmla="*/ 823 h 239"/>
                      <a:gd name="T8" fmla="*/ 833 w 287"/>
                      <a:gd name="T9" fmla="*/ 281 h 239"/>
                      <a:gd name="T10" fmla="*/ 739 w 287"/>
                      <a:gd name="T11" fmla="*/ 0 h 23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87" h="239">
                        <a:moveTo>
                          <a:pt x="0" y="166"/>
                        </a:moveTo>
                        <a:cubicBezTo>
                          <a:pt x="9" y="177"/>
                          <a:pt x="19" y="184"/>
                          <a:pt x="28" y="189"/>
                        </a:cubicBezTo>
                        <a:cubicBezTo>
                          <a:pt x="58" y="203"/>
                          <a:pt x="99" y="215"/>
                          <a:pt x="147" y="227"/>
                        </a:cubicBezTo>
                        <a:cubicBezTo>
                          <a:pt x="194" y="239"/>
                          <a:pt x="229" y="238"/>
                          <a:pt x="251" y="228"/>
                        </a:cubicBezTo>
                        <a:cubicBezTo>
                          <a:pt x="283" y="212"/>
                          <a:pt x="287" y="153"/>
                          <a:pt x="263" y="78"/>
                        </a:cubicBezTo>
                        <a:cubicBezTo>
                          <a:pt x="249" y="32"/>
                          <a:pt x="233" y="0"/>
                          <a:pt x="233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04" name="Freeform 589">
                    <a:extLst>
                      <a:ext uri="{FF2B5EF4-FFF2-40B4-BE49-F238E27FC236}">
                        <a16:creationId xmlns:a16="http://schemas.microsoft.com/office/drawing/2014/main" id="{63B1D58E-1EED-488A-BC1C-62475D55C6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8" y="2997"/>
                    <a:ext cx="59" cy="80"/>
                  </a:xfrm>
                  <a:custGeom>
                    <a:avLst/>
                    <a:gdLst>
                      <a:gd name="T0" fmla="*/ 105 w 33"/>
                      <a:gd name="T1" fmla="*/ 19 h 42"/>
                      <a:gd name="T2" fmla="*/ 41 w 33"/>
                      <a:gd name="T3" fmla="*/ 0 h 42"/>
                      <a:gd name="T4" fmla="*/ 25 w 33"/>
                      <a:gd name="T5" fmla="*/ 61 h 42"/>
                      <a:gd name="T6" fmla="*/ 77 w 33"/>
                      <a:gd name="T7" fmla="*/ 80 h 42"/>
                      <a:gd name="T8" fmla="*/ 23 w 33"/>
                      <a:gd name="T9" fmla="*/ 80 h 42"/>
                      <a:gd name="T10" fmla="*/ 25 w 33"/>
                      <a:gd name="T11" fmla="*/ 149 h 42"/>
                      <a:gd name="T12" fmla="*/ 105 w 33"/>
                      <a:gd name="T13" fmla="*/ 152 h 42"/>
                      <a:gd name="T14" fmla="*/ 105 w 33"/>
                      <a:gd name="T15" fmla="*/ 19 h 4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3" h="42">
                        <a:moveTo>
                          <a:pt x="33" y="5"/>
                        </a:moveTo>
                        <a:cubicBezTo>
                          <a:pt x="24" y="3"/>
                          <a:pt x="16" y="1"/>
                          <a:pt x="13" y="0"/>
                        </a:cubicBezTo>
                        <a:cubicBezTo>
                          <a:pt x="6" y="0"/>
                          <a:pt x="3" y="12"/>
                          <a:pt x="8" y="17"/>
                        </a:cubicBezTo>
                        <a:cubicBezTo>
                          <a:pt x="12" y="19"/>
                          <a:pt x="24" y="22"/>
                          <a:pt x="24" y="22"/>
                        </a:cubicBezTo>
                        <a:cubicBezTo>
                          <a:pt x="17" y="22"/>
                          <a:pt x="10" y="22"/>
                          <a:pt x="7" y="22"/>
                        </a:cubicBezTo>
                        <a:cubicBezTo>
                          <a:pt x="1" y="24"/>
                          <a:pt x="0" y="39"/>
                          <a:pt x="8" y="41"/>
                        </a:cubicBezTo>
                        <a:cubicBezTo>
                          <a:pt x="16" y="41"/>
                          <a:pt x="25" y="41"/>
                          <a:pt x="33" y="42"/>
                        </a:cubicBezTo>
                        <a:cubicBezTo>
                          <a:pt x="33" y="29"/>
                          <a:pt x="33" y="16"/>
                          <a:pt x="33" y="5"/>
                        </a:cubicBezTo>
                        <a:close/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05" name="Freeform 590">
                    <a:extLst>
                      <a:ext uri="{FF2B5EF4-FFF2-40B4-BE49-F238E27FC236}">
                        <a16:creationId xmlns:a16="http://schemas.microsoft.com/office/drawing/2014/main" id="{CE8BCFC8-CDDC-49B9-B7B0-1A61C34A65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7" y="3096"/>
                    <a:ext cx="4" cy="26"/>
                  </a:xfrm>
                  <a:custGeom>
                    <a:avLst/>
                    <a:gdLst>
                      <a:gd name="T0" fmla="*/ 0 w 2"/>
                      <a:gd name="T1" fmla="*/ 0 h 14"/>
                      <a:gd name="T2" fmla="*/ 0 w 2"/>
                      <a:gd name="T3" fmla="*/ 48 h 1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" h="14">
                        <a:moveTo>
                          <a:pt x="0" y="0"/>
                        </a:moveTo>
                        <a:cubicBezTo>
                          <a:pt x="1" y="2"/>
                          <a:pt x="2" y="9"/>
                          <a:pt x="0" y="1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06" name="Freeform 591">
                    <a:extLst>
                      <a:ext uri="{FF2B5EF4-FFF2-40B4-BE49-F238E27FC236}">
                        <a16:creationId xmlns:a16="http://schemas.microsoft.com/office/drawing/2014/main" id="{61E184AB-040D-4FFE-B6E4-3C02BE2F6D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7" y="2999"/>
                    <a:ext cx="73" cy="125"/>
                  </a:xfrm>
                  <a:custGeom>
                    <a:avLst/>
                    <a:gdLst>
                      <a:gd name="T0" fmla="*/ 53 w 41"/>
                      <a:gd name="T1" fmla="*/ 237 h 66"/>
                      <a:gd name="T2" fmla="*/ 126 w 41"/>
                      <a:gd name="T3" fmla="*/ 28 h 66"/>
                      <a:gd name="T4" fmla="*/ 130 w 41"/>
                      <a:gd name="T5" fmla="*/ 36 h 6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66">
                        <a:moveTo>
                          <a:pt x="17" y="66"/>
                        </a:moveTo>
                        <a:cubicBezTo>
                          <a:pt x="0" y="7"/>
                          <a:pt x="33" y="0"/>
                          <a:pt x="40" y="8"/>
                        </a:cubicBezTo>
                        <a:cubicBezTo>
                          <a:pt x="41" y="9"/>
                          <a:pt x="41" y="10"/>
                          <a:pt x="41" y="1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07" name="Freeform 592">
                    <a:extLst>
                      <a:ext uri="{FF2B5EF4-FFF2-40B4-BE49-F238E27FC236}">
                        <a16:creationId xmlns:a16="http://schemas.microsoft.com/office/drawing/2014/main" id="{0F9041E2-E932-4CB2-AB21-D0E89A8F4F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2" y="3097"/>
                    <a:ext cx="49" cy="27"/>
                  </a:xfrm>
                  <a:custGeom>
                    <a:avLst/>
                    <a:gdLst>
                      <a:gd name="T0" fmla="*/ 9 w 27"/>
                      <a:gd name="T1" fmla="*/ 41 h 14"/>
                      <a:gd name="T2" fmla="*/ 82 w 27"/>
                      <a:gd name="T3" fmla="*/ 52 h 14"/>
                      <a:gd name="T4" fmla="*/ 89 w 27"/>
                      <a:gd name="T5" fmla="*/ 0 h 14"/>
                      <a:gd name="T6" fmla="*/ 0 w 27"/>
                      <a:gd name="T7" fmla="*/ 41 h 14"/>
                      <a:gd name="T8" fmla="*/ 9 w 27"/>
                      <a:gd name="T9" fmla="*/ 41 h 1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7" h="14">
                        <a:moveTo>
                          <a:pt x="3" y="11"/>
                        </a:moveTo>
                        <a:cubicBezTo>
                          <a:pt x="10" y="11"/>
                          <a:pt x="17" y="12"/>
                          <a:pt x="25" y="14"/>
                        </a:cubicBezTo>
                        <a:cubicBezTo>
                          <a:pt x="26" y="9"/>
                          <a:pt x="26" y="4"/>
                          <a:pt x="27" y="0"/>
                        </a:cubicBezTo>
                        <a:cubicBezTo>
                          <a:pt x="17" y="0"/>
                          <a:pt x="8" y="3"/>
                          <a:pt x="0" y="11"/>
                        </a:cubicBezTo>
                        <a:lnTo>
                          <a:pt x="3" y="11"/>
                        </a:lnTo>
                        <a:close/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08" name="Freeform 593">
                    <a:extLst>
                      <a:ext uri="{FF2B5EF4-FFF2-40B4-BE49-F238E27FC236}">
                        <a16:creationId xmlns:a16="http://schemas.microsoft.com/office/drawing/2014/main" id="{A99B0934-ADA7-4E6D-A182-BA7868813E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1" y="2858"/>
                    <a:ext cx="261" cy="407"/>
                  </a:xfrm>
                  <a:custGeom>
                    <a:avLst/>
                    <a:gdLst>
                      <a:gd name="T0" fmla="*/ 154 w 146"/>
                      <a:gd name="T1" fmla="*/ 763 h 214"/>
                      <a:gd name="T2" fmla="*/ 188 w 146"/>
                      <a:gd name="T3" fmla="*/ 571 h 214"/>
                      <a:gd name="T4" fmla="*/ 207 w 146"/>
                      <a:gd name="T5" fmla="*/ 506 h 214"/>
                      <a:gd name="T6" fmla="*/ 207 w 146"/>
                      <a:gd name="T7" fmla="*/ 506 h 214"/>
                      <a:gd name="T8" fmla="*/ 207 w 146"/>
                      <a:gd name="T9" fmla="*/ 506 h 214"/>
                      <a:gd name="T10" fmla="*/ 202 w 146"/>
                      <a:gd name="T11" fmla="*/ 466 h 214"/>
                      <a:gd name="T12" fmla="*/ 198 w 146"/>
                      <a:gd name="T13" fmla="*/ 466 h 214"/>
                      <a:gd name="T14" fmla="*/ 236 w 146"/>
                      <a:gd name="T15" fmla="*/ 293 h 214"/>
                      <a:gd name="T16" fmla="*/ 236 w 146"/>
                      <a:gd name="T17" fmla="*/ 293 h 214"/>
                      <a:gd name="T18" fmla="*/ 284 w 146"/>
                      <a:gd name="T19" fmla="*/ 304 h 214"/>
                      <a:gd name="T20" fmla="*/ 284 w 146"/>
                      <a:gd name="T21" fmla="*/ 304 h 214"/>
                      <a:gd name="T22" fmla="*/ 284 w 146"/>
                      <a:gd name="T23" fmla="*/ 304 h 214"/>
                      <a:gd name="T24" fmla="*/ 349 w 146"/>
                      <a:gd name="T25" fmla="*/ 300 h 214"/>
                      <a:gd name="T26" fmla="*/ 467 w 146"/>
                      <a:gd name="T27" fmla="*/ 297 h 214"/>
                      <a:gd name="T28" fmla="*/ 352 w 146"/>
                      <a:gd name="T29" fmla="*/ 120 h 214"/>
                      <a:gd name="T30" fmla="*/ 341 w 146"/>
                      <a:gd name="T31" fmla="*/ 108 h 214"/>
                      <a:gd name="T32" fmla="*/ 349 w 146"/>
                      <a:gd name="T33" fmla="*/ 61 h 214"/>
                      <a:gd name="T34" fmla="*/ 304 w 146"/>
                      <a:gd name="T35" fmla="*/ 36 h 214"/>
                      <a:gd name="T36" fmla="*/ 281 w 146"/>
                      <a:gd name="T37" fmla="*/ 76 h 214"/>
                      <a:gd name="T38" fmla="*/ 279 w 146"/>
                      <a:gd name="T39" fmla="*/ 21 h 214"/>
                      <a:gd name="T40" fmla="*/ 231 w 146"/>
                      <a:gd name="T41" fmla="*/ 19 h 214"/>
                      <a:gd name="T42" fmla="*/ 191 w 146"/>
                      <a:gd name="T43" fmla="*/ 93 h 214"/>
                      <a:gd name="T44" fmla="*/ 175 w 146"/>
                      <a:gd name="T45" fmla="*/ 40 h 214"/>
                      <a:gd name="T46" fmla="*/ 129 w 146"/>
                      <a:gd name="T47" fmla="*/ 48 h 214"/>
                      <a:gd name="T48" fmla="*/ 114 w 146"/>
                      <a:gd name="T49" fmla="*/ 124 h 214"/>
                      <a:gd name="T50" fmla="*/ 109 w 146"/>
                      <a:gd name="T51" fmla="*/ 141 h 214"/>
                      <a:gd name="T52" fmla="*/ 4 w 146"/>
                      <a:gd name="T53" fmla="*/ 401 h 214"/>
                      <a:gd name="T54" fmla="*/ 16 w 146"/>
                      <a:gd name="T55" fmla="*/ 614 h 214"/>
                      <a:gd name="T56" fmla="*/ 16 w 146"/>
                      <a:gd name="T57" fmla="*/ 614 h 214"/>
                      <a:gd name="T58" fmla="*/ 57 w 146"/>
                      <a:gd name="T59" fmla="*/ 690 h 214"/>
                      <a:gd name="T60" fmla="*/ 61 w 146"/>
                      <a:gd name="T61" fmla="*/ 774 h 214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0" t="0" r="r" b="b"/>
                    <a:pathLst>
                      <a:path w="146" h="214">
                        <a:moveTo>
                          <a:pt x="48" y="211"/>
                        </a:moveTo>
                        <a:cubicBezTo>
                          <a:pt x="49" y="194"/>
                          <a:pt x="52" y="175"/>
                          <a:pt x="59" y="158"/>
                        </a:cubicBezTo>
                        <a:cubicBezTo>
                          <a:pt x="62" y="150"/>
                          <a:pt x="64" y="144"/>
                          <a:pt x="65" y="140"/>
                        </a:cubicBezTo>
                        <a:cubicBezTo>
                          <a:pt x="65" y="140"/>
                          <a:pt x="65" y="140"/>
                          <a:pt x="65" y="140"/>
                        </a:cubicBezTo>
                        <a:cubicBezTo>
                          <a:pt x="65" y="140"/>
                          <a:pt x="65" y="140"/>
                          <a:pt x="65" y="140"/>
                        </a:cubicBezTo>
                        <a:cubicBezTo>
                          <a:pt x="67" y="133"/>
                          <a:pt x="66" y="131"/>
                          <a:pt x="63" y="129"/>
                        </a:cubicBezTo>
                        <a:cubicBezTo>
                          <a:pt x="62" y="129"/>
                          <a:pt x="62" y="129"/>
                          <a:pt x="62" y="129"/>
                        </a:cubicBezTo>
                        <a:cubicBezTo>
                          <a:pt x="56" y="99"/>
                          <a:pt x="65" y="85"/>
                          <a:pt x="74" y="81"/>
                        </a:cubicBezTo>
                        <a:cubicBezTo>
                          <a:pt x="74" y="81"/>
                          <a:pt x="74" y="81"/>
                          <a:pt x="74" y="81"/>
                        </a:cubicBezTo>
                        <a:cubicBezTo>
                          <a:pt x="78" y="83"/>
                          <a:pt x="82" y="84"/>
                          <a:pt x="89" y="84"/>
                        </a:cubicBezTo>
                        <a:cubicBezTo>
                          <a:pt x="89" y="84"/>
                          <a:pt x="89" y="84"/>
                          <a:pt x="89" y="84"/>
                        </a:cubicBezTo>
                        <a:cubicBezTo>
                          <a:pt x="89" y="84"/>
                          <a:pt x="89" y="84"/>
                          <a:pt x="89" y="84"/>
                        </a:cubicBezTo>
                        <a:cubicBezTo>
                          <a:pt x="95" y="84"/>
                          <a:pt x="101" y="83"/>
                          <a:pt x="109" y="83"/>
                        </a:cubicBezTo>
                        <a:cubicBezTo>
                          <a:pt x="120" y="82"/>
                          <a:pt x="133" y="82"/>
                          <a:pt x="146" y="82"/>
                        </a:cubicBezTo>
                        <a:cubicBezTo>
                          <a:pt x="141" y="61"/>
                          <a:pt x="129" y="43"/>
                          <a:pt x="110" y="33"/>
                        </a:cubicBezTo>
                        <a:cubicBezTo>
                          <a:pt x="109" y="33"/>
                          <a:pt x="107" y="31"/>
                          <a:pt x="107" y="30"/>
                        </a:cubicBezTo>
                        <a:cubicBezTo>
                          <a:pt x="107" y="25"/>
                          <a:pt x="108" y="22"/>
                          <a:pt x="109" y="17"/>
                        </a:cubicBezTo>
                        <a:cubicBezTo>
                          <a:pt x="112" y="9"/>
                          <a:pt x="99" y="1"/>
                          <a:pt x="95" y="10"/>
                        </a:cubicBezTo>
                        <a:cubicBezTo>
                          <a:pt x="93" y="12"/>
                          <a:pt x="91" y="16"/>
                          <a:pt x="88" y="21"/>
                        </a:cubicBezTo>
                        <a:cubicBezTo>
                          <a:pt x="88" y="21"/>
                          <a:pt x="88" y="7"/>
                          <a:pt x="87" y="6"/>
                        </a:cubicBezTo>
                        <a:cubicBezTo>
                          <a:pt x="82" y="0"/>
                          <a:pt x="74" y="2"/>
                          <a:pt x="72" y="5"/>
                        </a:cubicBezTo>
                        <a:cubicBezTo>
                          <a:pt x="69" y="8"/>
                          <a:pt x="71" y="25"/>
                          <a:pt x="60" y="26"/>
                        </a:cubicBezTo>
                        <a:cubicBezTo>
                          <a:pt x="52" y="25"/>
                          <a:pt x="57" y="13"/>
                          <a:pt x="55" y="11"/>
                        </a:cubicBezTo>
                        <a:cubicBezTo>
                          <a:pt x="49" y="6"/>
                          <a:pt x="43" y="9"/>
                          <a:pt x="40" y="13"/>
                        </a:cubicBezTo>
                        <a:cubicBezTo>
                          <a:pt x="39" y="20"/>
                          <a:pt x="38" y="28"/>
                          <a:pt x="36" y="34"/>
                        </a:cubicBezTo>
                        <a:cubicBezTo>
                          <a:pt x="36" y="36"/>
                          <a:pt x="34" y="38"/>
                          <a:pt x="34" y="39"/>
                        </a:cubicBezTo>
                        <a:cubicBezTo>
                          <a:pt x="4" y="64"/>
                          <a:pt x="1" y="82"/>
                          <a:pt x="1" y="111"/>
                        </a:cubicBezTo>
                        <a:cubicBezTo>
                          <a:pt x="1" y="123"/>
                          <a:pt x="0" y="148"/>
                          <a:pt x="5" y="170"/>
                        </a:cubicBezTo>
                        <a:cubicBezTo>
                          <a:pt x="5" y="170"/>
                          <a:pt x="5" y="170"/>
                          <a:pt x="5" y="170"/>
                        </a:cubicBezTo>
                        <a:cubicBezTo>
                          <a:pt x="9" y="177"/>
                          <a:pt x="12" y="184"/>
                          <a:pt x="18" y="191"/>
                        </a:cubicBezTo>
                        <a:cubicBezTo>
                          <a:pt x="21" y="196"/>
                          <a:pt x="21" y="204"/>
                          <a:pt x="19" y="21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09" name="Freeform 594">
                    <a:extLst>
                      <a:ext uri="{FF2B5EF4-FFF2-40B4-BE49-F238E27FC236}">
                        <a16:creationId xmlns:a16="http://schemas.microsoft.com/office/drawing/2014/main" id="{4DE15A5E-4EDA-4534-9D39-65F84467AD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5" y="2955"/>
                    <a:ext cx="103" cy="222"/>
                  </a:xfrm>
                  <a:custGeom>
                    <a:avLst/>
                    <a:gdLst>
                      <a:gd name="T0" fmla="*/ 167 w 58"/>
                      <a:gd name="T1" fmla="*/ 4 h 117"/>
                      <a:gd name="T2" fmla="*/ 89 w 58"/>
                      <a:gd name="T3" fmla="*/ 21 h 117"/>
                      <a:gd name="T4" fmla="*/ 7 w 58"/>
                      <a:gd name="T5" fmla="*/ 0 h 117"/>
                      <a:gd name="T6" fmla="*/ 7 w 58"/>
                      <a:gd name="T7" fmla="*/ 4 h 117"/>
                      <a:gd name="T8" fmla="*/ 9 w 58"/>
                      <a:gd name="T9" fmla="*/ 406 h 117"/>
                      <a:gd name="T10" fmla="*/ 9 w 58"/>
                      <a:gd name="T11" fmla="*/ 410 h 117"/>
                      <a:gd name="T12" fmla="*/ 9 w 58"/>
                      <a:gd name="T13" fmla="*/ 410 h 117"/>
                      <a:gd name="T14" fmla="*/ 60 w 58"/>
                      <a:gd name="T15" fmla="*/ 378 h 117"/>
                      <a:gd name="T16" fmla="*/ 114 w 58"/>
                      <a:gd name="T17" fmla="*/ 378 h 117"/>
                      <a:gd name="T18" fmla="*/ 155 w 58"/>
                      <a:gd name="T19" fmla="*/ 389 h 117"/>
                      <a:gd name="T20" fmla="*/ 179 w 58"/>
                      <a:gd name="T21" fmla="*/ 421 h 117"/>
                      <a:gd name="T22" fmla="*/ 183 w 58"/>
                      <a:gd name="T23" fmla="*/ 414 h 117"/>
                      <a:gd name="T24" fmla="*/ 167 w 58"/>
                      <a:gd name="T25" fmla="*/ 4 h 1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58" h="117">
                        <a:moveTo>
                          <a:pt x="53" y="1"/>
                        </a:moveTo>
                        <a:cubicBezTo>
                          <a:pt x="52" y="4"/>
                          <a:pt x="41" y="6"/>
                          <a:pt x="28" y="6"/>
                        </a:cubicBezTo>
                        <a:cubicBezTo>
                          <a:pt x="14" y="6"/>
                          <a:pt x="2" y="4"/>
                          <a:pt x="2" y="0"/>
                        </a:cubicBezTo>
                        <a:cubicBezTo>
                          <a:pt x="2" y="0"/>
                          <a:pt x="2" y="1"/>
                          <a:pt x="2" y="1"/>
                        </a:cubicBezTo>
                        <a:cubicBezTo>
                          <a:pt x="0" y="25"/>
                          <a:pt x="1" y="99"/>
                          <a:pt x="3" y="113"/>
                        </a:cubicBezTo>
                        <a:cubicBezTo>
                          <a:pt x="3" y="114"/>
                          <a:pt x="3" y="114"/>
                          <a:pt x="3" y="114"/>
                        </a:cubicBezTo>
                        <a:cubicBezTo>
                          <a:pt x="3" y="114"/>
                          <a:pt x="3" y="114"/>
                          <a:pt x="3" y="114"/>
                        </a:cubicBezTo>
                        <a:cubicBezTo>
                          <a:pt x="7" y="109"/>
                          <a:pt x="13" y="106"/>
                          <a:pt x="19" y="105"/>
                        </a:cubicBezTo>
                        <a:cubicBezTo>
                          <a:pt x="24" y="105"/>
                          <a:pt x="33" y="104"/>
                          <a:pt x="36" y="105"/>
                        </a:cubicBezTo>
                        <a:cubicBezTo>
                          <a:pt x="40" y="106"/>
                          <a:pt x="46" y="106"/>
                          <a:pt x="49" y="108"/>
                        </a:cubicBezTo>
                        <a:cubicBezTo>
                          <a:pt x="53" y="111"/>
                          <a:pt x="55" y="114"/>
                          <a:pt x="57" y="117"/>
                        </a:cubicBezTo>
                        <a:cubicBezTo>
                          <a:pt x="58" y="115"/>
                          <a:pt x="58" y="115"/>
                          <a:pt x="58" y="115"/>
                        </a:cubicBezTo>
                        <a:cubicBezTo>
                          <a:pt x="55" y="105"/>
                          <a:pt x="54" y="17"/>
                          <a:pt x="53" y="1"/>
                        </a:cubicBezTo>
                        <a:close/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10" name="Freeform 595">
                    <a:extLst>
                      <a:ext uri="{FF2B5EF4-FFF2-40B4-BE49-F238E27FC236}">
                        <a16:creationId xmlns:a16="http://schemas.microsoft.com/office/drawing/2014/main" id="{F4DE7C4F-0C42-4674-A161-0BF3390B83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1" y="3153"/>
                    <a:ext cx="168" cy="424"/>
                  </a:xfrm>
                  <a:custGeom>
                    <a:avLst/>
                    <a:gdLst>
                      <a:gd name="T0" fmla="*/ 173 w 94"/>
                      <a:gd name="T1" fmla="*/ 677 h 223"/>
                      <a:gd name="T2" fmla="*/ 191 w 94"/>
                      <a:gd name="T3" fmla="*/ 751 h 223"/>
                      <a:gd name="T4" fmla="*/ 188 w 94"/>
                      <a:gd name="T5" fmla="*/ 759 h 223"/>
                      <a:gd name="T6" fmla="*/ 141 w 94"/>
                      <a:gd name="T7" fmla="*/ 806 h 223"/>
                      <a:gd name="T8" fmla="*/ 4 w 94"/>
                      <a:gd name="T9" fmla="*/ 376 h 223"/>
                      <a:gd name="T10" fmla="*/ 36 w 94"/>
                      <a:gd name="T11" fmla="*/ 145 h 223"/>
                      <a:gd name="T12" fmla="*/ 70 w 94"/>
                      <a:gd name="T13" fmla="*/ 36 h 223"/>
                      <a:gd name="T14" fmla="*/ 122 w 94"/>
                      <a:gd name="T15" fmla="*/ 4 h 223"/>
                      <a:gd name="T16" fmla="*/ 175 w 94"/>
                      <a:gd name="T17" fmla="*/ 4 h 223"/>
                      <a:gd name="T18" fmla="*/ 218 w 94"/>
                      <a:gd name="T19" fmla="*/ 15 h 223"/>
                      <a:gd name="T20" fmla="*/ 291 w 94"/>
                      <a:gd name="T21" fmla="*/ 129 h 223"/>
                      <a:gd name="T22" fmla="*/ 293 w 94"/>
                      <a:gd name="T23" fmla="*/ 213 h 223"/>
                      <a:gd name="T24" fmla="*/ 284 w 94"/>
                      <a:gd name="T25" fmla="*/ 308 h 223"/>
                      <a:gd name="T26" fmla="*/ 291 w 94"/>
                      <a:gd name="T27" fmla="*/ 337 h 223"/>
                      <a:gd name="T28" fmla="*/ 218 w 94"/>
                      <a:gd name="T29" fmla="*/ 586 h 223"/>
                      <a:gd name="T30" fmla="*/ 220 w 94"/>
                      <a:gd name="T31" fmla="*/ 626 h 223"/>
                      <a:gd name="T32" fmla="*/ 220 w 94"/>
                      <a:gd name="T33" fmla="*/ 629 h 223"/>
                      <a:gd name="T34" fmla="*/ 191 w 94"/>
                      <a:gd name="T35" fmla="*/ 702 h 223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94" h="223">
                        <a:moveTo>
                          <a:pt x="54" y="187"/>
                        </a:moveTo>
                        <a:cubicBezTo>
                          <a:pt x="58" y="191"/>
                          <a:pt x="66" y="199"/>
                          <a:pt x="60" y="208"/>
                        </a:cubicBezTo>
                        <a:cubicBezTo>
                          <a:pt x="59" y="210"/>
                          <a:pt x="59" y="210"/>
                          <a:pt x="59" y="210"/>
                        </a:cubicBezTo>
                        <a:cubicBezTo>
                          <a:pt x="55" y="217"/>
                          <a:pt x="50" y="222"/>
                          <a:pt x="44" y="223"/>
                        </a:cubicBezTo>
                        <a:cubicBezTo>
                          <a:pt x="13" y="214"/>
                          <a:pt x="3" y="159"/>
                          <a:pt x="1" y="104"/>
                        </a:cubicBezTo>
                        <a:cubicBezTo>
                          <a:pt x="0" y="64"/>
                          <a:pt x="6" y="53"/>
                          <a:pt x="11" y="40"/>
                        </a:cubicBezTo>
                        <a:cubicBezTo>
                          <a:pt x="21" y="23"/>
                          <a:pt x="18" y="15"/>
                          <a:pt x="22" y="10"/>
                        </a:cubicBezTo>
                        <a:cubicBezTo>
                          <a:pt x="26" y="5"/>
                          <a:pt x="32" y="2"/>
                          <a:pt x="38" y="1"/>
                        </a:cubicBezTo>
                        <a:cubicBezTo>
                          <a:pt x="43" y="1"/>
                          <a:pt x="52" y="0"/>
                          <a:pt x="55" y="1"/>
                        </a:cubicBezTo>
                        <a:cubicBezTo>
                          <a:pt x="59" y="2"/>
                          <a:pt x="65" y="2"/>
                          <a:pt x="68" y="4"/>
                        </a:cubicBezTo>
                        <a:cubicBezTo>
                          <a:pt x="79" y="12"/>
                          <a:pt x="81" y="24"/>
                          <a:pt x="91" y="36"/>
                        </a:cubicBezTo>
                        <a:cubicBezTo>
                          <a:pt x="94" y="41"/>
                          <a:pt x="94" y="49"/>
                          <a:pt x="92" y="59"/>
                        </a:cubicBezTo>
                        <a:cubicBezTo>
                          <a:pt x="91" y="67"/>
                          <a:pt x="92" y="83"/>
                          <a:pt x="89" y="85"/>
                        </a:cubicBezTo>
                        <a:cubicBezTo>
                          <a:pt x="92" y="88"/>
                          <a:pt x="91" y="93"/>
                          <a:pt x="91" y="93"/>
                        </a:cubicBezTo>
                        <a:cubicBezTo>
                          <a:pt x="91" y="127"/>
                          <a:pt x="74" y="156"/>
                          <a:pt x="68" y="162"/>
                        </a:cubicBezTo>
                        <a:cubicBezTo>
                          <a:pt x="68" y="162"/>
                          <a:pt x="69" y="168"/>
                          <a:pt x="69" y="173"/>
                        </a:cubicBezTo>
                        <a:cubicBezTo>
                          <a:pt x="69" y="174"/>
                          <a:pt x="69" y="174"/>
                          <a:pt x="69" y="174"/>
                        </a:cubicBezTo>
                        <a:cubicBezTo>
                          <a:pt x="68" y="185"/>
                          <a:pt x="63" y="193"/>
                          <a:pt x="60" y="19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11" name="Freeform 596">
                    <a:extLst>
                      <a:ext uri="{FF2B5EF4-FFF2-40B4-BE49-F238E27FC236}">
                        <a16:creationId xmlns:a16="http://schemas.microsoft.com/office/drawing/2014/main" id="{63B03D06-BAB3-4358-B7CE-2C2185C9D2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3" y="3529"/>
                    <a:ext cx="105" cy="194"/>
                  </a:xfrm>
                  <a:custGeom>
                    <a:avLst/>
                    <a:gdLst>
                      <a:gd name="T0" fmla="*/ 82 w 59"/>
                      <a:gd name="T1" fmla="*/ 91 h 102"/>
                      <a:gd name="T2" fmla="*/ 0 w 59"/>
                      <a:gd name="T3" fmla="*/ 0 h 102"/>
                      <a:gd name="T4" fmla="*/ 9 w 59"/>
                      <a:gd name="T5" fmla="*/ 108 h 102"/>
                      <a:gd name="T6" fmla="*/ 12 w 59"/>
                      <a:gd name="T7" fmla="*/ 344 h 102"/>
                      <a:gd name="T8" fmla="*/ 12 w 59"/>
                      <a:gd name="T9" fmla="*/ 344 h 102"/>
                      <a:gd name="T10" fmla="*/ 12 w 59"/>
                      <a:gd name="T11" fmla="*/ 348 h 102"/>
                      <a:gd name="T12" fmla="*/ 98 w 59"/>
                      <a:gd name="T13" fmla="*/ 369 h 102"/>
                      <a:gd name="T14" fmla="*/ 187 w 59"/>
                      <a:gd name="T15" fmla="*/ 348 h 102"/>
                      <a:gd name="T16" fmla="*/ 187 w 59"/>
                      <a:gd name="T17" fmla="*/ 344 h 102"/>
                      <a:gd name="T18" fmla="*/ 187 w 59"/>
                      <a:gd name="T19" fmla="*/ 344 h 102"/>
                      <a:gd name="T20" fmla="*/ 187 w 59"/>
                      <a:gd name="T21" fmla="*/ 181 h 102"/>
                      <a:gd name="T22" fmla="*/ 171 w 59"/>
                      <a:gd name="T23" fmla="*/ 173 h 102"/>
                      <a:gd name="T24" fmla="*/ 82 w 59"/>
                      <a:gd name="T25" fmla="*/ 91 h 10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59" h="102">
                        <a:moveTo>
                          <a:pt x="26" y="25"/>
                        </a:moveTo>
                        <a:cubicBezTo>
                          <a:pt x="15" y="22"/>
                          <a:pt x="6" y="13"/>
                          <a:pt x="0" y="0"/>
                        </a:cubicBezTo>
                        <a:cubicBezTo>
                          <a:pt x="2" y="11"/>
                          <a:pt x="3" y="21"/>
                          <a:pt x="3" y="30"/>
                        </a:cubicBezTo>
                        <a:cubicBezTo>
                          <a:pt x="3" y="60"/>
                          <a:pt x="4" y="76"/>
                          <a:pt x="4" y="95"/>
                        </a:cubicBezTo>
                        <a:cubicBezTo>
                          <a:pt x="4" y="95"/>
                          <a:pt x="4" y="95"/>
                          <a:pt x="4" y="95"/>
                        </a:cubicBezTo>
                        <a:cubicBezTo>
                          <a:pt x="4" y="95"/>
                          <a:pt x="4" y="96"/>
                          <a:pt x="4" y="96"/>
                        </a:cubicBezTo>
                        <a:cubicBezTo>
                          <a:pt x="4" y="99"/>
                          <a:pt x="16" y="102"/>
                          <a:pt x="31" y="102"/>
                        </a:cubicBezTo>
                        <a:cubicBezTo>
                          <a:pt x="46" y="102"/>
                          <a:pt x="59" y="99"/>
                          <a:pt x="59" y="96"/>
                        </a:cubicBezTo>
                        <a:cubicBezTo>
                          <a:pt x="59" y="96"/>
                          <a:pt x="59" y="95"/>
                          <a:pt x="59" y="95"/>
                        </a:cubicBezTo>
                        <a:cubicBezTo>
                          <a:pt x="59" y="95"/>
                          <a:pt x="59" y="95"/>
                          <a:pt x="59" y="95"/>
                        </a:cubicBezTo>
                        <a:cubicBezTo>
                          <a:pt x="59" y="50"/>
                          <a:pt x="59" y="50"/>
                          <a:pt x="59" y="50"/>
                        </a:cubicBezTo>
                        <a:cubicBezTo>
                          <a:pt x="57" y="49"/>
                          <a:pt x="55" y="49"/>
                          <a:pt x="54" y="48"/>
                        </a:cubicBezTo>
                        <a:cubicBezTo>
                          <a:pt x="45" y="43"/>
                          <a:pt x="35" y="36"/>
                          <a:pt x="26" y="25"/>
                        </a:cubicBezTo>
                        <a:close/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12" name="Freeform 597">
                    <a:extLst>
                      <a:ext uri="{FF2B5EF4-FFF2-40B4-BE49-F238E27FC236}">
                        <a16:creationId xmlns:a16="http://schemas.microsoft.com/office/drawing/2014/main" id="{787CA74A-F2F5-41B6-BC1C-931BCE0C6F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8" y="3215"/>
                    <a:ext cx="68" cy="42"/>
                  </a:xfrm>
                  <a:custGeom>
                    <a:avLst/>
                    <a:gdLst>
                      <a:gd name="T0" fmla="*/ 113 w 38"/>
                      <a:gd name="T1" fmla="*/ 25 h 22"/>
                      <a:gd name="T2" fmla="*/ 122 w 38"/>
                      <a:gd name="T3" fmla="*/ 4 h 22"/>
                      <a:gd name="T4" fmla="*/ 23 w 38"/>
                      <a:gd name="T5" fmla="*/ 4 h 22"/>
                      <a:gd name="T6" fmla="*/ 25 w 38"/>
                      <a:gd name="T7" fmla="*/ 76 h 22"/>
                      <a:gd name="T8" fmla="*/ 97 w 38"/>
                      <a:gd name="T9" fmla="*/ 80 h 22"/>
                      <a:gd name="T10" fmla="*/ 113 w 38"/>
                      <a:gd name="T11" fmla="*/ 25 h 2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8" h="22">
                        <a:moveTo>
                          <a:pt x="35" y="7"/>
                        </a:moveTo>
                        <a:cubicBezTo>
                          <a:pt x="36" y="5"/>
                          <a:pt x="37" y="3"/>
                          <a:pt x="38" y="1"/>
                        </a:cubicBezTo>
                        <a:cubicBezTo>
                          <a:pt x="28" y="0"/>
                          <a:pt x="10" y="1"/>
                          <a:pt x="7" y="1"/>
                        </a:cubicBezTo>
                        <a:cubicBezTo>
                          <a:pt x="3" y="2"/>
                          <a:pt x="0" y="19"/>
                          <a:pt x="8" y="21"/>
                        </a:cubicBezTo>
                        <a:cubicBezTo>
                          <a:pt x="12" y="21"/>
                          <a:pt x="22" y="22"/>
                          <a:pt x="30" y="22"/>
                        </a:cubicBezTo>
                        <a:cubicBezTo>
                          <a:pt x="31" y="16"/>
                          <a:pt x="33" y="12"/>
                          <a:pt x="35" y="7"/>
                        </a:cubicBezTo>
                        <a:close/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13" name="Freeform 598">
                    <a:extLst>
                      <a:ext uri="{FF2B5EF4-FFF2-40B4-BE49-F238E27FC236}">
                        <a16:creationId xmlns:a16="http://schemas.microsoft.com/office/drawing/2014/main" id="{DA4C9887-8123-4CDA-A83C-DA01DB45BF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1" y="3172"/>
                    <a:ext cx="69" cy="38"/>
                  </a:xfrm>
                  <a:custGeom>
                    <a:avLst/>
                    <a:gdLst>
                      <a:gd name="T0" fmla="*/ 122 w 39"/>
                      <a:gd name="T1" fmla="*/ 0 h 20"/>
                      <a:gd name="T2" fmla="*/ 122 w 39"/>
                      <a:gd name="T3" fmla="*/ 0 h 20"/>
                      <a:gd name="T4" fmla="*/ 16 w 39"/>
                      <a:gd name="T5" fmla="*/ 0 h 20"/>
                      <a:gd name="T6" fmla="*/ 19 w 39"/>
                      <a:gd name="T7" fmla="*/ 68 h 20"/>
                      <a:gd name="T8" fmla="*/ 103 w 39"/>
                      <a:gd name="T9" fmla="*/ 72 h 20"/>
                      <a:gd name="T10" fmla="*/ 122 w 39"/>
                      <a:gd name="T11" fmla="*/ 0 h 2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9" h="20">
                        <a:moveTo>
                          <a:pt x="39" y="0"/>
                        </a:move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26" y="0"/>
                          <a:pt x="9" y="0"/>
                          <a:pt x="5" y="0"/>
                        </a:cubicBezTo>
                        <a:cubicBezTo>
                          <a:pt x="0" y="3"/>
                          <a:pt x="0" y="18"/>
                          <a:pt x="6" y="19"/>
                        </a:cubicBezTo>
                        <a:cubicBezTo>
                          <a:pt x="9" y="20"/>
                          <a:pt x="24" y="20"/>
                          <a:pt x="33" y="20"/>
                        </a:cubicBezTo>
                        <a:cubicBezTo>
                          <a:pt x="37" y="9"/>
                          <a:pt x="36" y="4"/>
                          <a:pt x="39" y="0"/>
                        </a:cubicBezTo>
                        <a:close/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14" name="Freeform 599">
                    <a:extLst>
                      <a:ext uri="{FF2B5EF4-FFF2-40B4-BE49-F238E27FC236}">
                        <a16:creationId xmlns:a16="http://schemas.microsoft.com/office/drawing/2014/main" id="{E8E56EAD-7C16-4D78-94DB-2E65CF0D7F7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183" y="3134"/>
                    <a:ext cx="77" cy="89"/>
                  </a:xfrm>
                  <a:custGeom>
                    <a:avLst/>
                    <a:gdLst>
                      <a:gd name="T0" fmla="*/ 84 w 43"/>
                      <a:gd name="T1" fmla="*/ 121 h 47"/>
                      <a:gd name="T2" fmla="*/ 100 w 43"/>
                      <a:gd name="T3" fmla="*/ 169 h 47"/>
                      <a:gd name="T4" fmla="*/ 118 w 43"/>
                      <a:gd name="T5" fmla="*/ 144 h 47"/>
                      <a:gd name="T6" fmla="*/ 106 w 43"/>
                      <a:gd name="T7" fmla="*/ 83 h 47"/>
                      <a:gd name="T8" fmla="*/ 68 w 43"/>
                      <a:gd name="T9" fmla="*/ 93 h 47"/>
                      <a:gd name="T10" fmla="*/ 84 w 43"/>
                      <a:gd name="T11" fmla="*/ 121 h 47"/>
                      <a:gd name="T12" fmla="*/ 57 w 43"/>
                      <a:gd name="T13" fmla="*/ 80 h 47"/>
                      <a:gd name="T14" fmla="*/ 93 w 43"/>
                      <a:gd name="T15" fmla="*/ 53 h 47"/>
                      <a:gd name="T16" fmla="*/ 81 w 43"/>
                      <a:gd name="T17" fmla="*/ 0 h 47"/>
                      <a:gd name="T18" fmla="*/ 0 w 43"/>
                      <a:gd name="T19" fmla="*/ 25 h 47"/>
                      <a:gd name="T20" fmla="*/ 7 w 43"/>
                      <a:gd name="T21" fmla="*/ 21 h 47"/>
                      <a:gd name="T22" fmla="*/ 57 w 43"/>
                      <a:gd name="T23" fmla="*/ 80 h 4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43" h="47">
                        <a:moveTo>
                          <a:pt x="26" y="34"/>
                        </a:moveTo>
                        <a:cubicBezTo>
                          <a:pt x="28" y="39"/>
                          <a:pt x="30" y="43"/>
                          <a:pt x="31" y="47"/>
                        </a:cubicBezTo>
                        <a:cubicBezTo>
                          <a:pt x="33" y="44"/>
                          <a:pt x="35" y="41"/>
                          <a:pt x="37" y="40"/>
                        </a:cubicBezTo>
                        <a:cubicBezTo>
                          <a:pt x="43" y="36"/>
                          <a:pt x="38" y="23"/>
                          <a:pt x="33" y="23"/>
                        </a:cubicBezTo>
                        <a:cubicBezTo>
                          <a:pt x="30" y="23"/>
                          <a:pt x="27" y="23"/>
                          <a:pt x="21" y="26"/>
                        </a:cubicBezTo>
                        <a:cubicBezTo>
                          <a:pt x="22" y="29"/>
                          <a:pt x="24" y="31"/>
                          <a:pt x="26" y="34"/>
                        </a:cubicBezTo>
                        <a:close/>
                        <a:moveTo>
                          <a:pt x="18" y="22"/>
                        </a:moveTo>
                        <a:cubicBezTo>
                          <a:pt x="20" y="20"/>
                          <a:pt x="24" y="18"/>
                          <a:pt x="29" y="15"/>
                        </a:cubicBezTo>
                        <a:cubicBezTo>
                          <a:pt x="32" y="12"/>
                          <a:pt x="32" y="3"/>
                          <a:pt x="25" y="0"/>
                        </a:cubicBezTo>
                        <a:cubicBezTo>
                          <a:pt x="25" y="0"/>
                          <a:pt x="9" y="1"/>
                          <a:pt x="0" y="7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7" y="8"/>
                          <a:pt x="13" y="14"/>
                          <a:pt x="18" y="22"/>
                        </a:cubicBezTo>
                        <a:close/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15" name="Freeform 600">
                    <a:extLst>
                      <a:ext uri="{FF2B5EF4-FFF2-40B4-BE49-F238E27FC236}">
                        <a16:creationId xmlns:a16="http://schemas.microsoft.com/office/drawing/2014/main" id="{546FE7CD-B55F-44FF-A9D6-981C317915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7" y="3012"/>
                    <a:ext cx="260" cy="260"/>
                  </a:xfrm>
                  <a:custGeom>
                    <a:avLst/>
                    <a:gdLst>
                      <a:gd name="T0" fmla="*/ 166 w 146"/>
                      <a:gd name="T1" fmla="*/ 486 h 137"/>
                      <a:gd name="T2" fmla="*/ 155 w 146"/>
                      <a:gd name="T3" fmla="*/ 454 h 137"/>
                      <a:gd name="T4" fmla="*/ 155 w 146"/>
                      <a:gd name="T5" fmla="*/ 442 h 137"/>
                      <a:gd name="T6" fmla="*/ 158 w 146"/>
                      <a:gd name="T7" fmla="*/ 436 h 137"/>
                      <a:gd name="T8" fmla="*/ 166 w 146"/>
                      <a:gd name="T9" fmla="*/ 404 h 137"/>
                      <a:gd name="T10" fmla="*/ 187 w 146"/>
                      <a:gd name="T11" fmla="*/ 313 h 137"/>
                      <a:gd name="T12" fmla="*/ 191 w 146"/>
                      <a:gd name="T13" fmla="*/ 302 h 137"/>
                      <a:gd name="T14" fmla="*/ 191 w 146"/>
                      <a:gd name="T15" fmla="*/ 300 h 137"/>
                      <a:gd name="T16" fmla="*/ 194 w 146"/>
                      <a:gd name="T17" fmla="*/ 296 h 137"/>
                      <a:gd name="T18" fmla="*/ 194 w 146"/>
                      <a:gd name="T19" fmla="*/ 292 h 137"/>
                      <a:gd name="T20" fmla="*/ 196 w 146"/>
                      <a:gd name="T21" fmla="*/ 285 h 137"/>
                      <a:gd name="T22" fmla="*/ 196 w 146"/>
                      <a:gd name="T23" fmla="*/ 281 h 137"/>
                      <a:gd name="T24" fmla="*/ 199 w 146"/>
                      <a:gd name="T25" fmla="*/ 277 h 137"/>
                      <a:gd name="T26" fmla="*/ 199 w 146"/>
                      <a:gd name="T27" fmla="*/ 273 h 137"/>
                      <a:gd name="T28" fmla="*/ 203 w 146"/>
                      <a:gd name="T29" fmla="*/ 269 h 137"/>
                      <a:gd name="T30" fmla="*/ 203 w 146"/>
                      <a:gd name="T31" fmla="*/ 266 h 137"/>
                      <a:gd name="T32" fmla="*/ 207 w 146"/>
                      <a:gd name="T33" fmla="*/ 264 h 137"/>
                      <a:gd name="T34" fmla="*/ 207 w 146"/>
                      <a:gd name="T35" fmla="*/ 260 h 137"/>
                      <a:gd name="T36" fmla="*/ 210 w 146"/>
                      <a:gd name="T37" fmla="*/ 256 h 137"/>
                      <a:gd name="T38" fmla="*/ 210 w 146"/>
                      <a:gd name="T39" fmla="*/ 252 h 137"/>
                      <a:gd name="T40" fmla="*/ 212 w 146"/>
                      <a:gd name="T41" fmla="*/ 249 h 137"/>
                      <a:gd name="T42" fmla="*/ 212 w 146"/>
                      <a:gd name="T43" fmla="*/ 245 h 137"/>
                      <a:gd name="T44" fmla="*/ 215 w 146"/>
                      <a:gd name="T45" fmla="*/ 241 h 137"/>
                      <a:gd name="T46" fmla="*/ 215 w 146"/>
                      <a:gd name="T47" fmla="*/ 237 h 137"/>
                      <a:gd name="T48" fmla="*/ 219 w 146"/>
                      <a:gd name="T49" fmla="*/ 233 h 137"/>
                      <a:gd name="T50" fmla="*/ 219 w 146"/>
                      <a:gd name="T51" fmla="*/ 230 h 137"/>
                      <a:gd name="T52" fmla="*/ 223 w 146"/>
                      <a:gd name="T53" fmla="*/ 228 h 137"/>
                      <a:gd name="T54" fmla="*/ 223 w 146"/>
                      <a:gd name="T55" fmla="*/ 228 h 137"/>
                      <a:gd name="T56" fmla="*/ 224 w 146"/>
                      <a:gd name="T57" fmla="*/ 224 h 137"/>
                      <a:gd name="T58" fmla="*/ 228 w 146"/>
                      <a:gd name="T59" fmla="*/ 220 h 137"/>
                      <a:gd name="T60" fmla="*/ 228 w 146"/>
                      <a:gd name="T61" fmla="*/ 216 h 137"/>
                      <a:gd name="T62" fmla="*/ 232 w 146"/>
                      <a:gd name="T63" fmla="*/ 216 h 137"/>
                      <a:gd name="T64" fmla="*/ 232 w 146"/>
                      <a:gd name="T65" fmla="*/ 213 h 137"/>
                      <a:gd name="T66" fmla="*/ 235 w 146"/>
                      <a:gd name="T67" fmla="*/ 209 h 137"/>
                      <a:gd name="T68" fmla="*/ 239 w 146"/>
                      <a:gd name="T69" fmla="*/ 205 h 137"/>
                      <a:gd name="T70" fmla="*/ 239 w 146"/>
                      <a:gd name="T71" fmla="*/ 205 h 137"/>
                      <a:gd name="T72" fmla="*/ 240 w 146"/>
                      <a:gd name="T73" fmla="*/ 201 h 137"/>
                      <a:gd name="T74" fmla="*/ 240 w 146"/>
                      <a:gd name="T75" fmla="*/ 201 h 137"/>
                      <a:gd name="T76" fmla="*/ 240 w 146"/>
                      <a:gd name="T77" fmla="*/ 201 h 137"/>
                      <a:gd name="T78" fmla="*/ 438 w 146"/>
                      <a:gd name="T79" fmla="*/ 165 h 137"/>
                      <a:gd name="T80" fmla="*/ 443 w 146"/>
                      <a:gd name="T81" fmla="*/ 101 h 137"/>
                      <a:gd name="T82" fmla="*/ 369 w 146"/>
                      <a:gd name="T83" fmla="*/ 89 h 137"/>
                      <a:gd name="T84" fmla="*/ 442 w 146"/>
                      <a:gd name="T85" fmla="*/ 84 h 137"/>
                      <a:gd name="T86" fmla="*/ 443 w 146"/>
                      <a:gd name="T87" fmla="*/ 8 h 137"/>
                      <a:gd name="T88" fmla="*/ 194 w 146"/>
                      <a:gd name="T89" fmla="*/ 8 h 137"/>
                      <a:gd name="T90" fmla="*/ 130 w 146"/>
                      <a:gd name="T91" fmla="*/ 11 h 137"/>
                      <a:gd name="T92" fmla="*/ 130 w 146"/>
                      <a:gd name="T93" fmla="*/ 11 h 137"/>
                      <a:gd name="T94" fmla="*/ 130 w 146"/>
                      <a:gd name="T95" fmla="*/ 11 h 137"/>
                      <a:gd name="T96" fmla="*/ 82 w 146"/>
                      <a:gd name="T97" fmla="*/ 0 h 137"/>
                      <a:gd name="T98" fmla="*/ 82 w 146"/>
                      <a:gd name="T99" fmla="*/ 0 h 137"/>
                      <a:gd name="T100" fmla="*/ 45 w 146"/>
                      <a:gd name="T101" fmla="*/ 173 h 137"/>
                      <a:gd name="T102" fmla="*/ 48 w 146"/>
                      <a:gd name="T103" fmla="*/ 173 h 137"/>
                      <a:gd name="T104" fmla="*/ 53 w 146"/>
                      <a:gd name="T105" fmla="*/ 213 h 137"/>
                      <a:gd name="T106" fmla="*/ 53 w 146"/>
                      <a:gd name="T107" fmla="*/ 213 h 137"/>
                      <a:gd name="T108" fmla="*/ 53 w 146"/>
                      <a:gd name="T109" fmla="*/ 213 h 137"/>
                      <a:gd name="T110" fmla="*/ 36 w 146"/>
                      <a:gd name="T111" fmla="*/ 277 h 137"/>
                      <a:gd name="T112" fmla="*/ 0 w 146"/>
                      <a:gd name="T113" fmla="*/ 493 h 137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</a:gdLst>
                    <a:ahLst/>
                    <a:cxnLst>
                      <a:cxn ang="T114">
                        <a:pos x="T0" y="T1"/>
                      </a:cxn>
                      <a:cxn ang="T115">
                        <a:pos x="T2" y="T3"/>
                      </a:cxn>
                      <a:cxn ang="T116">
                        <a:pos x="T4" y="T5"/>
                      </a:cxn>
                      <a:cxn ang="T117">
                        <a:pos x="T6" y="T7"/>
                      </a:cxn>
                      <a:cxn ang="T118">
                        <a:pos x="T8" y="T9"/>
                      </a:cxn>
                      <a:cxn ang="T119">
                        <a:pos x="T10" y="T11"/>
                      </a:cxn>
                      <a:cxn ang="T120">
                        <a:pos x="T12" y="T13"/>
                      </a:cxn>
                      <a:cxn ang="T121">
                        <a:pos x="T14" y="T15"/>
                      </a:cxn>
                      <a:cxn ang="T122">
                        <a:pos x="T16" y="T17"/>
                      </a:cxn>
                      <a:cxn ang="T123">
                        <a:pos x="T18" y="T19"/>
                      </a:cxn>
                      <a:cxn ang="T124">
                        <a:pos x="T20" y="T21"/>
                      </a:cxn>
                      <a:cxn ang="T125">
                        <a:pos x="T22" y="T23"/>
                      </a:cxn>
                      <a:cxn ang="T126">
                        <a:pos x="T24" y="T25"/>
                      </a:cxn>
                      <a:cxn ang="T127">
                        <a:pos x="T26" y="T27"/>
                      </a:cxn>
                      <a:cxn ang="T128">
                        <a:pos x="T28" y="T29"/>
                      </a:cxn>
                      <a:cxn ang="T129">
                        <a:pos x="T30" y="T31"/>
                      </a:cxn>
                      <a:cxn ang="T130">
                        <a:pos x="T32" y="T33"/>
                      </a:cxn>
                      <a:cxn ang="T131">
                        <a:pos x="T34" y="T35"/>
                      </a:cxn>
                      <a:cxn ang="T132">
                        <a:pos x="T36" y="T37"/>
                      </a:cxn>
                      <a:cxn ang="T133">
                        <a:pos x="T38" y="T39"/>
                      </a:cxn>
                      <a:cxn ang="T134">
                        <a:pos x="T40" y="T41"/>
                      </a:cxn>
                      <a:cxn ang="T135">
                        <a:pos x="T42" y="T43"/>
                      </a:cxn>
                      <a:cxn ang="T136">
                        <a:pos x="T44" y="T45"/>
                      </a:cxn>
                      <a:cxn ang="T137">
                        <a:pos x="T46" y="T47"/>
                      </a:cxn>
                      <a:cxn ang="T138">
                        <a:pos x="T48" y="T49"/>
                      </a:cxn>
                      <a:cxn ang="T139">
                        <a:pos x="T50" y="T51"/>
                      </a:cxn>
                      <a:cxn ang="T140">
                        <a:pos x="T52" y="T53"/>
                      </a:cxn>
                      <a:cxn ang="T141">
                        <a:pos x="T54" y="T55"/>
                      </a:cxn>
                      <a:cxn ang="T142">
                        <a:pos x="T56" y="T57"/>
                      </a:cxn>
                      <a:cxn ang="T143">
                        <a:pos x="T58" y="T59"/>
                      </a:cxn>
                      <a:cxn ang="T144">
                        <a:pos x="T60" y="T61"/>
                      </a:cxn>
                      <a:cxn ang="T145">
                        <a:pos x="T62" y="T63"/>
                      </a:cxn>
                      <a:cxn ang="T146">
                        <a:pos x="T64" y="T65"/>
                      </a:cxn>
                      <a:cxn ang="T147">
                        <a:pos x="T66" y="T67"/>
                      </a:cxn>
                      <a:cxn ang="T148">
                        <a:pos x="T68" y="T69"/>
                      </a:cxn>
                      <a:cxn ang="T149">
                        <a:pos x="T70" y="T71"/>
                      </a:cxn>
                      <a:cxn ang="T150">
                        <a:pos x="T72" y="T73"/>
                      </a:cxn>
                      <a:cxn ang="T151">
                        <a:pos x="T74" y="T75"/>
                      </a:cxn>
                      <a:cxn ang="T152">
                        <a:pos x="T76" y="T77"/>
                      </a:cxn>
                      <a:cxn ang="T153">
                        <a:pos x="T78" y="T79"/>
                      </a:cxn>
                      <a:cxn ang="T154">
                        <a:pos x="T80" y="T81"/>
                      </a:cxn>
                      <a:cxn ang="T155">
                        <a:pos x="T82" y="T83"/>
                      </a:cxn>
                      <a:cxn ang="T156">
                        <a:pos x="T84" y="T85"/>
                      </a:cxn>
                      <a:cxn ang="T157">
                        <a:pos x="T86" y="T87"/>
                      </a:cxn>
                      <a:cxn ang="T158">
                        <a:pos x="T88" y="T89"/>
                      </a:cxn>
                      <a:cxn ang="T159">
                        <a:pos x="T90" y="T91"/>
                      </a:cxn>
                      <a:cxn ang="T160">
                        <a:pos x="T92" y="T93"/>
                      </a:cxn>
                      <a:cxn ang="T161">
                        <a:pos x="T94" y="T95"/>
                      </a:cxn>
                      <a:cxn ang="T162">
                        <a:pos x="T96" y="T97"/>
                      </a:cxn>
                      <a:cxn ang="T163">
                        <a:pos x="T98" y="T99"/>
                      </a:cxn>
                      <a:cxn ang="T164">
                        <a:pos x="T100" y="T101"/>
                      </a:cxn>
                      <a:cxn ang="T165">
                        <a:pos x="T102" y="T103"/>
                      </a:cxn>
                      <a:cxn ang="T166">
                        <a:pos x="T104" y="T105"/>
                      </a:cxn>
                      <a:cxn ang="T167">
                        <a:pos x="T106" y="T107"/>
                      </a:cxn>
                      <a:cxn ang="T168">
                        <a:pos x="T108" y="T109"/>
                      </a:cxn>
                      <a:cxn ang="T169">
                        <a:pos x="T110" y="T111"/>
                      </a:cxn>
                      <a:cxn ang="T170">
                        <a:pos x="T112" y="T113"/>
                      </a:cxn>
                    </a:cxnLst>
                    <a:rect l="0" t="0" r="r" b="b"/>
                    <a:pathLst>
                      <a:path w="146" h="137">
                        <a:moveTo>
                          <a:pt x="52" y="135"/>
                        </a:moveTo>
                        <a:cubicBezTo>
                          <a:pt x="50" y="132"/>
                          <a:pt x="50" y="129"/>
                          <a:pt x="49" y="126"/>
                        </a:cubicBezTo>
                        <a:cubicBezTo>
                          <a:pt x="49" y="125"/>
                          <a:pt x="49" y="124"/>
                          <a:pt x="49" y="123"/>
                        </a:cubicBezTo>
                        <a:cubicBezTo>
                          <a:pt x="49" y="122"/>
                          <a:pt x="50" y="122"/>
                          <a:pt x="50" y="121"/>
                        </a:cubicBezTo>
                        <a:cubicBezTo>
                          <a:pt x="50" y="118"/>
                          <a:pt x="51" y="115"/>
                          <a:pt x="52" y="112"/>
                        </a:cubicBezTo>
                        <a:cubicBezTo>
                          <a:pt x="53" y="103"/>
                          <a:pt x="56" y="96"/>
                          <a:pt x="59" y="87"/>
                        </a:cubicBezTo>
                        <a:cubicBezTo>
                          <a:pt x="59" y="86"/>
                          <a:pt x="60" y="85"/>
                          <a:pt x="60" y="84"/>
                        </a:cubicBezTo>
                        <a:cubicBezTo>
                          <a:pt x="60" y="84"/>
                          <a:pt x="60" y="84"/>
                          <a:pt x="60" y="83"/>
                        </a:cubicBezTo>
                        <a:cubicBezTo>
                          <a:pt x="60" y="83"/>
                          <a:pt x="61" y="82"/>
                          <a:pt x="61" y="82"/>
                        </a:cubicBezTo>
                        <a:cubicBezTo>
                          <a:pt x="61" y="81"/>
                          <a:pt x="61" y="81"/>
                          <a:pt x="61" y="81"/>
                        </a:cubicBezTo>
                        <a:cubicBezTo>
                          <a:pt x="61" y="80"/>
                          <a:pt x="62" y="80"/>
                          <a:pt x="62" y="79"/>
                        </a:cubicBezTo>
                        <a:cubicBezTo>
                          <a:pt x="62" y="79"/>
                          <a:pt x="62" y="79"/>
                          <a:pt x="62" y="78"/>
                        </a:cubicBezTo>
                        <a:cubicBezTo>
                          <a:pt x="62" y="78"/>
                          <a:pt x="62" y="77"/>
                          <a:pt x="63" y="77"/>
                        </a:cubicBezTo>
                        <a:cubicBezTo>
                          <a:pt x="63" y="77"/>
                          <a:pt x="63" y="76"/>
                          <a:pt x="63" y="76"/>
                        </a:cubicBezTo>
                        <a:cubicBezTo>
                          <a:pt x="63" y="76"/>
                          <a:pt x="63" y="75"/>
                          <a:pt x="64" y="75"/>
                        </a:cubicBezTo>
                        <a:cubicBezTo>
                          <a:pt x="64" y="74"/>
                          <a:pt x="64" y="74"/>
                          <a:pt x="64" y="74"/>
                        </a:cubicBezTo>
                        <a:cubicBezTo>
                          <a:pt x="64" y="73"/>
                          <a:pt x="64" y="73"/>
                          <a:pt x="65" y="73"/>
                        </a:cubicBezTo>
                        <a:cubicBezTo>
                          <a:pt x="65" y="72"/>
                          <a:pt x="65" y="72"/>
                          <a:pt x="65" y="72"/>
                        </a:cubicBezTo>
                        <a:cubicBezTo>
                          <a:pt x="65" y="71"/>
                          <a:pt x="65" y="71"/>
                          <a:pt x="66" y="71"/>
                        </a:cubicBezTo>
                        <a:cubicBezTo>
                          <a:pt x="66" y="70"/>
                          <a:pt x="66" y="70"/>
                          <a:pt x="66" y="70"/>
                        </a:cubicBezTo>
                        <a:cubicBezTo>
                          <a:pt x="66" y="69"/>
                          <a:pt x="66" y="69"/>
                          <a:pt x="67" y="69"/>
                        </a:cubicBezTo>
                        <a:cubicBezTo>
                          <a:pt x="67" y="68"/>
                          <a:pt x="67" y="68"/>
                          <a:pt x="67" y="68"/>
                        </a:cubicBezTo>
                        <a:cubicBezTo>
                          <a:pt x="67" y="67"/>
                          <a:pt x="68" y="67"/>
                          <a:pt x="68" y="67"/>
                        </a:cubicBezTo>
                        <a:cubicBezTo>
                          <a:pt x="68" y="66"/>
                          <a:pt x="68" y="66"/>
                          <a:pt x="68" y="66"/>
                        </a:cubicBezTo>
                        <a:cubicBezTo>
                          <a:pt x="68" y="66"/>
                          <a:pt x="69" y="65"/>
                          <a:pt x="69" y="65"/>
                        </a:cubicBezTo>
                        <a:cubicBezTo>
                          <a:pt x="69" y="65"/>
                          <a:pt x="69" y="64"/>
                          <a:pt x="69" y="64"/>
                        </a:cubicBezTo>
                        <a:cubicBezTo>
                          <a:pt x="70" y="64"/>
                          <a:pt x="70" y="64"/>
                          <a:pt x="70" y="63"/>
                        </a:cubicBezTo>
                        <a:cubicBezTo>
                          <a:pt x="70" y="63"/>
                          <a:pt x="70" y="63"/>
                          <a:pt x="70" y="63"/>
                        </a:cubicBezTo>
                        <a:cubicBezTo>
                          <a:pt x="71" y="62"/>
                          <a:pt x="71" y="62"/>
                          <a:pt x="71" y="62"/>
                        </a:cubicBezTo>
                        <a:cubicBezTo>
                          <a:pt x="71" y="61"/>
                          <a:pt x="71" y="61"/>
                          <a:pt x="72" y="61"/>
                        </a:cubicBezTo>
                        <a:cubicBezTo>
                          <a:pt x="72" y="61"/>
                          <a:pt x="72" y="60"/>
                          <a:pt x="72" y="60"/>
                        </a:cubicBezTo>
                        <a:cubicBezTo>
                          <a:pt x="72" y="60"/>
                          <a:pt x="73" y="60"/>
                          <a:pt x="73" y="60"/>
                        </a:cubicBezTo>
                        <a:cubicBezTo>
                          <a:pt x="73" y="59"/>
                          <a:pt x="73" y="59"/>
                          <a:pt x="73" y="59"/>
                        </a:cubicBezTo>
                        <a:cubicBezTo>
                          <a:pt x="74" y="59"/>
                          <a:pt x="74" y="58"/>
                          <a:pt x="74" y="58"/>
                        </a:cubicBezTo>
                        <a:cubicBezTo>
                          <a:pt x="74" y="58"/>
                          <a:pt x="74" y="58"/>
                          <a:pt x="75" y="57"/>
                        </a:cubicBezTo>
                        <a:cubicBezTo>
                          <a:pt x="75" y="57"/>
                          <a:pt x="75" y="57"/>
                          <a:pt x="75" y="57"/>
                        </a:cubicBezTo>
                        <a:cubicBezTo>
                          <a:pt x="75" y="57"/>
                          <a:pt x="76" y="56"/>
                          <a:pt x="76" y="56"/>
                        </a:cubicBezTo>
                        <a:cubicBezTo>
                          <a:pt x="76" y="56"/>
                          <a:pt x="76" y="56"/>
                          <a:pt x="76" y="56"/>
                        </a:cubicBezTo>
                        <a:cubicBezTo>
                          <a:pt x="76" y="56"/>
                          <a:pt x="76" y="56"/>
                          <a:pt x="76" y="56"/>
                        </a:cubicBezTo>
                        <a:cubicBezTo>
                          <a:pt x="95" y="37"/>
                          <a:pt x="121" y="47"/>
                          <a:pt x="138" y="46"/>
                        </a:cubicBezTo>
                        <a:cubicBezTo>
                          <a:pt x="143" y="44"/>
                          <a:pt x="144" y="29"/>
                          <a:pt x="140" y="28"/>
                        </a:cubicBezTo>
                        <a:cubicBezTo>
                          <a:pt x="140" y="28"/>
                          <a:pt x="135" y="26"/>
                          <a:pt x="116" y="25"/>
                        </a:cubicBezTo>
                        <a:cubicBezTo>
                          <a:pt x="116" y="25"/>
                          <a:pt x="129" y="23"/>
                          <a:pt x="139" y="23"/>
                        </a:cubicBezTo>
                        <a:cubicBezTo>
                          <a:pt x="145" y="22"/>
                          <a:pt x="146" y="5"/>
                          <a:pt x="140" y="2"/>
                        </a:cubicBezTo>
                        <a:cubicBezTo>
                          <a:pt x="118" y="2"/>
                          <a:pt x="84" y="0"/>
                          <a:pt x="61" y="2"/>
                        </a:cubicBezTo>
                        <a:cubicBezTo>
                          <a:pt x="53" y="2"/>
                          <a:pt x="47" y="3"/>
                          <a:pt x="41" y="3"/>
                        </a:cubicBez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34" y="3"/>
                          <a:pt x="30" y="2"/>
                          <a:pt x="26" y="0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7" y="4"/>
                          <a:pt x="8" y="18"/>
                          <a:pt x="14" y="48"/>
                        </a:cubicBezTo>
                        <a:cubicBezTo>
                          <a:pt x="15" y="48"/>
                          <a:pt x="15" y="48"/>
                          <a:pt x="15" y="48"/>
                        </a:cubicBezTo>
                        <a:cubicBezTo>
                          <a:pt x="18" y="50"/>
                          <a:pt x="19" y="52"/>
                          <a:pt x="17" y="59"/>
                        </a:cubicBezTo>
                        <a:cubicBezTo>
                          <a:pt x="17" y="59"/>
                          <a:pt x="17" y="59"/>
                          <a:pt x="17" y="59"/>
                        </a:cubicBezTo>
                        <a:cubicBezTo>
                          <a:pt x="17" y="59"/>
                          <a:pt x="17" y="59"/>
                          <a:pt x="17" y="59"/>
                        </a:cubicBezTo>
                        <a:cubicBezTo>
                          <a:pt x="16" y="63"/>
                          <a:pt x="14" y="69"/>
                          <a:pt x="11" y="77"/>
                        </a:cubicBezTo>
                        <a:cubicBezTo>
                          <a:pt x="3" y="97"/>
                          <a:pt x="0" y="119"/>
                          <a:pt x="0" y="137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16" name="Freeform 601">
                    <a:extLst>
                      <a:ext uri="{FF2B5EF4-FFF2-40B4-BE49-F238E27FC236}">
                        <a16:creationId xmlns:a16="http://schemas.microsoft.com/office/drawing/2014/main" id="{3D905C2D-63E5-476C-A8C7-3B4F7107D2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58" y="3289"/>
                    <a:ext cx="13" cy="18"/>
                  </a:xfrm>
                  <a:custGeom>
                    <a:avLst/>
                    <a:gdLst>
                      <a:gd name="T0" fmla="*/ 24 w 7"/>
                      <a:gd name="T1" fmla="*/ 0 h 9"/>
                      <a:gd name="T2" fmla="*/ 0 w 7"/>
                      <a:gd name="T3" fmla="*/ 36 h 9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7" h="9">
                        <a:moveTo>
                          <a:pt x="7" y="0"/>
                        </a:moveTo>
                        <a:cubicBezTo>
                          <a:pt x="7" y="5"/>
                          <a:pt x="5" y="6"/>
                          <a:pt x="0" y="9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17" name="Freeform 602">
                    <a:extLst>
                      <a:ext uri="{FF2B5EF4-FFF2-40B4-BE49-F238E27FC236}">
                        <a16:creationId xmlns:a16="http://schemas.microsoft.com/office/drawing/2014/main" id="{43E856F5-F9E7-4BB7-A68F-7F5A3C0AFD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1" y="3434"/>
                    <a:ext cx="3" cy="27"/>
                  </a:xfrm>
                  <a:custGeom>
                    <a:avLst/>
                    <a:gdLst>
                      <a:gd name="T0" fmla="*/ 3 w 2"/>
                      <a:gd name="T1" fmla="*/ 0 h 14"/>
                      <a:gd name="T2" fmla="*/ 3 w 2"/>
                      <a:gd name="T3" fmla="*/ 52 h 1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" h="14">
                        <a:moveTo>
                          <a:pt x="1" y="0"/>
                        </a:moveTo>
                        <a:cubicBezTo>
                          <a:pt x="2" y="3"/>
                          <a:pt x="0" y="4"/>
                          <a:pt x="1" y="1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18" name="Freeform 603">
                    <a:extLst>
                      <a:ext uri="{FF2B5EF4-FFF2-40B4-BE49-F238E27FC236}">
                        <a16:creationId xmlns:a16="http://schemas.microsoft.com/office/drawing/2014/main" id="{FFFD2806-CAB4-41E4-B05C-5A4B6CEB19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9" y="3297"/>
                    <a:ext cx="11" cy="17"/>
                  </a:xfrm>
                  <a:custGeom>
                    <a:avLst/>
                    <a:gdLst>
                      <a:gd name="T0" fmla="*/ 0 w 6"/>
                      <a:gd name="T1" fmla="*/ 0 h 9"/>
                      <a:gd name="T2" fmla="*/ 20 w 6"/>
                      <a:gd name="T3" fmla="*/ 32 h 9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6" h="9">
                        <a:moveTo>
                          <a:pt x="0" y="0"/>
                        </a:moveTo>
                        <a:cubicBezTo>
                          <a:pt x="2" y="6"/>
                          <a:pt x="3" y="4"/>
                          <a:pt x="6" y="9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19" name="Freeform 604">
                    <a:extLst>
                      <a:ext uri="{FF2B5EF4-FFF2-40B4-BE49-F238E27FC236}">
                        <a16:creationId xmlns:a16="http://schemas.microsoft.com/office/drawing/2014/main" id="{FC91172D-0F6E-4EA2-9C3B-61A7C67C81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3154"/>
                    <a:ext cx="19" cy="12"/>
                  </a:xfrm>
                  <a:custGeom>
                    <a:avLst/>
                    <a:gdLst>
                      <a:gd name="T0" fmla="*/ 0 w 11"/>
                      <a:gd name="T1" fmla="*/ 20 h 6"/>
                      <a:gd name="T2" fmla="*/ 33 w 11"/>
                      <a:gd name="T3" fmla="*/ 0 h 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1" h="6">
                        <a:moveTo>
                          <a:pt x="0" y="5"/>
                        </a:moveTo>
                        <a:cubicBezTo>
                          <a:pt x="3" y="6"/>
                          <a:pt x="2" y="1"/>
                          <a:pt x="11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20" name="Freeform 605">
                    <a:extLst>
                      <a:ext uri="{FF2B5EF4-FFF2-40B4-BE49-F238E27FC236}">
                        <a16:creationId xmlns:a16="http://schemas.microsoft.com/office/drawing/2014/main" id="{3F9B8020-B488-46AC-BF3E-9F5CCF49B9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0" y="3269"/>
                    <a:ext cx="21" cy="28"/>
                  </a:xfrm>
                  <a:custGeom>
                    <a:avLst/>
                    <a:gdLst>
                      <a:gd name="T0" fmla="*/ 0 w 12"/>
                      <a:gd name="T1" fmla="*/ 0 h 15"/>
                      <a:gd name="T2" fmla="*/ 37 w 12"/>
                      <a:gd name="T3" fmla="*/ 52 h 1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2" h="15">
                        <a:moveTo>
                          <a:pt x="0" y="0"/>
                        </a:moveTo>
                        <a:cubicBezTo>
                          <a:pt x="3" y="2"/>
                          <a:pt x="7" y="10"/>
                          <a:pt x="12" y="15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21" name="Freeform 606">
                    <a:extLst>
                      <a:ext uri="{FF2B5EF4-FFF2-40B4-BE49-F238E27FC236}">
                        <a16:creationId xmlns:a16="http://schemas.microsoft.com/office/drawing/2014/main" id="{8DD510F5-D578-4E97-949C-842B45BEBA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9" y="3135"/>
                    <a:ext cx="34" cy="12"/>
                  </a:xfrm>
                  <a:custGeom>
                    <a:avLst/>
                    <a:gdLst>
                      <a:gd name="T0" fmla="*/ 0 w 19"/>
                      <a:gd name="T1" fmla="*/ 0 h 6"/>
                      <a:gd name="T2" fmla="*/ 61 w 19"/>
                      <a:gd name="T3" fmla="*/ 24 h 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9" h="6">
                        <a:moveTo>
                          <a:pt x="0" y="0"/>
                        </a:moveTo>
                        <a:cubicBezTo>
                          <a:pt x="4" y="3"/>
                          <a:pt x="9" y="4"/>
                          <a:pt x="19" y="6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22" name="Freeform 607">
                    <a:extLst>
                      <a:ext uri="{FF2B5EF4-FFF2-40B4-BE49-F238E27FC236}">
                        <a16:creationId xmlns:a16="http://schemas.microsoft.com/office/drawing/2014/main" id="{460F504E-7338-40B4-BAEA-E1A96474FA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82" y="3291"/>
                    <a:ext cx="19" cy="8"/>
                  </a:xfrm>
                  <a:custGeom>
                    <a:avLst/>
                    <a:gdLst>
                      <a:gd name="T0" fmla="*/ 0 w 11"/>
                      <a:gd name="T1" fmla="*/ 0 h 4"/>
                      <a:gd name="T2" fmla="*/ 33 w 11"/>
                      <a:gd name="T3" fmla="*/ 16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1" h="4">
                        <a:moveTo>
                          <a:pt x="0" y="0"/>
                        </a:moveTo>
                        <a:cubicBezTo>
                          <a:pt x="3" y="4"/>
                          <a:pt x="5" y="4"/>
                          <a:pt x="11" y="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23" name="Freeform 608">
                    <a:extLst>
                      <a:ext uri="{FF2B5EF4-FFF2-40B4-BE49-F238E27FC236}">
                        <a16:creationId xmlns:a16="http://schemas.microsoft.com/office/drawing/2014/main" id="{7D19224B-2E3C-40A1-AC06-DF561DB0DD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60" y="3288"/>
                    <a:ext cx="16" cy="11"/>
                  </a:xfrm>
                  <a:custGeom>
                    <a:avLst/>
                    <a:gdLst>
                      <a:gd name="T0" fmla="*/ 12 w 9"/>
                      <a:gd name="T1" fmla="*/ 7 h 6"/>
                      <a:gd name="T2" fmla="*/ 21 w 9"/>
                      <a:gd name="T3" fmla="*/ 20 h 6"/>
                      <a:gd name="T4" fmla="*/ 0 w 9"/>
                      <a:gd name="T5" fmla="*/ 11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" h="6">
                        <a:moveTo>
                          <a:pt x="4" y="2"/>
                        </a:moveTo>
                        <a:cubicBezTo>
                          <a:pt x="7" y="0"/>
                          <a:pt x="9" y="3"/>
                          <a:pt x="7" y="6"/>
                        </a:cubicBezTo>
                        <a:cubicBezTo>
                          <a:pt x="5" y="6"/>
                          <a:pt x="1" y="5"/>
                          <a:pt x="0" y="3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CCB1C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24" name="Freeform 609">
                    <a:extLst>
                      <a:ext uri="{FF2B5EF4-FFF2-40B4-BE49-F238E27FC236}">
                        <a16:creationId xmlns:a16="http://schemas.microsoft.com/office/drawing/2014/main" id="{7EF9CC94-5C78-4D4E-8F41-4A28F38902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51" y="3135"/>
                    <a:ext cx="11" cy="16"/>
                  </a:xfrm>
                  <a:custGeom>
                    <a:avLst/>
                    <a:gdLst>
                      <a:gd name="T0" fmla="*/ 4 w 6"/>
                      <a:gd name="T1" fmla="*/ 0 h 8"/>
                      <a:gd name="T2" fmla="*/ 4 w 6"/>
                      <a:gd name="T3" fmla="*/ 32 h 8"/>
                      <a:gd name="T4" fmla="*/ 20 w 6"/>
                      <a:gd name="T5" fmla="*/ 4 h 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6" h="8">
                        <a:moveTo>
                          <a:pt x="1" y="0"/>
                        </a:moveTo>
                        <a:cubicBezTo>
                          <a:pt x="0" y="2"/>
                          <a:pt x="0" y="5"/>
                          <a:pt x="1" y="8"/>
                        </a:cubicBezTo>
                        <a:cubicBezTo>
                          <a:pt x="3" y="7"/>
                          <a:pt x="6" y="3"/>
                          <a:pt x="6" y="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CCB1C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25" name="Freeform 610">
                    <a:extLst>
                      <a:ext uri="{FF2B5EF4-FFF2-40B4-BE49-F238E27FC236}">
                        <a16:creationId xmlns:a16="http://schemas.microsoft.com/office/drawing/2014/main" id="{26DDCCF9-F32B-478A-84DC-3B40E71D67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4" y="3297"/>
                    <a:ext cx="10" cy="19"/>
                  </a:xfrm>
                  <a:custGeom>
                    <a:avLst/>
                    <a:gdLst>
                      <a:gd name="T0" fmla="*/ 13 w 6"/>
                      <a:gd name="T1" fmla="*/ 0 h 10"/>
                      <a:gd name="T2" fmla="*/ 0 w 6"/>
                      <a:gd name="T3" fmla="*/ 36 h 10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6" h="10">
                        <a:moveTo>
                          <a:pt x="5" y="0"/>
                        </a:moveTo>
                        <a:cubicBezTo>
                          <a:pt x="6" y="5"/>
                          <a:pt x="4" y="7"/>
                          <a:pt x="0" y="1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CCB1C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26" name="Freeform 611">
                    <a:extLst>
                      <a:ext uri="{FF2B5EF4-FFF2-40B4-BE49-F238E27FC236}">
                        <a16:creationId xmlns:a16="http://schemas.microsoft.com/office/drawing/2014/main" id="{A3B26838-B4BC-41CB-92EE-D1FBAECEE8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2" y="3434"/>
                    <a:ext cx="14" cy="13"/>
                  </a:xfrm>
                  <a:custGeom>
                    <a:avLst/>
                    <a:gdLst>
                      <a:gd name="T0" fmla="*/ 12 w 8"/>
                      <a:gd name="T1" fmla="*/ 4 h 7"/>
                      <a:gd name="T2" fmla="*/ 25 w 8"/>
                      <a:gd name="T3" fmla="*/ 13 h 7"/>
                      <a:gd name="T4" fmla="*/ 0 w 8"/>
                      <a:gd name="T5" fmla="*/ 24 h 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" h="7">
                        <a:moveTo>
                          <a:pt x="4" y="1"/>
                        </a:moveTo>
                        <a:cubicBezTo>
                          <a:pt x="6" y="0"/>
                          <a:pt x="8" y="2"/>
                          <a:pt x="8" y="4"/>
                        </a:cubicBezTo>
                        <a:cubicBezTo>
                          <a:pt x="7" y="6"/>
                          <a:pt x="2" y="7"/>
                          <a:pt x="0" y="7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CCB1C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27" name="Freeform 612">
                    <a:extLst>
                      <a:ext uri="{FF2B5EF4-FFF2-40B4-BE49-F238E27FC236}">
                        <a16:creationId xmlns:a16="http://schemas.microsoft.com/office/drawing/2014/main" id="{6F93DE24-277F-4728-A913-14312A6DC4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6" y="3508"/>
                    <a:ext cx="10" cy="21"/>
                  </a:xfrm>
                  <a:custGeom>
                    <a:avLst/>
                    <a:gdLst>
                      <a:gd name="T0" fmla="*/ 0 w 6"/>
                      <a:gd name="T1" fmla="*/ 19 h 11"/>
                      <a:gd name="T2" fmla="*/ 12 w 6"/>
                      <a:gd name="T3" fmla="*/ 0 h 11"/>
                      <a:gd name="T4" fmla="*/ 0 w 6"/>
                      <a:gd name="T5" fmla="*/ 40 h 1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6" h="11">
                        <a:moveTo>
                          <a:pt x="0" y="5"/>
                        </a:moveTo>
                        <a:cubicBezTo>
                          <a:pt x="1" y="2"/>
                          <a:pt x="2" y="0"/>
                          <a:pt x="4" y="0"/>
                        </a:cubicBezTo>
                        <a:cubicBezTo>
                          <a:pt x="6" y="5"/>
                          <a:pt x="3" y="8"/>
                          <a:pt x="0" y="1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CCB1C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28" name="Freeform 613">
                    <a:extLst>
                      <a:ext uri="{FF2B5EF4-FFF2-40B4-BE49-F238E27FC236}">
                        <a16:creationId xmlns:a16="http://schemas.microsoft.com/office/drawing/2014/main" id="{A8F6A641-DB63-40C9-BA96-991F629E49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0" y="3269"/>
                    <a:ext cx="153" cy="406"/>
                  </a:xfrm>
                  <a:custGeom>
                    <a:avLst/>
                    <a:gdLst>
                      <a:gd name="T0" fmla="*/ 237 w 86"/>
                      <a:gd name="T1" fmla="*/ 719 h 214"/>
                      <a:gd name="T2" fmla="*/ 224 w 86"/>
                      <a:gd name="T3" fmla="*/ 662 h 214"/>
                      <a:gd name="T4" fmla="*/ 190 w 86"/>
                      <a:gd name="T5" fmla="*/ 613 h 214"/>
                      <a:gd name="T6" fmla="*/ 167 w 86"/>
                      <a:gd name="T7" fmla="*/ 543 h 214"/>
                      <a:gd name="T8" fmla="*/ 130 w 86"/>
                      <a:gd name="T9" fmla="*/ 433 h 214"/>
                      <a:gd name="T10" fmla="*/ 93 w 86"/>
                      <a:gd name="T11" fmla="*/ 334 h 214"/>
                      <a:gd name="T12" fmla="*/ 50 w 86"/>
                      <a:gd name="T13" fmla="*/ 433 h 214"/>
                      <a:gd name="T14" fmla="*/ 37 w 86"/>
                      <a:gd name="T15" fmla="*/ 508 h 214"/>
                      <a:gd name="T16" fmla="*/ 57 w 86"/>
                      <a:gd name="T17" fmla="*/ 634 h 214"/>
                      <a:gd name="T18" fmla="*/ 93 w 86"/>
                      <a:gd name="T19" fmla="*/ 691 h 214"/>
                      <a:gd name="T20" fmla="*/ 73 w 86"/>
                      <a:gd name="T21" fmla="*/ 694 h 214"/>
                      <a:gd name="T22" fmla="*/ 37 w 86"/>
                      <a:gd name="T23" fmla="*/ 634 h 214"/>
                      <a:gd name="T24" fmla="*/ 20 w 86"/>
                      <a:gd name="T25" fmla="*/ 501 h 214"/>
                      <a:gd name="T26" fmla="*/ 32 w 86"/>
                      <a:gd name="T27" fmla="*/ 425 h 214"/>
                      <a:gd name="T28" fmla="*/ 77 w 86"/>
                      <a:gd name="T29" fmla="*/ 313 h 214"/>
                      <a:gd name="T30" fmla="*/ 117 w 86"/>
                      <a:gd name="T31" fmla="*/ 197 h 214"/>
                      <a:gd name="T32" fmla="*/ 155 w 86"/>
                      <a:gd name="T33" fmla="*/ 87 h 214"/>
                      <a:gd name="T34" fmla="*/ 149 w 86"/>
                      <a:gd name="T35" fmla="*/ 4 h 214"/>
                      <a:gd name="T36" fmla="*/ 174 w 86"/>
                      <a:gd name="T37" fmla="*/ 80 h 214"/>
                      <a:gd name="T38" fmla="*/ 133 w 86"/>
                      <a:gd name="T39" fmla="*/ 209 h 214"/>
                      <a:gd name="T40" fmla="*/ 121 w 86"/>
                      <a:gd name="T41" fmla="*/ 288 h 214"/>
                      <a:gd name="T42" fmla="*/ 126 w 86"/>
                      <a:gd name="T43" fmla="*/ 370 h 214"/>
                      <a:gd name="T44" fmla="*/ 178 w 86"/>
                      <a:gd name="T45" fmla="*/ 421 h 214"/>
                      <a:gd name="T46" fmla="*/ 215 w 86"/>
                      <a:gd name="T47" fmla="*/ 478 h 214"/>
                      <a:gd name="T48" fmla="*/ 272 w 86"/>
                      <a:gd name="T49" fmla="*/ 510 h 214"/>
                      <a:gd name="T50" fmla="*/ 196 w 86"/>
                      <a:gd name="T51" fmla="*/ 482 h 214"/>
                      <a:gd name="T52" fmla="*/ 167 w 86"/>
                      <a:gd name="T53" fmla="*/ 442 h 214"/>
                      <a:gd name="T54" fmla="*/ 149 w 86"/>
                      <a:gd name="T55" fmla="*/ 436 h 214"/>
                      <a:gd name="T56" fmla="*/ 180 w 86"/>
                      <a:gd name="T57" fmla="*/ 526 h 214"/>
                      <a:gd name="T58" fmla="*/ 212 w 86"/>
                      <a:gd name="T59" fmla="*/ 613 h 214"/>
                      <a:gd name="T60" fmla="*/ 228 w 86"/>
                      <a:gd name="T61" fmla="*/ 641 h 214"/>
                      <a:gd name="T62" fmla="*/ 260 w 86"/>
                      <a:gd name="T63" fmla="*/ 698 h 214"/>
                      <a:gd name="T64" fmla="*/ 263 w 86"/>
                      <a:gd name="T65" fmla="*/ 759 h 21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86" h="214">
                        <a:moveTo>
                          <a:pt x="83" y="211"/>
                        </a:moveTo>
                        <a:cubicBezTo>
                          <a:pt x="72" y="214"/>
                          <a:pt x="72" y="205"/>
                          <a:pt x="75" y="200"/>
                        </a:cubicBezTo>
                        <a:cubicBezTo>
                          <a:pt x="78" y="194"/>
                          <a:pt x="77" y="190"/>
                          <a:pt x="76" y="185"/>
                        </a:cubicBezTo>
                        <a:cubicBezTo>
                          <a:pt x="76" y="184"/>
                          <a:pt x="76" y="184"/>
                          <a:pt x="71" y="184"/>
                        </a:cubicBezTo>
                        <a:cubicBezTo>
                          <a:pt x="67" y="184"/>
                          <a:pt x="67" y="184"/>
                          <a:pt x="67" y="184"/>
                        </a:cubicBezTo>
                        <a:cubicBezTo>
                          <a:pt x="60" y="183"/>
                          <a:pt x="60" y="175"/>
                          <a:pt x="60" y="170"/>
                        </a:cubicBezTo>
                        <a:cubicBezTo>
                          <a:pt x="60" y="167"/>
                          <a:pt x="60" y="167"/>
                          <a:pt x="60" y="167"/>
                        </a:cubicBezTo>
                        <a:cubicBezTo>
                          <a:pt x="60" y="162"/>
                          <a:pt x="58" y="154"/>
                          <a:pt x="53" y="151"/>
                        </a:cubicBezTo>
                        <a:cubicBezTo>
                          <a:pt x="45" y="146"/>
                          <a:pt x="41" y="138"/>
                          <a:pt x="41" y="128"/>
                        </a:cubicBezTo>
                        <a:cubicBezTo>
                          <a:pt x="41" y="120"/>
                          <a:pt x="41" y="120"/>
                          <a:pt x="41" y="120"/>
                        </a:cubicBezTo>
                        <a:cubicBezTo>
                          <a:pt x="41" y="113"/>
                          <a:pt x="41" y="110"/>
                          <a:pt x="38" y="108"/>
                        </a:cubicBezTo>
                        <a:cubicBezTo>
                          <a:pt x="31" y="106"/>
                          <a:pt x="30" y="97"/>
                          <a:pt x="29" y="93"/>
                        </a:cubicBezTo>
                        <a:cubicBezTo>
                          <a:pt x="27" y="95"/>
                          <a:pt x="21" y="102"/>
                          <a:pt x="21" y="106"/>
                        </a:cubicBezTo>
                        <a:cubicBezTo>
                          <a:pt x="20" y="111"/>
                          <a:pt x="17" y="115"/>
                          <a:pt x="16" y="120"/>
                        </a:cubicBezTo>
                        <a:cubicBezTo>
                          <a:pt x="14" y="125"/>
                          <a:pt x="13" y="130"/>
                          <a:pt x="13" y="133"/>
                        </a:cubicBezTo>
                        <a:cubicBezTo>
                          <a:pt x="14" y="136"/>
                          <a:pt x="13" y="139"/>
                          <a:pt x="12" y="141"/>
                        </a:cubicBezTo>
                        <a:cubicBezTo>
                          <a:pt x="10" y="145"/>
                          <a:pt x="6" y="157"/>
                          <a:pt x="8" y="161"/>
                        </a:cubicBezTo>
                        <a:cubicBezTo>
                          <a:pt x="12" y="169"/>
                          <a:pt x="18" y="171"/>
                          <a:pt x="18" y="176"/>
                        </a:cubicBezTo>
                        <a:cubicBezTo>
                          <a:pt x="18" y="180"/>
                          <a:pt x="18" y="180"/>
                          <a:pt x="18" y="180"/>
                        </a:cubicBezTo>
                        <a:cubicBezTo>
                          <a:pt x="19" y="184"/>
                          <a:pt x="24" y="188"/>
                          <a:pt x="29" y="192"/>
                        </a:cubicBezTo>
                        <a:cubicBezTo>
                          <a:pt x="31" y="193"/>
                          <a:pt x="34" y="195"/>
                          <a:pt x="34" y="195"/>
                        </a:cubicBezTo>
                        <a:cubicBezTo>
                          <a:pt x="34" y="195"/>
                          <a:pt x="31" y="197"/>
                          <a:pt x="23" y="193"/>
                        </a:cubicBezTo>
                        <a:cubicBezTo>
                          <a:pt x="17" y="191"/>
                          <a:pt x="13" y="188"/>
                          <a:pt x="12" y="180"/>
                        </a:cubicBezTo>
                        <a:cubicBezTo>
                          <a:pt x="12" y="176"/>
                          <a:pt x="12" y="176"/>
                          <a:pt x="12" y="176"/>
                        </a:cubicBezTo>
                        <a:cubicBezTo>
                          <a:pt x="12" y="171"/>
                          <a:pt x="7" y="172"/>
                          <a:pt x="4" y="165"/>
                        </a:cubicBezTo>
                        <a:cubicBezTo>
                          <a:pt x="0" y="158"/>
                          <a:pt x="4" y="143"/>
                          <a:pt x="6" y="139"/>
                        </a:cubicBezTo>
                        <a:cubicBezTo>
                          <a:pt x="7" y="137"/>
                          <a:pt x="7" y="135"/>
                          <a:pt x="7" y="133"/>
                        </a:cubicBezTo>
                        <a:cubicBezTo>
                          <a:pt x="7" y="129"/>
                          <a:pt x="8" y="124"/>
                          <a:pt x="10" y="118"/>
                        </a:cubicBezTo>
                        <a:cubicBezTo>
                          <a:pt x="11" y="113"/>
                          <a:pt x="14" y="110"/>
                          <a:pt x="14" y="105"/>
                        </a:cubicBezTo>
                        <a:cubicBezTo>
                          <a:pt x="15" y="98"/>
                          <a:pt x="24" y="88"/>
                          <a:pt x="24" y="87"/>
                        </a:cubicBezTo>
                        <a:cubicBezTo>
                          <a:pt x="27" y="80"/>
                          <a:pt x="34" y="78"/>
                          <a:pt x="33" y="71"/>
                        </a:cubicBezTo>
                        <a:cubicBezTo>
                          <a:pt x="32" y="65"/>
                          <a:pt x="32" y="62"/>
                          <a:pt x="37" y="55"/>
                        </a:cubicBezTo>
                        <a:cubicBezTo>
                          <a:pt x="39" y="51"/>
                          <a:pt x="42" y="47"/>
                          <a:pt x="44" y="43"/>
                        </a:cubicBezTo>
                        <a:cubicBezTo>
                          <a:pt x="48" y="36"/>
                          <a:pt x="51" y="31"/>
                          <a:pt x="49" y="24"/>
                        </a:cubicBezTo>
                        <a:cubicBezTo>
                          <a:pt x="48" y="21"/>
                          <a:pt x="45" y="9"/>
                          <a:pt x="44" y="4"/>
                        </a:cubicBezTo>
                        <a:cubicBezTo>
                          <a:pt x="44" y="2"/>
                          <a:pt x="45" y="1"/>
                          <a:pt x="47" y="1"/>
                        </a:cubicBezTo>
                        <a:cubicBezTo>
                          <a:pt x="49" y="0"/>
                          <a:pt x="50" y="2"/>
                          <a:pt x="51" y="3"/>
                        </a:cubicBezTo>
                        <a:cubicBezTo>
                          <a:pt x="51" y="8"/>
                          <a:pt x="54" y="19"/>
                          <a:pt x="55" y="22"/>
                        </a:cubicBezTo>
                        <a:cubicBezTo>
                          <a:pt x="57" y="29"/>
                          <a:pt x="54" y="37"/>
                          <a:pt x="50" y="46"/>
                        </a:cubicBezTo>
                        <a:cubicBezTo>
                          <a:pt x="48" y="50"/>
                          <a:pt x="44" y="55"/>
                          <a:pt x="42" y="58"/>
                        </a:cubicBezTo>
                        <a:cubicBezTo>
                          <a:pt x="38" y="64"/>
                          <a:pt x="38" y="67"/>
                          <a:pt x="39" y="70"/>
                        </a:cubicBezTo>
                        <a:cubicBezTo>
                          <a:pt x="40" y="75"/>
                          <a:pt x="39" y="77"/>
                          <a:pt x="38" y="80"/>
                        </a:cubicBezTo>
                        <a:cubicBezTo>
                          <a:pt x="38" y="81"/>
                          <a:pt x="36" y="85"/>
                          <a:pt x="35" y="89"/>
                        </a:cubicBezTo>
                        <a:cubicBezTo>
                          <a:pt x="35" y="94"/>
                          <a:pt x="37" y="101"/>
                          <a:pt x="40" y="103"/>
                        </a:cubicBezTo>
                        <a:cubicBezTo>
                          <a:pt x="44" y="104"/>
                          <a:pt x="46" y="107"/>
                          <a:pt x="47" y="111"/>
                        </a:cubicBezTo>
                        <a:cubicBezTo>
                          <a:pt x="50" y="114"/>
                          <a:pt x="53" y="116"/>
                          <a:pt x="56" y="117"/>
                        </a:cubicBezTo>
                        <a:cubicBezTo>
                          <a:pt x="58" y="118"/>
                          <a:pt x="58" y="118"/>
                          <a:pt x="58" y="118"/>
                        </a:cubicBezTo>
                        <a:cubicBezTo>
                          <a:pt x="62" y="120"/>
                          <a:pt x="68" y="126"/>
                          <a:pt x="68" y="133"/>
                        </a:cubicBezTo>
                        <a:cubicBezTo>
                          <a:pt x="68" y="135"/>
                          <a:pt x="69" y="138"/>
                          <a:pt x="74" y="139"/>
                        </a:cubicBezTo>
                        <a:cubicBezTo>
                          <a:pt x="76" y="139"/>
                          <a:pt x="86" y="142"/>
                          <a:pt x="86" y="142"/>
                        </a:cubicBezTo>
                        <a:cubicBezTo>
                          <a:pt x="86" y="142"/>
                          <a:pt x="80" y="143"/>
                          <a:pt x="78" y="142"/>
                        </a:cubicBezTo>
                        <a:cubicBezTo>
                          <a:pt x="75" y="142"/>
                          <a:pt x="62" y="142"/>
                          <a:pt x="62" y="134"/>
                        </a:cubicBezTo>
                        <a:cubicBezTo>
                          <a:pt x="62" y="130"/>
                          <a:pt x="58" y="125"/>
                          <a:pt x="55" y="124"/>
                        </a:cubicBezTo>
                        <a:cubicBezTo>
                          <a:pt x="53" y="123"/>
                          <a:pt x="53" y="123"/>
                          <a:pt x="53" y="123"/>
                        </a:cubicBezTo>
                        <a:cubicBezTo>
                          <a:pt x="52" y="122"/>
                          <a:pt x="49" y="121"/>
                          <a:pt x="47" y="120"/>
                        </a:cubicBezTo>
                        <a:cubicBezTo>
                          <a:pt x="47" y="120"/>
                          <a:pt x="47" y="120"/>
                          <a:pt x="47" y="121"/>
                        </a:cubicBezTo>
                        <a:cubicBezTo>
                          <a:pt x="47" y="128"/>
                          <a:pt x="47" y="128"/>
                          <a:pt x="47" y="128"/>
                        </a:cubicBezTo>
                        <a:cubicBezTo>
                          <a:pt x="47" y="136"/>
                          <a:pt x="51" y="142"/>
                          <a:pt x="57" y="146"/>
                        </a:cubicBezTo>
                        <a:cubicBezTo>
                          <a:pt x="64" y="151"/>
                          <a:pt x="66" y="162"/>
                          <a:pt x="67" y="167"/>
                        </a:cubicBezTo>
                        <a:cubicBezTo>
                          <a:pt x="67" y="170"/>
                          <a:pt x="67" y="170"/>
                          <a:pt x="67" y="170"/>
                        </a:cubicBezTo>
                        <a:cubicBezTo>
                          <a:pt x="67" y="173"/>
                          <a:pt x="67" y="177"/>
                          <a:pt x="68" y="177"/>
                        </a:cubicBezTo>
                        <a:cubicBezTo>
                          <a:pt x="72" y="178"/>
                          <a:pt x="72" y="178"/>
                          <a:pt x="72" y="178"/>
                        </a:cubicBezTo>
                        <a:cubicBezTo>
                          <a:pt x="75" y="178"/>
                          <a:pt x="81" y="178"/>
                          <a:pt x="82" y="184"/>
                        </a:cubicBezTo>
                        <a:cubicBezTo>
                          <a:pt x="82" y="186"/>
                          <a:pt x="82" y="194"/>
                          <a:pt x="82" y="194"/>
                        </a:cubicBezTo>
                        <a:cubicBezTo>
                          <a:pt x="82" y="199"/>
                          <a:pt x="79" y="201"/>
                          <a:pt x="78" y="205"/>
                        </a:cubicBezTo>
                        <a:cubicBezTo>
                          <a:pt x="78" y="210"/>
                          <a:pt x="78" y="212"/>
                          <a:pt x="83" y="211"/>
                        </a:cubicBezTo>
                      </a:path>
                    </a:pathLst>
                  </a:custGeom>
                  <a:solidFill>
                    <a:srgbClr val="E8593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29" name="Freeform 614">
                    <a:extLst>
                      <a:ext uri="{FF2B5EF4-FFF2-40B4-BE49-F238E27FC236}">
                        <a16:creationId xmlns:a16="http://schemas.microsoft.com/office/drawing/2014/main" id="{A07FCED6-D14F-4E99-B469-214E98B0B6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0" y="3445"/>
                    <a:ext cx="93" cy="223"/>
                  </a:xfrm>
                  <a:custGeom>
                    <a:avLst/>
                    <a:gdLst>
                      <a:gd name="T0" fmla="*/ 0 w 52"/>
                      <a:gd name="T1" fmla="*/ 0 h 117"/>
                      <a:gd name="T2" fmla="*/ 36 w 52"/>
                      <a:gd name="T3" fmla="*/ 61 h 117"/>
                      <a:gd name="T4" fmla="*/ 45 w 52"/>
                      <a:gd name="T5" fmla="*/ 88 h 117"/>
                      <a:gd name="T6" fmla="*/ 45 w 52"/>
                      <a:gd name="T7" fmla="*/ 101 h 117"/>
                      <a:gd name="T8" fmla="*/ 45 w 52"/>
                      <a:gd name="T9" fmla="*/ 132 h 117"/>
                      <a:gd name="T10" fmla="*/ 86 w 52"/>
                      <a:gd name="T11" fmla="*/ 213 h 117"/>
                      <a:gd name="T12" fmla="*/ 106 w 52"/>
                      <a:gd name="T13" fmla="*/ 273 h 117"/>
                      <a:gd name="T14" fmla="*/ 106 w 52"/>
                      <a:gd name="T15" fmla="*/ 284 h 117"/>
                      <a:gd name="T16" fmla="*/ 106 w 52"/>
                      <a:gd name="T17" fmla="*/ 288 h 117"/>
                      <a:gd name="T18" fmla="*/ 106 w 52"/>
                      <a:gd name="T19" fmla="*/ 294 h 117"/>
                      <a:gd name="T20" fmla="*/ 129 w 52"/>
                      <a:gd name="T21" fmla="*/ 330 h 117"/>
                      <a:gd name="T22" fmla="*/ 141 w 52"/>
                      <a:gd name="T23" fmla="*/ 330 h 117"/>
                      <a:gd name="T24" fmla="*/ 157 w 52"/>
                      <a:gd name="T25" fmla="*/ 345 h 117"/>
                      <a:gd name="T26" fmla="*/ 159 w 52"/>
                      <a:gd name="T27" fmla="*/ 364 h 117"/>
                      <a:gd name="T28" fmla="*/ 150 w 52"/>
                      <a:gd name="T29" fmla="*/ 385 h 117"/>
                      <a:gd name="T30" fmla="*/ 143 w 52"/>
                      <a:gd name="T31" fmla="*/ 414 h 117"/>
                      <a:gd name="T32" fmla="*/ 147 w 52"/>
                      <a:gd name="T33" fmla="*/ 425 h 117"/>
                      <a:gd name="T34" fmla="*/ 150 w 52"/>
                      <a:gd name="T35" fmla="*/ 421 h 117"/>
                      <a:gd name="T36" fmla="*/ 157 w 52"/>
                      <a:gd name="T37" fmla="*/ 389 h 117"/>
                      <a:gd name="T38" fmla="*/ 159 w 52"/>
                      <a:gd name="T39" fmla="*/ 341 h 117"/>
                      <a:gd name="T40" fmla="*/ 141 w 52"/>
                      <a:gd name="T41" fmla="*/ 324 h 117"/>
                      <a:gd name="T42" fmla="*/ 129 w 52"/>
                      <a:gd name="T43" fmla="*/ 324 h 117"/>
                      <a:gd name="T44" fmla="*/ 113 w 52"/>
                      <a:gd name="T45" fmla="*/ 288 h 117"/>
                      <a:gd name="T46" fmla="*/ 113 w 52"/>
                      <a:gd name="T47" fmla="*/ 284 h 117"/>
                      <a:gd name="T48" fmla="*/ 113 w 52"/>
                      <a:gd name="T49" fmla="*/ 273 h 117"/>
                      <a:gd name="T50" fmla="*/ 89 w 52"/>
                      <a:gd name="T51" fmla="*/ 212 h 117"/>
                      <a:gd name="T52" fmla="*/ 52 w 52"/>
                      <a:gd name="T53" fmla="*/ 132 h 117"/>
                      <a:gd name="T54" fmla="*/ 52 w 52"/>
                      <a:gd name="T55" fmla="*/ 101 h 117"/>
                      <a:gd name="T56" fmla="*/ 38 w 52"/>
                      <a:gd name="T57" fmla="*/ 55 h 117"/>
                      <a:gd name="T58" fmla="*/ 7 w 52"/>
                      <a:gd name="T59" fmla="*/ 0 h 117"/>
                      <a:gd name="T60" fmla="*/ 0 w 52"/>
                      <a:gd name="T61" fmla="*/ 0 h 117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0" t="0" r="r" b="b"/>
                    <a:pathLst>
                      <a:path w="52" h="117">
                        <a:moveTo>
                          <a:pt x="0" y="0"/>
                        </a:moveTo>
                        <a:cubicBezTo>
                          <a:pt x="0" y="2"/>
                          <a:pt x="3" y="13"/>
                          <a:pt x="11" y="17"/>
                        </a:cubicBezTo>
                        <a:cubicBezTo>
                          <a:pt x="13" y="18"/>
                          <a:pt x="14" y="19"/>
                          <a:pt x="14" y="24"/>
                        </a:cubicBezTo>
                        <a:cubicBezTo>
                          <a:pt x="14" y="25"/>
                          <a:pt x="14" y="26"/>
                          <a:pt x="14" y="28"/>
                        </a:cubicBezTo>
                        <a:cubicBezTo>
                          <a:pt x="14" y="36"/>
                          <a:pt x="14" y="36"/>
                          <a:pt x="14" y="36"/>
                        </a:cubicBezTo>
                        <a:cubicBezTo>
                          <a:pt x="14" y="46"/>
                          <a:pt x="19" y="54"/>
                          <a:pt x="27" y="59"/>
                        </a:cubicBezTo>
                        <a:cubicBezTo>
                          <a:pt x="31" y="62"/>
                          <a:pt x="33" y="70"/>
                          <a:pt x="33" y="75"/>
                        </a:cubicBezTo>
                        <a:cubicBezTo>
                          <a:pt x="33" y="78"/>
                          <a:pt x="33" y="78"/>
                          <a:pt x="33" y="78"/>
                        </a:cubicBezTo>
                        <a:cubicBezTo>
                          <a:pt x="33" y="79"/>
                          <a:pt x="33" y="79"/>
                          <a:pt x="33" y="79"/>
                        </a:cubicBezTo>
                        <a:cubicBezTo>
                          <a:pt x="33" y="80"/>
                          <a:pt x="33" y="80"/>
                          <a:pt x="33" y="81"/>
                        </a:cubicBezTo>
                        <a:cubicBezTo>
                          <a:pt x="33" y="85"/>
                          <a:pt x="34" y="90"/>
                          <a:pt x="40" y="91"/>
                        </a:cubicBezTo>
                        <a:cubicBezTo>
                          <a:pt x="44" y="91"/>
                          <a:pt x="44" y="91"/>
                          <a:pt x="44" y="91"/>
                        </a:cubicBezTo>
                        <a:cubicBezTo>
                          <a:pt x="47" y="91"/>
                          <a:pt x="48" y="92"/>
                          <a:pt x="49" y="95"/>
                        </a:cubicBezTo>
                        <a:cubicBezTo>
                          <a:pt x="49" y="97"/>
                          <a:pt x="50" y="98"/>
                          <a:pt x="50" y="100"/>
                        </a:cubicBezTo>
                        <a:cubicBezTo>
                          <a:pt x="50" y="102"/>
                          <a:pt x="49" y="103"/>
                          <a:pt x="47" y="106"/>
                        </a:cubicBezTo>
                        <a:cubicBezTo>
                          <a:pt x="46" y="108"/>
                          <a:pt x="45" y="111"/>
                          <a:pt x="45" y="114"/>
                        </a:cubicBezTo>
                        <a:cubicBezTo>
                          <a:pt x="45" y="115"/>
                          <a:pt x="45" y="117"/>
                          <a:pt x="46" y="117"/>
                        </a:cubicBezTo>
                        <a:cubicBezTo>
                          <a:pt x="47" y="116"/>
                          <a:pt x="47" y="116"/>
                          <a:pt x="47" y="116"/>
                        </a:cubicBezTo>
                        <a:cubicBezTo>
                          <a:pt x="46" y="114"/>
                          <a:pt x="47" y="110"/>
                          <a:pt x="49" y="107"/>
                        </a:cubicBezTo>
                        <a:cubicBezTo>
                          <a:pt x="52" y="102"/>
                          <a:pt x="52" y="99"/>
                          <a:pt x="50" y="94"/>
                        </a:cubicBezTo>
                        <a:cubicBezTo>
                          <a:pt x="50" y="91"/>
                          <a:pt x="48" y="89"/>
                          <a:pt x="44" y="89"/>
                        </a:cubicBezTo>
                        <a:cubicBezTo>
                          <a:pt x="40" y="89"/>
                          <a:pt x="40" y="89"/>
                          <a:pt x="40" y="89"/>
                        </a:cubicBezTo>
                        <a:cubicBezTo>
                          <a:pt x="35" y="88"/>
                          <a:pt x="35" y="85"/>
                          <a:pt x="35" y="79"/>
                        </a:cubicBezTo>
                        <a:cubicBezTo>
                          <a:pt x="35" y="78"/>
                          <a:pt x="35" y="78"/>
                          <a:pt x="35" y="78"/>
                        </a:cubicBezTo>
                        <a:cubicBezTo>
                          <a:pt x="35" y="75"/>
                          <a:pt x="35" y="75"/>
                          <a:pt x="35" y="75"/>
                        </a:cubicBezTo>
                        <a:cubicBezTo>
                          <a:pt x="35" y="70"/>
                          <a:pt x="33" y="61"/>
                          <a:pt x="28" y="58"/>
                        </a:cubicBezTo>
                        <a:cubicBezTo>
                          <a:pt x="20" y="53"/>
                          <a:pt x="16" y="45"/>
                          <a:pt x="16" y="36"/>
                        </a:cubicBezTo>
                        <a:cubicBezTo>
                          <a:pt x="16" y="28"/>
                          <a:pt x="16" y="28"/>
                          <a:pt x="16" y="28"/>
                        </a:cubicBezTo>
                        <a:cubicBezTo>
                          <a:pt x="16" y="21"/>
                          <a:pt x="16" y="17"/>
                          <a:pt x="12" y="15"/>
                        </a:cubicBezTo>
                        <a:cubicBezTo>
                          <a:pt x="6" y="13"/>
                          <a:pt x="3" y="4"/>
                          <a:pt x="2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30" name="Freeform 615">
                    <a:extLst>
                      <a:ext uri="{FF2B5EF4-FFF2-40B4-BE49-F238E27FC236}">
                        <a16:creationId xmlns:a16="http://schemas.microsoft.com/office/drawing/2014/main" id="{E6F3DD44-E318-4108-85B6-66A93C4953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2" y="3288"/>
                    <a:ext cx="92" cy="342"/>
                  </a:xfrm>
                  <a:custGeom>
                    <a:avLst/>
                    <a:gdLst>
                      <a:gd name="T0" fmla="*/ 142 w 52"/>
                      <a:gd name="T1" fmla="*/ 0 h 180"/>
                      <a:gd name="T2" fmla="*/ 150 w 52"/>
                      <a:gd name="T3" fmla="*/ 44 h 180"/>
                      <a:gd name="T4" fmla="*/ 154 w 52"/>
                      <a:gd name="T5" fmla="*/ 57 h 180"/>
                      <a:gd name="T6" fmla="*/ 142 w 52"/>
                      <a:gd name="T7" fmla="*/ 116 h 180"/>
                      <a:gd name="T8" fmla="*/ 138 w 52"/>
                      <a:gd name="T9" fmla="*/ 120 h 180"/>
                      <a:gd name="T10" fmla="*/ 115 w 52"/>
                      <a:gd name="T11" fmla="*/ 163 h 180"/>
                      <a:gd name="T12" fmla="*/ 103 w 52"/>
                      <a:gd name="T13" fmla="*/ 224 h 180"/>
                      <a:gd name="T14" fmla="*/ 90 w 52"/>
                      <a:gd name="T15" fmla="*/ 253 h 180"/>
                      <a:gd name="T16" fmla="*/ 74 w 52"/>
                      <a:gd name="T17" fmla="*/ 277 h 180"/>
                      <a:gd name="T18" fmla="*/ 73 w 52"/>
                      <a:gd name="T19" fmla="*/ 281 h 180"/>
                      <a:gd name="T20" fmla="*/ 44 w 52"/>
                      <a:gd name="T21" fmla="*/ 346 h 180"/>
                      <a:gd name="T22" fmla="*/ 37 w 52"/>
                      <a:gd name="T23" fmla="*/ 372 h 180"/>
                      <a:gd name="T24" fmla="*/ 32 w 52"/>
                      <a:gd name="T25" fmla="*/ 393 h 180"/>
                      <a:gd name="T26" fmla="*/ 21 w 52"/>
                      <a:gd name="T27" fmla="*/ 448 h 180"/>
                      <a:gd name="T28" fmla="*/ 19 w 52"/>
                      <a:gd name="T29" fmla="*/ 466 h 180"/>
                      <a:gd name="T30" fmla="*/ 12 w 52"/>
                      <a:gd name="T31" fmla="*/ 562 h 180"/>
                      <a:gd name="T32" fmla="*/ 32 w 52"/>
                      <a:gd name="T33" fmla="*/ 589 h 180"/>
                      <a:gd name="T34" fmla="*/ 37 w 52"/>
                      <a:gd name="T35" fmla="*/ 599 h 180"/>
                      <a:gd name="T36" fmla="*/ 37 w 52"/>
                      <a:gd name="T37" fmla="*/ 618 h 180"/>
                      <a:gd name="T38" fmla="*/ 53 w 52"/>
                      <a:gd name="T39" fmla="*/ 650 h 180"/>
                      <a:gd name="T40" fmla="*/ 57 w 52"/>
                      <a:gd name="T41" fmla="*/ 650 h 180"/>
                      <a:gd name="T42" fmla="*/ 44 w 52"/>
                      <a:gd name="T43" fmla="*/ 614 h 180"/>
                      <a:gd name="T44" fmla="*/ 44 w 52"/>
                      <a:gd name="T45" fmla="*/ 599 h 180"/>
                      <a:gd name="T46" fmla="*/ 34 w 52"/>
                      <a:gd name="T47" fmla="*/ 581 h 180"/>
                      <a:gd name="T48" fmla="*/ 19 w 52"/>
                      <a:gd name="T49" fmla="*/ 561 h 180"/>
                      <a:gd name="T50" fmla="*/ 21 w 52"/>
                      <a:gd name="T51" fmla="*/ 469 h 180"/>
                      <a:gd name="T52" fmla="*/ 28 w 52"/>
                      <a:gd name="T53" fmla="*/ 448 h 180"/>
                      <a:gd name="T54" fmla="*/ 34 w 52"/>
                      <a:gd name="T55" fmla="*/ 393 h 180"/>
                      <a:gd name="T56" fmla="*/ 44 w 52"/>
                      <a:gd name="T57" fmla="*/ 372 h 180"/>
                      <a:gd name="T58" fmla="*/ 50 w 52"/>
                      <a:gd name="T59" fmla="*/ 346 h 180"/>
                      <a:gd name="T60" fmla="*/ 78 w 52"/>
                      <a:gd name="T61" fmla="*/ 285 h 180"/>
                      <a:gd name="T62" fmla="*/ 78 w 52"/>
                      <a:gd name="T63" fmla="*/ 281 h 180"/>
                      <a:gd name="T64" fmla="*/ 97 w 52"/>
                      <a:gd name="T65" fmla="*/ 257 h 180"/>
                      <a:gd name="T66" fmla="*/ 110 w 52"/>
                      <a:gd name="T67" fmla="*/ 224 h 180"/>
                      <a:gd name="T68" fmla="*/ 119 w 52"/>
                      <a:gd name="T69" fmla="*/ 165 h 180"/>
                      <a:gd name="T70" fmla="*/ 143 w 52"/>
                      <a:gd name="T71" fmla="*/ 124 h 180"/>
                      <a:gd name="T72" fmla="*/ 147 w 52"/>
                      <a:gd name="T73" fmla="*/ 120 h 180"/>
                      <a:gd name="T74" fmla="*/ 156 w 52"/>
                      <a:gd name="T75" fmla="*/ 55 h 180"/>
                      <a:gd name="T76" fmla="*/ 154 w 52"/>
                      <a:gd name="T77" fmla="*/ 44 h 180"/>
                      <a:gd name="T78" fmla="*/ 142 w 52"/>
                      <a:gd name="T79" fmla="*/ 0 h 180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52" h="180">
                        <a:moveTo>
                          <a:pt x="45" y="0"/>
                        </a:moveTo>
                        <a:cubicBezTo>
                          <a:pt x="46" y="4"/>
                          <a:pt x="47" y="9"/>
                          <a:pt x="48" y="12"/>
                        </a:cubicBezTo>
                        <a:cubicBezTo>
                          <a:pt x="49" y="16"/>
                          <a:pt x="49" y="16"/>
                          <a:pt x="49" y="16"/>
                        </a:cubicBezTo>
                        <a:cubicBezTo>
                          <a:pt x="51" y="22"/>
                          <a:pt x="48" y="26"/>
                          <a:pt x="45" y="32"/>
                        </a:cubicBezTo>
                        <a:cubicBezTo>
                          <a:pt x="44" y="33"/>
                          <a:pt x="44" y="33"/>
                          <a:pt x="44" y="33"/>
                        </a:cubicBezTo>
                        <a:cubicBezTo>
                          <a:pt x="42" y="37"/>
                          <a:pt x="39" y="41"/>
                          <a:pt x="37" y="45"/>
                        </a:cubicBezTo>
                        <a:cubicBezTo>
                          <a:pt x="32" y="52"/>
                          <a:pt x="32" y="55"/>
                          <a:pt x="33" y="62"/>
                        </a:cubicBezTo>
                        <a:cubicBezTo>
                          <a:pt x="34" y="65"/>
                          <a:pt x="32" y="67"/>
                          <a:pt x="29" y="70"/>
                        </a:cubicBezTo>
                        <a:cubicBezTo>
                          <a:pt x="27" y="72"/>
                          <a:pt x="25" y="74"/>
                          <a:pt x="24" y="77"/>
                        </a:cubicBezTo>
                        <a:cubicBezTo>
                          <a:pt x="24" y="77"/>
                          <a:pt x="23" y="78"/>
                          <a:pt x="23" y="78"/>
                        </a:cubicBezTo>
                        <a:cubicBezTo>
                          <a:pt x="21" y="81"/>
                          <a:pt x="15" y="89"/>
                          <a:pt x="14" y="96"/>
                        </a:cubicBezTo>
                        <a:cubicBezTo>
                          <a:pt x="14" y="98"/>
                          <a:pt x="13" y="100"/>
                          <a:pt x="12" y="103"/>
                        </a:cubicBezTo>
                        <a:cubicBezTo>
                          <a:pt x="11" y="104"/>
                          <a:pt x="10" y="106"/>
                          <a:pt x="10" y="109"/>
                        </a:cubicBezTo>
                        <a:cubicBezTo>
                          <a:pt x="8" y="114"/>
                          <a:pt x="7" y="119"/>
                          <a:pt x="7" y="124"/>
                        </a:cubicBezTo>
                        <a:cubicBezTo>
                          <a:pt x="7" y="126"/>
                          <a:pt x="7" y="127"/>
                          <a:pt x="6" y="129"/>
                        </a:cubicBezTo>
                        <a:cubicBezTo>
                          <a:pt x="4" y="133"/>
                          <a:pt x="0" y="149"/>
                          <a:pt x="4" y="156"/>
                        </a:cubicBezTo>
                        <a:cubicBezTo>
                          <a:pt x="6" y="160"/>
                          <a:pt x="8" y="161"/>
                          <a:pt x="10" y="163"/>
                        </a:cubicBezTo>
                        <a:cubicBezTo>
                          <a:pt x="11" y="164"/>
                          <a:pt x="12" y="164"/>
                          <a:pt x="12" y="166"/>
                        </a:cubicBezTo>
                        <a:cubicBezTo>
                          <a:pt x="12" y="171"/>
                          <a:pt x="12" y="171"/>
                          <a:pt x="12" y="171"/>
                        </a:cubicBezTo>
                        <a:cubicBezTo>
                          <a:pt x="12" y="177"/>
                          <a:pt x="13" y="177"/>
                          <a:pt x="17" y="180"/>
                        </a:cubicBezTo>
                        <a:cubicBezTo>
                          <a:pt x="18" y="180"/>
                          <a:pt x="18" y="180"/>
                          <a:pt x="18" y="180"/>
                        </a:cubicBezTo>
                        <a:cubicBezTo>
                          <a:pt x="15" y="178"/>
                          <a:pt x="14" y="176"/>
                          <a:pt x="14" y="170"/>
                        </a:cubicBezTo>
                        <a:cubicBezTo>
                          <a:pt x="14" y="166"/>
                          <a:pt x="14" y="166"/>
                          <a:pt x="14" y="166"/>
                        </a:cubicBezTo>
                        <a:cubicBezTo>
                          <a:pt x="14" y="163"/>
                          <a:pt x="12" y="162"/>
                          <a:pt x="11" y="161"/>
                        </a:cubicBezTo>
                        <a:cubicBezTo>
                          <a:pt x="9" y="160"/>
                          <a:pt x="7" y="158"/>
                          <a:pt x="6" y="155"/>
                        </a:cubicBezTo>
                        <a:cubicBezTo>
                          <a:pt x="2" y="149"/>
                          <a:pt x="6" y="134"/>
                          <a:pt x="7" y="130"/>
                        </a:cubicBezTo>
                        <a:cubicBezTo>
                          <a:pt x="8" y="128"/>
                          <a:pt x="9" y="126"/>
                          <a:pt x="9" y="124"/>
                        </a:cubicBezTo>
                        <a:cubicBezTo>
                          <a:pt x="9" y="120"/>
                          <a:pt x="10" y="115"/>
                          <a:pt x="11" y="109"/>
                        </a:cubicBezTo>
                        <a:cubicBezTo>
                          <a:pt x="12" y="107"/>
                          <a:pt x="13" y="105"/>
                          <a:pt x="14" y="103"/>
                        </a:cubicBezTo>
                        <a:cubicBezTo>
                          <a:pt x="15" y="101"/>
                          <a:pt x="16" y="99"/>
                          <a:pt x="16" y="96"/>
                        </a:cubicBezTo>
                        <a:cubicBezTo>
                          <a:pt x="16" y="92"/>
                          <a:pt x="19" y="86"/>
                          <a:pt x="25" y="79"/>
                        </a:cubicBezTo>
                        <a:cubicBezTo>
                          <a:pt x="25" y="78"/>
                          <a:pt x="25" y="78"/>
                          <a:pt x="25" y="78"/>
                        </a:cubicBezTo>
                        <a:cubicBezTo>
                          <a:pt x="27" y="75"/>
                          <a:pt x="29" y="73"/>
                          <a:pt x="31" y="71"/>
                        </a:cubicBezTo>
                        <a:cubicBezTo>
                          <a:pt x="33" y="68"/>
                          <a:pt x="36" y="66"/>
                          <a:pt x="35" y="62"/>
                        </a:cubicBezTo>
                        <a:cubicBezTo>
                          <a:pt x="34" y="55"/>
                          <a:pt x="34" y="52"/>
                          <a:pt x="38" y="46"/>
                        </a:cubicBezTo>
                        <a:cubicBezTo>
                          <a:pt x="41" y="42"/>
                          <a:pt x="44" y="38"/>
                          <a:pt x="46" y="34"/>
                        </a:cubicBezTo>
                        <a:cubicBezTo>
                          <a:pt x="47" y="33"/>
                          <a:pt x="47" y="33"/>
                          <a:pt x="47" y="33"/>
                        </a:cubicBezTo>
                        <a:cubicBezTo>
                          <a:pt x="50" y="26"/>
                          <a:pt x="52" y="22"/>
                          <a:pt x="50" y="15"/>
                        </a:cubicBezTo>
                        <a:cubicBezTo>
                          <a:pt x="49" y="12"/>
                          <a:pt x="49" y="12"/>
                          <a:pt x="49" y="12"/>
                        </a:cubicBezTo>
                        <a:cubicBezTo>
                          <a:pt x="48" y="8"/>
                          <a:pt x="46" y="4"/>
                          <a:pt x="4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31" name="Freeform 616">
                    <a:extLst>
                      <a:ext uri="{FF2B5EF4-FFF2-40B4-BE49-F238E27FC236}">
                        <a16:creationId xmlns:a16="http://schemas.microsoft.com/office/drawing/2014/main" id="{E0EC65E7-6BEC-4973-AB3B-8167EC891B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9" y="3282"/>
                    <a:ext cx="252" cy="435"/>
                  </a:xfrm>
                  <a:custGeom>
                    <a:avLst/>
                    <a:gdLst>
                      <a:gd name="T0" fmla="*/ 443 w 141"/>
                      <a:gd name="T1" fmla="*/ 602 h 229"/>
                      <a:gd name="T2" fmla="*/ 415 w 141"/>
                      <a:gd name="T3" fmla="*/ 545 h 229"/>
                      <a:gd name="T4" fmla="*/ 323 w 141"/>
                      <a:gd name="T5" fmla="*/ 422 h 229"/>
                      <a:gd name="T6" fmla="*/ 275 w 141"/>
                      <a:gd name="T7" fmla="*/ 365 h 229"/>
                      <a:gd name="T8" fmla="*/ 265 w 141"/>
                      <a:gd name="T9" fmla="*/ 346 h 229"/>
                      <a:gd name="T10" fmla="*/ 77 w 141"/>
                      <a:gd name="T11" fmla="*/ 65 h 229"/>
                      <a:gd name="T12" fmla="*/ 73 w 141"/>
                      <a:gd name="T13" fmla="*/ 65 h 229"/>
                      <a:gd name="T14" fmla="*/ 268 w 141"/>
                      <a:gd name="T15" fmla="*/ 125 h 229"/>
                      <a:gd name="T16" fmla="*/ 313 w 141"/>
                      <a:gd name="T17" fmla="*/ 116 h 229"/>
                      <a:gd name="T18" fmla="*/ 354 w 141"/>
                      <a:gd name="T19" fmla="*/ 120 h 229"/>
                      <a:gd name="T20" fmla="*/ 365 w 141"/>
                      <a:gd name="T21" fmla="*/ 133 h 229"/>
                      <a:gd name="T22" fmla="*/ 357 w 141"/>
                      <a:gd name="T23" fmla="*/ 108 h 229"/>
                      <a:gd name="T24" fmla="*/ 304 w 141"/>
                      <a:gd name="T25" fmla="*/ 97 h 229"/>
                      <a:gd name="T26" fmla="*/ 272 w 141"/>
                      <a:gd name="T27" fmla="*/ 104 h 229"/>
                      <a:gd name="T28" fmla="*/ 118 w 141"/>
                      <a:gd name="T29" fmla="*/ 57 h 229"/>
                      <a:gd name="T30" fmla="*/ 57 w 141"/>
                      <a:gd name="T31" fmla="*/ 28 h 229"/>
                      <a:gd name="T32" fmla="*/ 7 w 141"/>
                      <a:gd name="T33" fmla="*/ 11 h 229"/>
                      <a:gd name="T34" fmla="*/ 0 w 141"/>
                      <a:gd name="T35" fmla="*/ 0 h 229"/>
                      <a:gd name="T36" fmla="*/ 61 w 141"/>
                      <a:gd name="T37" fmla="*/ 84 h 229"/>
                      <a:gd name="T38" fmla="*/ 256 w 141"/>
                      <a:gd name="T39" fmla="*/ 405 h 229"/>
                      <a:gd name="T40" fmla="*/ 263 w 141"/>
                      <a:gd name="T41" fmla="*/ 509 h 229"/>
                      <a:gd name="T42" fmla="*/ 256 w 141"/>
                      <a:gd name="T43" fmla="*/ 541 h 229"/>
                      <a:gd name="T44" fmla="*/ 247 w 141"/>
                      <a:gd name="T45" fmla="*/ 585 h 229"/>
                      <a:gd name="T46" fmla="*/ 227 w 141"/>
                      <a:gd name="T47" fmla="*/ 606 h 229"/>
                      <a:gd name="T48" fmla="*/ 231 w 141"/>
                      <a:gd name="T49" fmla="*/ 665 h 229"/>
                      <a:gd name="T50" fmla="*/ 214 w 141"/>
                      <a:gd name="T51" fmla="*/ 809 h 229"/>
                      <a:gd name="T52" fmla="*/ 191 w 141"/>
                      <a:gd name="T53" fmla="*/ 809 h 229"/>
                      <a:gd name="T54" fmla="*/ 232 w 141"/>
                      <a:gd name="T55" fmla="*/ 809 h 229"/>
                      <a:gd name="T56" fmla="*/ 248 w 141"/>
                      <a:gd name="T57" fmla="*/ 653 h 229"/>
                      <a:gd name="T58" fmla="*/ 247 w 141"/>
                      <a:gd name="T59" fmla="*/ 614 h 229"/>
                      <a:gd name="T60" fmla="*/ 252 w 141"/>
                      <a:gd name="T61" fmla="*/ 606 h 229"/>
                      <a:gd name="T62" fmla="*/ 275 w 141"/>
                      <a:gd name="T63" fmla="*/ 545 h 229"/>
                      <a:gd name="T64" fmla="*/ 277 w 141"/>
                      <a:gd name="T65" fmla="*/ 522 h 229"/>
                      <a:gd name="T66" fmla="*/ 281 w 141"/>
                      <a:gd name="T67" fmla="*/ 526 h 229"/>
                      <a:gd name="T68" fmla="*/ 307 w 141"/>
                      <a:gd name="T69" fmla="*/ 549 h 229"/>
                      <a:gd name="T70" fmla="*/ 323 w 141"/>
                      <a:gd name="T71" fmla="*/ 606 h 229"/>
                      <a:gd name="T72" fmla="*/ 323 w 141"/>
                      <a:gd name="T73" fmla="*/ 606 h 229"/>
                      <a:gd name="T74" fmla="*/ 349 w 141"/>
                      <a:gd name="T75" fmla="*/ 690 h 229"/>
                      <a:gd name="T76" fmla="*/ 361 w 141"/>
                      <a:gd name="T77" fmla="*/ 693 h 229"/>
                      <a:gd name="T78" fmla="*/ 397 w 141"/>
                      <a:gd name="T79" fmla="*/ 722 h 229"/>
                      <a:gd name="T80" fmla="*/ 386 w 141"/>
                      <a:gd name="T81" fmla="*/ 754 h 229"/>
                      <a:gd name="T82" fmla="*/ 406 w 141"/>
                      <a:gd name="T83" fmla="*/ 733 h 229"/>
                      <a:gd name="T84" fmla="*/ 368 w 141"/>
                      <a:gd name="T85" fmla="*/ 671 h 229"/>
                      <a:gd name="T86" fmla="*/ 357 w 141"/>
                      <a:gd name="T87" fmla="*/ 667 h 229"/>
                      <a:gd name="T88" fmla="*/ 341 w 141"/>
                      <a:gd name="T89" fmla="*/ 614 h 229"/>
                      <a:gd name="T90" fmla="*/ 325 w 141"/>
                      <a:gd name="T91" fmla="*/ 538 h 229"/>
                      <a:gd name="T92" fmla="*/ 291 w 141"/>
                      <a:gd name="T93" fmla="*/ 505 h 229"/>
                      <a:gd name="T94" fmla="*/ 284 w 141"/>
                      <a:gd name="T95" fmla="*/ 494 h 229"/>
                      <a:gd name="T96" fmla="*/ 281 w 141"/>
                      <a:gd name="T97" fmla="*/ 414 h 229"/>
                      <a:gd name="T98" fmla="*/ 291 w 141"/>
                      <a:gd name="T99" fmla="*/ 418 h 229"/>
                      <a:gd name="T100" fmla="*/ 309 w 141"/>
                      <a:gd name="T101" fmla="*/ 441 h 229"/>
                      <a:gd name="T102" fmla="*/ 399 w 141"/>
                      <a:gd name="T103" fmla="*/ 553 h 229"/>
                      <a:gd name="T104" fmla="*/ 434 w 141"/>
                      <a:gd name="T105" fmla="*/ 617 h 229"/>
                      <a:gd name="T106" fmla="*/ 431 w 141"/>
                      <a:gd name="T107" fmla="*/ 661 h 229"/>
                      <a:gd name="T108" fmla="*/ 441 w 141"/>
                      <a:gd name="T109" fmla="*/ 646 h 229"/>
                      <a:gd name="T110" fmla="*/ 443 w 141"/>
                      <a:gd name="T111" fmla="*/ 602 h 22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0" t="0" r="r" b="b"/>
                    <a:pathLst>
                      <a:path w="141" h="229">
                        <a:moveTo>
                          <a:pt x="139" y="167"/>
                        </a:moveTo>
                        <a:cubicBezTo>
                          <a:pt x="138" y="162"/>
                          <a:pt x="132" y="155"/>
                          <a:pt x="130" y="151"/>
                        </a:cubicBezTo>
                        <a:cubicBezTo>
                          <a:pt x="126" y="140"/>
                          <a:pt x="113" y="128"/>
                          <a:pt x="101" y="117"/>
                        </a:cubicBezTo>
                        <a:cubicBezTo>
                          <a:pt x="94" y="111"/>
                          <a:pt x="87" y="104"/>
                          <a:pt x="86" y="101"/>
                        </a:cubicBezTo>
                        <a:cubicBezTo>
                          <a:pt x="83" y="96"/>
                          <a:pt x="83" y="96"/>
                          <a:pt x="83" y="96"/>
                        </a:cubicBezTo>
                        <a:cubicBezTo>
                          <a:pt x="78" y="81"/>
                          <a:pt x="26" y="24"/>
                          <a:pt x="24" y="18"/>
                        </a:cubicBezTo>
                        <a:cubicBezTo>
                          <a:pt x="24" y="18"/>
                          <a:pt x="24" y="18"/>
                          <a:pt x="23" y="18"/>
                        </a:cubicBezTo>
                        <a:cubicBezTo>
                          <a:pt x="33" y="21"/>
                          <a:pt x="71" y="36"/>
                          <a:pt x="84" y="35"/>
                        </a:cubicBezTo>
                        <a:cubicBezTo>
                          <a:pt x="89" y="35"/>
                          <a:pt x="94" y="33"/>
                          <a:pt x="98" y="32"/>
                        </a:cubicBezTo>
                        <a:cubicBezTo>
                          <a:pt x="106" y="30"/>
                          <a:pt x="110" y="31"/>
                          <a:pt x="111" y="33"/>
                        </a:cubicBezTo>
                        <a:cubicBezTo>
                          <a:pt x="111" y="35"/>
                          <a:pt x="114" y="37"/>
                          <a:pt x="114" y="37"/>
                        </a:cubicBezTo>
                        <a:cubicBezTo>
                          <a:pt x="114" y="37"/>
                          <a:pt x="113" y="32"/>
                          <a:pt x="112" y="30"/>
                        </a:cubicBezTo>
                        <a:cubicBezTo>
                          <a:pt x="109" y="22"/>
                          <a:pt x="103" y="24"/>
                          <a:pt x="95" y="27"/>
                        </a:cubicBezTo>
                        <a:cubicBezTo>
                          <a:pt x="90" y="28"/>
                          <a:pt x="89" y="28"/>
                          <a:pt x="85" y="29"/>
                        </a:cubicBezTo>
                        <a:cubicBezTo>
                          <a:pt x="78" y="29"/>
                          <a:pt x="55" y="23"/>
                          <a:pt x="37" y="16"/>
                        </a:cubicBezTo>
                        <a:cubicBezTo>
                          <a:pt x="31" y="15"/>
                          <a:pt x="25" y="12"/>
                          <a:pt x="18" y="8"/>
                        </a:cubicBezTo>
                        <a:cubicBezTo>
                          <a:pt x="11" y="4"/>
                          <a:pt x="6" y="3"/>
                          <a:pt x="2" y="3"/>
                        </a:cubicBezTo>
                        <a:cubicBezTo>
                          <a:pt x="2" y="2"/>
                          <a:pt x="1" y="1"/>
                          <a:pt x="0" y="0"/>
                        </a:cubicBezTo>
                        <a:cubicBezTo>
                          <a:pt x="5" y="6"/>
                          <a:pt x="12" y="12"/>
                          <a:pt x="19" y="23"/>
                        </a:cubicBezTo>
                        <a:cubicBezTo>
                          <a:pt x="35" y="48"/>
                          <a:pt x="76" y="81"/>
                          <a:pt x="80" y="112"/>
                        </a:cubicBezTo>
                        <a:cubicBezTo>
                          <a:pt x="82" y="119"/>
                          <a:pt x="82" y="129"/>
                          <a:pt x="82" y="141"/>
                        </a:cubicBezTo>
                        <a:cubicBezTo>
                          <a:pt x="81" y="144"/>
                          <a:pt x="80" y="147"/>
                          <a:pt x="80" y="150"/>
                        </a:cubicBezTo>
                        <a:cubicBezTo>
                          <a:pt x="80" y="153"/>
                          <a:pt x="79" y="161"/>
                          <a:pt x="77" y="162"/>
                        </a:cubicBezTo>
                        <a:cubicBezTo>
                          <a:pt x="75" y="163"/>
                          <a:pt x="73" y="165"/>
                          <a:pt x="71" y="168"/>
                        </a:cubicBezTo>
                        <a:cubicBezTo>
                          <a:pt x="69" y="172"/>
                          <a:pt x="71" y="179"/>
                          <a:pt x="72" y="184"/>
                        </a:cubicBezTo>
                        <a:cubicBezTo>
                          <a:pt x="77" y="206"/>
                          <a:pt x="70" y="225"/>
                          <a:pt x="67" y="224"/>
                        </a:cubicBezTo>
                        <a:cubicBezTo>
                          <a:pt x="67" y="224"/>
                          <a:pt x="65" y="225"/>
                          <a:pt x="60" y="224"/>
                        </a:cubicBezTo>
                        <a:cubicBezTo>
                          <a:pt x="65" y="229"/>
                          <a:pt x="71" y="227"/>
                          <a:pt x="73" y="224"/>
                        </a:cubicBezTo>
                        <a:cubicBezTo>
                          <a:pt x="75" y="220"/>
                          <a:pt x="84" y="200"/>
                          <a:pt x="78" y="181"/>
                        </a:cubicBezTo>
                        <a:cubicBezTo>
                          <a:pt x="77" y="178"/>
                          <a:pt x="76" y="173"/>
                          <a:pt x="77" y="170"/>
                        </a:cubicBezTo>
                        <a:cubicBezTo>
                          <a:pt x="78" y="169"/>
                          <a:pt x="78" y="168"/>
                          <a:pt x="79" y="168"/>
                        </a:cubicBezTo>
                        <a:cubicBezTo>
                          <a:pt x="84" y="166"/>
                          <a:pt x="85" y="159"/>
                          <a:pt x="86" y="151"/>
                        </a:cubicBezTo>
                        <a:cubicBezTo>
                          <a:pt x="87" y="149"/>
                          <a:pt x="87" y="147"/>
                          <a:pt x="87" y="145"/>
                        </a:cubicBezTo>
                        <a:cubicBezTo>
                          <a:pt x="88" y="146"/>
                          <a:pt x="88" y="146"/>
                          <a:pt x="88" y="146"/>
                        </a:cubicBezTo>
                        <a:cubicBezTo>
                          <a:pt x="91" y="148"/>
                          <a:pt x="95" y="150"/>
                          <a:pt x="96" y="152"/>
                        </a:cubicBezTo>
                        <a:cubicBezTo>
                          <a:pt x="99" y="158"/>
                          <a:pt x="101" y="166"/>
                          <a:pt x="101" y="168"/>
                        </a:cubicBezTo>
                        <a:cubicBezTo>
                          <a:pt x="101" y="168"/>
                          <a:pt x="101" y="168"/>
                          <a:pt x="101" y="168"/>
                        </a:cubicBezTo>
                        <a:cubicBezTo>
                          <a:pt x="99" y="173"/>
                          <a:pt x="104" y="188"/>
                          <a:pt x="109" y="191"/>
                        </a:cubicBezTo>
                        <a:cubicBezTo>
                          <a:pt x="113" y="192"/>
                          <a:pt x="113" y="192"/>
                          <a:pt x="113" y="192"/>
                        </a:cubicBezTo>
                        <a:cubicBezTo>
                          <a:pt x="116" y="194"/>
                          <a:pt x="122" y="193"/>
                          <a:pt x="124" y="200"/>
                        </a:cubicBezTo>
                        <a:cubicBezTo>
                          <a:pt x="125" y="205"/>
                          <a:pt x="121" y="209"/>
                          <a:pt x="121" y="209"/>
                        </a:cubicBezTo>
                        <a:cubicBezTo>
                          <a:pt x="121" y="209"/>
                          <a:pt x="127" y="209"/>
                          <a:pt x="127" y="203"/>
                        </a:cubicBezTo>
                        <a:cubicBezTo>
                          <a:pt x="128" y="196"/>
                          <a:pt x="125" y="189"/>
                          <a:pt x="115" y="186"/>
                        </a:cubicBezTo>
                        <a:cubicBezTo>
                          <a:pt x="112" y="185"/>
                          <a:pt x="112" y="185"/>
                          <a:pt x="112" y="185"/>
                        </a:cubicBezTo>
                        <a:cubicBezTo>
                          <a:pt x="110" y="184"/>
                          <a:pt x="106" y="173"/>
                          <a:pt x="107" y="170"/>
                        </a:cubicBezTo>
                        <a:cubicBezTo>
                          <a:pt x="109" y="165"/>
                          <a:pt x="102" y="151"/>
                          <a:pt x="102" y="149"/>
                        </a:cubicBezTo>
                        <a:cubicBezTo>
                          <a:pt x="100" y="146"/>
                          <a:pt x="95" y="143"/>
                          <a:pt x="91" y="140"/>
                        </a:cubicBezTo>
                        <a:cubicBezTo>
                          <a:pt x="89" y="137"/>
                          <a:pt x="89" y="137"/>
                          <a:pt x="89" y="137"/>
                        </a:cubicBezTo>
                        <a:cubicBezTo>
                          <a:pt x="89" y="133"/>
                          <a:pt x="90" y="125"/>
                          <a:pt x="88" y="115"/>
                        </a:cubicBezTo>
                        <a:cubicBezTo>
                          <a:pt x="91" y="116"/>
                          <a:pt x="91" y="116"/>
                          <a:pt x="91" y="116"/>
                        </a:cubicBezTo>
                        <a:cubicBezTo>
                          <a:pt x="93" y="118"/>
                          <a:pt x="95" y="119"/>
                          <a:pt x="97" y="122"/>
                        </a:cubicBezTo>
                        <a:cubicBezTo>
                          <a:pt x="108" y="131"/>
                          <a:pt x="121" y="143"/>
                          <a:pt x="125" y="153"/>
                        </a:cubicBezTo>
                        <a:cubicBezTo>
                          <a:pt x="128" y="159"/>
                          <a:pt x="136" y="168"/>
                          <a:pt x="136" y="171"/>
                        </a:cubicBezTo>
                        <a:cubicBezTo>
                          <a:pt x="137" y="173"/>
                          <a:pt x="137" y="179"/>
                          <a:pt x="135" y="183"/>
                        </a:cubicBezTo>
                        <a:cubicBezTo>
                          <a:pt x="134" y="184"/>
                          <a:pt x="137" y="180"/>
                          <a:pt x="138" y="179"/>
                        </a:cubicBezTo>
                        <a:cubicBezTo>
                          <a:pt x="141" y="174"/>
                          <a:pt x="140" y="170"/>
                          <a:pt x="139" y="167"/>
                        </a:cubicBezTo>
                        <a:close/>
                      </a:path>
                    </a:pathLst>
                  </a:custGeom>
                  <a:solidFill>
                    <a:srgbClr val="E8593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32" name="Freeform 617">
                    <a:extLst>
                      <a:ext uri="{FF2B5EF4-FFF2-40B4-BE49-F238E27FC236}">
                        <a16:creationId xmlns:a16="http://schemas.microsoft.com/office/drawing/2014/main" id="{0DE17EA6-4128-446A-A0C7-56A297F3C1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26" y="3559"/>
                    <a:ext cx="57" cy="92"/>
                  </a:xfrm>
                  <a:custGeom>
                    <a:avLst/>
                    <a:gdLst>
                      <a:gd name="T0" fmla="*/ 4 w 32"/>
                      <a:gd name="T1" fmla="*/ 0 h 48"/>
                      <a:gd name="T2" fmla="*/ 12 w 32"/>
                      <a:gd name="T3" fmla="*/ 8 h 48"/>
                      <a:gd name="T4" fmla="*/ 29 w 32"/>
                      <a:gd name="T5" fmla="*/ 23 h 48"/>
                      <a:gd name="T6" fmla="*/ 45 w 32"/>
                      <a:gd name="T7" fmla="*/ 77 h 48"/>
                      <a:gd name="T8" fmla="*/ 45 w 32"/>
                      <a:gd name="T9" fmla="*/ 77 h 48"/>
                      <a:gd name="T10" fmla="*/ 73 w 32"/>
                      <a:gd name="T11" fmla="*/ 165 h 48"/>
                      <a:gd name="T12" fmla="*/ 82 w 32"/>
                      <a:gd name="T13" fmla="*/ 169 h 48"/>
                      <a:gd name="T14" fmla="*/ 93 w 32"/>
                      <a:gd name="T15" fmla="*/ 173 h 48"/>
                      <a:gd name="T16" fmla="*/ 102 w 32"/>
                      <a:gd name="T17" fmla="*/ 176 h 48"/>
                      <a:gd name="T18" fmla="*/ 102 w 32"/>
                      <a:gd name="T19" fmla="*/ 176 h 48"/>
                      <a:gd name="T20" fmla="*/ 94 w 32"/>
                      <a:gd name="T21" fmla="*/ 173 h 48"/>
                      <a:gd name="T22" fmla="*/ 73 w 32"/>
                      <a:gd name="T23" fmla="*/ 157 h 48"/>
                      <a:gd name="T24" fmla="*/ 52 w 32"/>
                      <a:gd name="T25" fmla="*/ 81 h 48"/>
                      <a:gd name="T26" fmla="*/ 32 w 32"/>
                      <a:gd name="T27" fmla="*/ 23 h 48"/>
                      <a:gd name="T28" fmla="*/ 9 w 32"/>
                      <a:gd name="T29" fmla="*/ 4 h 48"/>
                      <a:gd name="T30" fmla="*/ 0 w 32"/>
                      <a:gd name="T31" fmla="*/ 0 h 48"/>
                      <a:gd name="T32" fmla="*/ 4 w 32"/>
                      <a:gd name="T33" fmla="*/ 0 h 4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32" h="48">
                        <a:moveTo>
                          <a:pt x="1" y="0"/>
                        </a:move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6" y="3"/>
                          <a:pt x="8" y="5"/>
                          <a:pt x="9" y="6"/>
                        </a:cubicBezTo>
                        <a:cubicBezTo>
                          <a:pt x="12" y="12"/>
                          <a:pt x="14" y="20"/>
                          <a:pt x="14" y="21"/>
                        </a:cubicBezTo>
                        <a:cubicBezTo>
                          <a:pt x="14" y="21"/>
                          <a:pt x="14" y="21"/>
                          <a:pt x="14" y="21"/>
                        </a:cubicBezTo>
                        <a:cubicBezTo>
                          <a:pt x="12" y="26"/>
                          <a:pt x="17" y="42"/>
                          <a:pt x="23" y="45"/>
                        </a:cubicBezTo>
                        <a:cubicBezTo>
                          <a:pt x="26" y="46"/>
                          <a:pt x="26" y="46"/>
                          <a:pt x="26" y="46"/>
                        </a:cubicBezTo>
                        <a:cubicBezTo>
                          <a:pt x="26" y="46"/>
                          <a:pt x="29" y="47"/>
                          <a:pt x="29" y="47"/>
                        </a:cubicBezTo>
                        <a:cubicBezTo>
                          <a:pt x="32" y="48"/>
                          <a:pt x="32" y="48"/>
                          <a:pt x="32" y="48"/>
                        </a:cubicBezTo>
                        <a:cubicBezTo>
                          <a:pt x="32" y="48"/>
                          <a:pt x="32" y="48"/>
                          <a:pt x="32" y="48"/>
                        </a:cubicBezTo>
                        <a:cubicBezTo>
                          <a:pt x="30" y="47"/>
                          <a:pt x="30" y="47"/>
                          <a:pt x="30" y="47"/>
                        </a:cubicBezTo>
                        <a:cubicBezTo>
                          <a:pt x="23" y="43"/>
                          <a:pt x="23" y="43"/>
                          <a:pt x="23" y="43"/>
                        </a:cubicBezTo>
                        <a:cubicBezTo>
                          <a:pt x="18" y="41"/>
                          <a:pt x="14" y="26"/>
                          <a:pt x="16" y="22"/>
                        </a:cubicBezTo>
                        <a:cubicBezTo>
                          <a:pt x="16" y="19"/>
                          <a:pt x="13" y="11"/>
                          <a:pt x="10" y="6"/>
                        </a:cubicBezTo>
                        <a:cubicBezTo>
                          <a:pt x="9" y="4"/>
                          <a:pt x="6" y="3"/>
                          <a:pt x="3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33" name="Freeform 618">
                    <a:extLst>
                      <a:ext uri="{FF2B5EF4-FFF2-40B4-BE49-F238E27FC236}">
                        <a16:creationId xmlns:a16="http://schemas.microsoft.com/office/drawing/2014/main" id="{B0D8CF8A-07DF-4497-A760-EA2ABA50A0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4" y="3295"/>
                    <a:ext cx="137" cy="417"/>
                  </a:xfrm>
                  <a:custGeom>
                    <a:avLst/>
                    <a:gdLst>
                      <a:gd name="T0" fmla="*/ 0 w 77"/>
                      <a:gd name="T1" fmla="*/ 0 h 219"/>
                      <a:gd name="T2" fmla="*/ 7 w 77"/>
                      <a:gd name="T3" fmla="*/ 11 h 219"/>
                      <a:gd name="T4" fmla="*/ 41 w 77"/>
                      <a:gd name="T5" fmla="*/ 61 h 219"/>
                      <a:gd name="T6" fmla="*/ 117 w 77"/>
                      <a:gd name="T7" fmla="*/ 168 h 219"/>
                      <a:gd name="T8" fmla="*/ 235 w 77"/>
                      <a:gd name="T9" fmla="*/ 381 h 219"/>
                      <a:gd name="T10" fmla="*/ 237 w 77"/>
                      <a:gd name="T11" fmla="*/ 474 h 219"/>
                      <a:gd name="T12" fmla="*/ 237 w 77"/>
                      <a:gd name="T13" fmla="*/ 486 h 219"/>
                      <a:gd name="T14" fmla="*/ 231 w 77"/>
                      <a:gd name="T15" fmla="*/ 518 h 219"/>
                      <a:gd name="T16" fmla="*/ 222 w 77"/>
                      <a:gd name="T17" fmla="*/ 566 h 219"/>
                      <a:gd name="T18" fmla="*/ 206 w 77"/>
                      <a:gd name="T19" fmla="*/ 585 h 219"/>
                      <a:gd name="T20" fmla="*/ 199 w 77"/>
                      <a:gd name="T21" fmla="*/ 606 h 219"/>
                      <a:gd name="T22" fmla="*/ 206 w 77"/>
                      <a:gd name="T23" fmla="*/ 642 h 219"/>
                      <a:gd name="T24" fmla="*/ 212 w 77"/>
                      <a:gd name="T25" fmla="*/ 699 h 219"/>
                      <a:gd name="T26" fmla="*/ 194 w 77"/>
                      <a:gd name="T27" fmla="*/ 786 h 219"/>
                      <a:gd name="T28" fmla="*/ 194 w 77"/>
                      <a:gd name="T29" fmla="*/ 794 h 219"/>
                      <a:gd name="T30" fmla="*/ 196 w 77"/>
                      <a:gd name="T31" fmla="*/ 786 h 219"/>
                      <a:gd name="T32" fmla="*/ 212 w 77"/>
                      <a:gd name="T33" fmla="*/ 642 h 219"/>
                      <a:gd name="T34" fmla="*/ 208 w 77"/>
                      <a:gd name="T35" fmla="*/ 586 h 219"/>
                      <a:gd name="T36" fmla="*/ 222 w 77"/>
                      <a:gd name="T37" fmla="*/ 569 h 219"/>
                      <a:gd name="T38" fmla="*/ 237 w 77"/>
                      <a:gd name="T39" fmla="*/ 522 h 219"/>
                      <a:gd name="T40" fmla="*/ 244 w 77"/>
                      <a:gd name="T41" fmla="*/ 489 h 219"/>
                      <a:gd name="T42" fmla="*/ 244 w 77"/>
                      <a:gd name="T43" fmla="*/ 489 h 219"/>
                      <a:gd name="T44" fmla="*/ 244 w 77"/>
                      <a:gd name="T45" fmla="*/ 474 h 219"/>
                      <a:gd name="T46" fmla="*/ 237 w 77"/>
                      <a:gd name="T47" fmla="*/ 381 h 219"/>
                      <a:gd name="T48" fmla="*/ 123 w 77"/>
                      <a:gd name="T49" fmla="*/ 164 h 219"/>
                      <a:gd name="T50" fmla="*/ 48 w 77"/>
                      <a:gd name="T51" fmla="*/ 57 h 219"/>
                      <a:gd name="T52" fmla="*/ 12 w 77"/>
                      <a:gd name="T53" fmla="*/ 11 h 219"/>
                      <a:gd name="T54" fmla="*/ 0 w 77"/>
                      <a:gd name="T55" fmla="*/ 0 h 219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77" h="219">
                        <a:moveTo>
                          <a:pt x="0" y="0"/>
                        </a:move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6" y="7"/>
                          <a:pt x="10" y="12"/>
                          <a:pt x="13" y="17"/>
                        </a:cubicBezTo>
                        <a:cubicBezTo>
                          <a:pt x="19" y="26"/>
                          <a:pt x="28" y="36"/>
                          <a:pt x="37" y="46"/>
                        </a:cubicBezTo>
                        <a:cubicBezTo>
                          <a:pt x="54" y="65"/>
                          <a:pt x="71" y="86"/>
                          <a:pt x="74" y="105"/>
                        </a:cubicBezTo>
                        <a:cubicBezTo>
                          <a:pt x="75" y="112"/>
                          <a:pt x="75" y="121"/>
                          <a:pt x="75" y="131"/>
                        </a:cubicBezTo>
                        <a:cubicBezTo>
                          <a:pt x="75" y="131"/>
                          <a:pt x="75" y="134"/>
                          <a:pt x="75" y="134"/>
                        </a:cubicBezTo>
                        <a:cubicBezTo>
                          <a:pt x="74" y="137"/>
                          <a:pt x="74" y="140"/>
                          <a:pt x="73" y="143"/>
                        </a:cubicBezTo>
                        <a:cubicBezTo>
                          <a:pt x="73" y="147"/>
                          <a:pt x="71" y="155"/>
                          <a:pt x="70" y="156"/>
                        </a:cubicBezTo>
                        <a:cubicBezTo>
                          <a:pt x="67" y="157"/>
                          <a:pt x="66" y="158"/>
                          <a:pt x="65" y="161"/>
                        </a:cubicBezTo>
                        <a:cubicBezTo>
                          <a:pt x="64" y="163"/>
                          <a:pt x="63" y="165"/>
                          <a:pt x="63" y="167"/>
                        </a:cubicBezTo>
                        <a:cubicBezTo>
                          <a:pt x="63" y="170"/>
                          <a:pt x="64" y="174"/>
                          <a:pt x="65" y="177"/>
                        </a:cubicBezTo>
                        <a:cubicBezTo>
                          <a:pt x="66" y="183"/>
                          <a:pt x="67" y="189"/>
                          <a:pt x="67" y="193"/>
                        </a:cubicBezTo>
                        <a:cubicBezTo>
                          <a:pt x="67" y="207"/>
                          <a:pt x="63" y="216"/>
                          <a:pt x="61" y="217"/>
                        </a:cubicBezTo>
                        <a:cubicBezTo>
                          <a:pt x="61" y="219"/>
                          <a:pt x="61" y="219"/>
                          <a:pt x="61" y="219"/>
                        </a:cubicBezTo>
                        <a:cubicBezTo>
                          <a:pt x="61" y="219"/>
                          <a:pt x="61" y="218"/>
                          <a:pt x="62" y="217"/>
                        </a:cubicBezTo>
                        <a:cubicBezTo>
                          <a:pt x="65" y="214"/>
                          <a:pt x="72" y="198"/>
                          <a:pt x="67" y="177"/>
                        </a:cubicBezTo>
                        <a:cubicBezTo>
                          <a:pt x="66" y="171"/>
                          <a:pt x="65" y="166"/>
                          <a:pt x="66" y="162"/>
                        </a:cubicBezTo>
                        <a:cubicBezTo>
                          <a:pt x="67" y="159"/>
                          <a:pt x="68" y="158"/>
                          <a:pt x="70" y="157"/>
                        </a:cubicBezTo>
                        <a:cubicBezTo>
                          <a:pt x="73" y="156"/>
                          <a:pt x="75" y="145"/>
                          <a:pt x="75" y="144"/>
                        </a:cubicBezTo>
                        <a:cubicBezTo>
                          <a:pt x="75" y="141"/>
                          <a:pt x="76" y="137"/>
                          <a:pt x="77" y="135"/>
                        </a:cubicBezTo>
                        <a:cubicBezTo>
                          <a:pt x="77" y="135"/>
                          <a:pt x="77" y="135"/>
                          <a:pt x="77" y="135"/>
                        </a:cubicBezTo>
                        <a:cubicBezTo>
                          <a:pt x="77" y="131"/>
                          <a:pt x="77" y="131"/>
                          <a:pt x="77" y="131"/>
                        </a:cubicBezTo>
                        <a:cubicBezTo>
                          <a:pt x="77" y="121"/>
                          <a:pt x="77" y="112"/>
                          <a:pt x="75" y="105"/>
                        </a:cubicBezTo>
                        <a:cubicBezTo>
                          <a:pt x="73" y="85"/>
                          <a:pt x="56" y="65"/>
                          <a:pt x="39" y="45"/>
                        </a:cubicBezTo>
                        <a:cubicBezTo>
                          <a:pt x="29" y="35"/>
                          <a:pt x="21" y="25"/>
                          <a:pt x="15" y="16"/>
                        </a:cubicBezTo>
                        <a:cubicBezTo>
                          <a:pt x="11" y="11"/>
                          <a:pt x="7" y="7"/>
                          <a:pt x="4" y="3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34" name="Freeform 619">
                    <a:extLst>
                      <a:ext uri="{FF2B5EF4-FFF2-40B4-BE49-F238E27FC236}">
                        <a16:creationId xmlns:a16="http://schemas.microsoft.com/office/drawing/2014/main" id="{76CE7D4C-288F-4BBB-AD29-8CF7C0F8DE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314"/>
                    <a:ext cx="120" cy="29"/>
                  </a:xfrm>
                  <a:custGeom>
                    <a:avLst/>
                    <a:gdLst>
                      <a:gd name="T0" fmla="*/ 0 w 67"/>
                      <a:gd name="T1" fmla="*/ 0 h 15"/>
                      <a:gd name="T2" fmla="*/ 141 w 67"/>
                      <a:gd name="T3" fmla="*/ 52 h 15"/>
                      <a:gd name="T4" fmla="*/ 163 w 67"/>
                      <a:gd name="T5" fmla="*/ 44 h 15"/>
                      <a:gd name="T6" fmla="*/ 179 w 67"/>
                      <a:gd name="T7" fmla="*/ 41 h 15"/>
                      <a:gd name="T8" fmla="*/ 215 w 67"/>
                      <a:gd name="T9" fmla="*/ 29 h 15"/>
                      <a:gd name="T10" fmla="*/ 215 w 67"/>
                      <a:gd name="T11" fmla="*/ 29 h 15"/>
                      <a:gd name="T12" fmla="*/ 179 w 67"/>
                      <a:gd name="T13" fmla="*/ 33 h 15"/>
                      <a:gd name="T14" fmla="*/ 163 w 67"/>
                      <a:gd name="T15" fmla="*/ 41 h 15"/>
                      <a:gd name="T16" fmla="*/ 141 w 67"/>
                      <a:gd name="T17" fmla="*/ 44 h 15"/>
                      <a:gd name="T18" fmla="*/ 0 w 67"/>
                      <a:gd name="T19" fmla="*/ 0 h 1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67" h="15">
                        <a:moveTo>
                          <a:pt x="0" y="0"/>
                        </a:moveTo>
                        <a:cubicBezTo>
                          <a:pt x="14" y="5"/>
                          <a:pt x="37" y="15"/>
                          <a:pt x="44" y="14"/>
                        </a:cubicBezTo>
                        <a:cubicBezTo>
                          <a:pt x="47" y="14"/>
                          <a:pt x="49" y="13"/>
                          <a:pt x="51" y="12"/>
                        </a:cubicBezTo>
                        <a:cubicBezTo>
                          <a:pt x="56" y="11"/>
                          <a:pt x="56" y="11"/>
                          <a:pt x="56" y="11"/>
                        </a:cubicBezTo>
                        <a:cubicBezTo>
                          <a:pt x="60" y="10"/>
                          <a:pt x="64" y="8"/>
                          <a:pt x="67" y="8"/>
                        </a:cubicBezTo>
                        <a:cubicBezTo>
                          <a:pt x="67" y="8"/>
                          <a:pt x="67" y="8"/>
                          <a:pt x="67" y="8"/>
                        </a:cubicBezTo>
                        <a:cubicBezTo>
                          <a:pt x="64" y="7"/>
                          <a:pt x="60" y="8"/>
                          <a:pt x="56" y="9"/>
                        </a:cubicBezTo>
                        <a:cubicBezTo>
                          <a:pt x="51" y="11"/>
                          <a:pt x="51" y="11"/>
                          <a:pt x="51" y="11"/>
                        </a:cubicBezTo>
                        <a:cubicBezTo>
                          <a:pt x="48" y="11"/>
                          <a:pt x="47" y="12"/>
                          <a:pt x="44" y="12"/>
                        </a:cubicBezTo>
                        <a:cubicBezTo>
                          <a:pt x="39" y="13"/>
                          <a:pt x="23" y="9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35" name="Freeform 620">
                    <a:extLst>
                      <a:ext uri="{FF2B5EF4-FFF2-40B4-BE49-F238E27FC236}">
                        <a16:creationId xmlns:a16="http://schemas.microsoft.com/office/drawing/2014/main" id="{D46ECA9D-1317-46BF-9777-BFB07E95D6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12" y="1318"/>
                    <a:ext cx="59" cy="125"/>
                  </a:xfrm>
                  <a:custGeom>
                    <a:avLst/>
                    <a:gdLst>
                      <a:gd name="T0" fmla="*/ 25 w 33"/>
                      <a:gd name="T1" fmla="*/ 32 h 66"/>
                      <a:gd name="T2" fmla="*/ 70 w 33"/>
                      <a:gd name="T3" fmla="*/ 8 h 66"/>
                      <a:gd name="T4" fmla="*/ 82 w 33"/>
                      <a:gd name="T5" fmla="*/ 0 h 66"/>
                      <a:gd name="T6" fmla="*/ 89 w 33"/>
                      <a:gd name="T7" fmla="*/ 8 h 66"/>
                      <a:gd name="T8" fmla="*/ 86 w 33"/>
                      <a:gd name="T9" fmla="*/ 85 h 66"/>
                      <a:gd name="T10" fmla="*/ 68 w 33"/>
                      <a:gd name="T11" fmla="*/ 129 h 66"/>
                      <a:gd name="T12" fmla="*/ 54 w 33"/>
                      <a:gd name="T13" fmla="*/ 172 h 66"/>
                      <a:gd name="T14" fmla="*/ 20 w 33"/>
                      <a:gd name="T15" fmla="*/ 186 h 66"/>
                      <a:gd name="T16" fmla="*/ 16 w 33"/>
                      <a:gd name="T17" fmla="*/ 237 h 6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33" h="66">
                        <a:moveTo>
                          <a:pt x="8" y="9"/>
                        </a:moveTo>
                        <a:cubicBezTo>
                          <a:pt x="12" y="8"/>
                          <a:pt x="18" y="5"/>
                          <a:pt x="22" y="2"/>
                        </a:cubicBezTo>
                        <a:cubicBezTo>
                          <a:pt x="23" y="2"/>
                          <a:pt x="26" y="0"/>
                          <a:pt x="26" y="0"/>
                        </a:cubicBezTo>
                        <a:cubicBezTo>
                          <a:pt x="27" y="1"/>
                          <a:pt x="28" y="1"/>
                          <a:pt x="28" y="2"/>
                        </a:cubicBezTo>
                        <a:cubicBezTo>
                          <a:pt x="33" y="8"/>
                          <a:pt x="30" y="18"/>
                          <a:pt x="27" y="24"/>
                        </a:cubicBezTo>
                        <a:cubicBezTo>
                          <a:pt x="25" y="28"/>
                          <a:pt x="22" y="32"/>
                          <a:pt x="21" y="36"/>
                        </a:cubicBezTo>
                        <a:cubicBezTo>
                          <a:pt x="19" y="40"/>
                          <a:pt x="19" y="44"/>
                          <a:pt x="17" y="48"/>
                        </a:cubicBezTo>
                        <a:cubicBezTo>
                          <a:pt x="14" y="54"/>
                          <a:pt x="12" y="49"/>
                          <a:pt x="6" y="52"/>
                        </a:cubicBezTo>
                        <a:cubicBezTo>
                          <a:pt x="3" y="55"/>
                          <a:pt x="0" y="64"/>
                          <a:pt x="5" y="66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36" name="Freeform 621">
                    <a:extLst>
                      <a:ext uri="{FF2B5EF4-FFF2-40B4-BE49-F238E27FC236}">
                        <a16:creationId xmlns:a16="http://schemas.microsoft.com/office/drawing/2014/main" id="{5873AE6B-AAB0-4FF0-97A9-4DE8511FB1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3" y="920"/>
                    <a:ext cx="73" cy="112"/>
                  </a:xfrm>
                  <a:custGeom>
                    <a:avLst/>
                    <a:gdLst>
                      <a:gd name="T0" fmla="*/ 0 w 41"/>
                      <a:gd name="T1" fmla="*/ 32 h 59"/>
                      <a:gd name="T2" fmla="*/ 98 w 41"/>
                      <a:gd name="T3" fmla="*/ 57 h 59"/>
                      <a:gd name="T4" fmla="*/ 126 w 41"/>
                      <a:gd name="T5" fmla="*/ 108 h 59"/>
                      <a:gd name="T6" fmla="*/ 89 w 41"/>
                      <a:gd name="T7" fmla="*/ 144 h 59"/>
                      <a:gd name="T8" fmla="*/ 48 w 41"/>
                      <a:gd name="T9" fmla="*/ 165 h 59"/>
                      <a:gd name="T10" fmla="*/ 48 w 41"/>
                      <a:gd name="T11" fmla="*/ 205 h 59"/>
                      <a:gd name="T12" fmla="*/ 66 w 41"/>
                      <a:gd name="T13" fmla="*/ 213 h 59"/>
                      <a:gd name="T14" fmla="*/ 85 w 41"/>
                      <a:gd name="T15" fmla="*/ 184 h 5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1" h="59">
                        <a:moveTo>
                          <a:pt x="0" y="9"/>
                        </a:moveTo>
                        <a:cubicBezTo>
                          <a:pt x="4" y="0"/>
                          <a:pt x="26" y="13"/>
                          <a:pt x="31" y="16"/>
                        </a:cubicBezTo>
                        <a:cubicBezTo>
                          <a:pt x="35" y="19"/>
                          <a:pt x="40" y="25"/>
                          <a:pt x="40" y="30"/>
                        </a:cubicBezTo>
                        <a:cubicBezTo>
                          <a:pt x="41" y="38"/>
                          <a:pt x="34" y="39"/>
                          <a:pt x="28" y="40"/>
                        </a:cubicBezTo>
                        <a:cubicBezTo>
                          <a:pt x="21" y="40"/>
                          <a:pt x="18" y="38"/>
                          <a:pt x="15" y="46"/>
                        </a:cubicBezTo>
                        <a:cubicBezTo>
                          <a:pt x="14" y="49"/>
                          <a:pt x="12" y="54"/>
                          <a:pt x="15" y="57"/>
                        </a:cubicBezTo>
                        <a:cubicBezTo>
                          <a:pt x="16" y="58"/>
                          <a:pt x="19" y="59"/>
                          <a:pt x="21" y="59"/>
                        </a:cubicBezTo>
                        <a:cubicBezTo>
                          <a:pt x="24" y="58"/>
                          <a:pt x="22" y="51"/>
                          <a:pt x="27" y="51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37" name="Freeform 622">
                    <a:extLst>
                      <a:ext uri="{FF2B5EF4-FFF2-40B4-BE49-F238E27FC236}">
                        <a16:creationId xmlns:a16="http://schemas.microsoft.com/office/drawing/2014/main" id="{B05ECABC-A7E7-4233-81FE-F158DBAFA7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71" y="1127"/>
                    <a:ext cx="48" cy="61"/>
                  </a:xfrm>
                  <a:custGeom>
                    <a:avLst/>
                    <a:gdLst>
                      <a:gd name="T0" fmla="*/ 53 w 27"/>
                      <a:gd name="T1" fmla="*/ 0 h 32"/>
                      <a:gd name="T2" fmla="*/ 66 w 27"/>
                      <a:gd name="T3" fmla="*/ 51 h 32"/>
                      <a:gd name="T4" fmla="*/ 7 w 27"/>
                      <a:gd name="T5" fmla="*/ 55 h 32"/>
                      <a:gd name="T6" fmla="*/ 7 w 27"/>
                      <a:gd name="T7" fmla="*/ 101 h 32"/>
                      <a:gd name="T8" fmla="*/ 41 w 27"/>
                      <a:gd name="T9" fmla="*/ 97 h 3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7" h="32">
                        <a:moveTo>
                          <a:pt x="17" y="0"/>
                        </a:moveTo>
                        <a:cubicBezTo>
                          <a:pt x="19" y="4"/>
                          <a:pt x="27" y="10"/>
                          <a:pt x="21" y="14"/>
                        </a:cubicBezTo>
                        <a:cubicBezTo>
                          <a:pt x="17" y="17"/>
                          <a:pt x="7" y="14"/>
                          <a:pt x="2" y="15"/>
                        </a:cubicBezTo>
                        <a:cubicBezTo>
                          <a:pt x="2" y="18"/>
                          <a:pt x="0" y="26"/>
                          <a:pt x="2" y="28"/>
                        </a:cubicBezTo>
                        <a:cubicBezTo>
                          <a:pt x="6" y="32"/>
                          <a:pt x="9" y="26"/>
                          <a:pt x="13" y="27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38" name="Freeform 623">
                    <a:extLst>
                      <a:ext uri="{FF2B5EF4-FFF2-40B4-BE49-F238E27FC236}">
                        <a16:creationId xmlns:a16="http://schemas.microsoft.com/office/drawing/2014/main" id="{A7DA641E-1A7E-4F79-AA34-5BAD564BE4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6" y="1135"/>
                    <a:ext cx="99" cy="68"/>
                  </a:xfrm>
                  <a:custGeom>
                    <a:avLst/>
                    <a:gdLst>
                      <a:gd name="T0" fmla="*/ 0 w 55"/>
                      <a:gd name="T1" fmla="*/ 128 h 36"/>
                      <a:gd name="T2" fmla="*/ 40 w 55"/>
                      <a:gd name="T3" fmla="*/ 76 h 36"/>
                      <a:gd name="T4" fmla="*/ 61 w 55"/>
                      <a:gd name="T5" fmla="*/ 25 h 36"/>
                      <a:gd name="T6" fmla="*/ 90 w 55"/>
                      <a:gd name="T7" fmla="*/ 76 h 36"/>
                      <a:gd name="T8" fmla="*/ 110 w 55"/>
                      <a:gd name="T9" fmla="*/ 89 h 36"/>
                      <a:gd name="T10" fmla="*/ 133 w 55"/>
                      <a:gd name="T11" fmla="*/ 85 h 36"/>
                      <a:gd name="T12" fmla="*/ 155 w 55"/>
                      <a:gd name="T13" fmla="*/ 89 h 36"/>
                      <a:gd name="T14" fmla="*/ 166 w 55"/>
                      <a:gd name="T15" fmla="*/ 15 h 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55" h="36">
                        <a:moveTo>
                          <a:pt x="0" y="36"/>
                        </a:moveTo>
                        <a:cubicBezTo>
                          <a:pt x="4" y="31"/>
                          <a:pt x="8" y="27"/>
                          <a:pt x="12" y="21"/>
                        </a:cubicBezTo>
                        <a:cubicBezTo>
                          <a:pt x="14" y="18"/>
                          <a:pt x="15" y="9"/>
                          <a:pt x="19" y="7"/>
                        </a:cubicBezTo>
                        <a:cubicBezTo>
                          <a:pt x="29" y="0"/>
                          <a:pt x="28" y="16"/>
                          <a:pt x="28" y="21"/>
                        </a:cubicBezTo>
                        <a:cubicBezTo>
                          <a:pt x="29" y="25"/>
                          <a:pt x="30" y="25"/>
                          <a:pt x="34" y="25"/>
                        </a:cubicBezTo>
                        <a:cubicBezTo>
                          <a:pt x="36" y="25"/>
                          <a:pt x="39" y="24"/>
                          <a:pt x="41" y="24"/>
                        </a:cubicBezTo>
                        <a:cubicBezTo>
                          <a:pt x="43" y="24"/>
                          <a:pt x="46" y="25"/>
                          <a:pt x="48" y="25"/>
                        </a:cubicBezTo>
                        <a:cubicBezTo>
                          <a:pt x="55" y="23"/>
                          <a:pt x="52" y="10"/>
                          <a:pt x="51" y="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39" name="Freeform 624">
                    <a:extLst>
                      <a:ext uri="{FF2B5EF4-FFF2-40B4-BE49-F238E27FC236}">
                        <a16:creationId xmlns:a16="http://schemas.microsoft.com/office/drawing/2014/main" id="{E6D657E3-2D27-4A88-AD7E-623B2582A7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7" y="1213"/>
                    <a:ext cx="32" cy="15"/>
                  </a:xfrm>
                  <a:custGeom>
                    <a:avLst/>
                    <a:gdLst>
                      <a:gd name="T0" fmla="*/ 0 w 18"/>
                      <a:gd name="T1" fmla="*/ 0 h 8"/>
                      <a:gd name="T2" fmla="*/ 32 w 18"/>
                      <a:gd name="T3" fmla="*/ 24 h 8"/>
                      <a:gd name="T4" fmla="*/ 57 w 18"/>
                      <a:gd name="T5" fmla="*/ 4 h 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8" h="8">
                        <a:moveTo>
                          <a:pt x="0" y="0"/>
                        </a:moveTo>
                        <a:cubicBezTo>
                          <a:pt x="1" y="2"/>
                          <a:pt x="6" y="8"/>
                          <a:pt x="10" y="7"/>
                        </a:cubicBezTo>
                        <a:cubicBezTo>
                          <a:pt x="13" y="7"/>
                          <a:pt x="15" y="3"/>
                          <a:pt x="18" y="1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40" name="Freeform 625">
                    <a:extLst>
                      <a:ext uri="{FF2B5EF4-FFF2-40B4-BE49-F238E27FC236}">
                        <a16:creationId xmlns:a16="http://schemas.microsoft.com/office/drawing/2014/main" id="{6C34F926-654E-4596-A28F-E780FC6A44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6" y="1274"/>
                    <a:ext cx="68" cy="74"/>
                  </a:xfrm>
                  <a:custGeom>
                    <a:avLst/>
                    <a:gdLst>
                      <a:gd name="T0" fmla="*/ 122 w 38"/>
                      <a:gd name="T1" fmla="*/ 0 h 39"/>
                      <a:gd name="T2" fmla="*/ 97 w 38"/>
                      <a:gd name="T3" fmla="*/ 17 h 39"/>
                      <a:gd name="T4" fmla="*/ 109 w 38"/>
                      <a:gd name="T5" fmla="*/ 76 h 39"/>
                      <a:gd name="T6" fmla="*/ 115 w 38"/>
                      <a:gd name="T7" fmla="*/ 125 h 39"/>
                      <a:gd name="T8" fmla="*/ 70 w 38"/>
                      <a:gd name="T9" fmla="*/ 137 h 39"/>
                      <a:gd name="T10" fmla="*/ 25 w 38"/>
                      <a:gd name="T11" fmla="*/ 123 h 39"/>
                      <a:gd name="T12" fmla="*/ 9 w 38"/>
                      <a:gd name="T13" fmla="*/ 116 h 39"/>
                      <a:gd name="T14" fmla="*/ 29 w 38"/>
                      <a:gd name="T15" fmla="*/ 97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8" h="39">
                        <a:moveTo>
                          <a:pt x="38" y="0"/>
                        </a:moveTo>
                        <a:cubicBezTo>
                          <a:pt x="35" y="1"/>
                          <a:pt x="31" y="1"/>
                          <a:pt x="30" y="5"/>
                        </a:cubicBezTo>
                        <a:cubicBezTo>
                          <a:pt x="28" y="10"/>
                          <a:pt x="33" y="17"/>
                          <a:pt x="34" y="21"/>
                        </a:cubicBezTo>
                        <a:cubicBezTo>
                          <a:pt x="35" y="24"/>
                          <a:pt x="37" y="32"/>
                          <a:pt x="36" y="35"/>
                        </a:cubicBezTo>
                        <a:cubicBezTo>
                          <a:pt x="33" y="39"/>
                          <a:pt x="26" y="38"/>
                          <a:pt x="22" y="38"/>
                        </a:cubicBezTo>
                        <a:cubicBezTo>
                          <a:pt x="17" y="37"/>
                          <a:pt x="13" y="35"/>
                          <a:pt x="8" y="34"/>
                        </a:cubicBezTo>
                        <a:cubicBezTo>
                          <a:pt x="6" y="34"/>
                          <a:pt x="3" y="34"/>
                          <a:pt x="3" y="32"/>
                        </a:cubicBezTo>
                        <a:cubicBezTo>
                          <a:pt x="0" y="27"/>
                          <a:pt x="7" y="28"/>
                          <a:pt x="9" y="27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41" name="Freeform 626">
                    <a:extLst>
                      <a:ext uri="{FF2B5EF4-FFF2-40B4-BE49-F238E27FC236}">
                        <a16:creationId xmlns:a16="http://schemas.microsoft.com/office/drawing/2014/main" id="{7BF2D0F7-6F6F-4D74-8058-D4C40A60C1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97" y="1198"/>
                    <a:ext cx="59" cy="76"/>
                  </a:xfrm>
                  <a:custGeom>
                    <a:avLst/>
                    <a:gdLst>
                      <a:gd name="T0" fmla="*/ 98 w 33"/>
                      <a:gd name="T1" fmla="*/ 129 h 40"/>
                      <a:gd name="T2" fmla="*/ 64 w 33"/>
                      <a:gd name="T3" fmla="*/ 127 h 40"/>
                      <a:gd name="T4" fmla="*/ 29 w 33"/>
                      <a:gd name="T5" fmla="*/ 133 h 40"/>
                      <a:gd name="T6" fmla="*/ 57 w 33"/>
                      <a:gd name="T7" fmla="*/ 97 h 40"/>
                      <a:gd name="T8" fmla="*/ 97 w 33"/>
                      <a:gd name="T9" fmla="*/ 36 h 40"/>
                      <a:gd name="T10" fmla="*/ 52 w 33"/>
                      <a:gd name="T11" fmla="*/ 15 h 4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3" h="40">
                        <a:moveTo>
                          <a:pt x="31" y="36"/>
                        </a:moveTo>
                        <a:cubicBezTo>
                          <a:pt x="28" y="35"/>
                          <a:pt x="24" y="34"/>
                          <a:pt x="20" y="35"/>
                        </a:cubicBezTo>
                        <a:cubicBezTo>
                          <a:pt x="16" y="36"/>
                          <a:pt x="13" y="40"/>
                          <a:pt x="9" y="37"/>
                        </a:cubicBezTo>
                        <a:cubicBezTo>
                          <a:pt x="0" y="32"/>
                          <a:pt x="14" y="29"/>
                          <a:pt x="18" y="27"/>
                        </a:cubicBezTo>
                        <a:cubicBezTo>
                          <a:pt x="26" y="23"/>
                          <a:pt x="33" y="20"/>
                          <a:pt x="30" y="10"/>
                        </a:cubicBezTo>
                        <a:cubicBezTo>
                          <a:pt x="27" y="3"/>
                          <a:pt x="23" y="0"/>
                          <a:pt x="16" y="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42" name="Freeform 627">
                    <a:extLst>
                      <a:ext uri="{FF2B5EF4-FFF2-40B4-BE49-F238E27FC236}">
                        <a16:creationId xmlns:a16="http://schemas.microsoft.com/office/drawing/2014/main" id="{C5B79159-C1C5-4429-9F4D-6234803598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8" y="954"/>
                    <a:ext cx="57" cy="33"/>
                  </a:xfrm>
                  <a:custGeom>
                    <a:avLst/>
                    <a:gdLst>
                      <a:gd name="T0" fmla="*/ 0 w 32"/>
                      <a:gd name="T1" fmla="*/ 27 h 17"/>
                      <a:gd name="T2" fmla="*/ 41 w 32"/>
                      <a:gd name="T3" fmla="*/ 8 h 17"/>
                      <a:gd name="T4" fmla="*/ 57 w 32"/>
                      <a:gd name="T5" fmla="*/ 41 h 17"/>
                      <a:gd name="T6" fmla="*/ 86 w 32"/>
                      <a:gd name="T7" fmla="*/ 33 h 17"/>
                      <a:gd name="T8" fmla="*/ 102 w 32"/>
                      <a:gd name="T9" fmla="*/ 64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" h="17">
                        <a:moveTo>
                          <a:pt x="0" y="7"/>
                        </a:moveTo>
                        <a:cubicBezTo>
                          <a:pt x="3" y="5"/>
                          <a:pt x="9" y="0"/>
                          <a:pt x="13" y="2"/>
                        </a:cubicBezTo>
                        <a:cubicBezTo>
                          <a:pt x="16" y="4"/>
                          <a:pt x="14" y="10"/>
                          <a:pt x="18" y="11"/>
                        </a:cubicBezTo>
                        <a:cubicBezTo>
                          <a:pt x="21" y="12"/>
                          <a:pt x="24" y="8"/>
                          <a:pt x="27" y="9"/>
                        </a:cubicBezTo>
                        <a:cubicBezTo>
                          <a:pt x="30" y="10"/>
                          <a:pt x="31" y="16"/>
                          <a:pt x="32" y="17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43" name="Freeform 628">
                    <a:extLst>
                      <a:ext uri="{FF2B5EF4-FFF2-40B4-BE49-F238E27FC236}">
                        <a16:creationId xmlns:a16="http://schemas.microsoft.com/office/drawing/2014/main" id="{E95DB2B8-2757-4A14-958A-AA66C06D95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0" y="918"/>
                    <a:ext cx="37" cy="139"/>
                  </a:xfrm>
                  <a:custGeom>
                    <a:avLst/>
                    <a:gdLst>
                      <a:gd name="T0" fmla="*/ 58 w 21"/>
                      <a:gd name="T1" fmla="*/ 4 h 73"/>
                      <a:gd name="T2" fmla="*/ 21 w 21"/>
                      <a:gd name="T3" fmla="*/ 21 h 73"/>
                      <a:gd name="T4" fmla="*/ 9 w 21"/>
                      <a:gd name="T5" fmla="*/ 88 h 73"/>
                      <a:gd name="T6" fmla="*/ 56 w 21"/>
                      <a:gd name="T7" fmla="*/ 109 h 73"/>
                      <a:gd name="T8" fmla="*/ 58 w 21"/>
                      <a:gd name="T9" fmla="*/ 137 h 73"/>
                      <a:gd name="T10" fmla="*/ 33 w 21"/>
                      <a:gd name="T11" fmla="*/ 141 h 73"/>
                      <a:gd name="T12" fmla="*/ 21 w 21"/>
                      <a:gd name="T13" fmla="*/ 177 h 73"/>
                      <a:gd name="T14" fmla="*/ 32 w 21"/>
                      <a:gd name="T15" fmla="*/ 209 h 73"/>
                      <a:gd name="T16" fmla="*/ 28 w 21"/>
                      <a:gd name="T17" fmla="*/ 265 h 7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21" h="73">
                        <a:moveTo>
                          <a:pt x="19" y="1"/>
                        </a:moveTo>
                        <a:cubicBezTo>
                          <a:pt x="13" y="2"/>
                          <a:pt x="10" y="0"/>
                          <a:pt x="7" y="6"/>
                        </a:cubicBezTo>
                        <a:cubicBezTo>
                          <a:pt x="5" y="9"/>
                          <a:pt x="0" y="20"/>
                          <a:pt x="3" y="24"/>
                        </a:cubicBezTo>
                        <a:cubicBezTo>
                          <a:pt x="6" y="27"/>
                          <a:pt x="15" y="26"/>
                          <a:pt x="18" y="30"/>
                        </a:cubicBezTo>
                        <a:cubicBezTo>
                          <a:pt x="21" y="32"/>
                          <a:pt x="20" y="35"/>
                          <a:pt x="19" y="38"/>
                        </a:cubicBezTo>
                        <a:cubicBezTo>
                          <a:pt x="17" y="41"/>
                          <a:pt x="12" y="39"/>
                          <a:pt x="11" y="39"/>
                        </a:cubicBezTo>
                        <a:cubicBezTo>
                          <a:pt x="7" y="41"/>
                          <a:pt x="7" y="45"/>
                          <a:pt x="7" y="49"/>
                        </a:cubicBezTo>
                        <a:cubicBezTo>
                          <a:pt x="6" y="55"/>
                          <a:pt x="6" y="53"/>
                          <a:pt x="10" y="58"/>
                        </a:cubicBezTo>
                        <a:cubicBezTo>
                          <a:pt x="14" y="63"/>
                          <a:pt x="8" y="67"/>
                          <a:pt x="9" y="73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44" name="Freeform 629">
                    <a:extLst>
                      <a:ext uri="{FF2B5EF4-FFF2-40B4-BE49-F238E27FC236}">
                        <a16:creationId xmlns:a16="http://schemas.microsoft.com/office/drawing/2014/main" id="{2649A335-F6B2-4F98-B774-F09836AEE5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15" y="1243"/>
                    <a:ext cx="58" cy="65"/>
                  </a:xfrm>
                  <a:custGeom>
                    <a:avLst/>
                    <a:gdLst>
                      <a:gd name="T0" fmla="*/ 85 w 32"/>
                      <a:gd name="T1" fmla="*/ 109 h 34"/>
                      <a:gd name="T2" fmla="*/ 96 w 32"/>
                      <a:gd name="T3" fmla="*/ 44 h 34"/>
                      <a:gd name="T4" fmla="*/ 80 w 32"/>
                      <a:gd name="T5" fmla="*/ 4 h 34"/>
                      <a:gd name="T6" fmla="*/ 76 w 32"/>
                      <a:gd name="T7" fmla="*/ 44 h 34"/>
                      <a:gd name="T8" fmla="*/ 60 w 32"/>
                      <a:gd name="T9" fmla="*/ 84 h 34"/>
                      <a:gd name="T10" fmla="*/ 0 w 32"/>
                      <a:gd name="T11" fmla="*/ 124 h 3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2" h="34">
                        <a:moveTo>
                          <a:pt x="26" y="30"/>
                        </a:moveTo>
                        <a:cubicBezTo>
                          <a:pt x="32" y="27"/>
                          <a:pt x="29" y="17"/>
                          <a:pt x="29" y="12"/>
                        </a:cubicBezTo>
                        <a:cubicBezTo>
                          <a:pt x="29" y="8"/>
                          <a:pt x="30" y="0"/>
                          <a:pt x="24" y="1"/>
                        </a:cubicBezTo>
                        <a:cubicBezTo>
                          <a:pt x="23" y="5"/>
                          <a:pt x="24" y="8"/>
                          <a:pt x="23" y="12"/>
                        </a:cubicBezTo>
                        <a:cubicBezTo>
                          <a:pt x="22" y="15"/>
                          <a:pt x="20" y="20"/>
                          <a:pt x="18" y="23"/>
                        </a:cubicBezTo>
                        <a:cubicBezTo>
                          <a:pt x="15" y="28"/>
                          <a:pt x="6" y="32"/>
                          <a:pt x="0" y="3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45" name="Freeform 630">
                    <a:extLst>
                      <a:ext uri="{FF2B5EF4-FFF2-40B4-BE49-F238E27FC236}">
                        <a16:creationId xmlns:a16="http://schemas.microsoft.com/office/drawing/2014/main" id="{3ADBFF13-8AEF-4374-9668-52F9378714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2" y="1173"/>
                    <a:ext cx="4" cy="46"/>
                  </a:xfrm>
                  <a:custGeom>
                    <a:avLst/>
                    <a:gdLst>
                      <a:gd name="T0" fmla="*/ 8 w 2"/>
                      <a:gd name="T1" fmla="*/ 0 h 24"/>
                      <a:gd name="T2" fmla="*/ 0 w 2"/>
                      <a:gd name="T3" fmla="*/ 56 h 24"/>
                      <a:gd name="T4" fmla="*/ 0 w 2"/>
                      <a:gd name="T5" fmla="*/ 88 h 2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" h="24">
                        <a:moveTo>
                          <a:pt x="2" y="0"/>
                        </a:moveTo>
                        <a:cubicBezTo>
                          <a:pt x="2" y="5"/>
                          <a:pt x="1" y="10"/>
                          <a:pt x="0" y="15"/>
                        </a:cubicBezTo>
                        <a:cubicBezTo>
                          <a:pt x="0" y="18"/>
                          <a:pt x="1" y="21"/>
                          <a:pt x="0" y="2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46" name="Freeform 631">
                    <a:extLst>
                      <a:ext uri="{FF2B5EF4-FFF2-40B4-BE49-F238E27FC236}">
                        <a16:creationId xmlns:a16="http://schemas.microsoft.com/office/drawing/2014/main" id="{BD096F7E-B21B-4EAC-8C18-A0B4812EB2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1" y="1124"/>
                    <a:ext cx="18" cy="93"/>
                  </a:xfrm>
                  <a:custGeom>
                    <a:avLst/>
                    <a:gdLst>
                      <a:gd name="T0" fmla="*/ 23 w 10"/>
                      <a:gd name="T1" fmla="*/ 0 h 49"/>
                      <a:gd name="T2" fmla="*/ 9 w 10"/>
                      <a:gd name="T3" fmla="*/ 28 h 49"/>
                      <a:gd name="T4" fmla="*/ 32 w 10"/>
                      <a:gd name="T5" fmla="*/ 80 h 49"/>
                      <a:gd name="T6" fmla="*/ 4 w 10"/>
                      <a:gd name="T7" fmla="*/ 112 h 49"/>
                      <a:gd name="T8" fmla="*/ 7 w 10"/>
                      <a:gd name="T9" fmla="*/ 133 h 49"/>
                      <a:gd name="T10" fmla="*/ 4 w 10"/>
                      <a:gd name="T11" fmla="*/ 177 h 4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0" h="49">
                        <a:moveTo>
                          <a:pt x="7" y="0"/>
                        </a:moveTo>
                        <a:cubicBezTo>
                          <a:pt x="1" y="1"/>
                          <a:pt x="1" y="3"/>
                          <a:pt x="3" y="8"/>
                        </a:cubicBezTo>
                        <a:cubicBezTo>
                          <a:pt x="4" y="12"/>
                          <a:pt x="10" y="18"/>
                          <a:pt x="10" y="22"/>
                        </a:cubicBezTo>
                        <a:cubicBezTo>
                          <a:pt x="9" y="27"/>
                          <a:pt x="3" y="27"/>
                          <a:pt x="1" y="31"/>
                        </a:cubicBezTo>
                        <a:cubicBezTo>
                          <a:pt x="0" y="33"/>
                          <a:pt x="1" y="35"/>
                          <a:pt x="2" y="37"/>
                        </a:cubicBezTo>
                        <a:cubicBezTo>
                          <a:pt x="2" y="41"/>
                          <a:pt x="1" y="45"/>
                          <a:pt x="1" y="49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47" name="Freeform 632">
                    <a:extLst>
                      <a:ext uri="{FF2B5EF4-FFF2-40B4-BE49-F238E27FC236}">
                        <a16:creationId xmlns:a16="http://schemas.microsoft.com/office/drawing/2014/main" id="{409CE9D8-5AD5-4C38-8CE8-F3884FC0CA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1447"/>
                    <a:ext cx="20" cy="21"/>
                  </a:xfrm>
                  <a:custGeom>
                    <a:avLst/>
                    <a:gdLst>
                      <a:gd name="T0" fmla="*/ 36 w 11"/>
                      <a:gd name="T1" fmla="*/ 21 h 11"/>
                      <a:gd name="T2" fmla="*/ 13 w 11"/>
                      <a:gd name="T3" fmla="*/ 11 h 11"/>
                      <a:gd name="T4" fmla="*/ 33 w 11"/>
                      <a:gd name="T5" fmla="*/ 40 h 1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1" h="11">
                        <a:moveTo>
                          <a:pt x="11" y="6"/>
                        </a:moveTo>
                        <a:cubicBezTo>
                          <a:pt x="9" y="4"/>
                          <a:pt x="7" y="0"/>
                          <a:pt x="4" y="3"/>
                        </a:cubicBezTo>
                        <a:cubicBezTo>
                          <a:pt x="0" y="7"/>
                          <a:pt x="7" y="11"/>
                          <a:pt x="10" y="1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48" name="Freeform 633">
                    <a:extLst>
                      <a:ext uri="{FF2B5EF4-FFF2-40B4-BE49-F238E27FC236}">
                        <a16:creationId xmlns:a16="http://schemas.microsoft.com/office/drawing/2014/main" id="{E6C88617-144B-4A0C-BD26-456F935F22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8" y="1329"/>
                    <a:ext cx="14" cy="17"/>
                  </a:xfrm>
                  <a:custGeom>
                    <a:avLst/>
                    <a:gdLst>
                      <a:gd name="T0" fmla="*/ 25 w 8"/>
                      <a:gd name="T1" fmla="*/ 21 h 9"/>
                      <a:gd name="T2" fmla="*/ 4 w 8"/>
                      <a:gd name="T3" fmla="*/ 11 h 9"/>
                      <a:gd name="T4" fmla="*/ 25 w 8"/>
                      <a:gd name="T5" fmla="*/ 0 h 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" h="9">
                        <a:moveTo>
                          <a:pt x="8" y="6"/>
                        </a:moveTo>
                        <a:cubicBezTo>
                          <a:pt x="5" y="9"/>
                          <a:pt x="0" y="8"/>
                          <a:pt x="1" y="3"/>
                        </a:cubicBezTo>
                        <a:cubicBezTo>
                          <a:pt x="2" y="0"/>
                          <a:pt x="7" y="2"/>
                          <a:pt x="8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49" name="Freeform 634">
                    <a:extLst>
                      <a:ext uri="{FF2B5EF4-FFF2-40B4-BE49-F238E27FC236}">
                        <a16:creationId xmlns:a16="http://schemas.microsoft.com/office/drawing/2014/main" id="{BB82E6F0-6C7F-4E8A-B05D-E5CD49159E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9" y="1196"/>
                    <a:ext cx="2" cy="11"/>
                  </a:xfrm>
                  <a:custGeom>
                    <a:avLst/>
                    <a:gdLst>
                      <a:gd name="T0" fmla="*/ 4 w 1"/>
                      <a:gd name="T1" fmla="*/ 20 h 6"/>
                      <a:gd name="T2" fmla="*/ 0 w 1"/>
                      <a:gd name="T3" fmla="*/ 0 h 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" h="6">
                        <a:moveTo>
                          <a:pt x="1" y="6"/>
                        </a:moveTo>
                        <a:cubicBezTo>
                          <a:pt x="1" y="4"/>
                          <a:pt x="1" y="2"/>
                          <a:pt x="0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50" name="Freeform 635">
                    <a:extLst>
                      <a:ext uri="{FF2B5EF4-FFF2-40B4-BE49-F238E27FC236}">
                        <a16:creationId xmlns:a16="http://schemas.microsoft.com/office/drawing/2014/main" id="{B46A489D-6C9E-489A-A18C-B3C04F68E4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0" y="1268"/>
                    <a:ext cx="4" cy="12"/>
                  </a:xfrm>
                  <a:custGeom>
                    <a:avLst/>
                    <a:gdLst>
                      <a:gd name="T0" fmla="*/ 8 w 2"/>
                      <a:gd name="T1" fmla="*/ 24 h 6"/>
                      <a:gd name="T2" fmla="*/ 0 w 2"/>
                      <a:gd name="T3" fmla="*/ 0 h 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" h="6">
                        <a:moveTo>
                          <a:pt x="2" y="6"/>
                        </a:moveTo>
                        <a:cubicBezTo>
                          <a:pt x="2" y="4"/>
                          <a:pt x="1" y="2"/>
                          <a:pt x="0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51" name="Freeform 636">
                    <a:extLst>
                      <a:ext uri="{FF2B5EF4-FFF2-40B4-BE49-F238E27FC236}">
                        <a16:creationId xmlns:a16="http://schemas.microsoft.com/office/drawing/2014/main" id="{CF35F52A-B21F-4168-8507-EC7B90AB74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71" y="1118"/>
                    <a:ext cx="6" cy="21"/>
                  </a:xfrm>
                  <a:custGeom>
                    <a:avLst/>
                    <a:gdLst>
                      <a:gd name="T0" fmla="*/ 12 w 3"/>
                      <a:gd name="T1" fmla="*/ 0 h 11"/>
                      <a:gd name="T2" fmla="*/ 4 w 3"/>
                      <a:gd name="T3" fmla="*/ 40 h 1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" h="11">
                        <a:moveTo>
                          <a:pt x="3" y="0"/>
                        </a:moveTo>
                        <a:cubicBezTo>
                          <a:pt x="1" y="3"/>
                          <a:pt x="0" y="8"/>
                          <a:pt x="1" y="1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52" name="Freeform 637">
                    <a:extLst>
                      <a:ext uri="{FF2B5EF4-FFF2-40B4-BE49-F238E27FC236}">
                        <a16:creationId xmlns:a16="http://schemas.microsoft.com/office/drawing/2014/main" id="{8D4DAD20-4176-4B16-8EE0-192FDE1470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7" y="1198"/>
                    <a:ext cx="15" cy="17"/>
                  </a:xfrm>
                  <a:custGeom>
                    <a:avLst/>
                    <a:gdLst>
                      <a:gd name="T0" fmla="*/ 8 w 8"/>
                      <a:gd name="T1" fmla="*/ 25 h 9"/>
                      <a:gd name="T2" fmla="*/ 0 w 8"/>
                      <a:gd name="T3" fmla="*/ 8 h 9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8" h="9">
                        <a:moveTo>
                          <a:pt x="2" y="7"/>
                        </a:moveTo>
                        <a:cubicBezTo>
                          <a:pt x="8" y="9"/>
                          <a:pt x="8" y="0"/>
                          <a:pt x="0" y="2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53" name="Freeform 638">
                    <a:extLst>
                      <a:ext uri="{FF2B5EF4-FFF2-40B4-BE49-F238E27FC236}">
                        <a16:creationId xmlns:a16="http://schemas.microsoft.com/office/drawing/2014/main" id="{E7E524AB-D7DD-4225-95EF-44B59BC7BF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8" y="914"/>
                    <a:ext cx="2" cy="14"/>
                  </a:xfrm>
                  <a:custGeom>
                    <a:avLst/>
                    <a:gdLst>
                      <a:gd name="T0" fmla="*/ 4 w 1"/>
                      <a:gd name="T1" fmla="*/ 28 h 7"/>
                      <a:gd name="T2" fmla="*/ 0 w 1"/>
                      <a:gd name="T3" fmla="*/ 0 h 7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" h="7">
                        <a:moveTo>
                          <a:pt x="1" y="7"/>
                        </a:moveTo>
                        <a:cubicBezTo>
                          <a:pt x="1" y="4"/>
                          <a:pt x="1" y="2"/>
                          <a:pt x="0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54" name="Freeform 639">
                    <a:extLst>
                      <a:ext uri="{FF2B5EF4-FFF2-40B4-BE49-F238E27FC236}">
                        <a16:creationId xmlns:a16="http://schemas.microsoft.com/office/drawing/2014/main" id="{0F2D0899-DBCF-4E1B-971B-5DC3D3DF83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2" y="1038"/>
                    <a:ext cx="15" cy="11"/>
                  </a:xfrm>
                  <a:custGeom>
                    <a:avLst/>
                    <a:gdLst>
                      <a:gd name="T0" fmla="*/ 0 w 8"/>
                      <a:gd name="T1" fmla="*/ 20 h 6"/>
                      <a:gd name="T2" fmla="*/ 0 w 8"/>
                      <a:gd name="T3" fmla="*/ 0 h 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8" h="6">
                        <a:moveTo>
                          <a:pt x="0" y="6"/>
                        </a:moveTo>
                        <a:cubicBezTo>
                          <a:pt x="8" y="6"/>
                          <a:pt x="8" y="0"/>
                          <a:pt x="0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55" name="Freeform 640">
                    <a:extLst>
                      <a:ext uri="{FF2B5EF4-FFF2-40B4-BE49-F238E27FC236}">
                        <a16:creationId xmlns:a16="http://schemas.microsoft.com/office/drawing/2014/main" id="{99FBCE17-F868-42F5-BDC3-9E2BFC95AC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6" y="922"/>
                    <a:ext cx="27" cy="27"/>
                  </a:xfrm>
                  <a:custGeom>
                    <a:avLst/>
                    <a:gdLst>
                      <a:gd name="T0" fmla="*/ 13 w 15"/>
                      <a:gd name="T1" fmla="*/ 29 h 14"/>
                      <a:gd name="T2" fmla="*/ 25 w 15"/>
                      <a:gd name="T3" fmla="*/ 19 h 14"/>
                      <a:gd name="T4" fmla="*/ 36 w 15"/>
                      <a:gd name="T5" fmla="*/ 44 h 14"/>
                      <a:gd name="T6" fmla="*/ 49 w 15"/>
                      <a:gd name="T7" fmla="*/ 23 h 1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14">
                        <a:moveTo>
                          <a:pt x="4" y="8"/>
                        </a:moveTo>
                        <a:cubicBezTo>
                          <a:pt x="0" y="4"/>
                          <a:pt x="5" y="0"/>
                          <a:pt x="8" y="5"/>
                        </a:cubicBezTo>
                        <a:cubicBezTo>
                          <a:pt x="9" y="8"/>
                          <a:pt x="6" y="14"/>
                          <a:pt x="11" y="12"/>
                        </a:cubicBezTo>
                        <a:cubicBezTo>
                          <a:pt x="13" y="11"/>
                          <a:pt x="14" y="8"/>
                          <a:pt x="15" y="6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56" name="Freeform 641">
                    <a:extLst>
                      <a:ext uri="{FF2B5EF4-FFF2-40B4-BE49-F238E27FC236}">
                        <a16:creationId xmlns:a16="http://schemas.microsoft.com/office/drawing/2014/main" id="{DF7999B8-EE84-441F-BBA1-D18FBBC003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1" y="1133"/>
                    <a:ext cx="66" cy="46"/>
                  </a:xfrm>
                  <a:custGeom>
                    <a:avLst/>
                    <a:gdLst>
                      <a:gd name="T0" fmla="*/ 52 w 37"/>
                      <a:gd name="T1" fmla="*/ 36 h 24"/>
                      <a:gd name="T2" fmla="*/ 82 w 37"/>
                      <a:gd name="T3" fmla="*/ 84 h 24"/>
                      <a:gd name="T4" fmla="*/ 109 w 37"/>
                      <a:gd name="T5" fmla="*/ 81 h 24"/>
                      <a:gd name="T6" fmla="*/ 105 w 37"/>
                      <a:gd name="T7" fmla="*/ 25 h 24"/>
                      <a:gd name="T8" fmla="*/ 93 w 37"/>
                      <a:gd name="T9" fmla="*/ 63 h 24"/>
                      <a:gd name="T10" fmla="*/ 45 w 37"/>
                      <a:gd name="T11" fmla="*/ 8 h 24"/>
                      <a:gd name="T12" fmla="*/ 0 w 37"/>
                      <a:gd name="T13" fmla="*/ 36 h 24"/>
                      <a:gd name="T14" fmla="*/ 52 w 37"/>
                      <a:gd name="T15" fmla="*/ 40 h 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24">
                        <a:moveTo>
                          <a:pt x="16" y="10"/>
                        </a:moveTo>
                        <a:cubicBezTo>
                          <a:pt x="17" y="18"/>
                          <a:pt x="16" y="24"/>
                          <a:pt x="26" y="23"/>
                        </a:cubicBezTo>
                        <a:cubicBezTo>
                          <a:pt x="27" y="23"/>
                          <a:pt x="33" y="23"/>
                          <a:pt x="34" y="22"/>
                        </a:cubicBezTo>
                        <a:cubicBezTo>
                          <a:pt x="37" y="19"/>
                          <a:pt x="34" y="11"/>
                          <a:pt x="33" y="7"/>
                        </a:cubicBezTo>
                        <a:cubicBezTo>
                          <a:pt x="32" y="10"/>
                          <a:pt x="32" y="15"/>
                          <a:pt x="29" y="17"/>
                        </a:cubicBezTo>
                        <a:cubicBezTo>
                          <a:pt x="23" y="12"/>
                          <a:pt x="22" y="4"/>
                          <a:pt x="14" y="2"/>
                        </a:cubicBezTo>
                        <a:cubicBezTo>
                          <a:pt x="8" y="0"/>
                          <a:pt x="2" y="3"/>
                          <a:pt x="0" y="10"/>
                        </a:cubicBezTo>
                        <a:cubicBezTo>
                          <a:pt x="3" y="2"/>
                          <a:pt x="14" y="3"/>
                          <a:pt x="16" y="11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57" name="Freeform 642">
                    <a:extLst>
                      <a:ext uri="{FF2B5EF4-FFF2-40B4-BE49-F238E27FC236}">
                        <a16:creationId xmlns:a16="http://schemas.microsoft.com/office/drawing/2014/main" id="{898A2369-C787-450D-9BE4-C2565C51D6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9" y="1194"/>
                    <a:ext cx="30" cy="27"/>
                  </a:xfrm>
                  <a:custGeom>
                    <a:avLst/>
                    <a:gdLst>
                      <a:gd name="T0" fmla="*/ 9 w 17"/>
                      <a:gd name="T1" fmla="*/ 8 h 14"/>
                      <a:gd name="T2" fmla="*/ 21 w 17"/>
                      <a:gd name="T3" fmla="*/ 48 h 14"/>
                      <a:gd name="T4" fmla="*/ 53 w 17"/>
                      <a:gd name="T5" fmla="*/ 12 h 14"/>
                      <a:gd name="T6" fmla="*/ 19 w 17"/>
                      <a:gd name="T7" fmla="*/ 0 h 1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7" h="14">
                        <a:moveTo>
                          <a:pt x="3" y="2"/>
                        </a:moveTo>
                        <a:cubicBezTo>
                          <a:pt x="0" y="5"/>
                          <a:pt x="3" y="12"/>
                          <a:pt x="7" y="13"/>
                        </a:cubicBezTo>
                        <a:cubicBezTo>
                          <a:pt x="13" y="14"/>
                          <a:pt x="15" y="7"/>
                          <a:pt x="17" y="3"/>
                        </a:cubicBezTo>
                        <a:cubicBezTo>
                          <a:pt x="13" y="7"/>
                          <a:pt x="6" y="7"/>
                          <a:pt x="6" y="0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58" name="Freeform 643">
                    <a:extLst>
                      <a:ext uri="{FF2B5EF4-FFF2-40B4-BE49-F238E27FC236}">
                        <a16:creationId xmlns:a16="http://schemas.microsoft.com/office/drawing/2014/main" id="{E3498097-AE35-460A-A7B9-9DA1E2612F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24" y="1325"/>
                    <a:ext cx="36" cy="78"/>
                  </a:xfrm>
                  <a:custGeom>
                    <a:avLst/>
                    <a:gdLst>
                      <a:gd name="T0" fmla="*/ 7 w 20"/>
                      <a:gd name="T1" fmla="*/ 32 h 41"/>
                      <a:gd name="T2" fmla="*/ 56 w 20"/>
                      <a:gd name="T3" fmla="*/ 8 h 41"/>
                      <a:gd name="T4" fmla="*/ 56 w 20"/>
                      <a:gd name="T5" fmla="*/ 55 h 41"/>
                      <a:gd name="T6" fmla="*/ 29 w 20"/>
                      <a:gd name="T7" fmla="*/ 105 h 41"/>
                      <a:gd name="T8" fmla="*/ 16 w 20"/>
                      <a:gd name="T9" fmla="*/ 148 h 41"/>
                      <a:gd name="T10" fmla="*/ 32 w 20"/>
                      <a:gd name="T11" fmla="*/ 57 h 41"/>
                      <a:gd name="T12" fmla="*/ 0 w 20"/>
                      <a:gd name="T13" fmla="*/ 44 h 4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20" h="41">
                        <a:moveTo>
                          <a:pt x="2" y="9"/>
                        </a:moveTo>
                        <a:cubicBezTo>
                          <a:pt x="5" y="7"/>
                          <a:pt x="14" y="0"/>
                          <a:pt x="17" y="2"/>
                        </a:cubicBezTo>
                        <a:cubicBezTo>
                          <a:pt x="20" y="4"/>
                          <a:pt x="18" y="12"/>
                          <a:pt x="17" y="15"/>
                        </a:cubicBezTo>
                        <a:cubicBezTo>
                          <a:pt x="14" y="20"/>
                          <a:pt x="11" y="23"/>
                          <a:pt x="9" y="29"/>
                        </a:cubicBezTo>
                        <a:cubicBezTo>
                          <a:pt x="9" y="32"/>
                          <a:pt x="10" y="40"/>
                          <a:pt x="5" y="41"/>
                        </a:cubicBezTo>
                        <a:cubicBezTo>
                          <a:pt x="2" y="33"/>
                          <a:pt x="11" y="25"/>
                          <a:pt x="10" y="16"/>
                        </a:cubicBezTo>
                        <a:cubicBezTo>
                          <a:pt x="9" y="10"/>
                          <a:pt x="4" y="13"/>
                          <a:pt x="0" y="12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59" name="Freeform 644">
                    <a:extLst>
                      <a:ext uri="{FF2B5EF4-FFF2-40B4-BE49-F238E27FC236}">
                        <a16:creationId xmlns:a16="http://schemas.microsoft.com/office/drawing/2014/main" id="{94EF1B59-D626-4894-8EAE-62A28FAEFC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5" y="1318"/>
                    <a:ext cx="21" cy="74"/>
                  </a:xfrm>
                  <a:custGeom>
                    <a:avLst/>
                    <a:gdLst>
                      <a:gd name="T0" fmla="*/ 16 w 12"/>
                      <a:gd name="T1" fmla="*/ 65 h 39"/>
                      <a:gd name="T2" fmla="*/ 19 w 12"/>
                      <a:gd name="T3" fmla="*/ 0 h 39"/>
                      <a:gd name="T4" fmla="*/ 37 w 12"/>
                      <a:gd name="T5" fmla="*/ 140 h 39"/>
                      <a:gd name="T6" fmla="*/ 19 w 12"/>
                      <a:gd name="T7" fmla="*/ 76 h 3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2" h="39">
                        <a:moveTo>
                          <a:pt x="5" y="18"/>
                        </a:moveTo>
                        <a:cubicBezTo>
                          <a:pt x="6" y="14"/>
                          <a:pt x="0" y="1"/>
                          <a:pt x="6" y="0"/>
                        </a:cubicBezTo>
                        <a:cubicBezTo>
                          <a:pt x="11" y="12"/>
                          <a:pt x="7" y="27"/>
                          <a:pt x="12" y="39"/>
                        </a:cubicBezTo>
                        <a:cubicBezTo>
                          <a:pt x="10" y="33"/>
                          <a:pt x="7" y="27"/>
                          <a:pt x="6" y="21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60" name="Freeform 645">
                    <a:extLst>
                      <a:ext uri="{FF2B5EF4-FFF2-40B4-BE49-F238E27FC236}">
                        <a16:creationId xmlns:a16="http://schemas.microsoft.com/office/drawing/2014/main" id="{86A6EB31-E7C1-41A9-B1AD-295268C668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7" y="956"/>
                    <a:ext cx="22" cy="36"/>
                  </a:xfrm>
                  <a:custGeom>
                    <a:avLst/>
                    <a:gdLst>
                      <a:gd name="T0" fmla="*/ 0 w 12"/>
                      <a:gd name="T1" fmla="*/ 64 h 19"/>
                      <a:gd name="T2" fmla="*/ 40 w 12"/>
                      <a:gd name="T3" fmla="*/ 44 h 19"/>
                      <a:gd name="T4" fmla="*/ 24 w 12"/>
                      <a:gd name="T5" fmla="*/ 0 h 19"/>
                      <a:gd name="T6" fmla="*/ 24 w 12"/>
                      <a:gd name="T7" fmla="*/ 44 h 19"/>
                      <a:gd name="T8" fmla="*/ 0 w 12"/>
                      <a:gd name="T9" fmla="*/ 53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2" h="19">
                        <a:moveTo>
                          <a:pt x="0" y="18"/>
                        </a:moveTo>
                        <a:cubicBezTo>
                          <a:pt x="5" y="17"/>
                          <a:pt x="10" y="19"/>
                          <a:pt x="12" y="12"/>
                        </a:cubicBezTo>
                        <a:cubicBezTo>
                          <a:pt x="12" y="8"/>
                          <a:pt x="10" y="2"/>
                          <a:pt x="7" y="0"/>
                        </a:cubicBezTo>
                        <a:cubicBezTo>
                          <a:pt x="7" y="4"/>
                          <a:pt x="10" y="9"/>
                          <a:pt x="7" y="12"/>
                        </a:cubicBezTo>
                        <a:cubicBezTo>
                          <a:pt x="5" y="14"/>
                          <a:pt x="2" y="14"/>
                          <a:pt x="0" y="15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61" name="Freeform 646">
                    <a:extLst>
                      <a:ext uri="{FF2B5EF4-FFF2-40B4-BE49-F238E27FC236}">
                        <a16:creationId xmlns:a16="http://schemas.microsoft.com/office/drawing/2014/main" id="{665407EA-3615-49AA-B928-652AC47309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6" y="1289"/>
                    <a:ext cx="39" cy="53"/>
                  </a:xfrm>
                  <a:custGeom>
                    <a:avLst/>
                    <a:gdLst>
                      <a:gd name="T0" fmla="*/ 57 w 22"/>
                      <a:gd name="T1" fmla="*/ 36 h 28"/>
                      <a:gd name="T2" fmla="*/ 66 w 22"/>
                      <a:gd name="T3" fmla="*/ 76 h 28"/>
                      <a:gd name="T4" fmla="*/ 60 w 22"/>
                      <a:gd name="T5" fmla="*/ 93 h 28"/>
                      <a:gd name="T6" fmla="*/ 0 w 22"/>
                      <a:gd name="T7" fmla="*/ 83 h 28"/>
                      <a:gd name="T8" fmla="*/ 32 w 22"/>
                      <a:gd name="T9" fmla="*/ 80 h 28"/>
                      <a:gd name="T10" fmla="*/ 44 w 22"/>
                      <a:gd name="T11" fmla="*/ 53 h 28"/>
                      <a:gd name="T12" fmla="*/ 53 w 22"/>
                      <a:gd name="T13" fmla="*/ 25 h 28"/>
                      <a:gd name="T14" fmla="*/ 50 w 22"/>
                      <a:gd name="T15" fmla="*/ 0 h 2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2" h="28">
                        <a:moveTo>
                          <a:pt x="18" y="10"/>
                        </a:moveTo>
                        <a:cubicBezTo>
                          <a:pt x="20" y="14"/>
                          <a:pt x="21" y="17"/>
                          <a:pt x="21" y="21"/>
                        </a:cubicBezTo>
                        <a:cubicBezTo>
                          <a:pt x="22" y="25"/>
                          <a:pt x="22" y="24"/>
                          <a:pt x="19" y="26"/>
                        </a:cubicBezTo>
                        <a:cubicBezTo>
                          <a:pt x="13" y="28"/>
                          <a:pt x="5" y="25"/>
                          <a:pt x="0" y="23"/>
                        </a:cubicBezTo>
                        <a:cubicBezTo>
                          <a:pt x="3" y="23"/>
                          <a:pt x="8" y="23"/>
                          <a:pt x="10" y="22"/>
                        </a:cubicBezTo>
                        <a:cubicBezTo>
                          <a:pt x="15" y="20"/>
                          <a:pt x="13" y="19"/>
                          <a:pt x="14" y="15"/>
                        </a:cubicBezTo>
                        <a:cubicBezTo>
                          <a:pt x="14" y="12"/>
                          <a:pt x="17" y="10"/>
                          <a:pt x="17" y="7"/>
                        </a:cubicBezTo>
                        <a:cubicBezTo>
                          <a:pt x="18" y="5"/>
                          <a:pt x="16" y="3"/>
                          <a:pt x="16" y="0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62" name="Freeform 647">
                    <a:extLst>
                      <a:ext uri="{FF2B5EF4-FFF2-40B4-BE49-F238E27FC236}">
                        <a16:creationId xmlns:a16="http://schemas.microsoft.com/office/drawing/2014/main" id="{566DFF5A-6CE9-4B80-A383-7DCD2B54D3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11" y="1251"/>
                    <a:ext cx="37" cy="15"/>
                  </a:xfrm>
                  <a:custGeom>
                    <a:avLst/>
                    <a:gdLst>
                      <a:gd name="T0" fmla="*/ 41 w 21"/>
                      <a:gd name="T1" fmla="*/ 0 h 8"/>
                      <a:gd name="T2" fmla="*/ 0 w 21"/>
                      <a:gd name="T3" fmla="*/ 24 h 8"/>
                      <a:gd name="T4" fmla="*/ 32 w 21"/>
                      <a:gd name="T5" fmla="*/ 15 h 8"/>
                      <a:gd name="T6" fmla="*/ 65 w 21"/>
                      <a:gd name="T7" fmla="*/ 15 h 8"/>
                      <a:gd name="T8" fmla="*/ 53 w 21"/>
                      <a:gd name="T9" fmla="*/ 0 h 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1" h="8">
                        <a:moveTo>
                          <a:pt x="13" y="0"/>
                        </a:moveTo>
                        <a:cubicBezTo>
                          <a:pt x="9" y="2"/>
                          <a:pt x="2" y="3"/>
                          <a:pt x="0" y="7"/>
                        </a:cubicBezTo>
                        <a:cubicBezTo>
                          <a:pt x="3" y="8"/>
                          <a:pt x="7" y="4"/>
                          <a:pt x="10" y="4"/>
                        </a:cubicBezTo>
                        <a:cubicBezTo>
                          <a:pt x="14" y="3"/>
                          <a:pt x="17" y="6"/>
                          <a:pt x="21" y="4"/>
                        </a:cubicBezTo>
                        <a:cubicBezTo>
                          <a:pt x="19" y="4"/>
                          <a:pt x="16" y="3"/>
                          <a:pt x="17" y="0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63" name="Freeform 648">
                    <a:extLst>
                      <a:ext uri="{FF2B5EF4-FFF2-40B4-BE49-F238E27FC236}">
                        <a16:creationId xmlns:a16="http://schemas.microsoft.com/office/drawing/2014/main" id="{F0FA9523-9F66-4B5F-AB7F-D7A6594444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39" y="1272"/>
                    <a:ext cx="26" cy="32"/>
                  </a:xfrm>
                  <a:custGeom>
                    <a:avLst/>
                    <a:gdLst>
                      <a:gd name="T0" fmla="*/ 28 w 15"/>
                      <a:gd name="T1" fmla="*/ 43 h 17"/>
                      <a:gd name="T2" fmla="*/ 33 w 15"/>
                      <a:gd name="T3" fmla="*/ 0 h 17"/>
                      <a:gd name="T4" fmla="*/ 42 w 15"/>
                      <a:gd name="T5" fmla="*/ 36 h 17"/>
                      <a:gd name="T6" fmla="*/ 0 w 15"/>
                      <a:gd name="T7" fmla="*/ 60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17">
                        <a:moveTo>
                          <a:pt x="9" y="12"/>
                        </a:moveTo>
                        <a:cubicBezTo>
                          <a:pt x="9" y="9"/>
                          <a:pt x="10" y="3"/>
                          <a:pt x="11" y="0"/>
                        </a:cubicBezTo>
                        <a:cubicBezTo>
                          <a:pt x="11" y="3"/>
                          <a:pt x="15" y="7"/>
                          <a:pt x="14" y="10"/>
                        </a:cubicBezTo>
                        <a:cubicBezTo>
                          <a:pt x="13" y="15"/>
                          <a:pt x="4" y="14"/>
                          <a:pt x="0" y="17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64" name="Freeform 649">
                    <a:extLst>
                      <a:ext uri="{FF2B5EF4-FFF2-40B4-BE49-F238E27FC236}">
                        <a16:creationId xmlns:a16="http://schemas.microsoft.com/office/drawing/2014/main" id="{018FC88C-4467-496E-A384-2ACF986132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76" y="1160"/>
                    <a:ext cx="50" cy="21"/>
                  </a:xfrm>
                  <a:custGeom>
                    <a:avLst/>
                    <a:gdLst>
                      <a:gd name="T0" fmla="*/ 7 w 28"/>
                      <a:gd name="T1" fmla="*/ 4 h 11"/>
                      <a:gd name="T2" fmla="*/ 4 w 28"/>
                      <a:gd name="T3" fmla="*/ 29 h 11"/>
                      <a:gd name="T4" fmla="*/ 23 w 28"/>
                      <a:gd name="T5" fmla="*/ 29 h 11"/>
                      <a:gd name="T6" fmla="*/ 68 w 28"/>
                      <a:gd name="T7" fmla="*/ 32 h 11"/>
                      <a:gd name="T8" fmla="*/ 9 w 28"/>
                      <a:gd name="T9" fmla="*/ 0 h 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8" h="11">
                        <a:moveTo>
                          <a:pt x="2" y="1"/>
                        </a:moveTo>
                        <a:cubicBezTo>
                          <a:pt x="1" y="2"/>
                          <a:pt x="0" y="7"/>
                          <a:pt x="1" y="8"/>
                        </a:cubicBezTo>
                        <a:cubicBezTo>
                          <a:pt x="3" y="10"/>
                          <a:pt x="4" y="8"/>
                          <a:pt x="7" y="8"/>
                        </a:cubicBezTo>
                        <a:cubicBezTo>
                          <a:pt x="11" y="7"/>
                          <a:pt x="19" y="11"/>
                          <a:pt x="21" y="9"/>
                        </a:cubicBezTo>
                        <a:cubicBezTo>
                          <a:pt x="28" y="0"/>
                          <a:pt x="7" y="2"/>
                          <a:pt x="3" y="0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65" name="Freeform 650">
                    <a:extLst>
                      <a:ext uri="{FF2B5EF4-FFF2-40B4-BE49-F238E27FC236}">
                        <a16:creationId xmlns:a16="http://schemas.microsoft.com/office/drawing/2014/main" id="{B6283E7B-465E-4B0B-83F6-A9799D7FC4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9" y="1023"/>
                    <a:ext cx="86" cy="112"/>
                  </a:xfrm>
                  <a:custGeom>
                    <a:avLst/>
                    <a:gdLst>
                      <a:gd name="T0" fmla="*/ 0 w 48"/>
                      <a:gd name="T1" fmla="*/ 36 h 59"/>
                      <a:gd name="T2" fmla="*/ 52 w 48"/>
                      <a:gd name="T3" fmla="*/ 21 h 59"/>
                      <a:gd name="T4" fmla="*/ 81 w 48"/>
                      <a:gd name="T5" fmla="*/ 47 h 59"/>
                      <a:gd name="T6" fmla="*/ 86 w 48"/>
                      <a:gd name="T7" fmla="*/ 80 h 59"/>
                      <a:gd name="T8" fmla="*/ 116 w 48"/>
                      <a:gd name="T9" fmla="*/ 116 h 59"/>
                      <a:gd name="T10" fmla="*/ 142 w 48"/>
                      <a:gd name="T11" fmla="*/ 152 h 59"/>
                      <a:gd name="T12" fmla="*/ 147 w 48"/>
                      <a:gd name="T13" fmla="*/ 213 h 59"/>
                      <a:gd name="T14" fmla="*/ 41 w 48"/>
                      <a:gd name="T15" fmla="*/ 80 h 5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8" h="59">
                        <a:moveTo>
                          <a:pt x="0" y="10"/>
                        </a:moveTo>
                        <a:cubicBezTo>
                          <a:pt x="7" y="6"/>
                          <a:pt x="9" y="0"/>
                          <a:pt x="16" y="6"/>
                        </a:cubicBezTo>
                        <a:cubicBezTo>
                          <a:pt x="19" y="8"/>
                          <a:pt x="23" y="10"/>
                          <a:pt x="25" y="13"/>
                        </a:cubicBezTo>
                        <a:cubicBezTo>
                          <a:pt x="27" y="16"/>
                          <a:pt x="26" y="20"/>
                          <a:pt x="27" y="22"/>
                        </a:cubicBezTo>
                        <a:cubicBezTo>
                          <a:pt x="29" y="27"/>
                          <a:pt x="32" y="29"/>
                          <a:pt x="36" y="32"/>
                        </a:cubicBezTo>
                        <a:cubicBezTo>
                          <a:pt x="39" y="35"/>
                          <a:pt x="42" y="38"/>
                          <a:pt x="44" y="42"/>
                        </a:cubicBezTo>
                        <a:cubicBezTo>
                          <a:pt x="48" y="48"/>
                          <a:pt x="47" y="53"/>
                          <a:pt x="46" y="59"/>
                        </a:cubicBezTo>
                        <a:cubicBezTo>
                          <a:pt x="35" y="47"/>
                          <a:pt x="25" y="33"/>
                          <a:pt x="13" y="22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66" name="Freeform 651">
                    <a:extLst>
                      <a:ext uri="{FF2B5EF4-FFF2-40B4-BE49-F238E27FC236}">
                        <a16:creationId xmlns:a16="http://schemas.microsoft.com/office/drawing/2014/main" id="{27592351-6C37-43DE-B86E-F1CEF5D308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3" y="977"/>
                    <a:ext cx="34" cy="44"/>
                  </a:xfrm>
                  <a:custGeom>
                    <a:avLst/>
                    <a:gdLst>
                      <a:gd name="T0" fmla="*/ 0 w 19"/>
                      <a:gd name="T1" fmla="*/ 0 h 23"/>
                      <a:gd name="T2" fmla="*/ 25 w 19"/>
                      <a:gd name="T3" fmla="*/ 48 h 23"/>
                      <a:gd name="T4" fmla="*/ 29 w 19"/>
                      <a:gd name="T5" fmla="*/ 73 h 23"/>
                      <a:gd name="T6" fmla="*/ 61 w 19"/>
                      <a:gd name="T7" fmla="*/ 84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9" h="23">
                        <a:moveTo>
                          <a:pt x="0" y="0"/>
                        </a:moveTo>
                        <a:cubicBezTo>
                          <a:pt x="4" y="4"/>
                          <a:pt x="7" y="7"/>
                          <a:pt x="8" y="13"/>
                        </a:cubicBezTo>
                        <a:cubicBezTo>
                          <a:pt x="9" y="16"/>
                          <a:pt x="8" y="18"/>
                          <a:pt x="9" y="20"/>
                        </a:cubicBezTo>
                        <a:cubicBezTo>
                          <a:pt x="12" y="20"/>
                          <a:pt x="17" y="21"/>
                          <a:pt x="19" y="23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67" name="Freeform 652">
                    <a:extLst>
                      <a:ext uri="{FF2B5EF4-FFF2-40B4-BE49-F238E27FC236}">
                        <a16:creationId xmlns:a16="http://schemas.microsoft.com/office/drawing/2014/main" id="{EB9FF457-511C-4F15-8CDE-1A32C3353C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7" y="973"/>
                    <a:ext cx="27" cy="31"/>
                  </a:xfrm>
                  <a:custGeom>
                    <a:avLst/>
                    <a:gdLst>
                      <a:gd name="T0" fmla="*/ 4 w 15"/>
                      <a:gd name="T1" fmla="*/ 4 h 16"/>
                      <a:gd name="T2" fmla="*/ 40 w 15"/>
                      <a:gd name="T3" fmla="*/ 23 h 16"/>
                      <a:gd name="T4" fmla="*/ 9 w 15"/>
                      <a:gd name="T5" fmla="*/ 33 h 16"/>
                      <a:gd name="T6" fmla="*/ 0 w 15"/>
                      <a:gd name="T7" fmla="*/ 60 h 16"/>
                      <a:gd name="T8" fmla="*/ 4 w 15"/>
                      <a:gd name="T9" fmla="*/ 12 h 1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5" h="16">
                        <a:moveTo>
                          <a:pt x="1" y="1"/>
                        </a:moveTo>
                        <a:cubicBezTo>
                          <a:pt x="4" y="0"/>
                          <a:pt x="15" y="2"/>
                          <a:pt x="12" y="6"/>
                        </a:cubicBezTo>
                        <a:cubicBezTo>
                          <a:pt x="10" y="8"/>
                          <a:pt x="5" y="7"/>
                          <a:pt x="3" y="9"/>
                        </a:cubicBezTo>
                        <a:cubicBezTo>
                          <a:pt x="1" y="11"/>
                          <a:pt x="1" y="13"/>
                          <a:pt x="0" y="16"/>
                        </a:cubicBezTo>
                        <a:cubicBezTo>
                          <a:pt x="2" y="12"/>
                          <a:pt x="2" y="7"/>
                          <a:pt x="1" y="3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68" name="Freeform 653">
                    <a:extLst>
                      <a:ext uri="{FF2B5EF4-FFF2-40B4-BE49-F238E27FC236}">
                        <a16:creationId xmlns:a16="http://schemas.microsoft.com/office/drawing/2014/main" id="{C2FA836C-3683-4827-8710-4DD646E5B6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0" y="1177"/>
                    <a:ext cx="77" cy="80"/>
                  </a:xfrm>
                  <a:custGeom>
                    <a:avLst/>
                    <a:gdLst>
                      <a:gd name="T0" fmla="*/ 106 w 43"/>
                      <a:gd name="T1" fmla="*/ 72 h 42"/>
                      <a:gd name="T2" fmla="*/ 77 w 43"/>
                      <a:gd name="T3" fmla="*/ 124 h 42"/>
                      <a:gd name="T4" fmla="*/ 9 w 43"/>
                      <a:gd name="T5" fmla="*/ 112 h 42"/>
                      <a:gd name="T6" fmla="*/ 32 w 43"/>
                      <a:gd name="T7" fmla="*/ 141 h 42"/>
                      <a:gd name="T8" fmla="*/ 52 w 43"/>
                      <a:gd name="T9" fmla="*/ 137 h 42"/>
                      <a:gd name="T10" fmla="*/ 64 w 43"/>
                      <a:gd name="T11" fmla="*/ 149 h 42"/>
                      <a:gd name="T12" fmla="*/ 134 w 43"/>
                      <a:gd name="T13" fmla="*/ 120 h 42"/>
                      <a:gd name="T14" fmla="*/ 122 w 43"/>
                      <a:gd name="T15" fmla="*/ 72 h 42"/>
                      <a:gd name="T16" fmla="*/ 113 w 43"/>
                      <a:gd name="T17" fmla="*/ 21 h 42"/>
                      <a:gd name="T18" fmla="*/ 48 w 43"/>
                      <a:gd name="T19" fmla="*/ 0 h 42"/>
                      <a:gd name="T20" fmla="*/ 73 w 43"/>
                      <a:gd name="T21" fmla="*/ 44 h 42"/>
                      <a:gd name="T22" fmla="*/ 93 w 43"/>
                      <a:gd name="T23" fmla="*/ 61 h 4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43" h="42">
                        <a:moveTo>
                          <a:pt x="33" y="20"/>
                        </a:moveTo>
                        <a:cubicBezTo>
                          <a:pt x="34" y="29"/>
                          <a:pt x="33" y="33"/>
                          <a:pt x="24" y="34"/>
                        </a:cubicBezTo>
                        <a:cubicBezTo>
                          <a:pt x="17" y="35"/>
                          <a:pt x="10" y="33"/>
                          <a:pt x="3" y="31"/>
                        </a:cubicBezTo>
                        <a:cubicBezTo>
                          <a:pt x="0" y="37"/>
                          <a:pt x="6" y="38"/>
                          <a:pt x="10" y="39"/>
                        </a:cubicBezTo>
                        <a:cubicBezTo>
                          <a:pt x="12" y="39"/>
                          <a:pt x="14" y="38"/>
                          <a:pt x="16" y="38"/>
                        </a:cubicBezTo>
                        <a:cubicBezTo>
                          <a:pt x="17" y="38"/>
                          <a:pt x="18" y="40"/>
                          <a:pt x="20" y="41"/>
                        </a:cubicBezTo>
                        <a:cubicBezTo>
                          <a:pt x="26" y="42"/>
                          <a:pt x="39" y="41"/>
                          <a:pt x="42" y="33"/>
                        </a:cubicBezTo>
                        <a:cubicBezTo>
                          <a:pt x="43" y="29"/>
                          <a:pt x="40" y="24"/>
                          <a:pt x="38" y="20"/>
                        </a:cubicBezTo>
                        <a:cubicBezTo>
                          <a:pt x="37" y="16"/>
                          <a:pt x="37" y="9"/>
                          <a:pt x="35" y="6"/>
                        </a:cubicBezTo>
                        <a:cubicBezTo>
                          <a:pt x="30" y="0"/>
                          <a:pt x="21" y="4"/>
                          <a:pt x="15" y="0"/>
                        </a:cubicBezTo>
                        <a:cubicBezTo>
                          <a:pt x="18" y="4"/>
                          <a:pt x="20" y="9"/>
                          <a:pt x="23" y="12"/>
                        </a:cubicBezTo>
                        <a:cubicBezTo>
                          <a:pt x="25" y="14"/>
                          <a:pt x="28" y="15"/>
                          <a:pt x="29" y="17"/>
                        </a:cubicBezTo>
                      </a:path>
                    </a:pathLst>
                  </a:custGeom>
                  <a:solidFill>
                    <a:srgbClr val="FAFA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69" name="Freeform 654">
                    <a:extLst>
                      <a:ext uri="{FF2B5EF4-FFF2-40B4-BE49-F238E27FC236}">
                        <a16:creationId xmlns:a16="http://schemas.microsoft.com/office/drawing/2014/main" id="{4C655E2A-1890-4D9A-91DA-0759EFC319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0" y="1145"/>
                    <a:ext cx="38" cy="127"/>
                  </a:xfrm>
                  <a:custGeom>
                    <a:avLst/>
                    <a:gdLst>
                      <a:gd name="T0" fmla="*/ 52 w 21"/>
                      <a:gd name="T1" fmla="*/ 0 h 67"/>
                      <a:gd name="T2" fmla="*/ 9 w 21"/>
                      <a:gd name="T3" fmla="*/ 97 h 67"/>
                      <a:gd name="T4" fmla="*/ 56 w 21"/>
                      <a:gd name="T5" fmla="*/ 184 h 67"/>
                      <a:gd name="T6" fmla="*/ 56 w 21"/>
                      <a:gd name="T7" fmla="*/ 237 h 67"/>
                      <a:gd name="T8" fmla="*/ 69 w 21"/>
                      <a:gd name="T9" fmla="*/ 172 h 67"/>
                      <a:gd name="T10" fmla="*/ 45 w 21"/>
                      <a:gd name="T11" fmla="*/ 89 h 67"/>
                      <a:gd name="T12" fmla="*/ 62 w 21"/>
                      <a:gd name="T13" fmla="*/ 8 h 6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21" h="67">
                        <a:moveTo>
                          <a:pt x="16" y="0"/>
                        </a:moveTo>
                        <a:cubicBezTo>
                          <a:pt x="3" y="1"/>
                          <a:pt x="0" y="15"/>
                          <a:pt x="3" y="27"/>
                        </a:cubicBezTo>
                        <a:cubicBezTo>
                          <a:pt x="5" y="35"/>
                          <a:pt x="13" y="43"/>
                          <a:pt x="17" y="51"/>
                        </a:cubicBezTo>
                        <a:cubicBezTo>
                          <a:pt x="17" y="54"/>
                          <a:pt x="15" y="67"/>
                          <a:pt x="17" y="66"/>
                        </a:cubicBezTo>
                        <a:cubicBezTo>
                          <a:pt x="20" y="64"/>
                          <a:pt x="21" y="52"/>
                          <a:pt x="21" y="48"/>
                        </a:cubicBezTo>
                        <a:cubicBezTo>
                          <a:pt x="21" y="39"/>
                          <a:pt x="13" y="35"/>
                          <a:pt x="14" y="25"/>
                        </a:cubicBezTo>
                        <a:cubicBezTo>
                          <a:pt x="14" y="18"/>
                          <a:pt x="17" y="8"/>
                          <a:pt x="19" y="2"/>
                        </a:cubicBezTo>
                      </a:path>
                    </a:pathLst>
                  </a:custGeom>
                  <a:solidFill>
                    <a:srgbClr val="FAFA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70" name="Freeform 655">
                    <a:extLst>
                      <a:ext uri="{FF2B5EF4-FFF2-40B4-BE49-F238E27FC236}">
                        <a16:creationId xmlns:a16="http://schemas.microsoft.com/office/drawing/2014/main" id="{30B3F405-7910-4A0E-A706-38BF150858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7" y="1188"/>
                    <a:ext cx="120" cy="93"/>
                  </a:xfrm>
                  <a:custGeom>
                    <a:avLst/>
                    <a:gdLst>
                      <a:gd name="T0" fmla="*/ 100 w 67"/>
                      <a:gd name="T1" fmla="*/ 140 h 49"/>
                      <a:gd name="T2" fmla="*/ 167 w 67"/>
                      <a:gd name="T3" fmla="*/ 125 h 49"/>
                      <a:gd name="T4" fmla="*/ 215 w 67"/>
                      <a:gd name="T5" fmla="*/ 93 h 49"/>
                      <a:gd name="T6" fmla="*/ 177 w 67"/>
                      <a:gd name="T7" fmla="*/ 152 h 49"/>
                      <a:gd name="T8" fmla="*/ 102 w 67"/>
                      <a:gd name="T9" fmla="*/ 173 h 49"/>
                      <a:gd name="T10" fmla="*/ 77 w 67"/>
                      <a:gd name="T11" fmla="*/ 161 h 49"/>
                      <a:gd name="T12" fmla="*/ 45 w 67"/>
                      <a:gd name="T13" fmla="*/ 165 h 49"/>
                      <a:gd name="T14" fmla="*/ 20 w 67"/>
                      <a:gd name="T15" fmla="*/ 161 h 49"/>
                      <a:gd name="T16" fmla="*/ 0 w 67"/>
                      <a:gd name="T17" fmla="*/ 148 h 49"/>
                      <a:gd name="T18" fmla="*/ 70 w 67"/>
                      <a:gd name="T19" fmla="*/ 76 h 49"/>
                      <a:gd name="T20" fmla="*/ 125 w 67"/>
                      <a:gd name="T21" fmla="*/ 4 h 49"/>
                      <a:gd name="T22" fmla="*/ 113 w 67"/>
                      <a:gd name="T23" fmla="*/ 32 h 49"/>
                      <a:gd name="T24" fmla="*/ 81 w 67"/>
                      <a:gd name="T25" fmla="*/ 87 h 49"/>
                      <a:gd name="T26" fmla="*/ 73 w 67"/>
                      <a:gd name="T27" fmla="*/ 144 h 49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67" h="49">
                        <a:moveTo>
                          <a:pt x="31" y="39"/>
                        </a:moveTo>
                        <a:cubicBezTo>
                          <a:pt x="37" y="49"/>
                          <a:pt x="47" y="40"/>
                          <a:pt x="52" y="35"/>
                        </a:cubicBezTo>
                        <a:cubicBezTo>
                          <a:pt x="57" y="29"/>
                          <a:pt x="60" y="26"/>
                          <a:pt x="67" y="26"/>
                        </a:cubicBezTo>
                        <a:cubicBezTo>
                          <a:pt x="59" y="28"/>
                          <a:pt x="59" y="37"/>
                          <a:pt x="55" y="42"/>
                        </a:cubicBezTo>
                        <a:cubicBezTo>
                          <a:pt x="49" y="49"/>
                          <a:pt x="40" y="49"/>
                          <a:pt x="32" y="48"/>
                        </a:cubicBezTo>
                        <a:cubicBezTo>
                          <a:pt x="29" y="47"/>
                          <a:pt x="26" y="46"/>
                          <a:pt x="24" y="45"/>
                        </a:cubicBezTo>
                        <a:cubicBezTo>
                          <a:pt x="19" y="44"/>
                          <a:pt x="18" y="45"/>
                          <a:pt x="14" y="46"/>
                        </a:cubicBezTo>
                        <a:cubicBezTo>
                          <a:pt x="9" y="46"/>
                          <a:pt x="10" y="47"/>
                          <a:pt x="6" y="45"/>
                        </a:cubicBezTo>
                        <a:cubicBezTo>
                          <a:pt x="3" y="44"/>
                          <a:pt x="3" y="41"/>
                          <a:pt x="0" y="41"/>
                        </a:cubicBezTo>
                        <a:cubicBezTo>
                          <a:pt x="12" y="40"/>
                          <a:pt x="16" y="28"/>
                          <a:pt x="22" y="21"/>
                        </a:cubicBezTo>
                        <a:cubicBezTo>
                          <a:pt x="24" y="18"/>
                          <a:pt x="35" y="0"/>
                          <a:pt x="39" y="1"/>
                        </a:cubicBezTo>
                        <a:cubicBezTo>
                          <a:pt x="43" y="3"/>
                          <a:pt x="36" y="8"/>
                          <a:pt x="35" y="9"/>
                        </a:cubicBezTo>
                        <a:cubicBezTo>
                          <a:pt x="30" y="14"/>
                          <a:pt x="28" y="18"/>
                          <a:pt x="25" y="24"/>
                        </a:cubicBezTo>
                        <a:cubicBezTo>
                          <a:pt x="22" y="30"/>
                          <a:pt x="15" y="36"/>
                          <a:pt x="23" y="40"/>
                        </a:cubicBezTo>
                      </a:path>
                    </a:pathLst>
                  </a:custGeom>
                  <a:solidFill>
                    <a:srgbClr val="FAFA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71" name="Freeform 656">
                    <a:extLst>
                      <a:ext uri="{FF2B5EF4-FFF2-40B4-BE49-F238E27FC236}">
                        <a16:creationId xmlns:a16="http://schemas.microsoft.com/office/drawing/2014/main" id="{E5FB3F46-8B97-4179-A73E-02115785DD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1" y="1183"/>
                    <a:ext cx="23" cy="28"/>
                  </a:xfrm>
                  <a:custGeom>
                    <a:avLst/>
                    <a:gdLst>
                      <a:gd name="T0" fmla="*/ 25 w 13"/>
                      <a:gd name="T1" fmla="*/ 28 h 15"/>
                      <a:gd name="T2" fmla="*/ 32 w 13"/>
                      <a:gd name="T3" fmla="*/ 52 h 15"/>
                      <a:gd name="T4" fmla="*/ 4 w 13"/>
                      <a:gd name="T5" fmla="*/ 0 h 15"/>
                      <a:gd name="T6" fmla="*/ 19 w 13"/>
                      <a:gd name="T7" fmla="*/ 28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3" h="15">
                        <a:moveTo>
                          <a:pt x="8" y="8"/>
                        </a:moveTo>
                        <a:cubicBezTo>
                          <a:pt x="6" y="10"/>
                          <a:pt x="8" y="13"/>
                          <a:pt x="10" y="15"/>
                        </a:cubicBezTo>
                        <a:cubicBezTo>
                          <a:pt x="13" y="11"/>
                          <a:pt x="5" y="1"/>
                          <a:pt x="1" y="0"/>
                        </a:cubicBezTo>
                        <a:cubicBezTo>
                          <a:pt x="0" y="3"/>
                          <a:pt x="1" y="10"/>
                          <a:pt x="6" y="8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72" name="Freeform 657">
                    <a:extLst>
                      <a:ext uri="{FF2B5EF4-FFF2-40B4-BE49-F238E27FC236}">
                        <a16:creationId xmlns:a16="http://schemas.microsoft.com/office/drawing/2014/main" id="{18DB02FD-7813-4E28-A6E5-432AF14AC8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5" y="1232"/>
                    <a:ext cx="9" cy="11"/>
                  </a:xfrm>
                  <a:custGeom>
                    <a:avLst/>
                    <a:gdLst>
                      <a:gd name="T0" fmla="*/ 7 w 5"/>
                      <a:gd name="T1" fmla="*/ 0 h 6"/>
                      <a:gd name="T2" fmla="*/ 4 w 5"/>
                      <a:gd name="T3" fmla="*/ 17 h 6"/>
                      <a:gd name="T4" fmla="*/ 16 w 5"/>
                      <a:gd name="T5" fmla="*/ 7 h 6"/>
                      <a:gd name="T6" fmla="*/ 9 w 5"/>
                      <a:gd name="T7" fmla="*/ 7 h 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" h="6">
                        <a:moveTo>
                          <a:pt x="2" y="0"/>
                        </a:moveTo>
                        <a:cubicBezTo>
                          <a:pt x="1" y="1"/>
                          <a:pt x="0" y="3"/>
                          <a:pt x="1" y="5"/>
                        </a:cubicBezTo>
                        <a:cubicBezTo>
                          <a:pt x="3" y="6"/>
                          <a:pt x="5" y="5"/>
                          <a:pt x="5" y="2"/>
                        </a:cubicBezTo>
                        <a:cubicBezTo>
                          <a:pt x="4" y="1"/>
                          <a:pt x="4" y="2"/>
                          <a:pt x="3" y="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73" name="Freeform 658">
                    <a:extLst>
                      <a:ext uri="{FF2B5EF4-FFF2-40B4-BE49-F238E27FC236}">
                        <a16:creationId xmlns:a16="http://schemas.microsoft.com/office/drawing/2014/main" id="{35BB538A-38A3-4ACB-ABAF-83F8F0132D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0" y="1261"/>
                    <a:ext cx="14" cy="17"/>
                  </a:xfrm>
                  <a:custGeom>
                    <a:avLst/>
                    <a:gdLst>
                      <a:gd name="T0" fmla="*/ 12 w 8"/>
                      <a:gd name="T1" fmla="*/ 4 h 9"/>
                      <a:gd name="T2" fmla="*/ 12 w 8"/>
                      <a:gd name="T3" fmla="*/ 32 h 9"/>
                      <a:gd name="T4" fmla="*/ 12 w 8"/>
                      <a:gd name="T5" fmla="*/ 4 h 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" h="9">
                        <a:moveTo>
                          <a:pt x="4" y="1"/>
                        </a:moveTo>
                        <a:cubicBezTo>
                          <a:pt x="1" y="3"/>
                          <a:pt x="0" y="7"/>
                          <a:pt x="4" y="9"/>
                        </a:cubicBezTo>
                        <a:cubicBezTo>
                          <a:pt x="8" y="6"/>
                          <a:pt x="7" y="0"/>
                          <a:pt x="4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74" name="Freeform 659">
                    <a:extLst>
                      <a:ext uri="{FF2B5EF4-FFF2-40B4-BE49-F238E27FC236}">
                        <a16:creationId xmlns:a16="http://schemas.microsoft.com/office/drawing/2014/main" id="{4D532F9C-8EAD-4F6B-B5C0-09B9C52621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7" y="1181"/>
                    <a:ext cx="22" cy="22"/>
                  </a:xfrm>
                  <a:custGeom>
                    <a:avLst/>
                    <a:gdLst>
                      <a:gd name="T0" fmla="*/ 13 w 12"/>
                      <a:gd name="T1" fmla="*/ 13 h 12"/>
                      <a:gd name="T2" fmla="*/ 7 w 12"/>
                      <a:gd name="T3" fmla="*/ 13 h 12"/>
                      <a:gd name="T4" fmla="*/ 24 w 12"/>
                      <a:gd name="T5" fmla="*/ 33 h 12"/>
                      <a:gd name="T6" fmla="*/ 11 w 12"/>
                      <a:gd name="T7" fmla="*/ 13 h 1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2" h="12">
                        <a:moveTo>
                          <a:pt x="4" y="4"/>
                        </a:moveTo>
                        <a:cubicBezTo>
                          <a:pt x="4" y="4"/>
                          <a:pt x="3" y="4"/>
                          <a:pt x="2" y="4"/>
                        </a:cubicBezTo>
                        <a:cubicBezTo>
                          <a:pt x="0" y="7"/>
                          <a:pt x="3" y="12"/>
                          <a:pt x="7" y="10"/>
                        </a:cubicBezTo>
                        <a:cubicBezTo>
                          <a:pt x="12" y="7"/>
                          <a:pt x="7" y="0"/>
                          <a:pt x="3" y="4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75" name="Freeform 660">
                    <a:extLst>
                      <a:ext uri="{FF2B5EF4-FFF2-40B4-BE49-F238E27FC236}">
                        <a16:creationId xmlns:a16="http://schemas.microsoft.com/office/drawing/2014/main" id="{166DF7F9-C16A-47F9-B6CD-573C45D3B9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41" y="1164"/>
                    <a:ext cx="9" cy="7"/>
                  </a:xfrm>
                  <a:custGeom>
                    <a:avLst/>
                    <a:gdLst>
                      <a:gd name="T0" fmla="*/ 9 w 5"/>
                      <a:gd name="T1" fmla="*/ 7 h 4"/>
                      <a:gd name="T2" fmla="*/ 9 w 5"/>
                      <a:gd name="T3" fmla="*/ 12 h 4"/>
                      <a:gd name="T4" fmla="*/ 16 w 5"/>
                      <a:gd name="T5" fmla="*/ 4 h 4"/>
                      <a:gd name="T6" fmla="*/ 0 w 5"/>
                      <a:gd name="T7" fmla="*/ 9 h 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" h="4">
                        <a:moveTo>
                          <a:pt x="3" y="2"/>
                        </a:moveTo>
                        <a:cubicBezTo>
                          <a:pt x="2" y="3"/>
                          <a:pt x="2" y="4"/>
                          <a:pt x="3" y="4"/>
                        </a:cubicBezTo>
                        <a:cubicBezTo>
                          <a:pt x="4" y="3"/>
                          <a:pt x="4" y="2"/>
                          <a:pt x="5" y="1"/>
                        </a:cubicBezTo>
                        <a:cubicBezTo>
                          <a:pt x="2" y="0"/>
                          <a:pt x="1" y="1"/>
                          <a:pt x="0" y="3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76" name="Freeform 661">
                    <a:extLst>
                      <a:ext uri="{FF2B5EF4-FFF2-40B4-BE49-F238E27FC236}">
                        <a16:creationId xmlns:a16="http://schemas.microsoft.com/office/drawing/2014/main" id="{C4C46083-A4AA-42C0-B1A2-F83522D85B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18" y="1513"/>
                    <a:ext cx="20" cy="38"/>
                  </a:xfrm>
                  <a:custGeom>
                    <a:avLst/>
                    <a:gdLst>
                      <a:gd name="T0" fmla="*/ 7 w 11"/>
                      <a:gd name="T1" fmla="*/ 0 h 20"/>
                      <a:gd name="T2" fmla="*/ 9 w 11"/>
                      <a:gd name="T3" fmla="*/ 55 h 20"/>
                      <a:gd name="T4" fmla="*/ 36 w 11"/>
                      <a:gd name="T5" fmla="*/ 65 h 2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1" h="20">
                        <a:moveTo>
                          <a:pt x="2" y="0"/>
                        </a:moveTo>
                        <a:cubicBezTo>
                          <a:pt x="1" y="5"/>
                          <a:pt x="0" y="10"/>
                          <a:pt x="3" y="15"/>
                        </a:cubicBezTo>
                        <a:cubicBezTo>
                          <a:pt x="5" y="20"/>
                          <a:pt x="5" y="18"/>
                          <a:pt x="11" y="18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77" name="Freeform 662">
                    <a:extLst>
                      <a:ext uri="{FF2B5EF4-FFF2-40B4-BE49-F238E27FC236}">
                        <a16:creationId xmlns:a16="http://schemas.microsoft.com/office/drawing/2014/main" id="{196C73CA-9313-4598-A7FC-703D8B9183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1" y="1538"/>
                    <a:ext cx="1" cy="15"/>
                  </a:xfrm>
                  <a:custGeom>
                    <a:avLst/>
                    <a:gdLst>
                      <a:gd name="T0" fmla="*/ 1 w 1"/>
                      <a:gd name="T1" fmla="*/ 0 h 8"/>
                      <a:gd name="T2" fmla="*/ 0 w 1"/>
                      <a:gd name="T3" fmla="*/ 28 h 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" h="8">
                        <a:moveTo>
                          <a:pt x="1" y="0"/>
                        </a:moveTo>
                        <a:cubicBezTo>
                          <a:pt x="1" y="3"/>
                          <a:pt x="0" y="5"/>
                          <a:pt x="0" y="8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78" name="Freeform 663">
                    <a:extLst>
                      <a:ext uri="{FF2B5EF4-FFF2-40B4-BE49-F238E27FC236}">
                        <a16:creationId xmlns:a16="http://schemas.microsoft.com/office/drawing/2014/main" id="{D9FB9EB7-2C7A-4001-AD69-2F9842DFE1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7" y="1304"/>
                    <a:ext cx="198" cy="76"/>
                  </a:xfrm>
                  <a:custGeom>
                    <a:avLst/>
                    <a:gdLst>
                      <a:gd name="T0" fmla="*/ 7 w 111"/>
                      <a:gd name="T1" fmla="*/ 129 h 40"/>
                      <a:gd name="T2" fmla="*/ 9 w 111"/>
                      <a:gd name="T3" fmla="*/ 80 h 40"/>
                      <a:gd name="T4" fmla="*/ 7 w 111"/>
                      <a:gd name="T5" fmla="*/ 36 h 40"/>
                      <a:gd name="T6" fmla="*/ 36 w 111"/>
                      <a:gd name="T7" fmla="*/ 76 h 40"/>
                      <a:gd name="T8" fmla="*/ 93 w 111"/>
                      <a:gd name="T9" fmla="*/ 61 h 40"/>
                      <a:gd name="T10" fmla="*/ 134 w 111"/>
                      <a:gd name="T11" fmla="*/ 87 h 40"/>
                      <a:gd name="T12" fmla="*/ 191 w 111"/>
                      <a:gd name="T13" fmla="*/ 91 h 40"/>
                      <a:gd name="T14" fmla="*/ 257 w 111"/>
                      <a:gd name="T15" fmla="*/ 72 h 40"/>
                      <a:gd name="T16" fmla="*/ 289 w 111"/>
                      <a:gd name="T17" fmla="*/ 61 h 40"/>
                      <a:gd name="T18" fmla="*/ 289 w 111"/>
                      <a:gd name="T19" fmla="*/ 29 h 40"/>
                      <a:gd name="T20" fmla="*/ 332 w 111"/>
                      <a:gd name="T21" fmla="*/ 15 h 40"/>
                      <a:gd name="T22" fmla="*/ 353 w 111"/>
                      <a:gd name="T23" fmla="*/ 29 h 40"/>
                      <a:gd name="T24" fmla="*/ 328 w 111"/>
                      <a:gd name="T25" fmla="*/ 51 h 40"/>
                      <a:gd name="T26" fmla="*/ 287 w 111"/>
                      <a:gd name="T27" fmla="*/ 68 h 40"/>
                      <a:gd name="T28" fmla="*/ 223 w 111"/>
                      <a:gd name="T29" fmla="*/ 108 h 40"/>
                      <a:gd name="T30" fmla="*/ 146 w 111"/>
                      <a:gd name="T31" fmla="*/ 120 h 40"/>
                      <a:gd name="T32" fmla="*/ 80 w 111"/>
                      <a:gd name="T33" fmla="*/ 144 h 40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111" h="40">
                        <a:moveTo>
                          <a:pt x="2" y="36"/>
                        </a:moveTo>
                        <a:cubicBezTo>
                          <a:pt x="4" y="33"/>
                          <a:pt x="4" y="26"/>
                          <a:pt x="3" y="22"/>
                        </a:cubicBezTo>
                        <a:cubicBezTo>
                          <a:pt x="2" y="18"/>
                          <a:pt x="0" y="14"/>
                          <a:pt x="2" y="10"/>
                        </a:cubicBezTo>
                        <a:cubicBezTo>
                          <a:pt x="7" y="12"/>
                          <a:pt x="7" y="18"/>
                          <a:pt x="11" y="21"/>
                        </a:cubicBezTo>
                        <a:cubicBezTo>
                          <a:pt x="17" y="25"/>
                          <a:pt x="24" y="20"/>
                          <a:pt x="29" y="17"/>
                        </a:cubicBezTo>
                        <a:cubicBezTo>
                          <a:pt x="36" y="13"/>
                          <a:pt x="37" y="22"/>
                          <a:pt x="42" y="24"/>
                        </a:cubicBezTo>
                        <a:cubicBezTo>
                          <a:pt x="47" y="27"/>
                          <a:pt x="55" y="26"/>
                          <a:pt x="60" y="25"/>
                        </a:cubicBezTo>
                        <a:cubicBezTo>
                          <a:pt x="67" y="25"/>
                          <a:pt x="74" y="22"/>
                          <a:pt x="81" y="20"/>
                        </a:cubicBezTo>
                        <a:cubicBezTo>
                          <a:pt x="84" y="19"/>
                          <a:pt x="88" y="19"/>
                          <a:pt x="91" y="17"/>
                        </a:cubicBezTo>
                        <a:cubicBezTo>
                          <a:pt x="95" y="13"/>
                          <a:pt x="91" y="11"/>
                          <a:pt x="91" y="8"/>
                        </a:cubicBezTo>
                        <a:cubicBezTo>
                          <a:pt x="90" y="0"/>
                          <a:pt x="100" y="3"/>
                          <a:pt x="104" y="4"/>
                        </a:cubicBezTo>
                        <a:cubicBezTo>
                          <a:pt x="106" y="5"/>
                          <a:pt x="111" y="6"/>
                          <a:pt x="111" y="8"/>
                        </a:cubicBezTo>
                        <a:cubicBezTo>
                          <a:pt x="111" y="10"/>
                          <a:pt x="104" y="13"/>
                          <a:pt x="103" y="14"/>
                        </a:cubicBezTo>
                        <a:cubicBezTo>
                          <a:pt x="99" y="16"/>
                          <a:pt x="94" y="17"/>
                          <a:pt x="90" y="19"/>
                        </a:cubicBezTo>
                        <a:cubicBezTo>
                          <a:pt x="83" y="24"/>
                          <a:pt x="79" y="29"/>
                          <a:pt x="70" y="30"/>
                        </a:cubicBezTo>
                        <a:cubicBezTo>
                          <a:pt x="62" y="32"/>
                          <a:pt x="54" y="32"/>
                          <a:pt x="46" y="33"/>
                        </a:cubicBezTo>
                        <a:cubicBezTo>
                          <a:pt x="39" y="35"/>
                          <a:pt x="32" y="38"/>
                          <a:pt x="25" y="40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79" name="Freeform 664">
                    <a:extLst>
                      <a:ext uri="{FF2B5EF4-FFF2-40B4-BE49-F238E27FC236}">
                        <a16:creationId xmlns:a16="http://schemas.microsoft.com/office/drawing/2014/main" id="{EEA6FD2C-96C3-4CF7-BF5B-E2E1222255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1" y="1316"/>
                    <a:ext cx="66" cy="43"/>
                  </a:xfrm>
                  <a:custGeom>
                    <a:avLst/>
                    <a:gdLst>
                      <a:gd name="T0" fmla="*/ 45 w 37"/>
                      <a:gd name="T1" fmla="*/ 0 h 23"/>
                      <a:gd name="T2" fmla="*/ 82 w 37"/>
                      <a:gd name="T3" fmla="*/ 11 h 23"/>
                      <a:gd name="T4" fmla="*/ 118 w 37"/>
                      <a:gd name="T5" fmla="*/ 36 h 23"/>
                      <a:gd name="T6" fmla="*/ 70 w 37"/>
                      <a:gd name="T7" fmla="*/ 28 h 23"/>
                      <a:gd name="T8" fmla="*/ 45 w 37"/>
                      <a:gd name="T9" fmla="*/ 56 h 23"/>
                      <a:gd name="T10" fmla="*/ 16 w 37"/>
                      <a:gd name="T11" fmla="*/ 69 h 23"/>
                      <a:gd name="T12" fmla="*/ 7 w 37"/>
                      <a:gd name="T13" fmla="*/ 32 h 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7" h="23">
                        <a:moveTo>
                          <a:pt x="14" y="0"/>
                        </a:moveTo>
                        <a:cubicBezTo>
                          <a:pt x="18" y="2"/>
                          <a:pt x="22" y="1"/>
                          <a:pt x="26" y="3"/>
                        </a:cubicBezTo>
                        <a:cubicBezTo>
                          <a:pt x="29" y="5"/>
                          <a:pt x="36" y="7"/>
                          <a:pt x="37" y="10"/>
                        </a:cubicBezTo>
                        <a:cubicBezTo>
                          <a:pt x="32" y="10"/>
                          <a:pt x="27" y="8"/>
                          <a:pt x="22" y="8"/>
                        </a:cubicBezTo>
                        <a:cubicBezTo>
                          <a:pt x="16" y="9"/>
                          <a:pt x="16" y="12"/>
                          <a:pt x="14" y="16"/>
                        </a:cubicBezTo>
                        <a:cubicBezTo>
                          <a:pt x="12" y="21"/>
                          <a:pt x="10" y="23"/>
                          <a:pt x="5" y="20"/>
                        </a:cubicBezTo>
                        <a:cubicBezTo>
                          <a:pt x="0" y="18"/>
                          <a:pt x="2" y="14"/>
                          <a:pt x="2" y="9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80" name="Freeform 665">
                    <a:extLst>
                      <a:ext uri="{FF2B5EF4-FFF2-40B4-BE49-F238E27FC236}">
                        <a16:creationId xmlns:a16="http://schemas.microsoft.com/office/drawing/2014/main" id="{E4B1DFA7-73A5-401E-8039-544C893D12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82" y="1363"/>
                    <a:ext cx="32" cy="55"/>
                  </a:xfrm>
                  <a:custGeom>
                    <a:avLst/>
                    <a:gdLst>
                      <a:gd name="T0" fmla="*/ 9 w 18"/>
                      <a:gd name="T1" fmla="*/ 0 h 29"/>
                      <a:gd name="T2" fmla="*/ 21 w 18"/>
                      <a:gd name="T3" fmla="*/ 51 h 29"/>
                      <a:gd name="T4" fmla="*/ 0 w 18"/>
                      <a:gd name="T5" fmla="*/ 80 h 29"/>
                      <a:gd name="T6" fmla="*/ 28 w 18"/>
                      <a:gd name="T7" fmla="*/ 104 h 29"/>
                      <a:gd name="T8" fmla="*/ 44 w 18"/>
                      <a:gd name="T9" fmla="*/ 51 h 29"/>
                      <a:gd name="T10" fmla="*/ 53 w 18"/>
                      <a:gd name="T11" fmla="*/ 44 h 29"/>
                      <a:gd name="T12" fmla="*/ 28 w 18"/>
                      <a:gd name="T13" fmla="*/ 21 h 2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8" h="29">
                        <a:moveTo>
                          <a:pt x="3" y="0"/>
                        </a:moveTo>
                        <a:cubicBezTo>
                          <a:pt x="5" y="5"/>
                          <a:pt x="10" y="8"/>
                          <a:pt x="7" y="14"/>
                        </a:cubicBezTo>
                        <a:cubicBezTo>
                          <a:pt x="5" y="18"/>
                          <a:pt x="1" y="19"/>
                          <a:pt x="0" y="22"/>
                        </a:cubicBezTo>
                        <a:cubicBezTo>
                          <a:pt x="4" y="24"/>
                          <a:pt x="9" y="24"/>
                          <a:pt x="9" y="29"/>
                        </a:cubicBezTo>
                        <a:cubicBezTo>
                          <a:pt x="7" y="23"/>
                          <a:pt x="10" y="18"/>
                          <a:pt x="14" y="14"/>
                        </a:cubicBezTo>
                        <a:cubicBezTo>
                          <a:pt x="16" y="13"/>
                          <a:pt x="17" y="14"/>
                          <a:pt x="17" y="12"/>
                        </a:cubicBezTo>
                        <a:cubicBezTo>
                          <a:pt x="18" y="8"/>
                          <a:pt x="11" y="7"/>
                          <a:pt x="9" y="6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81" name="Freeform 666">
                    <a:extLst>
                      <a:ext uri="{FF2B5EF4-FFF2-40B4-BE49-F238E27FC236}">
                        <a16:creationId xmlns:a16="http://schemas.microsoft.com/office/drawing/2014/main" id="{60DB9435-FC00-41C1-9DDF-08C521226A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0" y="1289"/>
                    <a:ext cx="122" cy="48"/>
                  </a:xfrm>
                  <a:custGeom>
                    <a:avLst/>
                    <a:gdLst>
                      <a:gd name="T0" fmla="*/ 196 w 68"/>
                      <a:gd name="T1" fmla="*/ 92 h 25"/>
                      <a:gd name="T2" fmla="*/ 117 w 68"/>
                      <a:gd name="T3" fmla="*/ 33 h 25"/>
                      <a:gd name="T4" fmla="*/ 52 w 68"/>
                      <a:gd name="T5" fmla="*/ 36 h 25"/>
                      <a:gd name="T6" fmla="*/ 0 w 68"/>
                      <a:gd name="T7" fmla="*/ 48 h 25"/>
                      <a:gd name="T8" fmla="*/ 74 w 68"/>
                      <a:gd name="T9" fmla="*/ 23 h 25"/>
                      <a:gd name="T10" fmla="*/ 109 w 68"/>
                      <a:gd name="T11" fmla="*/ 12 h 25"/>
                      <a:gd name="T12" fmla="*/ 133 w 68"/>
                      <a:gd name="T13" fmla="*/ 12 h 25"/>
                      <a:gd name="T14" fmla="*/ 158 w 68"/>
                      <a:gd name="T15" fmla="*/ 8 h 25"/>
                      <a:gd name="T16" fmla="*/ 210 w 68"/>
                      <a:gd name="T17" fmla="*/ 56 h 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8" h="25">
                        <a:moveTo>
                          <a:pt x="61" y="25"/>
                        </a:moveTo>
                        <a:cubicBezTo>
                          <a:pt x="68" y="13"/>
                          <a:pt x="43" y="7"/>
                          <a:pt x="36" y="9"/>
                        </a:cubicBezTo>
                        <a:cubicBezTo>
                          <a:pt x="29" y="10"/>
                          <a:pt x="23" y="10"/>
                          <a:pt x="16" y="10"/>
                        </a:cubicBezTo>
                        <a:cubicBezTo>
                          <a:pt x="10" y="10"/>
                          <a:pt x="5" y="11"/>
                          <a:pt x="0" y="13"/>
                        </a:cubicBezTo>
                        <a:cubicBezTo>
                          <a:pt x="6" y="6"/>
                          <a:pt x="16" y="9"/>
                          <a:pt x="23" y="6"/>
                        </a:cubicBezTo>
                        <a:cubicBezTo>
                          <a:pt x="28" y="4"/>
                          <a:pt x="29" y="0"/>
                          <a:pt x="34" y="3"/>
                        </a:cubicBezTo>
                        <a:cubicBezTo>
                          <a:pt x="38" y="4"/>
                          <a:pt x="37" y="4"/>
                          <a:pt x="41" y="3"/>
                        </a:cubicBezTo>
                        <a:cubicBezTo>
                          <a:pt x="43" y="3"/>
                          <a:pt x="47" y="2"/>
                          <a:pt x="49" y="2"/>
                        </a:cubicBezTo>
                        <a:cubicBezTo>
                          <a:pt x="54" y="2"/>
                          <a:pt x="63" y="12"/>
                          <a:pt x="65" y="15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82" name="Freeform 667">
                    <a:extLst>
                      <a:ext uri="{FF2B5EF4-FFF2-40B4-BE49-F238E27FC236}">
                        <a16:creationId xmlns:a16="http://schemas.microsoft.com/office/drawing/2014/main" id="{FB4FC06A-F4FC-4D39-956A-187A49FEB4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7" y="1253"/>
                    <a:ext cx="21" cy="72"/>
                  </a:xfrm>
                  <a:custGeom>
                    <a:avLst/>
                    <a:gdLst>
                      <a:gd name="T0" fmla="*/ 25 w 12"/>
                      <a:gd name="T1" fmla="*/ 47 h 38"/>
                      <a:gd name="T2" fmla="*/ 0 w 12"/>
                      <a:gd name="T3" fmla="*/ 64 h 38"/>
                      <a:gd name="T4" fmla="*/ 9 w 12"/>
                      <a:gd name="T5" fmla="*/ 100 h 38"/>
                      <a:gd name="T6" fmla="*/ 19 w 12"/>
                      <a:gd name="T7" fmla="*/ 136 h 38"/>
                      <a:gd name="T8" fmla="*/ 19 w 12"/>
                      <a:gd name="T9" fmla="*/ 89 h 38"/>
                      <a:gd name="T10" fmla="*/ 28 w 12"/>
                      <a:gd name="T11" fmla="*/ 57 h 38"/>
                      <a:gd name="T12" fmla="*/ 28 w 12"/>
                      <a:gd name="T13" fmla="*/ 0 h 38"/>
                      <a:gd name="T14" fmla="*/ 19 w 12"/>
                      <a:gd name="T15" fmla="*/ 51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2" h="38">
                        <a:moveTo>
                          <a:pt x="8" y="13"/>
                        </a:moveTo>
                        <a:cubicBezTo>
                          <a:pt x="4" y="14"/>
                          <a:pt x="1" y="13"/>
                          <a:pt x="0" y="18"/>
                        </a:cubicBezTo>
                        <a:cubicBezTo>
                          <a:pt x="0" y="21"/>
                          <a:pt x="2" y="25"/>
                          <a:pt x="3" y="28"/>
                        </a:cubicBezTo>
                        <a:cubicBezTo>
                          <a:pt x="4" y="31"/>
                          <a:pt x="4" y="35"/>
                          <a:pt x="6" y="38"/>
                        </a:cubicBezTo>
                        <a:cubicBezTo>
                          <a:pt x="6" y="34"/>
                          <a:pt x="4" y="29"/>
                          <a:pt x="6" y="25"/>
                        </a:cubicBezTo>
                        <a:cubicBezTo>
                          <a:pt x="7" y="21"/>
                          <a:pt x="9" y="21"/>
                          <a:pt x="9" y="16"/>
                        </a:cubicBezTo>
                        <a:cubicBezTo>
                          <a:pt x="9" y="11"/>
                          <a:pt x="12" y="5"/>
                          <a:pt x="9" y="0"/>
                        </a:cubicBezTo>
                        <a:cubicBezTo>
                          <a:pt x="7" y="5"/>
                          <a:pt x="11" y="11"/>
                          <a:pt x="6" y="14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83" name="Freeform 668">
                    <a:extLst>
                      <a:ext uri="{FF2B5EF4-FFF2-40B4-BE49-F238E27FC236}">
                        <a16:creationId xmlns:a16="http://schemas.microsoft.com/office/drawing/2014/main" id="{CCB61824-CE08-45A4-A17A-87E8CB5974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8" y="1582"/>
                    <a:ext cx="125" cy="156"/>
                  </a:xfrm>
                  <a:custGeom>
                    <a:avLst/>
                    <a:gdLst>
                      <a:gd name="T0" fmla="*/ 113 w 70"/>
                      <a:gd name="T1" fmla="*/ 0 h 82"/>
                      <a:gd name="T2" fmla="*/ 179 w 70"/>
                      <a:gd name="T3" fmla="*/ 4 h 82"/>
                      <a:gd name="T4" fmla="*/ 207 w 70"/>
                      <a:gd name="T5" fmla="*/ 4 h 82"/>
                      <a:gd name="T6" fmla="*/ 216 w 70"/>
                      <a:gd name="T7" fmla="*/ 15 h 82"/>
                      <a:gd name="T8" fmla="*/ 204 w 70"/>
                      <a:gd name="T9" fmla="*/ 116 h 82"/>
                      <a:gd name="T10" fmla="*/ 175 w 70"/>
                      <a:gd name="T11" fmla="*/ 261 h 82"/>
                      <a:gd name="T12" fmla="*/ 146 w 70"/>
                      <a:gd name="T13" fmla="*/ 276 h 82"/>
                      <a:gd name="T14" fmla="*/ 113 w 70"/>
                      <a:gd name="T15" fmla="*/ 285 h 82"/>
                      <a:gd name="T16" fmla="*/ 113 w 70"/>
                      <a:gd name="T17" fmla="*/ 285 h 82"/>
                      <a:gd name="T18" fmla="*/ 80 w 70"/>
                      <a:gd name="T19" fmla="*/ 276 h 82"/>
                      <a:gd name="T20" fmla="*/ 48 w 70"/>
                      <a:gd name="T21" fmla="*/ 261 h 82"/>
                      <a:gd name="T22" fmla="*/ 20 w 70"/>
                      <a:gd name="T23" fmla="*/ 116 h 82"/>
                      <a:gd name="T24" fmla="*/ 7 w 70"/>
                      <a:gd name="T25" fmla="*/ 15 h 82"/>
                      <a:gd name="T26" fmla="*/ 20 w 70"/>
                      <a:gd name="T27" fmla="*/ 4 h 82"/>
                      <a:gd name="T28" fmla="*/ 48 w 70"/>
                      <a:gd name="T29" fmla="*/ 4 h 82"/>
                      <a:gd name="T30" fmla="*/ 113 w 70"/>
                      <a:gd name="T31" fmla="*/ 0 h 82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70" h="82">
                        <a:moveTo>
                          <a:pt x="35" y="0"/>
                        </a:moveTo>
                        <a:cubicBezTo>
                          <a:pt x="44" y="0"/>
                          <a:pt x="50" y="1"/>
                          <a:pt x="56" y="1"/>
                        </a:cubicBezTo>
                        <a:cubicBezTo>
                          <a:pt x="60" y="2"/>
                          <a:pt x="63" y="0"/>
                          <a:pt x="65" y="1"/>
                        </a:cubicBezTo>
                        <a:cubicBezTo>
                          <a:pt x="67" y="1"/>
                          <a:pt x="68" y="3"/>
                          <a:pt x="68" y="4"/>
                        </a:cubicBezTo>
                        <a:cubicBezTo>
                          <a:pt x="70" y="14"/>
                          <a:pt x="68" y="23"/>
                          <a:pt x="64" y="32"/>
                        </a:cubicBezTo>
                        <a:cubicBezTo>
                          <a:pt x="60" y="42"/>
                          <a:pt x="55" y="59"/>
                          <a:pt x="55" y="72"/>
                        </a:cubicBezTo>
                        <a:cubicBezTo>
                          <a:pt x="55" y="77"/>
                          <a:pt x="49" y="79"/>
                          <a:pt x="46" y="76"/>
                        </a:cubicBezTo>
                        <a:cubicBezTo>
                          <a:pt x="45" y="80"/>
                          <a:pt x="38" y="82"/>
                          <a:pt x="35" y="79"/>
                        </a:cubicBezTo>
                        <a:cubicBezTo>
                          <a:pt x="35" y="79"/>
                          <a:pt x="35" y="79"/>
                          <a:pt x="35" y="79"/>
                        </a:cubicBezTo>
                        <a:cubicBezTo>
                          <a:pt x="32" y="82"/>
                          <a:pt x="26" y="80"/>
                          <a:pt x="25" y="76"/>
                        </a:cubicBezTo>
                        <a:cubicBezTo>
                          <a:pt x="21" y="79"/>
                          <a:pt x="15" y="77"/>
                          <a:pt x="15" y="72"/>
                        </a:cubicBezTo>
                        <a:cubicBezTo>
                          <a:pt x="15" y="59"/>
                          <a:pt x="11" y="42"/>
                          <a:pt x="6" y="32"/>
                        </a:cubicBezTo>
                        <a:cubicBezTo>
                          <a:pt x="2" y="23"/>
                          <a:pt x="0" y="14"/>
                          <a:pt x="2" y="4"/>
                        </a:cubicBezTo>
                        <a:cubicBezTo>
                          <a:pt x="3" y="3"/>
                          <a:pt x="3" y="1"/>
                          <a:pt x="6" y="1"/>
                        </a:cubicBezTo>
                        <a:cubicBezTo>
                          <a:pt x="8" y="0"/>
                          <a:pt x="11" y="2"/>
                          <a:pt x="15" y="1"/>
                        </a:cubicBezTo>
                        <a:cubicBezTo>
                          <a:pt x="20" y="1"/>
                          <a:pt x="27" y="0"/>
                          <a:pt x="35" y="0"/>
                        </a:cubicBezTo>
                      </a:path>
                    </a:pathLst>
                  </a:custGeom>
                  <a:solidFill>
                    <a:srgbClr val="FEEA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84" name="Freeform 669">
                    <a:extLst>
                      <a:ext uri="{FF2B5EF4-FFF2-40B4-BE49-F238E27FC236}">
                        <a16:creationId xmlns:a16="http://schemas.microsoft.com/office/drawing/2014/main" id="{A09418B8-E58A-429A-922F-2AFAF6B9D0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8" y="1582"/>
                    <a:ext cx="125" cy="156"/>
                  </a:xfrm>
                  <a:custGeom>
                    <a:avLst/>
                    <a:gdLst>
                      <a:gd name="T0" fmla="*/ 113 w 70"/>
                      <a:gd name="T1" fmla="*/ 0 h 82"/>
                      <a:gd name="T2" fmla="*/ 179 w 70"/>
                      <a:gd name="T3" fmla="*/ 4 h 82"/>
                      <a:gd name="T4" fmla="*/ 207 w 70"/>
                      <a:gd name="T5" fmla="*/ 4 h 82"/>
                      <a:gd name="T6" fmla="*/ 216 w 70"/>
                      <a:gd name="T7" fmla="*/ 15 h 82"/>
                      <a:gd name="T8" fmla="*/ 204 w 70"/>
                      <a:gd name="T9" fmla="*/ 116 h 82"/>
                      <a:gd name="T10" fmla="*/ 175 w 70"/>
                      <a:gd name="T11" fmla="*/ 261 h 82"/>
                      <a:gd name="T12" fmla="*/ 146 w 70"/>
                      <a:gd name="T13" fmla="*/ 276 h 82"/>
                      <a:gd name="T14" fmla="*/ 113 w 70"/>
                      <a:gd name="T15" fmla="*/ 285 h 82"/>
                      <a:gd name="T16" fmla="*/ 113 w 70"/>
                      <a:gd name="T17" fmla="*/ 285 h 82"/>
                      <a:gd name="T18" fmla="*/ 80 w 70"/>
                      <a:gd name="T19" fmla="*/ 276 h 82"/>
                      <a:gd name="T20" fmla="*/ 48 w 70"/>
                      <a:gd name="T21" fmla="*/ 261 h 82"/>
                      <a:gd name="T22" fmla="*/ 20 w 70"/>
                      <a:gd name="T23" fmla="*/ 116 h 82"/>
                      <a:gd name="T24" fmla="*/ 7 w 70"/>
                      <a:gd name="T25" fmla="*/ 15 h 82"/>
                      <a:gd name="T26" fmla="*/ 20 w 70"/>
                      <a:gd name="T27" fmla="*/ 4 h 82"/>
                      <a:gd name="T28" fmla="*/ 48 w 70"/>
                      <a:gd name="T29" fmla="*/ 4 h 82"/>
                      <a:gd name="T30" fmla="*/ 113 w 70"/>
                      <a:gd name="T31" fmla="*/ 0 h 82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70" h="82">
                        <a:moveTo>
                          <a:pt x="35" y="0"/>
                        </a:moveTo>
                        <a:cubicBezTo>
                          <a:pt x="44" y="0"/>
                          <a:pt x="50" y="1"/>
                          <a:pt x="56" y="1"/>
                        </a:cubicBezTo>
                        <a:cubicBezTo>
                          <a:pt x="60" y="2"/>
                          <a:pt x="63" y="0"/>
                          <a:pt x="65" y="1"/>
                        </a:cubicBezTo>
                        <a:cubicBezTo>
                          <a:pt x="67" y="1"/>
                          <a:pt x="68" y="3"/>
                          <a:pt x="68" y="4"/>
                        </a:cubicBezTo>
                        <a:cubicBezTo>
                          <a:pt x="70" y="14"/>
                          <a:pt x="68" y="23"/>
                          <a:pt x="64" y="32"/>
                        </a:cubicBezTo>
                        <a:cubicBezTo>
                          <a:pt x="60" y="42"/>
                          <a:pt x="55" y="59"/>
                          <a:pt x="55" y="72"/>
                        </a:cubicBezTo>
                        <a:cubicBezTo>
                          <a:pt x="55" y="77"/>
                          <a:pt x="49" y="79"/>
                          <a:pt x="46" y="76"/>
                        </a:cubicBezTo>
                        <a:cubicBezTo>
                          <a:pt x="45" y="80"/>
                          <a:pt x="38" y="82"/>
                          <a:pt x="35" y="79"/>
                        </a:cubicBezTo>
                        <a:cubicBezTo>
                          <a:pt x="35" y="79"/>
                          <a:pt x="35" y="79"/>
                          <a:pt x="35" y="79"/>
                        </a:cubicBezTo>
                        <a:cubicBezTo>
                          <a:pt x="32" y="82"/>
                          <a:pt x="26" y="80"/>
                          <a:pt x="25" y="76"/>
                        </a:cubicBezTo>
                        <a:cubicBezTo>
                          <a:pt x="21" y="79"/>
                          <a:pt x="15" y="77"/>
                          <a:pt x="15" y="72"/>
                        </a:cubicBezTo>
                        <a:cubicBezTo>
                          <a:pt x="15" y="59"/>
                          <a:pt x="11" y="42"/>
                          <a:pt x="6" y="32"/>
                        </a:cubicBezTo>
                        <a:cubicBezTo>
                          <a:pt x="2" y="23"/>
                          <a:pt x="0" y="14"/>
                          <a:pt x="2" y="4"/>
                        </a:cubicBezTo>
                        <a:cubicBezTo>
                          <a:pt x="3" y="3"/>
                          <a:pt x="3" y="1"/>
                          <a:pt x="6" y="1"/>
                        </a:cubicBezTo>
                        <a:cubicBezTo>
                          <a:pt x="8" y="0"/>
                          <a:pt x="11" y="2"/>
                          <a:pt x="15" y="1"/>
                        </a:cubicBezTo>
                        <a:cubicBezTo>
                          <a:pt x="20" y="1"/>
                          <a:pt x="27" y="0"/>
                          <a:pt x="35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85" name="Freeform 670">
                    <a:extLst>
                      <a:ext uri="{FF2B5EF4-FFF2-40B4-BE49-F238E27FC236}">
                        <a16:creationId xmlns:a16="http://schemas.microsoft.com/office/drawing/2014/main" id="{2CCFAD4D-A516-4C35-B023-3382A51AF4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3" y="1580"/>
                    <a:ext cx="29" cy="152"/>
                  </a:xfrm>
                  <a:custGeom>
                    <a:avLst/>
                    <a:gdLst>
                      <a:gd name="T0" fmla="*/ 7 w 16"/>
                      <a:gd name="T1" fmla="*/ 15 h 80"/>
                      <a:gd name="T2" fmla="*/ 36 w 16"/>
                      <a:gd name="T3" fmla="*/ 57 h 80"/>
                      <a:gd name="T4" fmla="*/ 44 w 16"/>
                      <a:gd name="T5" fmla="*/ 213 h 80"/>
                      <a:gd name="T6" fmla="*/ 49 w 16"/>
                      <a:gd name="T7" fmla="*/ 289 h 80"/>
                      <a:gd name="T8" fmla="*/ 53 w 16"/>
                      <a:gd name="T9" fmla="*/ 65 h 80"/>
                      <a:gd name="T10" fmla="*/ 49 w 16"/>
                      <a:gd name="T11" fmla="*/ 0 h 80"/>
                      <a:gd name="T12" fmla="*/ 0 w 16"/>
                      <a:gd name="T13" fmla="*/ 4 h 80"/>
                      <a:gd name="T14" fmla="*/ 0 w 16"/>
                      <a:gd name="T15" fmla="*/ 15 h 8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6" h="80">
                        <a:moveTo>
                          <a:pt x="2" y="4"/>
                        </a:moveTo>
                        <a:cubicBezTo>
                          <a:pt x="6" y="4"/>
                          <a:pt x="11" y="7"/>
                          <a:pt x="11" y="16"/>
                        </a:cubicBezTo>
                        <a:cubicBezTo>
                          <a:pt x="12" y="25"/>
                          <a:pt x="13" y="50"/>
                          <a:pt x="13" y="59"/>
                        </a:cubicBezTo>
                        <a:cubicBezTo>
                          <a:pt x="13" y="68"/>
                          <a:pt x="15" y="80"/>
                          <a:pt x="15" y="80"/>
                        </a:cubicBezTo>
                        <a:cubicBezTo>
                          <a:pt x="15" y="80"/>
                          <a:pt x="16" y="27"/>
                          <a:pt x="16" y="18"/>
                        </a:cubicBezTo>
                        <a:cubicBezTo>
                          <a:pt x="15" y="8"/>
                          <a:pt x="15" y="0"/>
                          <a:pt x="15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</a:path>
                    </a:pathLst>
                  </a:custGeom>
                  <a:solidFill>
                    <a:srgbClr val="FDDF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86" name="Freeform 671">
                    <a:extLst>
                      <a:ext uri="{FF2B5EF4-FFF2-40B4-BE49-F238E27FC236}">
                        <a16:creationId xmlns:a16="http://schemas.microsoft.com/office/drawing/2014/main" id="{63077294-9C4C-46A9-8FD5-A4F0E05262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6" y="1584"/>
                    <a:ext cx="26" cy="142"/>
                  </a:xfrm>
                  <a:custGeom>
                    <a:avLst/>
                    <a:gdLst>
                      <a:gd name="T0" fmla="*/ 0 w 15"/>
                      <a:gd name="T1" fmla="*/ 8 h 75"/>
                      <a:gd name="T2" fmla="*/ 17 w 15"/>
                      <a:gd name="T3" fmla="*/ 17 h 75"/>
                      <a:gd name="T4" fmla="*/ 21 w 15"/>
                      <a:gd name="T5" fmla="*/ 40 h 75"/>
                      <a:gd name="T6" fmla="*/ 28 w 15"/>
                      <a:gd name="T7" fmla="*/ 117 h 75"/>
                      <a:gd name="T8" fmla="*/ 36 w 15"/>
                      <a:gd name="T9" fmla="*/ 208 h 75"/>
                      <a:gd name="T10" fmla="*/ 45 w 15"/>
                      <a:gd name="T11" fmla="*/ 269 h 75"/>
                      <a:gd name="T12" fmla="*/ 40 w 15"/>
                      <a:gd name="T13" fmla="*/ 165 h 75"/>
                      <a:gd name="T14" fmla="*/ 33 w 15"/>
                      <a:gd name="T15" fmla="*/ 89 h 75"/>
                      <a:gd name="T16" fmla="*/ 29 w 15"/>
                      <a:gd name="T17" fmla="*/ 0 h 75"/>
                      <a:gd name="T18" fmla="*/ 5 w 15"/>
                      <a:gd name="T19" fmla="*/ 0 h 7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5" h="75">
                        <a:moveTo>
                          <a:pt x="0" y="2"/>
                        </a:moveTo>
                        <a:cubicBezTo>
                          <a:pt x="3" y="2"/>
                          <a:pt x="5" y="3"/>
                          <a:pt x="6" y="5"/>
                        </a:cubicBezTo>
                        <a:cubicBezTo>
                          <a:pt x="6" y="7"/>
                          <a:pt x="7" y="11"/>
                          <a:pt x="7" y="11"/>
                        </a:cubicBezTo>
                        <a:cubicBezTo>
                          <a:pt x="7" y="11"/>
                          <a:pt x="7" y="24"/>
                          <a:pt x="9" y="33"/>
                        </a:cubicBezTo>
                        <a:cubicBezTo>
                          <a:pt x="12" y="43"/>
                          <a:pt x="12" y="53"/>
                          <a:pt x="12" y="58"/>
                        </a:cubicBezTo>
                        <a:cubicBezTo>
                          <a:pt x="13" y="62"/>
                          <a:pt x="15" y="75"/>
                          <a:pt x="15" y="75"/>
                        </a:cubicBezTo>
                        <a:cubicBezTo>
                          <a:pt x="13" y="46"/>
                          <a:pt x="13" y="46"/>
                          <a:pt x="13" y="46"/>
                        </a:cubicBezTo>
                        <a:cubicBezTo>
                          <a:pt x="13" y="46"/>
                          <a:pt x="12" y="31"/>
                          <a:pt x="11" y="25"/>
                        </a:cubicBezTo>
                        <a:cubicBezTo>
                          <a:pt x="9" y="20"/>
                          <a:pt x="7" y="5"/>
                          <a:pt x="10" y="0"/>
                        </a:cubicBezTo>
                        <a:cubicBezTo>
                          <a:pt x="10" y="0"/>
                          <a:pt x="4" y="1"/>
                          <a:pt x="2" y="0"/>
                        </a:cubicBezTo>
                      </a:path>
                    </a:pathLst>
                  </a:custGeom>
                  <a:solidFill>
                    <a:srgbClr val="FDDF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87" name="Freeform 672">
                    <a:extLst>
                      <a:ext uri="{FF2B5EF4-FFF2-40B4-BE49-F238E27FC236}">
                        <a16:creationId xmlns:a16="http://schemas.microsoft.com/office/drawing/2014/main" id="{A070D5D0-8A10-4EB9-BFBB-A2D14C6886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1" y="1582"/>
                    <a:ext cx="27" cy="66"/>
                  </a:xfrm>
                  <a:custGeom>
                    <a:avLst/>
                    <a:gdLst>
                      <a:gd name="T0" fmla="*/ 0 w 15"/>
                      <a:gd name="T1" fmla="*/ 11 h 35"/>
                      <a:gd name="T2" fmla="*/ 4 w 15"/>
                      <a:gd name="T3" fmla="*/ 8 h 35"/>
                      <a:gd name="T4" fmla="*/ 29 w 15"/>
                      <a:gd name="T5" fmla="*/ 4 h 35"/>
                      <a:gd name="T6" fmla="*/ 20 w 15"/>
                      <a:gd name="T7" fmla="*/ 60 h 35"/>
                      <a:gd name="T8" fmla="*/ 36 w 15"/>
                      <a:gd name="T9" fmla="*/ 107 h 35"/>
                      <a:gd name="T10" fmla="*/ 36 w 15"/>
                      <a:gd name="T11" fmla="*/ 121 h 35"/>
                      <a:gd name="T12" fmla="*/ 13 w 15"/>
                      <a:gd name="T13" fmla="*/ 92 h 35"/>
                      <a:gd name="T14" fmla="*/ 0 w 15"/>
                      <a:gd name="T15" fmla="*/ 32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5" h="35">
                        <a:moveTo>
                          <a:pt x="0" y="3"/>
                        </a:moveTo>
                        <a:cubicBezTo>
                          <a:pt x="0" y="3"/>
                          <a:pt x="0" y="2"/>
                          <a:pt x="1" y="2"/>
                        </a:cubicBezTo>
                        <a:cubicBezTo>
                          <a:pt x="3" y="0"/>
                          <a:pt x="6" y="1"/>
                          <a:pt x="9" y="1"/>
                        </a:cubicBezTo>
                        <a:cubicBezTo>
                          <a:pt x="7" y="4"/>
                          <a:pt x="5" y="11"/>
                          <a:pt x="6" y="17"/>
                        </a:cubicBezTo>
                        <a:cubicBezTo>
                          <a:pt x="8" y="23"/>
                          <a:pt x="7" y="25"/>
                          <a:pt x="11" y="30"/>
                        </a:cubicBezTo>
                        <a:cubicBezTo>
                          <a:pt x="15" y="35"/>
                          <a:pt x="11" y="34"/>
                          <a:pt x="11" y="34"/>
                        </a:cubicBezTo>
                        <a:cubicBezTo>
                          <a:pt x="11" y="34"/>
                          <a:pt x="7" y="33"/>
                          <a:pt x="4" y="26"/>
                        </a:cubicBezTo>
                        <a:cubicBezTo>
                          <a:pt x="2" y="22"/>
                          <a:pt x="0" y="12"/>
                          <a:pt x="0" y="9"/>
                        </a:cubicBezTo>
                      </a:path>
                    </a:pathLst>
                  </a:custGeom>
                  <a:solidFill>
                    <a:srgbClr val="FDDF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88" name="Freeform 673">
                    <a:extLst>
                      <a:ext uri="{FF2B5EF4-FFF2-40B4-BE49-F238E27FC236}">
                        <a16:creationId xmlns:a16="http://schemas.microsoft.com/office/drawing/2014/main" id="{A940E4FC-5E0D-4EEA-B282-E02F7784AF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6" y="1707"/>
                    <a:ext cx="16" cy="23"/>
                  </a:xfrm>
                  <a:custGeom>
                    <a:avLst/>
                    <a:gdLst>
                      <a:gd name="T0" fmla="*/ 4 w 9"/>
                      <a:gd name="T1" fmla="*/ 33 h 12"/>
                      <a:gd name="T2" fmla="*/ 21 w 9"/>
                      <a:gd name="T3" fmla="*/ 36 h 12"/>
                      <a:gd name="T4" fmla="*/ 25 w 9"/>
                      <a:gd name="T5" fmla="*/ 0 h 12"/>
                      <a:gd name="T6" fmla="*/ 0 w 9"/>
                      <a:gd name="T7" fmla="*/ 33 h 1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9" h="12">
                        <a:moveTo>
                          <a:pt x="1" y="9"/>
                        </a:moveTo>
                        <a:cubicBezTo>
                          <a:pt x="2" y="10"/>
                          <a:pt x="5" y="12"/>
                          <a:pt x="7" y="10"/>
                        </a:cubicBezTo>
                        <a:cubicBezTo>
                          <a:pt x="9" y="9"/>
                          <a:pt x="8" y="2"/>
                          <a:pt x="8" y="0"/>
                        </a:cubicBezTo>
                        <a:cubicBezTo>
                          <a:pt x="7" y="5"/>
                          <a:pt x="6" y="10"/>
                          <a:pt x="0" y="9"/>
                        </a:cubicBezTo>
                      </a:path>
                    </a:pathLst>
                  </a:custGeom>
                  <a:solidFill>
                    <a:srgbClr val="FDDF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89" name="Freeform 674">
                    <a:extLst>
                      <a:ext uri="{FF2B5EF4-FFF2-40B4-BE49-F238E27FC236}">
                        <a16:creationId xmlns:a16="http://schemas.microsoft.com/office/drawing/2014/main" id="{73514FBE-24AD-4E52-9480-08CDEE4ADD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6" y="1696"/>
                    <a:ext cx="14" cy="38"/>
                  </a:xfrm>
                  <a:custGeom>
                    <a:avLst/>
                    <a:gdLst>
                      <a:gd name="T0" fmla="*/ 0 w 8"/>
                      <a:gd name="T1" fmla="*/ 65 h 20"/>
                      <a:gd name="T2" fmla="*/ 16 w 8"/>
                      <a:gd name="T3" fmla="*/ 68 h 20"/>
                      <a:gd name="T4" fmla="*/ 25 w 8"/>
                      <a:gd name="T5" fmla="*/ 57 h 20"/>
                      <a:gd name="T6" fmla="*/ 21 w 8"/>
                      <a:gd name="T7" fmla="*/ 0 h 20"/>
                      <a:gd name="T8" fmla="*/ 7 w 8"/>
                      <a:gd name="T9" fmla="*/ 65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" h="20">
                        <a:moveTo>
                          <a:pt x="0" y="18"/>
                        </a:moveTo>
                        <a:cubicBezTo>
                          <a:pt x="2" y="19"/>
                          <a:pt x="3" y="19"/>
                          <a:pt x="5" y="19"/>
                        </a:cubicBezTo>
                        <a:cubicBezTo>
                          <a:pt x="7" y="19"/>
                          <a:pt x="8" y="18"/>
                          <a:pt x="8" y="16"/>
                        </a:cubicBezTo>
                        <a:cubicBezTo>
                          <a:pt x="8" y="11"/>
                          <a:pt x="6" y="6"/>
                          <a:pt x="7" y="0"/>
                        </a:cubicBezTo>
                        <a:cubicBezTo>
                          <a:pt x="6" y="3"/>
                          <a:pt x="7" y="20"/>
                          <a:pt x="2" y="18"/>
                        </a:cubicBezTo>
                      </a:path>
                    </a:pathLst>
                  </a:custGeom>
                  <a:solidFill>
                    <a:srgbClr val="FDDF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90" name="Freeform 675">
                    <a:extLst>
                      <a:ext uri="{FF2B5EF4-FFF2-40B4-BE49-F238E27FC236}">
                        <a16:creationId xmlns:a16="http://schemas.microsoft.com/office/drawing/2014/main" id="{5C44C3ED-05B2-4DD1-9085-7292D556C1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6" y="1709"/>
                    <a:ext cx="12" cy="25"/>
                  </a:xfrm>
                  <a:custGeom>
                    <a:avLst/>
                    <a:gdLst>
                      <a:gd name="T0" fmla="*/ 21 w 7"/>
                      <a:gd name="T1" fmla="*/ 0 h 13"/>
                      <a:gd name="T2" fmla="*/ 17 w 7"/>
                      <a:gd name="T3" fmla="*/ 37 h 13"/>
                      <a:gd name="T4" fmla="*/ 0 w 7"/>
                      <a:gd name="T5" fmla="*/ 44 h 13"/>
                      <a:gd name="T6" fmla="*/ 15 w 7"/>
                      <a:gd name="T7" fmla="*/ 25 h 13"/>
                      <a:gd name="T8" fmla="*/ 17 w 7"/>
                      <a:gd name="T9" fmla="*/ 4 h 1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" h="13">
                        <a:moveTo>
                          <a:pt x="7" y="0"/>
                        </a:moveTo>
                        <a:cubicBezTo>
                          <a:pt x="7" y="2"/>
                          <a:pt x="7" y="7"/>
                          <a:pt x="6" y="10"/>
                        </a:cubicBezTo>
                        <a:cubicBezTo>
                          <a:pt x="5" y="12"/>
                          <a:pt x="3" y="13"/>
                          <a:pt x="0" y="12"/>
                        </a:cubicBezTo>
                        <a:cubicBezTo>
                          <a:pt x="3" y="12"/>
                          <a:pt x="4" y="9"/>
                          <a:pt x="5" y="7"/>
                        </a:cubicBezTo>
                        <a:cubicBezTo>
                          <a:pt x="5" y="5"/>
                          <a:pt x="6" y="3"/>
                          <a:pt x="6" y="1"/>
                        </a:cubicBezTo>
                      </a:path>
                    </a:pathLst>
                  </a:custGeom>
                  <a:solidFill>
                    <a:srgbClr val="FDDF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91" name="Freeform 676">
                    <a:extLst>
                      <a:ext uri="{FF2B5EF4-FFF2-40B4-BE49-F238E27FC236}">
                        <a16:creationId xmlns:a16="http://schemas.microsoft.com/office/drawing/2014/main" id="{52D87095-7A78-4466-A879-5C1700C6B1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5" y="1574"/>
                    <a:ext cx="36" cy="152"/>
                  </a:xfrm>
                  <a:custGeom>
                    <a:avLst/>
                    <a:gdLst>
                      <a:gd name="T0" fmla="*/ 0 w 20"/>
                      <a:gd name="T1" fmla="*/ 289 h 80"/>
                      <a:gd name="T2" fmla="*/ 16 w 20"/>
                      <a:gd name="T3" fmla="*/ 277 h 80"/>
                      <a:gd name="T4" fmla="*/ 29 w 20"/>
                      <a:gd name="T5" fmla="*/ 181 h 80"/>
                      <a:gd name="T6" fmla="*/ 61 w 20"/>
                      <a:gd name="T7" fmla="*/ 44 h 80"/>
                      <a:gd name="T8" fmla="*/ 41 w 20"/>
                      <a:gd name="T9" fmla="*/ 19 h 80"/>
                      <a:gd name="T10" fmla="*/ 32 w 20"/>
                      <a:gd name="T11" fmla="*/ 19 h 80"/>
                      <a:gd name="T12" fmla="*/ 41 w 20"/>
                      <a:gd name="T13" fmla="*/ 87 h 80"/>
                      <a:gd name="T14" fmla="*/ 25 w 20"/>
                      <a:gd name="T15" fmla="*/ 127 h 80"/>
                      <a:gd name="T16" fmla="*/ 23 w 20"/>
                      <a:gd name="T17" fmla="*/ 160 h 80"/>
                      <a:gd name="T18" fmla="*/ 20 w 20"/>
                      <a:gd name="T19" fmla="*/ 196 h 80"/>
                      <a:gd name="T20" fmla="*/ 9 w 20"/>
                      <a:gd name="T21" fmla="*/ 274 h 80"/>
                      <a:gd name="T22" fmla="*/ 0 w 20"/>
                      <a:gd name="T23" fmla="*/ 289 h 8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20" h="80">
                        <a:moveTo>
                          <a:pt x="0" y="80"/>
                        </a:moveTo>
                        <a:cubicBezTo>
                          <a:pt x="1" y="80"/>
                          <a:pt x="4" y="79"/>
                          <a:pt x="5" y="77"/>
                        </a:cubicBezTo>
                        <a:cubicBezTo>
                          <a:pt x="6" y="75"/>
                          <a:pt x="5" y="64"/>
                          <a:pt x="9" y="50"/>
                        </a:cubicBezTo>
                        <a:cubicBezTo>
                          <a:pt x="14" y="36"/>
                          <a:pt x="20" y="24"/>
                          <a:pt x="19" y="12"/>
                        </a:cubicBezTo>
                        <a:cubicBezTo>
                          <a:pt x="18" y="0"/>
                          <a:pt x="15" y="5"/>
                          <a:pt x="13" y="5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cubicBezTo>
                          <a:pt x="11" y="7"/>
                          <a:pt x="15" y="14"/>
                          <a:pt x="13" y="24"/>
                        </a:cubicBezTo>
                        <a:cubicBezTo>
                          <a:pt x="10" y="34"/>
                          <a:pt x="8" y="35"/>
                          <a:pt x="8" y="35"/>
                        </a:cubicBezTo>
                        <a:cubicBezTo>
                          <a:pt x="8" y="35"/>
                          <a:pt x="6" y="42"/>
                          <a:pt x="7" y="44"/>
                        </a:cubicBezTo>
                        <a:cubicBezTo>
                          <a:pt x="7" y="45"/>
                          <a:pt x="7" y="48"/>
                          <a:pt x="6" y="54"/>
                        </a:cubicBezTo>
                        <a:cubicBezTo>
                          <a:pt x="5" y="61"/>
                          <a:pt x="4" y="73"/>
                          <a:pt x="3" y="76"/>
                        </a:cubicBezTo>
                        <a:cubicBezTo>
                          <a:pt x="1" y="80"/>
                          <a:pt x="1" y="80"/>
                          <a:pt x="0" y="80"/>
                        </a:cubicBezTo>
                        <a:close/>
                      </a:path>
                    </a:pathLst>
                  </a:custGeom>
                  <a:solidFill>
                    <a:srgbClr val="FDDF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92" name="Freeform 677">
                    <a:extLst>
                      <a:ext uri="{FF2B5EF4-FFF2-40B4-BE49-F238E27FC236}">
                        <a16:creationId xmlns:a16="http://schemas.microsoft.com/office/drawing/2014/main" id="{0755C707-9D19-45FB-A635-ED82AFE054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5" y="1584"/>
                    <a:ext cx="18" cy="11"/>
                  </a:xfrm>
                  <a:custGeom>
                    <a:avLst/>
                    <a:gdLst>
                      <a:gd name="T0" fmla="*/ 29 w 10"/>
                      <a:gd name="T1" fmla="*/ 4 h 6"/>
                      <a:gd name="T2" fmla="*/ 0 w 10"/>
                      <a:gd name="T3" fmla="*/ 0 h 6"/>
                      <a:gd name="T4" fmla="*/ 7 w 10"/>
                      <a:gd name="T5" fmla="*/ 11 h 6"/>
                      <a:gd name="T6" fmla="*/ 9 w 10"/>
                      <a:gd name="T7" fmla="*/ 20 h 6"/>
                      <a:gd name="T8" fmla="*/ 32 w 10"/>
                      <a:gd name="T9" fmla="*/ 13 h 6"/>
                      <a:gd name="T10" fmla="*/ 29 w 10"/>
                      <a:gd name="T11" fmla="*/ 4 h 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0" h="6">
                        <a:moveTo>
                          <a:pt x="9" y="1"/>
                        </a:moveTo>
                        <a:cubicBezTo>
                          <a:pt x="6" y="1"/>
                          <a:pt x="3" y="0"/>
                          <a:pt x="0" y="0"/>
                        </a:cubicBezTo>
                        <a:cubicBezTo>
                          <a:pt x="1" y="1"/>
                          <a:pt x="1" y="2"/>
                          <a:pt x="2" y="3"/>
                        </a:cubicBezTo>
                        <a:cubicBezTo>
                          <a:pt x="2" y="4"/>
                          <a:pt x="2" y="5"/>
                          <a:pt x="3" y="6"/>
                        </a:cubicBezTo>
                        <a:cubicBezTo>
                          <a:pt x="3" y="3"/>
                          <a:pt x="8" y="4"/>
                          <a:pt x="10" y="4"/>
                        </a:cubicBezTo>
                        <a:cubicBezTo>
                          <a:pt x="10" y="3"/>
                          <a:pt x="10" y="2"/>
                          <a:pt x="9" y="1"/>
                        </a:cubicBezTo>
                      </a:path>
                    </a:pathLst>
                  </a:custGeom>
                  <a:solidFill>
                    <a:srgbClr val="FDDF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93" name="Freeform 678">
                    <a:extLst>
                      <a:ext uri="{FF2B5EF4-FFF2-40B4-BE49-F238E27FC236}">
                        <a16:creationId xmlns:a16="http://schemas.microsoft.com/office/drawing/2014/main" id="{0C4A87ED-4862-4097-B6CA-AC4C92869C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2" y="1582"/>
                    <a:ext cx="29" cy="139"/>
                  </a:xfrm>
                  <a:custGeom>
                    <a:avLst/>
                    <a:gdLst>
                      <a:gd name="T0" fmla="*/ 0 w 16"/>
                      <a:gd name="T1" fmla="*/ 0 h 73"/>
                      <a:gd name="T2" fmla="*/ 24 w 16"/>
                      <a:gd name="T3" fmla="*/ 15 h 73"/>
                      <a:gd name="T4" fmla="*/ 36 w 16"/>
                      <a:gd name="T5" fmla="*/ 61 h 73"/>
                      <a:gd name="T6" fmla="*/ 27 w 16"/>
                      <a:gd name="T7" fmla="*/ 189 h 73"/>
                      <a:gd name="T8" fmla="*/ 27 w 16"/>
                      <a:gd name="T9" fmla="*/ 265 h 73"/>
                      <a:gd name="T10" fmla="*/ 29 w 16"/>
                      <a:gd name="T11" fmla="*/ 261 h 73"/>
                      <a:gd name="T12" fmla="*/ 40 w 16"/>
                      <a:gd name="T13" fmla="*/ 95 h 73"/>
                      <a:gd name="T14" fmla="*/ 40 w 16"/>
                      <a:gd name="T15" fmla="*/ 4 h 7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6" h="73">
                        <a:moveTo>
                          <a:pt x="0" y="0"/>
                        </a:moveTo>
                        <a:cubicBezTo>
                          <a:pt x="3" y="1"/>
                          <a:pt x="2" y="3"/>
                          <a:pt x="7" y="4"/>
                        </a:cubicBezTo>
                        <a:cubicBezTo>
                          <a:pt x="11" y="4"/>
                          <a:pt x="12" y="7"/>
                          <a:pt x="11" y="17"/>
                        </a:cubicBezTo>
                        <a:cubicBezTo>
                          <a:pt x="11" y="26"/>
                          <a:pt x="8" y="40"/>
                          <a:pt x="8" y="52"/>
                        </a:cubicBezTo>
                        <a:cubicBezTo>
                          <a:pt x="9" y="64"/>
                          <a:pt x="8" y="73"/>
                          <a:pt x="8" y="73"/>
                        </a:cubicBezTo>
                        <a:cubicBezTo>
                          <a:pt x="9" y="72"/>
                          <a:pt x="9" y="72"/>
                          <a:pt x="9" y="72"/>
                        </a:cubicBezTo>
                        <a:cubicBezTo>
                          <a:pt x="9" y="72"/>
                          <a:pt x="9" y="43"/>
                          <a:pt x="12" y="26"/>
                        </a:cubicBezTo>
                        <a:cubicBezTo>
                          <a:pt x="16" y="10"/>
                          <a:pt x="15" y="4"/>
                          <a:pt x="12" y="1"/>
                        </a:cubicBezTo>
                      </a:path>
                    </a:pathLst>
                  </a:custGeom>
                  <a:solidFill>
                    <a:srgbClr val="FDDF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94" name="Freeform 679">
                    <a:extLst>
                      <a:ext uri="{FF2B5EF4-FFF2-40B4-BE49-F238E27FC236}">
                        <a16:creationId xmlns:a16="http://schemas.microsoft.com/office/drawing/2014/main" id="{67822456-CE7B-4C84-834C-1E3A8EC42C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4" y="1601"/>
                    <a:ext cx="3" cy="118"/>
                  </a:xfrm>
                  <a:custGeom>
                    <a:avLst/>
                    <a:gdLst>
                      <a:gd name="T0" fmla="*/ 0 w 2"/>
                      <a:gd name="T1" fmla="*/ 0 h 62"/>
                      <a:gd name="T2" fmla="*/ 0 w 2"/>
                      <a:gd name="T3" fmla="*/ 120 h 62"/>
                      <a:gd name="T4" fmla="*/ 0 w 2"/>
                      <a:gd name="T5" fmla="*/ 225 h 62"/>
                      <a:gd name="T6" fmla="*/ 3 w 2"/>
                      <a:gd name="T7" fmla="*/ 112 h 62"/>
                      <a:gd name="T8" fmla="*/ 0 w 2"/>
                      <a:gd name="T9" fmla="*/ 0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" h="62">
                        <a:moveTo>
                          <a:pt x="0" y="0"/>
                        </a:moveTo>
                        <a:cubicBezTo>
                          <a:pt x="1" y="6"/>
                          <a:pt x="1" y="19"/>
                          <a:pt x="0" y="33"/>
                        </a:cubicBezTo>
                        <a:cubicBezTo>
                          <a:pt x="0" y="48"/>
                          <a:pt x="0" y="62"/>
                          <a:pt x="0" y="62"/>
                        </a:cubicBezTo>
                        <a:cubicBezTo>
                          <a:pt x="0" y="56"/>
                          <a:pt x="1" y="36"/>
                          <a:pt x="1" y="31"/>
                        </a:cubicBezTo>
                        <a:cubicBezTo>
                          <a:pt x="2" y="26"/>
                          <a:pt x="2" y="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95" name="Freeform 680">
                    <a:extLst>
                      <a:ext uri="{FF2B5EF4-FFF2-40B4-BE49-F238E27FC236}">
                        <a16:creationId xmlns:a16="http://schemas.microsoft.com/office/drawing/2014/main" id="{9D0AB107-C307-4EF9-828B-B6C0CA9200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3" y="1597"/>
                    <a:ext cx="11" cy="97"/>
                  </a:xfrm>
                  <a:custGeom>
                    <a:avLst/>
                    <a:gdLst>
                      <a:gd name="T0" fmla="*/ 4 w 6"/>
                      <a:gd name="T1" fmla="*/ 0 h 51"/>
                      <a:gd name="T2" fmla="*/ 7 w 6"/>
                      <a:gd name="T3" fmla="*/ 61 h 51"/>
                      <a:gd name="T4" fmla="*/ 20 w 6"/>
                      <a:gd name="T5" fmla="*/ 184 h 51"/>
                      <a:gd name="T6" fmla="*/ 13 w 6"/>
                      <a:gd name="T7" fmla="*/ 61 h 51"/>
                      <a:gd name="T8" fmla="*/ 4 w 6"/>
                      <a:gd name="T9" fmla="*/ 0 h 5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" h="51">
                        <a:moveTo>
                          <a:pt x="1" y="0"/>
                        </a:moveTo>
                        <a:cubicBezTo>
                          <a:pt x="0" y="4"/>
                          <a:pt x="1" y="10"/>
                          <a:pt x="2" y="17"/>
                        </a:cubicBezTo>
                        <a:cubicBezTo>
                          <a:pt x="4" y="24"/>
                          <a:pt x="5" y="39"/>
                          <a:pt x="6" y="51"/>
                        </a:cubicBezTo>
                        <a:cubicBezTo>
                          <a:pt x="6" y="41"/>
                          <a:pt x="4" y="23"/>
                          <a:pt x="4" y="17"/>
                        </a:cubicBezTo>
                        <a:cubicBezTo>
                          <a:pt x="3" y="12"/>
                          <a:pt x="0" y="3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96" name="Freeform 681">
                    <a:extLst>
                      <a:ext uri="{FF2B5EF4-FFF2-40B4-BE49-F238E27FC236}">
                        <a16:creationId xmlns:a16="http://schemas.microsoft.com/office/drawing/2014/main" id="{65415665-B70B-4D09-BF5B-40826D36F8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2" y="1595"/>
                    <a:ext cx="4" cy="25"/>
                  </a:xfrm>
                  <a:custGeom>
                    <a:avLst/>
                    <a:gdLst>
                      <a:gd name="T0" fmla="*/ 8 w 2"/>
                      <a:gd name="T1" fmla="*/ 0 h 13"/>
                      <a:gd name="T2" fmla="*/ 4 w 2"/>
                      <a:gd name="T3" fmla="*/ 48 h 1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" h="13">
                        <a:moveTo>
                          <a:pt x="2" y="0"/>
                        </a:moveTo>
                        <a:cubicBezTo>
                          <a:pt x="1" y="3"/>
                          <a:pt x="0" y="9"/>
                          <a:pt x="1" y="13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97" name="Freeform 682">
                    <a:extLst>
                      <a:ext uri="{FF2B5EF4-FFF2-40B4-BE49-F238E27FC236}">
                        <a16:creationId xmlns:a16="http://schemas.microsoft.com/office/drawing/2014/main" id="{88215CDE-81B2-48CF-AE32-AB6589AA9C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4" y="1648"/>
                    <a:ext cx="14" cy="69"/>
                  </a:xfrm>
                  <a:custGeom>
                    <a:avLst/>
                    <a:gdLst>
                      <a:gd name="T0" fmla="*/ 0 w 8"/>
                      <a:gd name="T1" fmla="*/ 0 h 36"/>
                      <a:gd name="T2" fmla="*/ 21 w 8"/>
                      <a:gd name="T3" fmla="*/ 132 h 36"/>
                      <a:gd name="T4" fmla="*/ 0 w 8"/>
                      <a:gd name="T5" fmla="*/ 0 h 3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" h="36">
                        <a:moveTo>
                          <a:pt x="0" y="0"/>
                        </a:moveTo>
                        <a:cubicBezTo>
                          <a:pt x="3" y="9"/>
                          <a:pt x="7" y="23"/>
                          <a:pt x="7" y="36"/>
                        </a:cubicBezTo>
                        <a:cubicBezTo>
                          <a:pt x="8" y="26"/>
                          <a:pt x="5" y="9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98" name="Freeform 683">
                    <a:extLst>
                      <a:ext uri="{FF2B5EF4-FFF2-40B4-BE49-F238E27FC236}">
                        <a16:creationId xmlns:a16="http://schemas.microsoft.com/office/drawing/2014/main" id="{8FB28200-5417-4F93-A701-2360C4FE66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8" y="1582"/>
                    <a:ext cx="62" cy="137"/>
                  </a:xfrm>
                  <a:custGeom>
                    <a:avLst/>
                    <a:gdLst>
                      <a:gd name="T0" fmla="*/ 48 w 35"/>
                      <a:gd name="T1" fmla="*/ 261 h 72"/>
                      <a:gd name="T2" fmla="*/ 19 w 35"/>
                      <a:gd name="T3" fmla="*/ 116 h 72"/>
                      <a:gd name="T4" fmla="*/ 7 w 35"/>
                      <a:gd name="T5" fmla="*/ 15 h 72"/>
                      <a:gd name="T6" fmla="*/ 19 w 35"/>
                      <a:gd name="T7" fmla="*/ 4 h 72"/>
                      <a:gd name="T8" fmla="*/ 48 w 35"/>
                      <a:gd name="T9" fmla="*/ 4 h 72"/>
                      <a:gd name="T10" fmla="*/ 110 w 35"/>
                      <a:gd name="T11" fmla="*/ 0 h 7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5" h="72">
                        <a:moveTo>
                          <a:pt x="15" y="72"/>
                        </a:moveTo>
                        <a:cubicBezTo>
                          <a:pt x="15" y="59"/>
                          <a:pt x="11" y="42"/>
                          <a:pt x="6" y="32"/>
                        </a:cubicBezTo>
                        <a:cubicBezTo>
                          <a:pt x="2" y="23"/>
                          <a:pt x="0" y="14"/>
                          <a:pt x="2" y="4"/>
                        </a:cubicBezTo>
                        <a:cubicBezTo>
                          <a:pt x="3" y="3"/>
                          <a:pt x="3" y="1"/>
                          <a:pt x="6" y="1"/>
                        </a:cubicBezTo>
                        <a:cubicBezTo>
                          <a:pt x="8" y="0"/>
                          <a:pt x="11" y="2"/>
                          <a:pt x="15" y="1"/>
                        </a:cubicBezTo>
                        <a:cubicBezTo>
                          <a:pt x="20" y="1"/>
                          <a:pt x="27" y="0"/>
                          <a:pt x="35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99" name="Freeform 684">
                    <a:extLst>
                      <a:ext uri="{FF2B5EF4-FFF2-40B4-BE49-F238E27FC236}">
                        <a16:creationId xmlns:a16="http://schemas.microsoft.com/office/drawing/2014/main" id="{F4E65F6E-7F3C-4DED-BE08-7FDE591959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1582"/>
                    <a:ext cx="63" cy="137"/>
                  </a:xfrm>
                  <a:custGeom>
                    <a:avLst/>
                    <a:gdLst>
                      <a:gd name="T0" fmla="*/ 0 w 35"/>
                      <a:gd name="T1" fmla="*/ 0 h 72"/>
                      <a:gd name="T2" fmla="*/ 68 w 35"/>
                      <a:gd name="T3" fmla="*/ 4 h 72"/>
                      <a:gd name="T4" fmla="*/ 97 w 35"/>
                      <a:gd name="T5" fmla="*/ 4 h 72"/>
                      <a:gd name="T6" fmla="*/ 106 w 35"/>
                      <a:gd name="T7" fmla="*/ 15 h 72"/>
                      <a:gd name="T8" fmla="*/ 94 w 35"/>
                      <a:gd name="T9" fmla="*/ 116 h 72"/>
                      <a:gd name="T10" fmla="*/ 65 w 35"/>
                      <a:gd name="T11" fmla="*/ 261 h 7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5" h="72">
                        <a:moveTo>
                          <a:pt x="0" y="0"/>
                        </a:moveTo>
                        <a:cubicBezTo>
                          <a:pt x="9" y="0"/>
                          <a:pt x="15" y="1"/>
                          <a:pt x="21" y="1"/>
                        </a:cubicBezTo>
                        <a:cubicBezTo>
                          <a:pt x="25" y="2"/>
                          <a:pt x="28" y="0"/>
                          <a:pt x="30" y="1"/>
                        </a:cubicBezTo>
                        <a:cubicBezTo>
                          <a:pt x="32" y="1"/>
                          <a:pt x="33" y="3"/>
                          <a:pt x="33" y="4"/>
                        </a:cubicBezTo>
                        <a:cubicBezTo>
                          <a:pt x="35" y="14"/>
                          <a:pt x="33" y="23"/>
                          <a:pt x="29" y="32"/>
                        </a:cubicBezTo>
                        <a:cubicBezTo>
                          <a:pt x="25" y="42"/>
                          <a:pt x="20" y="59"/>
                          <a:pt x="20" y="72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00" name="Freeform 685">
                    <a:extLst>
                      <a:ext uri="{FF2B5EF4-FFF2-40B4-BE49-F238E27FC236}">
                        <a16:creationId xmlns:a16="http://schemas.microsoft.com/office/drawing/2014/main" id="{0F9DA55D-78B3-4F49-B0CC-E938054DE2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2" y="1300"/>
                    <a:ext cx="34" cy="69"/>
                  </a:xfrm>
                  <a:custGeom>
                    <a:avLst/>
                    <a:gdLst>
                      <a:gd name="T0" fmla="*/ 20 w 19"/>
                      <a:gd name="T1" fmla="*/ 67 h 36"/>
                      <a:gd name="T2" fmla="*/ 9 w 19"/>
                      <a:gd name="T3" fmla="*/ 15 h 36"/>
                      <a:gd name="T4" fmla="*/ 48 w 19"/>
                      <a:gd name="T5" fmla="*/ 8 h 36"/>
                      <a:gd name="T6" fmla="*/ 38 w 19"/>
                      <a:gd name="T7" fmla="*/ 63 h 36"/>
                      <a:gd name="T8" fmla="*/ 29 w 19"/>
                      <a:gd name="T9" fmla="*/ 132 h 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9" h="36">
                        <a:moveTo>
                          <a:pt x="6" y="18"/>
                        </a:moveTo>
                        <a:cubicBezTo>
                          <a:pt x="3" y="14"/>
                          <a:pt x="0" y="8"/>
                          <a:pt x="3" y="4"/>
                        </a:cubicBezTo>
                        <a:cubicBezTo>
                          <a:pt x="6" y="1"/>
                          <a:pt x="13" y="0"/>
                          <a:pt x="15" y="2"/>
                        </a:cubicBezTo>
                        <a:cubicBezTo>
                          <a:pt x="12" y="8"/>
                          <a:pt x="10" y="11"/>
                          <a:pt x="12" y="17"/>
                        </a:cubicBezTo>
                        <a:cubicBezTo>
                          <a:pt x="14" y="23"/>
                          <a:pt x="19" y="35"/>
                          <a:pt x="9" y="36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01" name="Freeform 686">
                    <a:extLst>
                      <a:ext uri="{FF2B5EF4-FFF2-40B4-BE49-F238E27FC236}">
                        <a16:creationId xmlns:a16="http://schemas.microsoft.com/office/drawing/2014/main" id="{F9E506B3-7FB1-490B-BE6B-0727432022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1302"/>
                    <a:ext cx="44" cy="38"/>
                  </a:xfrm>
                  <a:custGeom>
                    <a:avLst/>
                    <a:gdLst>
                      <a:gd name="T0" fmla="*/ 0 w 25"/>
                      <a:gd name="T1" fmla="*/ 8 h 20"/>
                      <a:gd name="T2" fmla="*/ 46 w 25"/>
                      <a:gd name="T3" fmla="*/ 48 h 20"/>
                      <a:gd name="T4" fmla="*/ 21 w 25"/>
                      <a:gd name="T5" fmla="*/ 36 h 20"/>
                      <a:gd name="T6" fmla="*/ 0 w 25"/>
                      <a:gd name="T7" fmla="*/ 8 h 2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20">
                        <a:moveTo>
                          <a:pt x="0" y="2"/>
                        </a:moveTo>
                        <a:cubicBezTo>
                          <a:pt x="7" y="0"/>
                          <a:pt x="25" y="3"/>
                          <a:pt x="15" y="13"/>
                        </a:cubicBezTo>
                        <a:cubicBezTo>
                          <a:pt x="9" y="20"/>
                          <a:pt x="9" y="13"/>
                          <a:pt x="7" y="10"/>
                        </a:cubicBezTo>
                        <a:cubicBezTo>
                          <a:pt x="5" y="7"/>
                          <a:pt x="1" y="6"/>
                          <a:pt x="0" y="2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02" name="Freeform 687">
                    <a:extLst>
                      <a:ext uri="{FF2B5EF4-FFF2-40B4-BE49-F238E27FC236}">
                        <a16:creationId xmlns:a16="http://schemas.microsoft.com/office/drawing/2014/main" id="{C97AD7B8-F589-40F6-84F0-FF63231535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1359"/>
                    <a:ext cx="63" cy="40"/>
                  </a:xfrm>
                  <a:custGeom>
                    <a:avLst/>
                    <a:gdLst>
                      <a:gd name="T0" fmla="*/ 32 w 35"/>
                      <a:gd name="T1" fmla="*/ 8 h 21"/>
                      <a:gd name="T2" fmla="*/ 0 w 35"/>
                      <a:gd name="T3" fmla="*/ 76 h 21"/>
                      <a:gd name="T4" fmla="*/ 65 w 35"/>
                      <a:gd name="T5" fmla="*/ 32 h 21"/>
                      <a:gd name="T6" fmla="*/ 113 w 35"/>
                      <a:gd name="T7" fmla="*/ 21 h 21"/>
                      <a:gd name="T8" fmla="*/ 41 w 35"/>
                      <a:gd name="T9" fmla="*/ 8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" h="21">
                        <a:moveTo>
                          <a:pt x="10" y="2"/>
                        </a:moveTo>
                        <a:cubicBezTo>
                          <a:pt x="10" y="10"/>
                          <a:pt x="0" y="12"/>
                          <a:pt x="0" y="21"/>
                        </a:cubicBezTo>
                        <a:cubicBezTo>
                          <a:pt x="7" y="19"/>
                          <a:pt x="13" y="12"/>
                          <a:pt x="20" y="9"/>
                        </a:cubicBezTo>
                        <a:cubicBezTo>
                          <a:pt x="25" y="7"/>
                          <a:pt x="30" y="7"/>
                          <a:pt x="35" y="6"/>
                        </a:cubicBezTo>
                        <a:cubicBezTo>
                          <a:pt x="29" y="0"/>
                          <a:pt x="17" y="7"/>
                          <a:pt x="13" y="2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03" name="Freeform 688">
                    <a:extLst>
                      <a:ext uri="{FF2B5EF4-FFF2-40B4-BE49-F238E27FC236}">
                        <a16:creationId xmlns:a16="http://schemas.microsoft.com/office/drawing/2014/main" id="{AF23BCD6-3DB2-4C38-BE40-DB02F6883F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3" y="1424"/>
                    <a:ext cx="60" cy="50"/>
                  </a:xfrm>
                  <a:custGeom>
                    <a:avLst/>
                    <a:gdLst>
                      <a:gd name="T0" fmla="*/ 0 w 34"/>
                      <a:gd name="T1" fmla="*/ 25 h 26"/>
                      <a:gd name="T2" fmla="*/ 19 w 34"/>
                      <a:gd name="T3" fmla="*/ 67 h 26"/>
                      <a:gd name="T4" fmla="*/ 60 w 34"/>
                      <a:gd name="T5" fmla="*/ 88 h 26"/>
                      <a:gd name="T6" fmla="*/ 106 w 34"/>
                      <a:gd name="T7" fmla="*/ 37 h 26"/>
                      <a:gd name="T8" fmla="*/ 53 w 34"/>
                      <a:gd name="T9" fmla="*/ 40 h 26"/>
                      <a:gd name="T10" fmla="*/ 34 w 34"/>
                      <a:gd name="T11" fmla="*/ 29 h 26"/>
                      <a:gd name="T12" fmla="*/ 7 w 34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4" h="26">
                        <a:moveTo>
                          <a:pt x="0" y="7"/>
                        </a:moveTo>
                        <a:cubicBezTo>
                          <a:pt x="2" y="12"/>
                          <a:pt x="0" y="15"/>
                          <a:pt x="6" y="18"/>
                        </a:cubicBezTo>
                        <a:cubicBezTo>
                          <a:pt x="9" y="21"/>
                          <a:pt x="15" y="23"/>
                          <a:pt x="19" y="24"/>
                        </a:cubicBezTo>
                        <a:cubicBezTo>
                          <a:pt x="27" y="26"/>
                          <a:pt x="34" y="19"/>
                          <a:pt x="34" y="10"/>
                        </a:cubicBezTo>
                        <a:cubicBezTo>
                          <a:pt x="30" y="18"/>
                          <a:pt x="22" y="15"/>
                          <a:pt x="17" y="11"/>
                        </a:cubicBezTo>
                        <a:cubicBezTo>
                          <a:pt x="14" y="8"/>
                          <a:pt x="16" y="9"/>
                          <a:pt x="11" y="8"/>
                        </a:cubicBezTo>
                        <a:cubicBezTo>
                          <a:pt x="5" y="7"/>
                          <a:pt x="4" y="5"/>
                          <a:pt x="2" y="0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04" name="Freeform 689">
                    <a:extLst>
                      <a:ext uri="{FF2B5EF4-FFF2-40B4-BE49-F238E27FC236}">
                        <a16:creationId xmlns:a16="http://schemas.microsoft.com/office/drawing/2014/main" id="{D9F2D45D-F2DC-44A1-B0B5-98F957764E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8" y="1321"/>
                    <a:ext cx="36" cy="135"/>
                  </a:xfrm>
                  <a:custGeom>
                    <a:avLst/>
                    <a:gdLst>
                      <a:gd name="T0" fmla="*/ 45 w 20"/>
                      <a:gd name="T1" fmla="*/ 32 h 71"/>
                      <a:gd name="T2" fmla="*/ 49 w 20"/>
                      <a:gd name="T3" fmla="*/ 105 h 71"/>
                      <a:gd name="T4" fmla="*/ 56 w 20"/>
                      <a:gd name="T5" fmla="*/ 165 h 71"/>
                      <a:gd name="T6" fmla="*/ 0 w 20"/>
                      <a:gd name="T7" fmla="*/ 249 h 71"/>
                      <a:gd name="T8" fmla="*/ 25 w 20"/>
                      <a:gd name="T9" fmla="*/ 192 h 71"/>
                      <a:gd name="T10" fmla="*/ 9 w 20"/>
                      <a:gd name="T11" fmla="*/ 127 h 71"/>
                      <a:gd name="T12" fmla="*/ 32 w 20"/>
                      <a:gd name="T13" fmla="*/ 61 h 71"/>
                      <a:gd name="T14" fmla="*/ 41 w 20"/>
                      <a:gd name="T15" fmla="*/ 0 h 7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0" h="71">
                        <a:moveTo>
                          <a:pt x="14" y="9"/>
                        </a:moveTo>
                        <a:cubicBezTo>
                          <a:pt x="16" y="16"/>
                          <a:pt x="16" y="22"/>
                          <a:pt x="15" y="29"/>
                        </a:cubicBezTo>
                        <a:cubicBezTo>
                          <a:pt x="13" y="37"/>
                          <a:pt x="15" y="39"/>
                          <a:pt x="17" y="46"/>
                        </a:cubicBezTo>
                        <a:cubicBezTo>
                          <a:pt x="20" y="58"/>
                          <a:pt x="14" y="71"/>
                          <a:pt x="0" y="69"/>
                        </a:cubicBezTo>
                        <a:cubicBezTo>
                          <a:pt x="3" y="64"/>
                          <a:pt x="9" y="60"/>
                          <a:pt x="8" y="53"/>
                        </a:cubicBezTo>
                        <a:cubicBezTo>
                          <a:pt x="8" y="47"/>
                          <a:pt x="2" y="42"/>
                          <a:pt x="3" y="35"/>
                        </a:cubicBezTo>
                        <a:cubicBezTo>
                          <a:pt x="5" y="29"/>
                          <a:pt x="9" y="23"/>
                          <a:pt x="10" y="17"/>
                        </a:cubicBezTo>
                        <a:cubicBezTo>
                          <a:pt x="11" y="12"/>
                          <a:pt x="9" y="3"/>
                          <a:pt x="13" y="0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05" name="Freeform 690">
                    <a:extLst>
                      <a:ext uri="{FF2B5EF4-FFF2-40B4-BE49-F238E27FC236}">
                        <a16:creationId xmlns:a16="http://schemas.microsoft.com/office/drawing/2014/main" id="{C062F9D3-EAF2-4A75-8373-26057B82D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0" y="1371"/>
                    <a:ext cx="121" cy="66"/>
                  </a:xfrm>
                  <a:custGeom>
                    <a:avLst/>
                    <a:gdLst>
                      <a:gd name="T0" fmla="*/ 28 w 68"/>
                      <a:gd name="T1" fmla="*/ 40 h 35"/>
                      <a:gd name="T2" fmla="*/ 149 w 68"/>
                      <a:gd name="T3" fmla="*/ 68 h 35"/>
                      <a:gd name="T4" fmla="*/ 208 w 68"/>
                      <a:gd name="T5" fmla="*/ 81 h 35"/>
                      <a:gd name="T6" fmla="*/ 162 w 68"/>
                      <a:gd name="T7" fmla="*/ 47 h 35"/>
                      <a:gd name="T8" fmla="*/ 78 w 68"/>
                      <a:gd name="T9" fmla="*/ 21 h 35"/>
                      <a:gd name="T10" fmla="*/ 0 w 68"/>
                      <a:gd name="T11" fmla="*/ 0 h 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8" h="35">
                        <a:moveTo>
                          <a:pt x="9" y="11"/>
                        </a:moveTo>
                        <a:cubicBezTo>
                          <a:pt x="16" y="20"/>
                          <a:pt x="37" y="14"/>
                          <a:pt x="47" y="19"/>
                        </a:cubicBezTo>
                        <a:cubicBezTo>
                          <a:pt x="50" y="20"/>
                          <a:pt x="68" y="35"/>
                          <a:pt x="66" y="23"/>
                        </a:cubicBezTo>
                        <a:cubicBezTo>
                          <a:pt x="61" y="28"/>
                          <a:pt x="54" y="16"/>
                          <a:pt x="51" y="13"/>
                        </a:cubicBezTo>
                        <a:cubicBezTo>
                          <a:pt x="44" y="6"/>
                          <a:pt x="35" y="2"/>
                          <a:pt x="25" y="6"/>
                        </a:cubicBezTo>
                        <a:cubicBezTo>
                          <a:pt x="18" y="8"/>
                          <a:pt x="5" y="8"/>
                          <a:pt x="0" y="0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06" name="Freeform 691">
                    <a:extLst>
                      <a:ext uri="{FF2B5EF4-FFF2-40B4-BE49-F238E27FC236}">
                        <a16:creationId xmlns:a16="http://schemas.microsoft.com/office/drawing/2014/main" id="{2F1D8700-C03C-4BE9-B36F-97BEE19D00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4" y="1407"/>
                    <a:ext cx="119" cy="53"/>
                  </a:xfrm>
                  <a:custGeom>
                    <a:avLst/>
                    <a:gdLst>
                      <a:gd name="T0" fmla="*/ 0 w 67"/>
                      <a:gd name="T1" fmla="*/ 0 h 28"/>
                      <a:gd name="T2" fmla="*/ 48 w 67"/>
                      <a:gd name="T3" fmla="*/ 53 h 28"/>
                      <a:gd name="T4" fmla="*/ 98 w 67"/>
                      <a:gd name="T5" fmla="*/ 44 h 28"/>
                      <a:gd name="T6" fmla="*/ 147 w 67"/>
                      <a:gd name="T7" fmla="*/ 83 h 28"/>
                      <a:gd name="T8" fmla="*/ 211 w 67"/>
                      <a:gd name="T9" fmla="*/ 76 h 28"/>
                      <a:gd name="T10" fmla="*/ 176 w 67"/>
                      <a:gd name="T11" fmla="*/ 64 h 28"/>
                      <a:gd name="T12" fmla="*/ 123 w 67"/>
                      <a:gd name="T13" fmla="*/ 40 h 28"/>
                      <a:gd name="T14" fmla="*/ 66 w 67"/>
                      <a:gd name="T15" fmla="*/ 17 h 28"/>
                      <a:gd name="T16" fmla="*/ 16 w 67"/>
                      <a:gd name="T17" fmla="*/ 4 h 2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7" h="28">
                        <a:moveTo>
                          <a:pt x="0" y="0"/>
                        </a:moveTo>
                        <a:cubicBezTo>
                          <a:pt x="1" y="6"/>
                          <a:pt x="9" y="14"/>
                          <a:pt x="15" y="15"/>
                        </a:cubicBezTo>
                        <a:cubicBezTo>
                          <a:pt x="20" y="16"/>
                          <a:pt x="25" y="11"/>
                          <a:pt x="31" y="12"/>
                        </a:cubicBezTo>
                        <a:cubicBezTo>
                          <a:pt x="38" y="13"/>
                          <a:pt x="41" y="19"/>
                          <a:pt x="47" y="23"/>
                        </a:cubicBezTo>
                        <a:cubicBezTo>
                          <a:pt x="54" y="28"/>
                          <a:pt x="58" y="21"/>
                          <a:pt x="67" y="21"/>
                        </a:cubicBezTo>
                        <a:cubicBezTo>
                          <a:pt x="66" y="16"/>
                          <a:pt x="60" y="18"/>
                          <a:pt x="56" y="18"/>
                        </a:cubicBezTo>
                        <a:cubicBezTo>
                          <a:pt x="49" y="18"/>
                          <a:pt x="45" y="14"/>
                          <a:pt x="39" y="11"/>
                        </a:cubicBezTo>
                        <a:cubicBezTo>
                          <a:pt x="32" y="7"/>
                          <a:pt x="28" y="5"/>
                          <a:pt x="21" y="5"/>
                        </a:cubicBezTo>
                        <a:cubicBezTo>
                          <a:pt x="15" y="6"/>
                          <a:pt x="9" y="6"/>
                          <a:pt x="5" y="1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07" name="Freeform 692">
                    <a:extLst>
                      <a:ext uri="{FF2B5EF4-FFF2-40B4-BE49-F238E27FC236}">
                        <a16:creationId xmlns:a16="http://schemas.microsoft.com/office/drawing/2014/main" id="{0390E939-EAD0-4CA3-B1CB-DAE875EB69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3" y="1299"/>
                    <a:ext cx="102" cy="91"/>
                  </a:xfrm>
                  <a:custGeom>
                    <a:avLst/>
                    <a:gdLst>
                      <a:gd name="T0" fmla="*/ 115 w 57"/>
                      <a:gd name="T1" fmla="*/ 0 h 48"/>
                      <a:gd name="T2" fmla="*/ 70 w 57"/>
                      <a:gd name="T3" fmla="*/ 40 h 48"/>
                      <a:gd name="T4" fmla="*/ 7 w 57"/>
                      <a:gd name="T5" fmla="*/ 83 h 48"/>
                      <a:gd name="T6" fmla="*/ 38 w 57"/>
                      <a:gd name="T7" fmla="*/ 100 h 48"/>
                      <a:gd name="T8" fmla="*/ 48 w 57"/>
                      <a:gd name="T9" fmla="*/ 140 h 48"/>
                      <a:gd name="T10" fmla="*/ 84 w 57"/>
                      <a:gd name="T11" fmla="*/ 161 h 48"/>
                      <a:gd name="T12" fmla="*/ 48 w 57"/>
                      <a:gd name="T13" fmla="*/ 89 h 48"/>
                      <a:gd name="T14" fmla="*/ 98 w 57"/>
                      <a:gd name="T15" fmla="*/ 72 h 48"/>
                      <a:gd name="T16" fmla="*/ 150 w 57"/>
                      <a:gd name="T17" fmla="*/ 57 h 48"/>
                      <a:gd name="T18" fmla="*/ 183 w 57"/>
                      <a:gd name="T19" fmla="*/ 25 h 48"/>
                      <a:gd name="T20" fmla="*/ 122 w 57"/>
                      <a:gd name="T21" fmla="*/ 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57" h="48">
                        <a:moveTo>
                          <a:pt x="36" y="0"/>
                        </a:moveTo>
                        <a:cubicBezTo>
                          <a:pt x="40" y="11"/>
                          <a:pt x="29" y="9"/>
                          <a:pt x="22" y="11"/>
                        </a:cubicBezTo>
                        <a:cubicBezTo>
                          <a:pt x="17" y="13"/>
                          <a:pt x="0" y="17"/>
                          <a:pt x="2" y="23"/>
                        </a:cubicBezTo>
                        <a:cubicBezTo>
                          <a:pt x="4" y="27"/>
                          <a:pt x="9" y="26"/>
                          <a:pt x="12" y="28"/>
                        </a:cubicBezTo>
                        <a:cubicBezTo>
                          <a:pt x="16" y="32"/>
                          <a:pt x="15" y="35"/>
                          <a:pt x="15" y="39"/>
                        </a:cubicBezTo>
                        <a:cubicBezTo>
                          <a:pt x="15" y="48"/>
                          <a:pt x="17" y="48"/>
                          <a:pt x="26" y="45"/>
                        </a:cubicBezTo>
                        <a:cubicBezTo>
                          <a:pt x="22" y="39"/>
                          <a:pt x="12" y="33"/>
                          <a:pt x="15" y="25"/>
                        </a:cubicBezTo>
                        <a:cubicBezTo>
                          <a:pt x="18" y="19"/>
                          <a:pt x="25" y="20"/>
                          <a:pt x="31" y="20"/>
                        </a:cubicBezTo>
                        <a:cubicBezTo>
                          <a:pt x="38" y="20"/>
                          <a:pt x="42" y="20"/>
                          <a:pt x="47" y="16"/>
                        </a:cubicBezTo>
                        <a:cubicBezTo>
                          <a:pt x="51" y="13"/>
                          <a:pt x="54" y="9"/>
                          <a:pt x="57" y="7"/>
                        </a:cubicBezTo>
                        <a:cubicBezTo>
                          <a:pt x="51" y="5"/>
                          <a:pt x="43" y="9"/>
                          <a:pt x="38" y="2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08" name="Freeform 693">
                    <a:extLst>
                      <a:ext uri="{FF2B5EF4-FFF2-40B4-BE49-F238E27FC236}">
                        <a16:creationId xmlns:a16="http://schemas.microsoft.com/office/drawing/2014/main" id="{D9BC550C-D9C5-4740-B994-BB377141D5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888"/>
                    <a:ext cx="806" cy="682"/>
                  </a:xfrm>
                  <a:custGeom>
                    <a:avLst/>
                    <a:gdLst>
                      <a:gd name="T0" fmla="*/ 722 w 452"/>
                      <a:gd name="T1" fmla="*/ 707 h 359"/>
                      <a:gd name="T2" fmla="*/ 715 w 452"/>
                      <a:gd name="T3" fmla="*/ 809 h 359"/>
                      <a:gd name="T4" fmla="*/ 726 w 452"/>
                      <a:gd name="T5" fmla="*/ 923 h 359"/>
                      <a:gd name="T6" fmla="*/ 617 w 452"/>
                      <a:gd name="T7" fmla="*/ 1104 h 359"/>
                      <a:gd name="T8" fmla="*/ 401 w 452"/>
                      <a:gd name="T9" fmla="*/ 1275 h 359"/>
                      <a:gd name="T10" fmla="*/ 226 w 452"/>
                      <a:gd name="T11" fmla="*/ 1180 h 359"/>
                      <a:gd name="T12" fmla="*/ 162 w 452"/>
                      <a:gd name="T13" fmla="*/ 1104 h 359"/>
                      <a:gd name="T14" fmla="*/ 66 w 452"/>
                      <a:gd name="T15" fmla="*/ 1039 h 359"/>
                      <a:gd name="T16" fmla="*/ 25 w 452"/>
                      <a:gd name="T17" fmla="*/ 914 h 359"/>
                      <a:gd name="T18" fmla="*/ 9 w 452"/>
                      <a:gd name="T19" fmla="*/ 758 h 359"/>
                      <a:gd name="T20" fmla="*/ 32 w 452"/>
                      <a:gd name="T21" fmla="*/ 661 h 359"/>
                      <a:gd name="T22" fmla="*/ 36 w 452"/>
                      <a:gd name="T23" fmla="*/ 617 h 359"/>
                      <a:gd name="T24" fmla="*/ 45 w 452"/>
                      <a:gd name="T25" fmla="*/ 522 h 359"/>
                      <a:gd name="T26" fmla="*/ 139 w 452"/>
                      <a:gd name="T27" fmla="*/ 313 h 359"/>
                      <a:gd name="T28" fmla="*/ 232 w 452"/>
                      <a:gd name="T29" fmla="*/ 173 h 359"/>
                      <a:gd name="T30" fmla="*/ 344 w 452"/>
                      <a:gd name="T31" fmla="*/ 108 h 359"/>
                      <a:gd name="T32" fmla="*/ 446 w 452"/>
                      <a:gd name="T33" fmla="*/ 47 h 359"/>
                      <a:gd name="T34" fmla="*/ 535 w 452"/>
                      <a:gd name="T35" fmla="*/ 25 h 359"/>
                      <a:gd name="T36" fmla="*/ 681 w 452"/>
                      <a:gd name="T37" fmla="*/ 28 h 359"/>
                      <a:gd name="T38" fmla="*/ 726 w 452"/>
                      <a:gd name="T39" fmla="*/ 277 h 359"/>
                      <a:gd name="T40" fmla="*/ 744 w 452"/>
                      <a:gd name="T41" fmla="*/ 80 h 359"/>
                      <a:gd name="T42" fmla="*/ 884 w 452"/>
                      <a:gd name="T43" fmla="*/ 21 h 359"/>
                      <a:gd name="T44" fmla="*/ 947 w 452"/>
                      <a:gd name="T45" fmla="*/ 28 h 359"/>
                      <a:gd name="T46" fmla="*/ 1034 w 452"/>
                      <a:gd name="T47" fmla="*/ 65 h 359"/>
                      <a:gd name="T48" fmla="*/ 1136 w 452"/>
                      <a:gd name="T49" fmla="*/ 116 h 359"/>
                      <a:gd name="T50" fmla="*/ 1218 w 452"/>
                      <a:gd name="T51" fmla="*/ 198 h 359"/>
                      <a:gd name="T52" fmla="*/ 1298 w 452"/>
                      <a:gd name="T53" fmla="*/ 313 h 359"/>
                      <a:gd name="T54" fmla="*/ 1384 w 452"/>
                      <a:gd name="T55" fmla="*/ 498 h 359"/>
                      <a:gd name="T56" fmla="*/ 1389 w 452"/>
                      <a:gd name="T57" fmla="*/ 589 h 359"/>
                      <a:gd name="T58" fmla="*/ 1428 w 452"/>
                      <a:gd name="T59" fmla="*/ 714 h 359"/>
                      <a:gd name="T60" fmla="*/ 1428 w 452"/>
                      <a:gd name="T61" fmla="*/ 819 h 359"/>
                      <a:gd name="T62" fmla="*/ 1384 w 452"/>
                      <a:gd name="T63" fmla="*/ 1035 h 359"/>
                      <a:gd name="T64" fmla="*/ 1259 w 452"/>
                      <a:gd name="T65" fmla="*/ 1184 h 359"/>
                      <a:gd name="T66" fmla="*/ 1161 w 452"/>
                      <a:gd name="T67" fmla="*/ 1231 h 359"/>
                      <a:gd name="T68" fmla="*/ 950 w 452"/>
                      <a:gd name="T69" fmla="*/ 1235 h 359"/>
                      <a:gd name="T70" fmla="*/ 763 w 452"/>
                      <a:gd name="T71" fmla="*/ 1104 h 359"/>
                      <a:gd name="T72" fmla="*/ 731 w 452"/>
                      <a:gd name="T73" fmla="*/ 918 h 359"/>
                      <a:gd name="T74" fmla="*/ 726 w 452"/>
                      <a:gd name="T75" fmla="*/ 722 h 359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0" t="0" r="r" b="b"/>
                    <a:pathLst>
                      <a:path w="452" h="359">
                        <a:moveTo>
                          <a:pt x="228" y="173"/>
                        </a:moveTo>
                        <a:cubicBezTo>
                          <a:pt x="225" y="180"/>
                          <a:pt x="227" y="188"/>
                          <a:pt x="227" y="196"/>
                        </a:cubicBezTo>
                        <a:cubicBezTo>
                          <a:pt x="227" y="203"/>
                          <a:pt x="227" y="204"/>
                          <a:pt x="227" y="211"/>
                        </a:cubicBezTo>
                        <a:cubicBezTo>
                          <a:pt x="227" y="215"/>
                          <a:pt x="226" y="221"/>
                          <a:pt x="225" y="224"/>
                        </a:cubicBezTo>
                        <a:cubicBezTo>
                          <a:pt x="224" y="229"/>
                          <a:pt x="226" y="233"/>
                          <a:pt x="227" y="237"/>
                        </a:cubicBezTo>
                        <a:cubicBezTo>
                          <a:pt x="228" y="244"/>
                          <a:pt x="228" y="249"/>
                          <a:pt x="228" y="256"/>
                        </a:cubicBezTo>
                        <a:cubicBezTo>
                          <a:pt x="227" y="270"/>
                          <a:pt x="232" y="286"/>
                          <a:pt x="226" y="298"/>
                        </a:cubicBezTo>
                        <a:cubicBezTo>
                          <a:pt x="224" y="302"/>
                          <a:pt x="206" y="312"/>
                          <a:pt x="194" y="306"/>
                        </a:cubicBezTo>
                        <a:cubicBezTo>
                          <a:pt x="173" y="293"/>
                          <a:pt x="162" y="359"/>
                          <a:pt x="157" y="356"/>
                        </a:cubicBezTo>
                        <a:cubicBezTo>
                          <a:pt x="146" y="349"/>
                          <a:pt x="138" y="358"/>
                          <a:pt x="126" y="353"/>
                        </a:cubicBezTo>
                        <a:cubicBezTo>
                          <a:pt x="114" y="347"/>
                          <a:pt x="102" y="340"/>
                          <a:pt x="90" y="334"/>
                        </a:cubicBezTo>
                        <a:cubicBezTo>
                          <a:pt x="82" y="330"/>
                          <a:pt x="80" y="326"/>
                          <a:pt x="71" y="327"/>
                        </a:cubicBezTo>
                        <a:cubicBezTo>
                          <a:pt x="68" y="324"/>
                          <a:pt x="62" y="324"/>
                          <a:pt x="59" y="320"/>
                        </a:cubicBezTo>
                        <a:cubicBezTo>
                          <a:pt x="54" y="315"/>
                          <a:pt x="51" y="312"/>
                          <a:pt x="51" y="306"/>
                        </a:cubicBezTo>
                        <a:cubicBezTo>
                          <a:pt x="41" y="305"/>
                          <a:pt x="37" y="304"/>
                          <a:pt x="29" y="298"/>
                        </a:cubicBezTo>
                        <a:cubicBezTo>
                          <a:pt x="26" y="295"/>
                          <a:pt x="23" y="292"/>
                          <a:pt x="21" y="288"/>
                        </a:cubicBezTo>
                        <a:cubicBezTo>
                          <a:pt x="20" y="286"/>
                          <a:pt x="21" y="282"/>
                          <a:pt x="19" y="279"/>
                        </a:cubicBezTo>
                        <a:cubicBezTo>
                          <a:pt x="16" y="277"/>
                          <a:pt x="9" y="256"/>
                          <a:pt x="8" y="253"/>
                        </a:cubicBezTo>
                        <a:cubicBezTo>
                          <a:pt x="3" y="241"/>
                          <a:pt x="0" y="239"/>
                          <a:pt x="3" y="227"/>
                        </a:cubicBezTo>
                        <a:cubicBezTo>
                          <a:pt x="4" y="220"/>
                          <a:pt x="3" y="217"/>
                          <a:pt x="3" y="210"/>
                        </a:cubicBezTo>
                        <a:cubicBezTo>
                          <a:pt x="2" y="204"/>
                          <a:pt x="4" y="204"/>
                          <a:pt x="6" y="198"/>
                        </a:cubicBezTo>
                        <a:cubicBezTo>
                          <a:pt x="7" y="193"/>
                          <a:pt x="7" y="188"/>
                          <a:pt x="10" y="183"/>
                        </a:cubicBezTo>
                        <a:cubicBezTo>
                          <a:pt x="13" y="179"/>
                          <a:pt x="16" y="182"/>
                          <a:pt x="15" y="177"/>
                        </a:cubicBezTo>
                        <a:cubicBezTo>
                          <a:pt x="15" y="176"/>
                          <a:pt x="11" y="173"/>
                          <a:pt x="11" y="171"/>
                        </a:cubicBezTo>
                        <a:cubicBezTo>
                          <a:pt x="9" y="169"/>
                          <a:pt x="10" y="166"/>
                          <a:pt x="9" y="163"/>
                        </a:cubicBezTo>
                        <a:cubicBezTo>
                          <a:pt x="9" y="156"/>
                          <a:pt x="11" y="151"/>
                          <a:pt x="14" y="145"/>
                        </a:cubicBezTo>
                        <a:cubicBezTo>
                          <a:pt x="19" y="134"/>
                          <a:pt x="21" y="121"/>
                          <a:pt x="28" y="112"/>
                        </a:cubicBezTo>
                        <a:cubicBezTo>
                          <a:pt x="35" y="102"/>
                          <a:pt x="41" y="99"/>
                          <a:pt x="44" y="87"/>
                        </a:cubicBezTo>
                        <a:cubicBezTo>
                          <a:pt x="47" y="76"/>
                          <a:pt x="57" y="71"/>
                          <a:pt x="62" y="63"/>
                        </a:cubicBezTo>
                        <a:cubicBezTo>
                          <a:pt x="66" y="56"/>
                          <a:pt x="66" y="53"/>
                          <a:pt x="73" y="48"/>
                        </a:cubicBezTo>
                        <a:cubicBezTo>
                          <a:pt x="77" y="46"/>
                          <a:pt x="80" y="44"/>
                          <a:pt x="82" y="42"/>
                        </a:cubicBezTo>
                        <a:cubicBezTo>
                          <a:pt x="91" y="36"/>
                          <a:pt x="98" y="30"/>
                          <a:pt x="108" y="30"/>
                        </a:cubicBezTo>
                        <a:cubicBezTo>
                          <a:pt x="110" y="21"/>
                          <a:pt x="124" y="24"/>
                          <a:pt x="131" y="21"/>
                        </a:cubicBezTo>
                        <a:cubicBezTo>
                          <a:pt x="134" y="19"/>
                          <a:pt x="136" y="15"/>
                          <a:pt x="140" y="13"/>
                        </a:cubicBezTo>
                        <a:cubicBezTo>
                          <a:pt x="145" y="10"/>
                          <a:pt x="151" y="9"/>
                          <a:pt x="156" y="8"/>
                        </a:cubicBezTo>
                        <a:cubicBezTo>
                          <a:pt x="160" y="8"/>
                          <a:pt x="164" y="8"/>
                          <a:pt x="168" y="7"/>
                        </a:cubicBezTo>
                        <a:cubicBezTo>
                          <a:pt x="173" y="6"/>
                          <a:pt x="178" y="2"/>
                          <a:pt x="183" y="1"/>
                        </a:cubicBezTo>
                        <a:cubicBezTo>
                          <a:pt x="191" y="0"/>
                          <a:pt x="207" y="5"/>
                          <a:pt x="214" y="8"/>
                        </a:cubicBezTo>
                        <a:cubicBezTo>
                          <a:pt x="223" y="15"/>
                          <a:pt x="222" y="26"/>
                          <a:pt x="222" y="34"/>
                        </a:cubicBezTo>
                        <a:cubicBezTo>
                          <a:pt x="222" y="42"/>
                          <a:pt x="228" y="60"/>
                          <a:pt x="228" y="77"/>
                        </a:cubicBezTo>
                        <a:cubicBezTo>
                          <a:pt x="226" y="59"/>
                          <a:pt x="232" y="52"/>
                          <a:pt x="233" y="46"/>
                        </a:cubicBezTo>
                        <a:cubicBezTo>
                          <a:pt x="234" y="41"/>
                          <a:pt x="230" y="35"/>
                          <a:pt x="234" y="22"/>
                        </a:cubicBezTo>
                        <a:cubicBezTo>
                          <a:pt x="238" y="10"/>
                          <a:pt x="245" y="4"/>
                          <a:pt x="257" y="4"/>
                        </a:cubicBezTo>
                        <a:cubicBezTo>
                          <a:pt x="263" y="4"/>
                          <a:pt x="271" y="5"/>
                          <a:pt x="278" y="6"/>
                        </a:cubicBezTo>
                        <a:cubicBezTo>
                          <a:pt x="281" y="6"/>
                          <a:pt x="285" y="11"/>
                          <a:pt x="287" y="11"/>
                        </a:cubicBezTo>
                        <a:cubicBezTo>
                          <a:pt x="291" y="12"/>
                          <a:pt x="294" y="8"/>
                          <a:pt x="298" y="8"/>
                        </a:cubicBezTo>
                        <a:cubicBezTo>
                          <a:pt x="304" y="9"/>
                          <a:pt x="310" y="10"/>
                          <a:pt x="315" y="13"/>
                        </a:cubicBezTo>
                        <a:cubicBezTo>
                          <a:pt x="318" y="15"/>
                          <a:pt x="321" y="16"/>
                          <a:pt x="325" y="18"/>
                        </a:cubicBezTo>
                        <a:cubicBezTo>
                          <a:pt x="328" y="20"/>
                          <a:pt x="337" y="19"/>
                          <a:pt x="344" y="22"/>
                        </a:cubicBezTo>
                        <a:cubicBezTo>
                          <a:pt x="350" y="24"/>
                          <a:pt x="355" y="31"/>
                          <a:pt x="357" y="32"/>
                        </a:cubicBezTo>
                        <a:cubicBezTo>
                          <a:pt x="362" y="34"/>
                          <a:pt x="367" y="38"/>
                          <a:pt x="372" y="42"/>
                        </a:cubicBezTo>
                        <a:cubicBezTo>
                          <a:pt x="375" y="44"/>
                          <a:pt x="380" y="53"/>
                          <a:pt x="383" y="55"/>
                        </a:cubicBezTo>
                        <a:cubicBezTo>
                          <a:pt x="391" y="61"/>
                          <a:pt x="391" y="64"/>
                          <a:pt x="395" y="70"/>
                        </a:cubicBezTo>
                        <a:cubicBezTo>
                          <a:pt x="400" y="79"/>
                          <a:pt x="405" y="76"/>
                          <a:pt x="408" y="87"/>
                        </a:cubicBezTo>
                        <a:cubicBezTo>
                          <a:pt x="412" y="98"/>
                          <a:pt x="415" y="95"/>
                          <a:pt x="421" y="105"/>
                        </a:cubicBezTo>
                        <a:cubicBezTo>
                          <a:pt x="428" y="115"/>
                          <a:pt x="431" y="127"/>
                          <a:pt x="435" y="138"/>
                        </a:cubicBezTo>
                        <a:cubicBezTo>
                          <a:pt x="438" y="144"/>
                          <a:pt x="439" y="147"/>
                          <a:pt x="439" y="154"/>
                        </a:cubicBezTo>
                        <a:cubicBezTo>
                          <a:pt x="439" y="157"/>
                          <a:pt x="436" y="155"/>
                          <a:pt x="437" y="163"/>
                        </a:cubicBezTo>
                        <a:cubicBezTo>
                          <a:pt x="438" y="171"/>
                          <a:pt x="443" y="167"/>
                          <a:pt x="446" y="176"/>
                        </a:cubicBezTo>
                        <a:cubicBezTo>
                          <a:pt x="449" y="182"/>
                          <a:pt x="447" y="193"/>
                          <a:pt x="449" y="198"/>
                        </a:cubicBezTo>
                        <a:cubicBezTo>
                          <a:pt x="451" y="204"/>
                          <a:pt x="452" y="204"/>
                          <a:pt x="452" y="210"/>
                        </a:cubicBezTo>
                        <a:cubicBezTo>
                          <a:pt x="451" y="217"/>
                          <a:pt x="447" y="220"/>
                          <a:pt x="449" y="227"/>
                        </a:cubicBezTo>
                        <a:cubicBezTo>
                          <a:pt x="452" y="239"/>
                          <a:pt x="451" y="241"/>
                          <a:pt x="447" y="253"/>
                        </a:cubicBezTo>
                        <a:cubicBezTo>
                          <a:pt x="446" y="256"/>
                          <a:pt x="443" y="272"/>
                          <a:pt x="435" y="287"/>
                        </a:cubicBezTo>
                        <a:cubicBezTo>
                          <a:pt x="427" y="302"/>
                          <a:pt x="411" y="305"/>
                          <a:pt x="406" y="309"/>
                        </a:cubicBezTo>
                        <a:cubicBezTo>
                          <a:pt x="399" y="314"/>
                          <a:pt x="398" y="325"/>
                          <a:pt x="396" y="328"/>
                        </a:cubicBezTo>
                        <a:cubicBezTo>
                          <a:pt x="392" y="331"/>
                          <a:pt x="387" y="332"/>
                          <a:pt x="383" y="334"/>
                        </a:cubicBezTo>
                        <a:cubicBezTo>
                          <a:pt x="375" y="333"/>
                          <a:pt x="372" y="337"/>
                          <a:pt x="365" y="341"/>
                        </a:cubicBezTo>
                        <a:cubicBezTo>
                          <a:pt x="353" y="347"/>
                          <a:pt x="341" y="347"/>
                          <a:pt x="328" y="353"/>
                        </a:cubicBezTo>
                        <a:cubicBezTo>
                          <a:pt x="317" y="358"/>
                          <a:pt x="310" y="336"/>
                          <a:pt x="299" y="342"/>
                        </a:cubicBezTo>
                        <a:cubicBezTo>
                          <a:pt x="295" y="345"/>
                          <a:pt x="278" y="323"/>
                          <a:pt x="268" y="310"/>
                        </a:cubicBezTo>
                        <a:cubicBezTo>
                          <a:pt x="257" y="310"/>
                          <a:pt x="247" y="308"/>
                          <a:pt x="240" y="306"/>
                        </a:cubicBezTo>
                        <a:cubicBezTo>
                          <a:pt x="236" y="304"/>
                          <a:pt x="230" y="296"/>
                          <a:pt x="230" y="294"/>
                        </a:cubicBezTo>
                        <a:cubicBezTo>
                          <a:pt x="229" y="284"/>
                          <a:pt x="228" y="263"/>
                          <a:pt x="230" y="254"/>
                        </a:cubicBezTo>
                        <a:cubicBezTo>
                          <a:pt x="231" y="244"/>
                          <a:pt x="227" y="232"/>
                          <a:pt x="227" y="224"/>
                        </a:cubicBezTo>
                        <a:cubicBezTo>
                          <a:pt x="227" y="216"/>
                          <a:pt x="228" y="208"/>
                          <a:pt x="228" y="200"/>
                        </a:cubicBezTo>
                        <a:cubicBezTo>
                          <a:pt x="228" y="193"/>
                          <a:pt x="227" y="177"/>
                          <a:pt x="228" y="173"/>
                        </a:cubicBezTo>
                        <a:close/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09" name="Freeform 694">
                    <a:extLst>
                      <a:ext uri="{FF2B5EF4-FFF2-40B4-BE49-F238E27FC236}">
                        <a16:creationId xmlns:a16="http://schemas.microsoft.com/office/drawing/2014/main" id="{4373E1D9-A0CF-4355-9704-A314549C05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8" y="1435"/>
                    <a:ext cx="175" cy="113"/>
                  </a:xfrm>
                  <a:custGeom>
                    <a:avLst/>
                    <a:gdLst>
                      <a:gd name="T0" fmla="*/ 4 w 98"/>
                      <a:gd name="T1" fmla="*/ 4 h 59"/>
                      <a:gd name="T2" fmla="*/ 4 w 98"/>
                      <a:gd name="T3" fmla="*/ 0 h 59"/>
                      <a:gd name="T4" fmla="*/ 23 w 98"/>
                      <a:gd name="T5" fmla="*/ 19 h 59"/>
                      <a:gd name="T6" fmla="*/ 86 w 98"/>
                      <a:gd name="T7" fmla="*/ 69 h 59"/>
                      <a:gd name="T8" fmla="*/ 143 w 98"/>
                      <a:gd name="T9" fmla="*/ 56 h 59"/>
                      <a:gd name="T10" fmla="*/ 157 w 98"/>
                      <a:gd name="T11" fmla="*/ 48 h 59"/>
                      <a:gd name="T12" fmla="*/ 170 w 98"/>
                      <a:gd name="T13" fmla="*/ 56 h 59"/>
                      <a:gd name="T14" fmla="*/ 227 w 98"/>
                      <a:gd name="T15" fmla="*/ 69 h 59"/>
                      <a:gd name="T16" fmla="*/ 291 w 98"/>
                      <a:gd name="T17" fmla="*/ 19 h 59"/>
                      <a:gd name="T18" fmla="*/ 309 w 98"/>
                      <a:gd name="T19" fmla="*/ 0 h 59"/>
                      <a:gd name="T20" fmla="*/ 309 w 98"/>
                      <a:gd name="T21" fmla="*/ 4 h 59"/>
                      <a:gd name="T22" fmla="*/ 313 w 98"/>
                      <a:gd name="T23" fmla="*/ 11 h 59"/>
                      <a:gd name="T24" fmla="*/ 304 w 98"/>
                      <a:gd name="T25" fmla="*/ 21 h 59"/>
                      <a:gd name="T26" fmla="*/ 280 w 98"/>
                      <a:gd name="T27" fmla="*/ 44 h 59"/>
                      <a:gd name="T28" fmla="*/ 220 w 98"/>
                      <a:gd name="T29" fmla="*/ 147 h 59"/>
                      <a:gd name="T30" fmla="*/ 163 w 98"/>
                      <a:gd name="T31" fmla="*/ 209 h 59"/>
                      <a:gd name="T32" fmla="*/ 150 w 98"/>
                      <a:gd name="T33" fmla="*/ 209 h 59"/>
                      <a:gd name="T34" fmla="*/ 93 w 98"/>
                      <a:gd name="T35" fmla="*/ 147 h 59"/>
                      <a:gd name="T36" fmla="*/ 32 w 98"/>
                      <a:gd name="T37" fmla="*/ 44 h 59"/>
                      <a:gd name="T38" fmla="*/ 9 w 98"/>
                      <a:gd name="T39" fmla="*/ 21 h 59"/>
                      <a:gd name="T40" fmla="*/ 0 w 98"/>
                      <a:gd name="T41" fmla="*/ 11 h 59"/>
                      <a:gd name="T42" fmla="*/ 4 w 98"/>
                      <a:gd name="T43" fmla="*/ 4 h 59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0" t="0" r="r" b="b"/>
                    <a:pathLst>
                      <a:path w="98" h="59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3" y="1"/>
                          <a:pt x="5" y="3"/>
                          <a:pt x="7" y="5"/>
                        </a:cubicBezTo>
                        <a:cubicBezTo>
                          <a:pt x="12" y="11"/>
                          <a:pt x="18" y="18"/>
                          <a:pt x="27" y="19"/>
                        </a:cubicBezTo>
                        <a:cubicBezTo>
                          <a:pt x="38" y="19"/>
                          <a:pt x="42" y="17"/>
                          <a:pt x="45" y="15"/>
                        </a:cubicBezTo>
                        <a:cubicBezTo>
                          <a:pt x="46" y="14"/>
                          <a:pt x="47" y="13"/>
                          <a:pt x="49" y="13"/>
                        </a:cubicBezTo>
                        <a:cubicBezTo>
                          <a:pt x="51" y="13"/>
                          <a:pt x="51" y="14"/>
                          <a:pt x="53" y="15"/>
                        </a:cubicBezTo>
                        <a:cubicBezTo>
                          <a:pt x="56" y="17"/>
                          <a:pt x="60" y="19"/>
                          <a:pt x="71" y="19"/>
                        </a:cubicBezTo>
                        <a:cubicBezTo>
                          <a:pt x="79" y="18"/>
                          <a:pt x="86" y="11"/>
                          <a:pt x="91" y="5"/>
                        </a:cubicBezTo>
                        <a:cubicBezTo>
                          <a:pt x="93" y="3"/>
                          <a:pt x="95" y="1"/>
                          <a:pt x="97" y="0"/>
                        </a:cubicBezTo>
                        <a:cubicBezTo>
                          <a:pt x="97" y="0"/>
                          <a:pt x="97" y="1"/>
                          <a:pt x="97" y="1"/>
                        </a:cubicBezTo>
                        <a:cubicBezTo>
                          <a:pt x="97" y="2"/>
                          <a:pt x="97" y="2"/>
                          <a:pt x="98" y="3"/>
                        </a:cubicBezTo>
                        <a:cubicBezTo>
                          <a:pt x="97" y="4"/>
                          <a:pt x="96" y="5"/>
                          <a:pt x="95" y="6"/>
                        </a:cubicBezTo>
                        <a:cubicBezTo>
                          <a:pt x="93" y="8"/>
                          <a:pt x="90" y="10"/>
                          <a:pt x="88" y="12"/>
                        </a:cubicBezTo>
                        <a:cubicBezTo>
                          <a:pt x="81" y="18"/>
                          <a:pt x="72" y="25"/>
                          <a:pt x="69" y="40"/>
                        </a:cubicBezTo>
                        <a:cubicBezTo>
                          <a:pt x="61" y="45"/>
                          <a:pt x="55" y="50"/>
                          <a:pt x="51" y="57"/>
                        </a:cubicBezTo>
                        <a:cubicBezTo>
                          <a:pt x="51" y="59"/>
                          <a:pt x="47" y="59"/>
                          <a:pt x="47" y="57"/>
                        </a:cubicBezTo>
                        <a:cubicBezTo>
                          <a:pt x="43" y="50"/>
                          <a:pt x="37" y="45"/>
                          <a:pt x="29" y="40"/>
                        </a:cubicBezTo>
                        <a:cubicBezTo>
                          <a:pt x="26" y="25"/>
                          <a:pt x="17" y="18"/>
                          <a:pt x="10" y="12"/>
                        </a:cubicBezTo>
                        <a:cubicBezTo>
                          <a:pt x="7" y="10"/>
                          <a:pt x="5" y="8"/>
                          <a:pt x="3" y="6"/>
                        </a:cubicBezTo>
                        <a:cubicBezTo>
                          <a:pt x="2" y="5"/>
                          <a:pt x="1" y="4"/>
                          <a:pt x="0" y="3"/>
                        </a:cubicBezTo>
                        <a:cubicBezTo>
                          <a:pt x="1" y="2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10" name="Freeform 695">
                    <a:extLst>
                      <a:ext uri="{FF2B5EF4-FFF2-40B4-BE49-F238E27FC236}">
                        <a16:creationId xmlns:a16="http://schemas.microsoft.com/office/drawing/2014/main" id="{9CBE204B-FF8F-464A-BB17-D34AC5A672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4" y="977"/>
                    <a:ext cx="66" cy="479"/>
                  </a:xfrm>
                  <a:custGeom>
                    <a:avLst/>
                    <a:gdLst>
                      <a:gd name="T0" fmla="*/ 21 w 37"/>
                      <a:gd name="T1" fmla="*/ 855 h 252"/>
                      <a:gd name="T2" fmla="*/ 32 w 37"/>
                      <a:gd name="T3" fmla="*/ 817 h 252"/>
                      <a:gd name="T4" fmla="*/ 45 w 37"/>
                      <a:gd name="T5" fmla="*/ 762 h 252"/>
                      <a:gd name="T6" fmla="*/ 52 w 37"/>
                      <a:gd name="T7" fmla="*/ 690 h 252"/>
                      <a:gd name="T8" fmla="*/ 52 w 37"/>
                      <a:gd name="T9" fmla="*/ 665 h 252"/>
                      <a:gd name="T10" fmla="*/ 54 w 37"/>
                      <a:gd name="T11" fmla="*/ 642 h 252"/>
                      <a:gd name="T12" fmla="*/ 54 w 37"/>
                      <a:gd name="T13" fmla="*/ 642 h 252"/>
                      <a:gd name="T14" fmla="*/ 54 w 37"/>
                      <a:gd name="T15" fmla="*/ 603 h 252"/>
                      <a:gd name="T16" fmla="*/ 57 w 37"/>
                      <a:gd name="T17" fmla="*/ 582 h 252"/>
                      <a:gd name="T18" fmla="*/ 73 w 37"/>
                      <a:gd name="T19" fmla="*/ 542 h 252"/>
                      <a:gd name="T20" fmla="*/ 77 w 37"/>
                      <a:gd name="T21" fmla="*/ 534 h 252"/>
                      <a:gd name="T22" fmla="*/ 89 w 37"/>
                      <a:gd name="T23" fmla="*/ 458 h 252"/>
                      <a:gd name="T24" fmla="*/ 89 w 37"/>
                      <a:gd name="T25" fmla="*/ 458 h 252"/>
                      <a:gd name="T26" fmla="*/ 89 w 37"/>
                      <a:gd name="T27" fmla="*/ 445 h 252"/>
                      <a:gd name="T28" fmla="*/ 89 w 37"/>
                      <a:gd name="T29" fmla="*/ 397 h 252"/>
                      <a:gd name="T30" fmla="*/ 98 w 37"/>
                      <a:gd name="T31" fmla="*/ 382 h 252"/>
                      <a:gd name="T32" fmla="*/ 118 w 37"/>
                      <a:gd name="T33" fmla="*/ 357 h 252"/>
                      <a:gd name="T34" fmla="*/ 93 w 37"/>
                      <a:gd name="T35" fmla="*/ 376 h 252"/>
                      <a:gd name="T36" fmla="*/ 80 w 37"/>
                      <a:gd name="T37" fmla="*/ 390 h 252"/>
                      <a:gd name="T38" fmla="*/ 105 w 37"/>
                      <a:gd name="T39" fmla="*/ 308 h 252"/>
                      <a:gd name="T40" fmla="*/ 77 w 37"/>
                      <a:gd name="T41" fmla="*/ 452 h 252"/>
                      <a:gd name="T42" fmla="*/ 77 w 37"/>
                      <a:gd name="T43" fmla="*/ 458 h 252"/>
                      <a:gd name="T44" fmla="*/ 61 w 37"/>
                      <a:gd name="T45" fmla="*/ 525 h 252"/>
                      <a:gd name="T46" fmla="*/ 57 w 37"/>
                      <a:gd name="T47" fmla="*/ 530 h 252"/>
                      <a:gd name="T48" fmla="*/ 45 w 37"/>
                      <a:gd name="T49" fmla="*/ 557 h 252"/>
                      <a:gd name="T50" fmla="*/ 37 w 37"/>
                      <a:gd name="T51" fmla="*/ 513 h 252"/>
                      <a:gd name="T52" fmla="*/ 41 w 37"/>
                      <a:gd name="T53" fmla="*/ 452 h 252"/>
                      <a:gd name="T54" fmla="*/ 37 w 37"/>
                      <a:gd name="T55" fmla="*/ 354 h 252"/>
                      <a:gd name="T56" fmla="*/ 37 w 37"/>
                      <a:gd name="T57" fmla="*/ 354 h 252"/>
                      <a:gd name="T58" fmla="*/ 57 w 37"/>
                      <a:gd name="T59" fmla="*/ 297 h 252"/>
                      <a:gd name="T60" fmla="*/ 77 w 37"/>
                      <a:gd name="T61" fmla="*/ 257 h 252"/>
                      <a:gd name="T62" fmla="*/ 93 w 37"/>
                      <a:gd name="T63" fmla="*/ 196 h 252"/>
                      <a:gd name="T64" fmla="*/ 111 w 37"/>
                      <a:gd name="T65" fmla="*/ 148 h 252"/>
                      <a:gd name="T66" fmla="*/ 82 w 37"/>
                      <a:gd name="T67" fmla="*/ 192 h 252"/>
                      <a:gd name="T68" fmla="*/ 66 w 37"/>
                      <a:gd name="T69" fmla="*/ 245 h 252"/>
                      <a:gd name="T70" fmla="*/ 41 w 37"/>
                      <a:gd name="T71" fmla="*/ 285 h 252"/>
                      <a:gd name="T72" fmla="*/ 29 w 37"/>
                      <a:gd name="T73" fmla="*/ 310 h 252"/>
                      <a:gd name="T74" fmla="*/ 25 w 37"/>
                      <a:gd name="T75" fmla="*/ 268 h 252"/>
                      <a:gd name="T76" fmla="*/ 29 w 37"/>
                      <a:gd name="T77" fmla="*/ 205 h 252"/>
                      <a:gd name="T78" fmla="*/ 37 w 37"/>
                      <a:gd name="T79" fmla="*/ 165 h 252"/>
                      <a:gd name="T80" fmla="*/ 52 w 37"/>
                      <a:gd name="T81" fmla="*/ 124 h 252"/>
                      <a:gd name="T82" fmla="*/ 52 w 37"/>
                      <a:gd name="T83" fmla="*/ 116 h 252"/>
                      <a:gd name="T84" fmla="*/ 37 w 37"/>
                      <a:gd name="T85" fmla="*/ 48 h 252"/>
                      <a:gd name="T86" fmla="*/ 20 w 37"/>
                      <a:gd name="T87" fmla="*/ 0 h 252"/>
                      <a:gd name="T88" fmla="*/ 29 w 37"/>
                      <a:gd name="T89" fmla="*/ 51 h 252"/>
                      <a:gd name="T90" fmla="*/ 45 w 37"/>
                      <a:gd name="T91" fmla="*/ 112 h 252"/>
                      <a:gd name="T92" fmla="*/ 41 w 37"/>
                      <a:gd name="T93" fmla="*/ 120 h 252"/>
                      <a:gd name="T94" fmla="*/ 29 w 37"/>
                      <a:gd name="T95" fmla="*/ 160 h 252"/>
                      <a:gd name="T96" fmla="*/ 16 w 37"/>
                      <a:gd name="T97" fmla="*/ 201 h 252"/>
                      <a:gd name="T98" fmla="*/ 12 w 37"/>
                      <a:gd name="T99" fmla="*/ 268 h 252"/>
                      <a:gd name="T100" fmla="*/ 20 w 37"/>
                      <a:gd name="T101" fmla="*/ 350 h 252"/>
                      <a:gd name="T102" fmla="*/ 25 w 37"/>
                      <a:gd name="T103" fmla="*/ 369 h 252"/>
                      <a:gd name="T104" fmla="*/ 25 w 37"/>
                      <a:gd name="T105" fmla="*/ 452 h 252"/>
                      <a:gd name="T106" fmla="*/ 21 w 37"/>
                      <a:gd name="T107" fmla="*/ 513 h 252"/>
                      <a:gd name="T108" fmla="*/ 29 w 37"/>
                      <a:gd name="T109" fmla="*/ 570 h 252"/>
                      <a:gd name="T110" fmla="*/ 36 w 37"/>
                      <a:gd name="T111" fmla="*/ 661 h 252"/>
                      <a:gd name="T112" fmla="*/ 32 w 37"/>
                      <a:gd name="T113" fmla="*/ 690 h 252"/>
                      <a:gd name="T114" fmla="*/ 29 w 37"/>
                      <a:gd name="T115" fmla="*/ 758 h 252"/>
                      <a:gd name="T116" fmla="*/ 16 w 37"/>
                      <a:gd name="T117" fmla="*/ 810 h 252"/>
                      <a:gd name="T118" fmla="*/ 7 w 37"/>
                      <a:gd name="T119" fmla="*/ 855 h 252"/>
                      <a:gd name="T120" fmla="*/ 0 w 37"/>
                      <a:gd name="T121" fmla="*/ 903 h 252"/>
                      <a:gd name="T122" fmla="*/ 16 w 37"/>
                      <a:gd name="T123" fmla="*/ 910 h 252"/>
                      <a:gd name="T124" fmla="*/ 21 w 37"/>
                      <a:gd name="T125" fmla="*/ 855 h 252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60000 65536"/>
                      <a:gd name="T187" fmla="*/ 0 60000 65536"/>
                      <a:gd name="T188" fmla="*/ 0 60000 65536"/>
                    </a:gdLst>
                    <a:ahLst/>
                    <a:cxnLst>
                      <a:cxn ang="T126">
                        <a:pos x="T0" y="T1"/>
                      </a:cxn>
                      <a:cxn ang="T127">
                        <a:pos x="T2" y="T3"/>
                      </a:cxn>
                      <a:cxn ang="T128">
                        <a:pos x="T4" y="T5"/>
                      </a:cxn>
                      <a:cxn ang="T129">
                        <a:pos x="T6" y="T7"/>
                      </a:cxn>
                      <a:cxn ang="T130">
                        <a:pos x="T8" y="T9"/>
                      </a:cxn>
                      <a:cxn ang="T131">
                        <a:pos x="T10" y="T11"/>
                      </a:cxn>
                      <a:cxn ang="T132">
                        <a:pos x="T12" y="T13"/>
                      </a:cxn>
                      <a:cxn ang="T133">
                        <a:pos x="T14" y="T15"/>
                      </a:cxn>
                      <a:cxn ang="T134">
                        <a:pos x="T16" y="T17"/>
                      </a:cxn>
                      <a:cxn ang="T135">
                        <a:pos x="T18" y="T19"/>
                      </a:cxn>
                      <a:cxn ang="T136">
                        <a:pos x="T20" y="T21"/>
                      </a:cxn>
                      <a:cxn ang="T137">
                        <a:pos x="T22" y="T23"/>
                      </a:cxn>
                      <a:cxn ang="T138">
                        <a:pos x="T24" y="T25"/>
                      </a:cxn>
                      <a:cxn ang="T139">
                        <a:pos x="T26" y="T27"/>
                      </a:cxn>
                      <a:cxn ang="T140">
                        <a:pos x="T28" y="T29"/>
                      </a:cxn>
                      <a:cxn ang="T141">
                        <a:pos x="T30" y="T31"/>
                      </a:cxn>
                      <a:cxn ang="T142">
                        <a:pos x="T32" y="T33"/>
                      </a:cxn>
                      <a:cxn ang="T143">
                        <a:pos x="T34" y="T35"/>
                      </a:cxn>
                      <a:cxn ang="T144">
                        <a:pos x="T36" y="T37"/>
                      </a:cxn>
                      <a:cxn ang="T145">
                        <a:pos x="T38" y="T39"/>
                      </a:cxn>
                      <a:cxn ang="T146">
                        <a:pos x="T40" y="T41"/>
                      </a:cxn>
                      <a:cxn ang="T147">
                        <a:pos x="T42" y="T43"/>
                      </a:cxn>
                      <a:cxn ang="T148">
                        <a:pos x="T44" y="T45"/>
                      </a:cxn>
                      <a:cxn ang="T149">
                        <a:pos x="T46" y="T47"/>
                      </a:cxn>
                      <a:cxn ang="T150">
                        <a:pos x="T48" y="T49"/>
                      </a:cxn>
                      <a:cxn ang="T151">
                        <a:pos x="T50" y="T51"/>
                      </a:cxn>
                      <a:cxn ang="T152">
                        <a:pos x="T52" y="T53"/>
                      </a:cxn>
                      <a:cxn ang="T153">
                        <a:pos x="T54" y="T55"/>
                      </a:cxn>
                      <a:cxn ang="T154">
                        <a:pos x="T56" y="T57"/>
                      </a:cxn>
                      <a:cxn ang="T155">
                        <a:pos x="T58" y="T59"/>
                      </a:cxn>
                      <a:cxn ang="T156">
                        <a:pos x="T60" y="T61"/>
                      </a:cxn>
                      <a:cxn ang="T157">
                        <a:pos x="T62" y="T63"/>
                      </a:cxn>
                      <a:cxn ang="T158">
                        <a:pos x="T64" y="T65"/>
                      </a:cxn>
                      <a:cxn ang="T159">
                        <a:pos x="T66" y="T67"/>
                      </a:cxn>
                      <a:cxn ang="T160">
                        <a:pos x="T68" y="T69"/>
                      </a:cxn>
                      <a:cxn ang="T161">
                        <a:pos x="T70" y="T71"/>
                      </a:cxn>
                      <a:cxn ang="T162">
                        <a:pos x="T72" y="T73"/>
                      </a:cxn>
                      <a:cxn ang="T163">
                        <a:pos x="T74" y="T75"/>
                      </a:cxn>
                      <a:cxn ang="T164">
                        <a:pos x="T76" y="T77"/>
                      </a:cxn>
                      <a:cxn ang="T165">
                        <a:pos x="T78" y="T79"/>
                      </a:cxn>
                      <a:cxn ang="T166">
                        <a:pos x="T80" y="T81"/>
                      </a:cxn>
                      <a:cxn ang="T167">
                        <a:pos x="T82" y="T83"/>
                      </a:cxn>
                      <a:cxn ang="T168">
                        <a:pos x="T84" y="T85"/>
                      </a:cxn>
                      <a:cxn ang="T169">
                        <a:pos x="T86" y="T87"/>
                      </a:cxn>
                      <a:cxn ang="T170">
                        <a:pos x="T88" y="T89"/>
                      </a:cxn>
                      <a:cxn ang="T171">
                        <a:pos x="T90" y="T91"/>
                      </a:cxn>
                      <a:cxn ang="T172">
                        <a:pos x="T92" y="T93"/>
                      </a:cxn>
                      <a:cxn ang="T173">
                        <a:pos x="T94" y="T95"/>
                      </a:cxn>
                      <a:cxn ang="T174">
                        <a:pos x="T96" y="T97"/>
                      </a:cxn>
                      <a:cxn ang="T175">
                        <a:pos x="T98" y="T99"/>
                      </a:cxn>
                      <a:cxn ang="T176">
                        <a:pos x="T100" y="T101"/>
                      </a:cxn>
                      <a:cxn ang="T177">
                        <a:pos x="T102" y="T103"/>
                      </a:cxn>
                      <a:cxn ang="T178">
                        <a:pos x="T104" y="T105"/>
                      </a:cxn>
                      <a:cxn ang="T179">
                        <a:pos x="T106" y="T107"/>
                      </a:cxn>
                      <a:cxn ang="T180">
                        <a:pos x="T108" y="T109"/>
                      </a:cxn>
                      <a:cxn ang="T181">
                        <a:pos x="T110" y="T111"/>
                      </a:cxn>
                      <a:cxn ang="T182">
                        <a:pos x="T112" y="T113"/>
                      </a:cxn>
                      <a:cxn ang="T183">
                        <a:pos x="T114" y="T115"/>
                      </a:cxn>
                      <a:cxn ang="T184">
                        <a:pos x="T116" y="T117"/>
                      </a:cxn>
                      <a:cxn ang="T185">
                        <a:pos x="T118" y="T119"/>
                      </a:cxn>
                      <a:cxn ang="T186">
                        <a:pos x="T120" y="T121"/>
                      </a:cxn>
                      <a:cxn ang="T187">
                        <a:pos x="T122" y="T123"/>
                      </a:cxn>
                      <a:cxn ang="T188">
                        <a:pos x="T124" y="T125"/>
                      </a:cxn>
                    </a:cxnLst>
                    <a:rect l="0" t="0" r="r" b="b"/>
                    <a:pathLst>
                      <a:path w="37" h="252">
                        <a:moveTo>
                          <a:pt x="7" y="237"/>
                        </a:moveTo>
                        <a:cubicBezTo>
                          <a:pt x="7" y="233"/>
                          <a:pt x="8" y="230"/>
                          <a:pt x="10" y="226"/>
                        </a:cubicBezTo>
                        <a:cubicBezTo>
                          <a:pt x="12" y="222"/>
                          <a:pt x="14" y="217"/>
                          <a:pt x="14" y="211"/>
                        </a:cubicBezTo>
                        <a:cubicBezTo>
                          <a:pt x="15" y="204"/>
                          <a:pt x="15" y="197"/>
                          <a:pt x="16" y="191"/>
                        </a:cubicBezTo>
                        <a:cubicBezTo>
                          <a:pt x="16" y="188"/>
                          <a:pt x="16" y="185"/>
                          <a:pt x="16" y="184"/>
                        </a:cubicBezTo>
                        <a:cubicBezTo>
                          <a:pt x="16" y="181"/>
                          <a:pt x="17" y="179"/>
                          <a:pt x="17" y="178"/>
                        </a:cubicBezTo>
                        <a:cubicBezTo>
                          <a:pt x="17" y="178"/>
                          <a:pt x="17" y="178"/>
                          <a:pt x="17" y="178"/>
                        </a:cubicBezTo>
                        <a:cubicBezTo>
                          <a:pt x="18" y="174"/>
                          <a:pt x="18" y="171"/>
                          <a:pt x="17" y="167"/>
                        </a:cubicBezTo>
                        <a:cubicBezTo>
                          <a:pt x="17" y="165"/>
                          <a:pt x="17" y="163"/>
                          <a:pt x="18" y="161"/>
                        </a:cubicBezTo>
                        <a:cubicBezTo>
                          <a:pt x="18" y="156"/>
                          <a:pt x="20" y="154"/>
                          <a:pt x="23" y="150"/>
                        </a:cubicBezTo>
                        <a:cubicBezTo>
                          <a:pt x="24" y="148"/>
                          <a:pt x="24" y="148"/>
                          <a:pt x="24" y="148"/>
                        </a:cubicBezTo>
                        <a:cubicBezTo>
                          <a:pt x="29" y="141"/>
                          <a:pt x="29" y="135"/>
                          <a:pt x="28" y="127"/>
                        </a:cubicBezTo>
                        <a:cubicBezTo>
                          <a:pt x="28" y="127"/>
                          <a:pt x="28" y="127"/>
                          <a:pt x="28" y="127"/>
                        </a:cubicBezTo>
                        <a:cubicBezTo>
                          <a:pt x="28" y="123"/>
                          <a:pt x="28" y="123"/>
                          <a:pt x="28" y="123"/>
                        </a:cubicBezTo>
                        <a:cubicBezTo>
                          <a:pt x="27" y="119"/>
                          <a:pt x="26" y="113"/>
                          <a:pt x="28" y="110"/>
                        </a:cubicBezTo>
                        <a:cubicBezTo>
                          <a:pt x="29" y="109"/>
                          <a:pt x="30" y="107"/>
                          <a:pt x="31" y="106"/>
                        </a:cubicBezTo>
                        <a:cubicBezTo>
                          <a:pt x="34" y="104"/>
                          <a:pt x="35" y="103"/>
                          <a:pt x="37" y="99"/>
                        </a:cubicBezTo>
                        <a:cubicBezTo>
                          <a:pt x="36" y="102"/>
                          <a:pt x="31" y="102"/>
                          <a:pt x="29" y="104"/>
                        </a:cubicBezTo>
                        <a:cubicBezTo>
                          <a:pt x="28" y="105"/>
                          <a:pt x="27" y="106"/>
                          <a:pt x="25" y="108"/>
                        </a:cubicBezTo>
                        <a:cubicBezTo>
                          <a:pt x="25" y="99"/>
                          <a:pt x="26" y="90"/>
                          <a:pt x="33" y="85"/>
                        </a:cubicBezTo>
                        <a:cubicBezTo>
                          <a:pt x="18" y="94"/>
                          <a:pt x="22" y="111"/>
                          <a:pt x="24" y="125"/>
                        </a:cubicBezTo>
                        <a:cubicBezTo>
                          <a:pt x="24" y="127"/>
                          <a:pt x="24" y="127"/>
                          <a:pt x="24" y="127"/>
                        </a:cubicBezTo>
                        <a:cubicBezTo>
                          <a:pt x="25" y="134"/>
                          <a:pt x="24" y="139"/>
                          <a:pt x="19" y="145"/>
                        </a:cubicBezTo>
                        <a:cubicBezTo>
                          <a:pt x="18" y="147"/>
                          <a:pt x="18" y="147"/>
                          <a:pt x="18" y="147"/>
                        </a:cubicBezTo>
                        <a:cubicBezTo>
                          <a:pt x="17" y="149"/>
                          <a:pt x="15" y="151"/>
                          <a:pt x="14" y="154"/>
                        </a:cubicBezTo>
                        <a:cubicBezTo>
                          <a:pt x="13" y="150"/>
                          <a:pt x="13" y="146"/>
                          <a:pt x="12" y="142"/>
                        </a:cubicBezTo>
                        <a:cubicBezTo>
                          <a:pt x="12" y="136"/>
                          <a:pt x="13" y="130"/>
                          <a:pt x="13" y="125"/>
                        </a:cubicBezTo>
                        <a:cubicBezTo>
                          <a:pt x="14" y="116"/>
                          <a:pt x="14" y="108"/>
                          <a:pt x="12" y="98"/>
                        </a:cubicBezTo>
                        <a:cubicBezTo>
                          <a:pt x="12" y="98"/>
                          <a:pt x="12" y="98"/>
                          <a:pt x="12" y="98"/>
                        </a:cubicBezTo>
                        <a:cubicBezTo>
                          <a:pt x="11" y="93"/>
                          <a:pt x="13" y="89"/>
                          <a:pt x="18" y="82"/>
                        </a:cubicBezTo>
                        <a:cubicBezTo>
                          <a:pt x="20" y="79"/>
                          <a:pt x="21" y="76"/>
                          <a:pt x="24" y="71"/>
                        </a:cubicBezTo>
                        <a:cubicBezTo>
                          <a:pt x="28" y="65"/>
                          <a:pt x="28" y="58"/>
                          <a:pt x="29" y="54"/>
                        </a:cubicBezTo>
                        <a:cubicBezTo>
                          <a:pt x="29" y="49"/>
                          <a:pt x="30" y="44"/>
                          <a:pt x="35" y="41"/>
                        </a:cubicBezTo>
                        <a:cubicBezTo>
                          <a:pt x="28" y="45"/>
                          <a:pt x="26" y="48"/>
                          <a:pt x="26" y="53"/>
                        </a:cubicBezTo>
                        <a:cubicBezTo>
                          <a:pt x="25" y="58"/>
                          <a:pt x="25" y="62"/>
                          <a:pt x="21" y="68"/>
                        </a:cubicBezTo>
                        <a:cubicBezTo>
                          <a:pt x="19" y="72"/>
                          <a:pt x="16" y="76"/>
                          <a:pt x="13" y="79"/>
                        </a:cubicBezTo>
                        <a:cubicBezTo>
                          <a:pt x="12" y="81"/>
                          <a:pt x="10" y="84"/>
                          <a:pt x="9" y="86"/>
                        </a:cubicBezTo>
                        <a:cubicBezTo>
                          <a:pt x="8" y="82"/>
                          <a:pt x="8" y="78"/>
                          <a:pt x="8" y="74"/>
                        </a:cubicBezTo>
                        <a:cubicBezTo>
                          <a:pt x="8" y="68"/>
                          <a:pt x="8" y="62"/>
                          <a:pt x="9" y="57"/>
                        </a:cubicBezTo>
                        <a:cubicBezTo>
                          <a:pt x="9" y="53"/>
                          <a:pt x="11" y="50"/>
                          <a:pt x="12" y="46"/>
                        </a:cubicBezTo>
                        <a:cubicBezTo>
                          <a:pt x="14" y="43"/>
                          <a:pt x="16" y="39"/>
                          <a:pt x="16" y="34"/>
                        </a:cubicBezTo>
                        <a:cubicBezTo>
                          <a:pt x="16" y="33"/>
                          <a:pt x="16" y="33"/>
                          <a:pt x="16" y="32"/>
                        </a:cubicBezTo>
                        <a:cubicBezTo>
                          <a:pt x="16" y="25"/>
                          <a:pt x="14" y="19"/>
                          <a:pt x="12" y="13"/>
                        </a:cubicBezTo>
                        <a:cubicBezTo>
                          <a:pt x="11" y="8"/>
                          <a:pt x="7" y="5"/>
                          <a:pt x="6" y="0"/>
                        </a:cubicBezTo>
                        <a:cubicBezTo>
                          <a:pt x="7" y="5"/>
                          <a:pt x="8" y="9"/>
                          <a:pt x="9" y="14"/>
                        </a:cubicBezTo>
                        <a:cubicBezTo>
                          <a:pt x="11" y="20"/>
                          <a:pt x="14" y="26"/>
                          <a:pt x="14" y="31"/>
                        </a:cubicBezTo>
                        <a:cubicBezTo>
                          <a:pt x="14" y="32"/>
                          <a:pt x="14" y="33"/>
                          <a:pt x="13" y="33"/>
                        </a:cubicBezTo>
                        <a:cubicBezTo>
                          <a:pt x="13" y="37"/>
                          <a:pt x="10" y="41"/>
                          <a:pt x="9" y="44"/>
                        </a:cubicBezTo>
                        <a:cubicBezTo>
                          <a:pt x="7" y="48"/>
                          <a:pt x="6" y="52"/>
                          <a:pt x="5" y="56"/>
                        </a:cubicBezTo>
                        <a:cubicBezTo>
                          <a:pt x="5" y="60"/>
                          <a:pt x="4" y="67"/>
                          <a:pt x="4" y="74"/>
                        </a:cubicBezTo>
                        <a:cubicBezTo>
                          <a:pt x="4" y="82"/>
                          <a:pt x="3" y="91"/>
                          <a:pt x="6" y="97"/>
                        </a:cubicBezTo>
                        <a:cubicBezTo>
                          <a:pt x="7" y="98"/>
                          <a:pt x="8" y="101"/>
                          <a:pt x="8" y="102"/>
                        </a:cubicBezTo>
                        <a:cubicBezTo>
                          <a:pt x="9" y="110"/>
                          <a:pt x="8" y="117"/>
                          <a:pt x="8" y="125"/>
                        </a:cubicBezTo>
                        <a:cubicBezTo>
                          <a:pt x="7" y="130"/>
                          <a:pt x="7" y="136"/>
                          <a:pt x="7" y="142"/>
                        </a:cubicBezTo>
                        <a:cubicBezTo>
                          <a:pt x="7" y="148"/>
                          <a:pt x="8" y="153"/>
                          <a:pt x="9" y="158"/>
                        </a:cubicBezTo>
                        <a:cubicBezTo>
                          <a:pt x="11" y="166"/>
                          <a:pt x="12" y="174"/>
                          <a:pt x="11" y="183"/>
                        </a:cubicBezTo>
                        <a:cubicBezTo>
                          <a:pt x="10" y="184"/>
                          <a:pt x="10" y="187"/>
                          <a:pt x="10" y="191"/>
                        </a:cubicBezTo>
                        <a:cubicBezTo>
                          <a:pt x="10" y="197"/>
                          <a:pt x="10" y="204"/>
                          <a:pt x="9" y="210"/>
                        </a:cubicBezTo>
                        <a:cubicBezTo>
                          <a:pt x="8" y="216"/>
                          <a:pt x="7" y="220"/>
                          <a:pt x="5" y="224"/>
                        </a:cubicBezTo>
                        <a:cubicBezTo>
                          <a:pt x="3" y="228"/>
                          <a:pt x="2" y="232"/>
                          <a:pt x="2" y="237"/>
                        </a:cubicBezTo>
                        <a:cubicBezTo>
                          <a:pt x="2" y="245"/>
                          <a:pt x="0" y="250"/>
                          <a:pt x="0" y="250"/>
                        </a:cubicBezTo>
                        <a:cubicBezTo>
                          <a:pt x="5" y="252"/>
                          <a:pt x="5" y="252"/>
                          <a:pt x="5" y="252"/>
                        </a:cubicBezTo>
                        <a:cubicBezTo>
                          <a:pt x="5" y="252"/>
                          <a:pt x="7" y="246"/>
                          <a:pt x="7" y="237"/>
                        </a:cubicBezTo>
                        <a:close/>
                      </a:path>
                    </a:pathLst>
                  </a:custGeom>
                  <a:noFill/>
                  <a:ln w="4763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11" name="Freeform 696">
                    <a:extLst>
                      <a:ext uri="{FF2B5EF4-FFF2-40B4-BE49-F238E27FC236}">
                        <a16:creationId xmlns:a16="http://schemas.microsoft.com/office/drawing/2014/main" id="{4C6D0505-1A7D-4A3F-8547-D49C588ECE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4" y="977"/>
                    <a:ext cx="66" cy="479"/>
                  </a:xfrm>
                  <a:custGeom>
                    <a:avLst/>
                    <a:gdLst>
                      <a:gd name="T0" fmla="*/ 21 w 37"/>
                      <a:gd name="T1" fmla="*/ 855 h 252"/>
                      <a:gd name="T2" fmla="*/ 32 w 37"/>
                      <a:gd name="T3" fmla="*/ 817 h 252"/>
                      <a:gd name="T4" fmla="*/ 45 w 37"/>
                      <a:gd name="T5" fmla="*/ 762 h 252"/>
                      <a:gd name="T6" fmla="*/ 52 w 37"/>
                      <a:gd name="T7" fmla="*/ 690 h 252"/>
                      <a:gd name="T8" fmla="*/ 52 w 37"/>
                      <a:gd name="T9" fmla="*/ 665 h 252"/>
                      <a:gd name="T10" fmla="*/ 54 w 37"/>
                      <a:gd name="T11" fmla="*/ 642 h 252"/>
                      <a:gd name="T12" fmla="*/ 54 w 37"/>
                      <a:gd name="T13" fmla="*/ 642 h 252"/>
                      <a:gd name="T14" fmla="*/ 54 w 37"/>
                      <a:gd name="T15" fmla="*/ 603 h 252"/>
                      <a:gd name="T16" fmla="*/ 57 w 37"/>
                      <a:gd name="T17" fmla="*/ 582 h 252"/>
                      <a:gd name="T18" fmla="*/ 73 w 37"/>
                      <a:gd name="T19" fmla="*/ 542 h 252"/>
                      <a:gd name="T20" fmla="*/ 77 w 37"/>
                      <a:gd name="T21" fmla="*/ 534 h 252"/>
                      <a:gd name="T22" fmla="*/ 89 w 37"/>
                      <a:gd name="T23" fmla="*/ 458 h 252"/>
                      <a:gd name="T24" fmla="*/ 89 w 37"/>
                      <a:gd name="T25" fmla="*/ 458 h 252"/>
                      <a:gd name="T26" fmla="*/ 89 w 37"/>
                      <a:gd name="T27" fmla="*/ 445 h 252"/>
                      <a:gd name="T28" fmla="*/ 89 w 37"/>
                      <a:gd name="T29" fmla="*/ 397 h 252"/>
                      <a:gd name="T30" fmla="*/ 98 w 37"/>
                      <a:gd name="T31" fmla="*/ 382 h 252"/>
                      <a:gd name="T32" fmla="*/ 118 w 37"/>
                      <a:gd name="T33" fmla="*/ 357 h 252"/>
                      <a:gd name="T34" fmla="*/ 93 w 37"/>
                      <a:gd name="T35" fmla="*/ 376 h 252"/>
                      <a:gd name="T36" fmla="*/ 80 w 37"/>
                      <a:gd name="T37" fmla="*/ 390 h 252"/>
                      <a:gd name="T38" fmla="*/ 105 w 37"/>
                      <a:gd name="T39" fmla="*/ 308 h 252"/>
                      <a:gd name="T40" fmla="*/ 77 w 37"/>
                      <a:gd name="T41" fmla="*/ 452 h 252"/>
                      <a:gd name="T42" fmla="*/ 77 w 37"/>
                      <a:gd name="T43" fmla="*/ 458 h 252"/>
                      <a:gd name="T44" fmla="*/ 61 w 37"/>
                      <a:gd name="T45" fmla="*/ 525 h 252"/>
                      <a:gd name="T46" fmla="*/ 57 w 37"/>
                      <a:gd name="T47" fmla="*/ 530 h 252"/>
                      <a:gd name="T48" fmla="*/ 45 w 37"/>
                      <a:gd name="T49" fmla="*/ 557 h 252"/>
                      <a:gd name="T50" fmla="*/ 37 w 37"/>
                      <a:gd name="T51" fmla="*/ 513 h 252"/>
                      <a:gd name="T52" fmla="*/ 41 w 37"/>
                      <a:gd name="T53" fmla="*/ 452 h 252"/>
                      <a:gd name="T54" fmla="*/ 37 w 37"/>
                      <a:gd name="T55" fmla="*/ 354 h 252"/>
                      <a:gd name="T56" fmla="*/ 37 w 37"/>
                      <a:gd name="T57" fmla="*/ 354 h 252"/>
                      <a:gd name="T58" fmla="*/ 57 w 37"/>
                      <a:gd name="T59" fmla="*/ 297 h 252"/>
                      <a:gd name="T60" fmla="*/ 77 w 37"/>
                      <a:gd name="T61" fmla="*/ 257 h 252"/>
                      <a:gd name="T62" fmla="*/ 93 w 37"/>
                      <a:gd name="T63" fmla="*/ 196 h 252"/>
                      <a:gd name="T64" fmla="*/ 111 w 37"/>
                      <a:gd name="T65" fmla="*/ 148 h 252"/>
                      <a:gd name="T66" fmla="*/ 82 w 37"/>
                      <a:gd name="T67" fmla="*/ 192 h 252"/>
                      <a:gd name="T68" fmla="*/ 66 w 37"/>
                      <a:gd name="T69" fmla="*/ 245 h 252"/>
                      <a:gd name="T70" fmla="*/ 41 w 37"/>
                      <a:gd name="T71" fmla="*/ 285 h 252"/>
                      <a:gd name="T72" fmla="*/ 29 w 37"/>
                      <a:gd name="T73" fmla="*/ 310 h 252"/>
                      <a:gd name="T74" fmla="*/ 25 w 37"/>
                      <a:gd name="T75" fmla="*/ 268 h 252"/>
                      <a:gd name="T76" fmla="*/ 29 w 37"/>
                      <a:gd name="T77" fmla="*/ 205 h 252"/>
                      <a:gd name="T78" fmla="*/ 37 w 37"/>
                      <a:gd name="T79" fmla="*/ 165 h 252"/>
                      <a:gd name="T80" fmla="*/ 52 w 37"/>
                      <a:gd name="T81" fmla="*/ 124 h 252"/>
                      <a:gd name="T82" fmla="*/ 52 w 37"/>
                      <a:gd name="T83" fmla="*/ 116 h 252"/>
                      <a:gd name="T84" fmla="*/ 37 w 37"/>
                      <a:gd name="T85" fmla="*/ 48 h 252"/>
                      <a:gd name="T86" fmla="*/ 20 w 37"/>
                      <a:gd name="T87" fmla="*/ 0 h 252"/>
                      <a:gd name="T88" fmla="*/ 29 w 37"/>
                      <a:gd name="T89" fmla="*/ 51 h 252"/>
                      <a:gd name="T90" fmla="*/ 45 w 37"/>
                      <a:gd name="T91" fmla="*/ 112 h 252"/>
                      <a:gd name="T92" fmla="*/ 41 w 37"/>
                      <a:gd name="T93" fmla="*/ 120 h 252"/>
                      <a:gd name="T94" fmla="*/ 29 w 37"/>
                      <a:gd name="T95" fmla="*/ 160 h 252"/>
                      <a:gd name="T96" fmla="*/ 16 w 37"/>
                      <a:gd name="T97" fmla="*/ 201 h 252"/>
                      <a:gd name="T98" fmla="*/ 12 w 37"/>
                      <a:gd name="T99" fmla="*/ 268 h 252"/>
                      <a:gd name="T100" fmla="*/ 20 w 37"/>
                      <a:gd name="T101" fmla="*/ 350 h 252"/>
                      <a:gd name="T102" fmla="*/ 25 w 37"/>
                      <a:gd name="T103" fmla="*/ 369 h 252"/>
                      <a:gd name="T104" fmla="*/ 25 w 37"/>
                      <a:gd name="T105" fmla="*/ 452 h 252"/>
                      <a:gd name="T106" fmla="*/ 21 w 37"/>
                      <a:gd name="T107" fmla="*/ 513 h 252"/>
                      <a:gd name="T108" fmla="*/ 29 w 37"/>
                      <a:gd name="T109" fmla="*/ 570 h 252"/>
                      <a:gd name="T110" fmla="*/ 36 w 37"/>
                      <a:gd name="T111" fmla="*/ 661 h 252"/>
                      <a:gd name="T112" fmla="*/ 32 w 37"/>
                      <a:gd name="T113" fmla="*/ 690 h 252"/>
                      <a:gd name="T114" fmla="*/ 29 w 37"/>
                      <a:gd name="T115" fmla="*/ 758 h 252"/>
                      <a:gd name="T116" fmla="*/ 16 w 37"/>
                      <a:gd name="T117" fmla="*/ 810 h 252"/>
                      <a:gd name="T118" fmla="*/ 7 w 37"/>
                      <a:gd name="T119" fmla="*/ 855 h 252"/>
                      <a:gd name="T120" fmla="*/ 0 w 37"/>
                      <a:gd name="T121" fmla="*/ 903 h 252"/>
                      <a:gd name="T122" fmla="*/ 16 w 37"/>
                      <a:gd name="T123" fmla="*/ 910 h 252"/>
                      <a:gd name="T124" fmla="*/ 21 w 37"/>
                      <a:gd name="T125" fmla="*/ 855 h 252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60000 65536"/>
                      <a:gd name="T187" fmla="*/ 0 60000 65536"/>
                      <a:gd name="T188" fmla="*/ 0 60000 65536"/>
                    </a:gdLst>
                    <a:ahLst/>
                    <a:cxnLst>
                      <a:cxn ang="T126">
                        <a:pos x="T0" y="T1"/>
                      </a:cxn>
                      <a:cxn ang="T127">
                        <a:pos x="T2" y="T3"/>
                      </a:cxn>
                      <a:cxn ang="T128">
                        <a:pos x="T4" y="T5"/>
                      </a:cxn>
                      <a:cxn ang="T129">
                        <a:pos x="T6" y="T7"/>
                      </a:cxn>
                      <a:cxn ang="T130">
                        <a:pos x="T8" y="T9"/>
                      </a:cxn>
                      <a:cxn ang="T131">
                        <a:pos x="T10" y="T11"/>
                      </a:cxn>
                      <a:cxn ang="T132">
                        <a:pos x="T12" y="T13"/>
                      </a:cxn>
                      <a:cxn ang="T133">
                        <a:pos x="T14" y="T15"/>
                      </a:cxn>
                      <a:cxn ang="T134">
                        <a:pos x="T16" y="T17"/>
                      </a:cxn>
                      <a:cxn ang="T135">
                        <a:pos x="T18" y="T19"/>
                      </a:cxn>
                      <a:cxn ang="T136">
                        <a:pos x="T20" y="T21"/>
                      </a:cxn>
                      <a:cxn ang="T137">
                        <a:pos x="T22" y="T23"/>
                      </a:cxn>
                      <a:cxn ang="T138">
                        <a:pos x="T24" y="T25"/>
                      </a:cxn>
                      <a:cxn ang="T139">
                        <a:pos x="T26" y="T27"/>
                      </a:cxn>
                      <a:cxn ang="T140">
                        <a:pos x="T28" y="T29"/>
                      </a:cxn>
                      <a:cxn ang="T141">
                        <a:pos x="T30" y="T31"/>
                      </a:cxn>
                      <a:cxn ang="T142">
                        <a:pos x="T32" y="T33"/>
                      </a:cxn>
                      <a:cxn ang="T143">
                        <a:pos x="T34" y="T35"/>
                      </a:cxn>
                      <a:cxn ang="T144">
                        <a:pos x="T36" y="T37"/>
                      </a:cxn>
                      <a:cxn ang="T145">
                        <a:pos x="T38" y="T39"/>
                      </a:cxn>
                      <a:cxn ang="T146">
                        <a:pos x="T40" y="T41"/>
                      </a:cxn>
                      <a:cxn ang="T147">
                        <a:pos x="T42" y="T43"/>
                      </a:cxn>
                      <a:cxn ang="T148">
                        <a:pos x="T44" y="T45"/>
                      </a:cxn>
                      <a:cxn ang="T149">
                        <a:pos x="T46" y="T47"/>
                      </a:cxn>
                      <a:cxn ang="T150">
                        <a:pos x="T48" y="T49"/>
                      </a:cxn>
                      <a:cxn ang="T151">
                        <a:pos x="T50" y="T51"/>
                      </a:cxn>
                      <a:cxn ang="T152">
                        <a:pos x="T52" y="T53"/>
                      </a:cxn>
                      <a:cxn ang="T153">
                        <a:pos x="T54" y="T55"/>
                      </a:cxn>
                      <a:cxn ang="T154">
                        <a:pos x="T56" y="T57"/>
                      </a:cxn>
                      <a:cxn ang="T155">
                        <a:pos x="T58" y="T59"/>
                      </a:cxn>
                      <a:cxn ang="T156">
                        <a:pos x="T60" y="T61"/>
                      </a:cxn>
                      <a:cxn ang="T157">
                        <a:pos x="T62" y="T63"/>
                      </a:cxn>
                      <a:cxn ang="T158">
                        <a:pos x="T64" y="T65"/>
                      </a:cxn>
                      <a:cxn ang="T159">
                        <a:pos x="T66" y="T67"/>
                      </a:cxn>
                      <a:cxn ang="T160">
                        <a:pos x="T68" y="T69"/>
                      </a:cxn>
                      <a:cxn ang="T161">
                        <a:pos x="T70" y="T71"/>
                      </a:cxn>
                      <a:cxn ang="T162">
                        <a:pos x="T72" y="T73"/>
                      </a:cxn>
                      <a:cxn ang="T163">
                        <a:pos x="T74" y="T75"/>
                      </a:cxn>
                      <a:cxn ang="T164">
                        <a:pos x="T76" y="T77"/>
                      </a:cxn>
                      <a:cxn ang="T165">
                        <a:pos x="T78" y="T79"/>
                      </a:cxn>
                      <a:cxn ang="T166">
                        <a:pos x="T80" y="T81"/>
                      </a:cxn>
                      <a:cxn ang="T167">
                        <a:pos x="T82" y="T83"/>
                      </a:cxn>
                      <a:cxn ang="T168">
                        <a:pos x="T84" y="T85"/>
                      </a:cxn>
                      <a:cxn ang="T169">
                        <a:pos x="T86" y="T87"/>
                      </a:cxn>
                      <a:cxn ang="T170">
                        <a:pos x="T88" y="T89"/>
                      </a:cxn>
                      <a:cxn ang="T171">
                        <a:pos x="T90" y="T91"/>
                      </a:cxn>
                      <a:cxn ang="T172">
                        <a:pos x="T92" y="T93"/>
                      </a:cxn>
                      <a:cxn ang="T173">
                        <a:pos x="T94" y="T95"/>
                      </a:cxn>
                      <a:cxn ang="T174">
                        <a:pos x="T96" y="T97"/>
                      </a:cxn>
                      <a:cxn ang="T175">
                        <a:pos x="T98" y="T99"/>
                      </a:cxn>
                      <a:cxn ang="T176">
                        <a:pos x="T100" y="T101"/>
                      </a:cxn>
                      <a:cxn ang="T177">
                        <a:pos x="T102" y="T103"/>
                      </a:cxn>
                      <a:cxn ang="T178">
                        <a:pos x="T104" y="T105"/>
                      </a:cxn>
                      <a:cxn ang="T179">
                        <a:pos x="T106" y="T107"/>
                      </a:cxn>
                      <a:cxn ang="T180">
                        <a:pos x="T108" y="T109"/>
                      </a:cxn>
                      <a:cxn ang="T181">
                        <a:pos x="T110" y="T111"/>
                      </a:cxn>
                      <a:cxn ang="T182">
                        <a:pos x="T112" y="T113"/>
                      </a:cxn>
                      <a:cxn ang="T183">
                        <a:pos x="T114" y="T115"/>
                      </a:cxn>
                      <a:cxn ang="T184">
                        <a:pos x="T116" y="T117"/>
                      </a:cxn>
                      <a:cxn ang="T185">
                        <a:pos x="T118" y="T119"/>
                      </a:cxn>
                      <a:cxn ang="T186">
                        <a:pos x="T120" y="T121"/>
                      </a:cxn>
                      <a:cxn ang="T187">
                        <a:pos x="T122" y="T123"/>
                      </a:cxn>
                      <a:cxn ang="T188">
                        <a:pos x="T124" y="T125"/>
                      </a:cxn>
                    </a:cxnLst>
                    <a:rect l="0" t="0" r="r" b="b"/>
                    <a:pathLst>
                      <a:path w="37" h="252">
                        <a:moveTo>
                          <a:pt x="7" y="237"/>
                        </a:moveTo>
                        <a:cubicBezTo>
                          <a:pt x="7" y="233"/>
                          <a:pt x="8" y="230"/>
                          <a:pt x="10" y="226"/>
                        </a:cubicBezTo>
                        <a:cubicBezTo>
                          <a:pt x="12" y="222"/>
                          <a:pt x="14" y="217"/>
                          <a:pt x="14" y="211"/>
                        </a:cubicBezTo>
                        <a:cubicBezTo>
                          <a:pt x="15" y="204"/>
                          <a:pt x="15" y="197"/>
                          <a:pt x="16" y="191"/>
                        </a:cubicBezTo>
                        <a:cubicBezTo>
                          <a:pt x="16" y="188"/>
                          <a:pt x="16" y="185"/>
                          <a:pt x="16" y="184"/>
                        </a:cubicBezTo>
                        <a:cubicBezTo>
                          <a:pt x="16" y="181"/>
                          <a:pt x="17" y="179"/>
                          <a:pt x="17" y="178"/>
                        </a:cubicBezTo>
                        <a:cubicBezTo>
                          <a:pt x="17" y="178"/>
                          <a:pt x="17" y="178"/>
                          <a:pt x="17" y="178"/>
                        </a:cubicBezTo>
                        <a:cubicBezTo>
                          <a:pt x="18" y="174"/>
                          <a:pt x="18" y="171"/>
                          <a:pt x="17" y="167"/>
                        </a:cubicBezTo>
                        <a:cubicBezTo>
                          <a:pt x="17" y="165"/>
                          <a:pt x="17" y="163"/>
                          <a:pt x="18" y="161"/>
                        </a:cubicBezTo>
                        <a:cubicBezTo>
                          <a:pt x="18" y="156"/>
                          <a:pt x="20" y="154"/>
                          <a:pt x="23" y="150"/>
                        </a:cubicBezTo>
                        <a:cubicBezTo>
                          <a:pt x="24" y="148"/>
                          <a:pt x="24" y="148"/>
                          <a:pt x="24" y="148"/>
                        </a:cubicBezTo>
                        <a:cubicBezTo>
                          <a:pt x="29" y="141"/>
                          <a:pt x="29" y="135"/>
                          <a:pt x="28" y="127"/>
                        </a:cubicBezTo>
                        <a:cubicBezTo>
                          <a:pt x="28" y="127"/>
                          <a:pt x="28" y="127"/>
                          <a:pt x="28" y="127"/>
                        </a:cubicBezTo>
                        <a:cubicBezTo>
                          <a:pt x="28" y="123"/>
                          <a:pt x="28" y="123"/>
                          <a:pt x="28" y="123"/>
                        </a:cubicBezTo>
                        <a:cubicBezTo>
                          <a:pt x="27" y="119"/>
                          <a:pt x="26" y="113"/>
                          <a:pt x="28" y="110"/>
                        </a:cubicBezTo>
                        <a:cubicBezTo>
                          <a:pt x="29" y="109"/>
                          <a:pt x="30" y="107"/>
                          <a:pt x="31" y="106"/>
                        </a:cubicBezTo>
                        <a:cubicBezTo>
                          <a:pt x="34" y="104"/>
                          <a:pt x="35" y="103"/>
                          <a:pt x="37" y="99"/>
                        </a:cubicBezTo>
                        <a:cubicBezTo>
                          <a:pt x="36" y="102"/>
                          <a:pt x="31" y="102"/>
                          <a:pt x="29" y="104"/>
                        </a:cubicBezTo>
                        <a:cubicBezTo>
                          <a:pt x="28" y="105"/>
                          <a:pt x="27" y="106"/>
                          <a:pt x="25" y="108"/>
                        </a:cubicBezTo>
                        <a:cubicBezTo>
                          <a:pt x="25" y="99"/>
                          <a:pt x="26" y="90"/>
                          <a:pt x="33" y="85"/>
                        </a:cubicBezTo>
                        <a:cubicBezTo>
                          <a:pt x="18" y="94"/>
                          <a:pt x="22" y="111"/>
                          <a:pt x="24" y="125"/>
                        </a:cubicBezTo>
                        <a:cubicBezTo>
                          <a:pt x="24" y="127"/>
                          <a:pt x="24" y="127"/>
                          <a:pt x="24" y="127"/>
                        </a:cubicBezTo>
                        <a:cubicBezTo>
                          <a:pt x="25" y="134"/>
                          <a:pt x="24" y="139"/>
                          <a:pt x="19" y="145"/>
                        </a:cubicBezTo>
                        <a:cubicBezTo>
                          <a:pt x="18" y="147"/>
                          <a:pt x="18" y="147"/>
                          <a:pt x="18" y="147"/>
                        </a:cubicBezTo>
                        <a:cubicBezTo>
                          <a:pt x="17" y="149"/>
                          <a:pt x="15" y="151"/>
                          <a:pt x="14" y="154"/>
                        </a:cubicBezTo>
                        <a:cubicBezTo>
                          <a:pt x="13" y="150"/>
                          <a:pt x="13" y="146"/>
                          <a:pt x="12" y="142"/>
                        </a:cubicBezTo>
                        <a:cubicBezTo>
                          <a:pt x="12" y="136"/>
                          <a:pt x="13" y="130"/>
                          <a:pt x="13" y="125"/>
                        </a:cubicBezTo>
                        <a:cubicBezTo>
                          <a:pt x="14" y="116"/>
                          <a:pt x="14" y="108"/>
                          <a:pt x="12" y="98"/>
                        </a:cubicBezTo>
                        <a:cubicBezTo>
                          <a:pt x="12" y="98"/>
                          <a:pt x="12" y="98"/>
                          <a:pt x="12" y="98"/>
                        </a:cubicBezTo>
                        <a:cubicBezTo>
                          <a:pt x="11" y="93"/>
                          <a:pt x="13" y="89"/>
                          <a:pt x="18" y="82"/>
                        </a:cubicBezTo>
                        <a:cubicBezTo>
                          <a:pt x="20" y="79"/>
                          <a:pt x="21" y="76"/>
                          <a:pt x="24" y="71"/>
                        </a:cubicBezTo>
                        <a:cubicBezTo>
                          <a:pt x="28" y="65"/>
                          <a:pt x="28" y="58"/>
                          <a:pt x="29" y="54"/>
                        </a:cubicBezTo>
                        <a:cubicBezTo>
                          <a:pt x="29" y="49"/>
                          <a:pt x="30" y="44"/>
                          <a:pt x="35" y="41"/>
                        </a:cubicBezTo>
                        <a:cubicBezTo>
                          <a:pt x="28" y="45"/>
                          <a:pt x="26" y="48"/>
                          <a:pt x="26" y="53"/>
                        </a:cubicBezTo>
                        <a:cubicBezTo>
                          <a:pt x="25" y="58"/>
                          <a:pt x="25" y="62"/>
                          <a:pt x="21" y="68"/>
                        </a:cubicBezTo>
                        <a:cubicBezTo>
                          <a:pt x="19" y="72"/>
                          <a:pt x="16" y="76"/>
                          <a:pt x="13" y="79"/>
                        </a:cubicBezTo>
                        <a:cubicBezTo>
                          <a:pt x="12" y="81"/>
                          <a:pt x="10" y="84"/>
                          <a:pt x="9" y="86"/>
                        </a:cubicBezTo>
                        <a:cubicBezTo>
                          <a:pt x="8" y="82"/>
                          <a:pt x="8" y="78"/>
                          <a:pt x="8" y="74"/>
                        </a:cubicBezTo>
                        <a:cubicBezTo>
                          <a:pt x="8" y="68"/>
                          <a:pt x="8" y="62"/>
                          <a:pt x="9" y="57"/>
                        </a:cubicBezTo>
                        <a:cubicBezTo>
                          <a:pt x="9" y="53"/>
                          <a:pt x="11" y="50"/>
                          <a:pt x="12" y="46"/>
                        </a:cubicBezTo>
                        <a:cubicBezTo>
                          <a:pt x="14" y="43"/>
                          <a:pt x="16" y="39"/>
                          <a:pt x="16" y="34"/>
                        </a:cubicBezTo>
                        <a:cubicBezTo>
                          <a:pt x="16" y="33"/>
                          <a:pt x="16" y="33"/>
                          <a:pt x="16" y="32"/>
                        </a:cubicBezTo>
                        <a:cubicBezTo>
                          <a:pt x="16" y="25"/>
                          <a:pt x="14" y="19"/>
                          <a:pt x="12" y="13"/>
                        </a:cubicBezTo>
                        <a:cubicBezTo>
                          <a:pt x="11" y="8"/>
                          <a:pt x="7" y="5"/>
                          <a:pt x="6" y="0"/>
                        </a:cubicBezTo>
                        <a:cubicBezTo>
                          <a:pt x="7" y="5"/>
                          <a:pt x="8" y="9"/>
                          <a:pt x="9" y="14"/>
                        </a:cubicBezTo>
                        <a:cubicBezTo>
                          <a:pt x="11" y="20"/>
                          <a:pt x="14" y="26"/>
                          <a:pt x="14" y="31"/>
                        </a:cubicBezTo>
                        <a:cubicBezTo>
                          <a:pt x="14" y="32"/>
                          <a:pt x="14" y="33"/>
                          <a:pt x="13" y="33"/>
                        </a:cubicBezTo>
                        <a:cubicBezTo>
                          <a:pt x="13" y="37"/>
                          <a:pt x="10" y="41"/>
                          <a:pt x="9" y="44"/>
                        </a:cubicBezTo>
                        <a:cubicBezTo>
                          <a:pt x="7" y="48"/>
                          <a:pt x="6" y="52"/>
                          <a:pt x="5" y="56"/>
                        </a:cubicBezTo>
                        <a:cubicBezTo>
                          <a:pt x="5" y="60"/>
                          <a:pt x="4" y="67"/>
                          <a:pt x="4" y="74"/>
                        </a:cubicBezTo>
                        <a:cubicBezTo>
                          <a:pt x="4" y="82"/>
                          <a:pt x="3" y="91"/>
                          <a:pt x="6" y="97"/>
                        </a:cubicBezTo>
                        <a:cubicBezTo>
                          <a:pt x="7" y="98"/>
                          <a:pt x="8" y="101"/>
                          <a:pt x="8" y="102"/>
                        </a:cubicBezTo>
                        <a:cubicBezTo>
                          <a:pt x="9" y="110"/>
                          <a:pt x="8" y="117"/>
                          <a:pt x="8" y="125"/>
                        </a:cubicBezTo>
                        <a:cubicBezTo>
                          <a:pt x="7" y="130"/>
                          <a:pt x="7" y="136"/>
                          <a:pt x="7" y="142"/>
                        </a:cubicBezTo>
                        <a:cubicBezTo>
                          <a:pt x="7" y="148"/>
                          <a:pt x="8" y="153"/>
                          <a:pt x="9" y="158"/>
                        </a:cubicBezTo>
                        <a:cubicBezTo>
                          <a:pt x="11" y="166"/>
                          <a:pt x="12" y="174"/>
                          <a:pt x="11" y="183"/>
                        </a:cubicBezTo>
                        <a:cubicBezTo>
                          <a:pt x="10" y="184"/>
                          <a:pt x="10" y="187"/>
                          <a:pt x="10" y="191"/>
                        </a:cubicBezTo>
                        <a:cubicBezTo>
                          <a:pt x="10" y="197"/>
                          <a:pt x="10" y="204"/>
                          <a:pt x="9" y="210"/>
                        </a:cubicBezTo>
                        <a:cubicBezTo>
                          <a:pt x="8" y="216"/>
                          <a:pt x="7" y="220"/>
                          <a:pt x="5" y="224"/>
                        </a:cubicBezTo>
                        <a:cubicBezTo>
                          <a:pt x="3" y="228"/>
                          <a:pt x="2" y="232"/>
                          <a:pt x="2" y="237"/>
                        </a:cubicBezTo>
                        <a:cubicBezTo>
                          <a:pt x="2" y="245"/>
                          <a:pt x="0" y="250"/>
                          <a:pt x="0" y="250"/>
                        </a:cubicBezTo>
                        <a:cubicBezTo>
                          <a:pt x="5" y="252"/>
                          <a:pt x="5" y="252"/>
                          <a:pt x="5" y="252"/>
                        </a:cubicBezTo>
                        <a:cubicBezTo>
                          <a:pt x="5" y="252"/>
                          <a:pt x="7" y="246"/>
                          <a:pt x="7" y="237"/>
                        </a:cubicBezTo>
                        <a:close/>
                      </a:path>
                    </a:pathLst>
                  </a:custGeom>
                  <a:solidFill>
                    <a:srgbClr val="DE00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12" name="Freeform 697">
                    <a:extLst>
                      <a:ext uri="{FF2B5EF4-FFF2-40B4-BE49-F238E27FC236}">
                        <a16:creationId xmlns:a16="http://schemas.microsoft.com/office/drawing/2014/main" id="{C23184B1-79F8-44A7-91E4-811E8DC081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6" y="960"/>
                    <a:ext cx="1380" cy="1947"/>
                  </a:xfrm>
                  <a:custGeom>
                    <a:avLst/>
                    <a:gdLst>
                      <a:gd name="T0" fmla="*/ 2359 w 774"/>
                      <a:gd name="T1" fmla="*/ 759 h 1024"/>
                      <a:gd name="T2" fmla="*/ 2307 w 774"/>
                      <a:gd name="T3" fmla="*/ 719 h 1024"/>
                      <a:gd name="T4" fmla="*/ 2416 w 774"/>
                      <a:gd name="T5" fmla="*/ 654 h 1024"/>
                      <a:gd name="T6" fmla="*/ 2352 w 774"/>
                      <a:gd name="T7" fmla="*/ 549 h 1024"/>
                      <a:gd name="T8" fmla="*/ 2148 w 774"/>
                      <a:gd name="T9" fmla="*/ 806 h 1024"/>
                      <a:gd name="T10" fmla="*/ 2193 w 774"/>
                      <a:gd name="T11" fmla="*/ 618 h 1024"/>
                      <a:gd name="T12" fmla="*/ 2343 w 774"/>
                      <a:gd name="T13" fmla="*/ 510 h 1024"/>
                      <a:gd name="T14" fmla="*/ 2232 w 774"/>
                      <a:gd name="T15" fmla="*/ 542 h 1024"/>
                      <a:gd name="T16" fmla="*/ 2172 w 774"/>
                      <a:gd name="T17" fmla="*/ 618 h 1024"/>
                      <a:gd name="T18" fmla="*/ 2075 w 774"/>
                      <a:gd name="T19" fmla="*/ 492 h 1024"/>
                      <a:gd name="T20" fmla="*/ 2136 w 774"/>
                      <a:gd name="T21" fmla="*/ 709 h 1024"/>
                      <a:gd name="T22" fmla="*/ 1920 w 774"/>
                      <a:gd name="T23" fmla="*/ 871 h 1024"/>
                      <a:gd name="T24" fmla="*/ 1765 w 774"/>
                      <a:gd name="T25" fmla="*/ 930 h 1024"/>
                      <a:gd name="T26" fmla="*/ 1721 w 774"/>
                      <a:gd name="T27" fmla="*/ 673 h 1024"/>
                      <a:gd name="T28" fmla="*/ 1706 w 774"/>
                      <a:gd name="T29" fmla="*/ 238 h 1024"/>
                      <a:gd name="T30" fmla="*/ 1649 w 774"/>
                      <a:gd name="T31" fmla="*/ 141 h 1024"/>
                      <a:gd name="T32" fmla="*/ 1637 w 774"/>
                      <a:gd name="T33" fmla="*/ 120 h 1024"/>
                      <a:gd name="T34" fmla="*/ 1710 w 774"/>
                      <a:gd name="T35" fmla="*/ 380 h 1024"/>
                      <a:gd name="T36" fmla="*/ 1637 w 774"/>
                      <a:gd name="T37" fmla="*/ 532 h 1024"/>
                      <a:gd name="T38" fmla="*/ 1491 w 774"/>
                      <a:gd name="T39" fmla="*/ 549 h 1024"/>
                      <a:gd name="T40" fmla="*/ 1694 w 774"/>
                      <a:gd name="T41" fmla="*/ 618 h 1024"/>
                      <a:gd name="T42" fmla="*/ 1697 w 774"/>
                      <a:gd name="T43" fmla="*/ 951 h 1024"/>
                      <a:gd name="T44" fmla="*/ 1523 w 774"/>
                      <a:gd name="T45" fmla="*/ 863 h 1024"/>
                      <a:gd name="T46" fmla="*/ 1332 w 774"/>
                      <a:gd name="T47" fmla="*/ 749 h 1024"/>
                      <a:gd name="T48" fmla="*/ 1474 w 774"/>
                      <a:gd name="T49" fmla="*/ 734 h 1024"/>
                      <a:gd name="T50" fmla="*/ 1373 w 774"/>
                      <a:gd name="T51" fmla="*/ 705 h 1024"/>
                      <a:gd name="T52" fmla="*/ 1282 w 774"/>
                      <a:gd name="T53" fmla="*/ 673 h 1024"/>
                      <a:gd name="T54" fmla="*/ 1221 w 774"/>
                      <a:gd name="T55" fmla="*/ 593 h 1024"/>
                      <a:gd name="T56" fmla="*/ 1319 w 774"/>
                      <a:gd name="T57" fmla="*/ 781 h 1024"/>
                      <a:gd name="T58" fmla="*/ 1138 w 774"/>
                      <a:gd name="T59" fmla="*/ 673 h 1024"/>
                      <a:gd name="T60" fmla="*/ 1097 w 774"/>
                      <a:gd name="T61" fmla="*/ 629 h 1024"/>
                      <a:gd name="T62" fmla="*/ 1088 w 774"/>
                      <a:gd name="T63" fmla="*/ 673 h 1024"/>
                      <a:gd name="T64" fmla="*/ 1177 w 774"/>
                      <a:gd name="T65" fmla="*/ 738 h 1024"/>
                      <a:gd name="T66" fmla="*/ 1291 w 774"/>
                      <a:gd name="T67" fmla="*/ 791 h 1024"/>
                      <a:gd name="T68" fmla="*/ 1535 w 774"/>
                      <a:gd name="T69" fmla="*/ 998 h 1024"/>
                      <a:gd name="T70" fmla="*/ 1355 w 774"/>
                      <a:gd name="T71" fmla="*/ 2983 h 1024"/>
                      <a:gd name="T72" fmla="*/ 1729 w 774"/>
                      <a:gd name="T73" fmla="*/ 3365 h 1024"/>
                      <a:gd name="T74" fmla="*/ 1478 w 774"/>
                      <a:gd name="T75" fmla="*/ 3080 h 1024"/>
                      <a:gd name="T76" fmla="*/ 1555 w 774"/>
                      <a:gd name="T77" fmla="*/ 1034 h 1024"/>
                      <a:gd name="T78" fmla="*/ 1660 w 774"/>
                      <a:gd name="T79" fmla="*/ 1055 h 1024"/>
                      <a:gd name="T80" fmla="*/ 1608 w 774"/>
                      <a:gd name="T81" fmla="*/ 1114 h 1024"/>
                      <a:gd name="T82" fmla="*/ 1710 w 774"/>
                      <a:gd name="T83" fmla="*/ 1226 h 1024"/>
                      <a:gd name="T84" fmla="*/ 1713 w 774"/>
                      <a:gd name="T85" fmla="*/ 1259 h 1024"/>
                      <a:gd name="T86" fmla="*/ 1713 w 774"/>
                      <a:gd name="T87" fmla="*/ 1291 h 1024"/>
                      <a:gd name="T88" fmla="*/ 1694 w 774"/>
                      <a:gd name="T89" fmla="*/ 1417 h 1024"/>
                      <a:gd name="T90" fmla="*/ 1770 w 774"/>
                      <a:gd name="T91" fmla="*/ 1380 h 1024"/>
                      <a:gd name="T92" fmla="*/ 1803 w 774"/>
                      <a:gd name="T93" fmla="*/ 1359 h 1024"/>
                      <a:gd name="T94" fmla="*/ 1803 w 774"/>
                      <a:gd name="T95" fmla="*/ 1287 h 1024"/>
                      <a:gd name="T96" fmla="*/ 1803 w 774"/>
                      <a:gd name="T97" fmla="*/ 1259 h 1024"/>
                      <a:gd name="T98" fmla="*/ 1815 w 774"/>
                      <a:gd name="T99" fmla="*/ 1226 h 1024"/>
                      <a:gd name="T100" fmla="*/ 1883 w 774"/>
                      <a:gd name="T101" fmla="*/ 1091 h 1024"/>
                      <a:gd name="T102" fmla="*/ 1860 w 774"/>
                      <a:gd name="T103" fmla="*/ 1031 h 1024"/>
                      <a:gd name="T104" fmla="*/ 2029 w 774"/>
                      <a:gd name="T105" fmla="*/ 1204 h 1024"/>
                      <a:gd name="T106" fmla="*/ 1965 w 774"/>
                      <a:gd name="T107" fmla="*/ 3658 h 1024"/>
                      <a:gd name="T108" fmla="*/ 2063 w 774"/>
                      <a:gd name="T109" fmla="*/ 1164 h 1024"/>
                      <a:gd name="T110" fmla="*/ 2041 w 774"/>
                      <a:gd name="T111" fmla="*/ 867 h 1024"/>
                      <a:gd name="T112" fmla="*/ 2305 w 774"/>
                      <a:gd name="T113" fmla="*/ 774 h 1024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</a:gdLst>
                    <a:ahLst/>
                    <a:cxnLst>
                      <a:cxn ang="T114">
                        <a:pos x="T0" y="T1"/>
                      </a:cxn>
                      <a:cxn ang="T115">
                        <a:pos x="T2" y="T3"/>
                      </a:cxn>
                      <a:cxn ang="T116">
                        <a:pos x="T4" y="T5"/>
                      </a:cxn>
                      <a:cxn ang="T117">
                        <a:pos x="T6" y="T7"/>
                      </a:cxn>
                      <a:cxn ang="T118">
                        <a:pos x="T8" y="T9"/>
                      </a:cxn>
                      <a:cxn ang="T119">
                        <a:pos x="T10" y="T11"/>
                      </a:cxn>
                      <a:cxn ang="T120">
                        <a:pos x="T12" y="T13"/>
                      </a:cxn>
                      <a:cxn ang="T121">
                        <a:pos x="T14" y="T15"/>
                      </a:cxn>
                      <a:cxn ang="T122">
                        <a:pos x="T16" y="T17"/>
                      </a:cxn>
                      <a:cxn ang="T123">
                        <a:pos x="T18" y="T19"/>
                      </a:cxn>
                      <a:cxn ang="T124">
                        <a:pos x="T20" y="T21"/>
                      </a:cxn>
                      <a:cxn ang="T125">
                        <a:pos x="T22" y="T23"/>
                      </a:cxn>
                      <a:cxn ang="T126">
                        <a:pos x="T24" y="T25"/>
                      </a:cxn>
                      <a:cxn ang="T127">
                        <a:pos x="T26" y="T27"/>
                      </a:cxn>
                      <a:cxn ang="T128">
                        <a:pos x="T28" y="T29"/>
                      </a:cxn>
                      <a:cxn ang="T129">
                        <a:pos x="T30" y="T31"/>
                      </a:cxn>
                      <a:cxn ang="T130">
                        <a:pos x="T32" y="T33"/>
                      </a:cxn>
                      <a:cxn ang="T131">
                        <a:pos x="T34" y="T35"/>
                      </a:cxn>
                      <a:cxn ang="T132">
                        <a:pos x="T36" y="T37"/>
                      </a:cxn>
                      <a:cxn ang="T133">
                        <a:pos x="T38" y="T39"/>
                      </a:cxn>
                      <a:cxn ang="T134">
                        <a:pos x="T40" y="T41"/>
                      </a:cxn>
                      <a:cxn ang="T135">
                        <a:pos x="T42" y="T43"/>
                      </a:cxn>
                      <a:cxn ang="T136">
                        <a:pos x="T44" y="T45"/>
                      </a:cxn>
                      <a:cxn ang="T137">
                        <a:pos x="T46" y="T47"/>
                      </a:cxn>
                      <a:cxn ang="T138">
                        <a:pos x="T48" y="T49"/>
                      </a:cxn>
                      <a:cxn ang="T139">
                        <a:pos x="T50" y="T51"/>
                      </a:cxn>
                      <a:cxn ang="T140">
                        <a:pos x="T52" y="T53"/>
                      </a:cxn>
                      <a:cxn ang="T141">
                        <a:pos x="T54" y="T55"/>
                      </a:cxn>
                      <a:cxn ang="T142">
                        <a:pos x="T56" y="T57"/>
                      </a:cxn>
                      <a:cxn ang="T143">
                        <a:pos x="T58" y="T59"/>
                      </a:cxn>
                      <a:cxn ang="T144">
                        <a:pos x="T60" y="T61"/>
                      </a:cxn>
                      <a:cxn ang="T145">
                        <a:pos x="T62" y="T63"/>
                      </a:cxn>
                      <a:cxn ang="T146">
                        <a:pos x="T64" y="T65"/>
                      </a:cxn>
                      <a:cxn ang="T147">
                        <a:pos x="T66" y="T67"/>
                      </a:cxn>
                      <a:cxn ang="T148">
                        <a:pos x="T68" y="T69"/>
                      </a:cxn>
                      <a:cxn ang="T149">
                        <a:pos x="T70" y="T71"/>
                      </a:cxn>
                      <a:cxn ang="T150">
                        <a:pos x="T72" y="T73"/>
                      </a:cxn>
                      <a:cxn ang="T151">
                        <a:pos x="T74" y="T75"/>
                      </a:cxn>
                      <a:cxn ang="T152">
                        <a:pos x="T76" y="T77"/>
                      </a:cxn>
                      <a:cxn ang="T153">
                        <a:pos x="T78" y="T79"/>
                      </a:cxn>
                      <a:cxn ang="T154">
                        <a:pos x="T80" y="T81"/>
                      </a:cxn>
                      <a:cxn ang="T155">
                        <a:pos x="T82" y="T83"/>
                      </a:cxn>
                      <a:cxn ang="T156">
                        <a:pos x="T84" y="T85"/>
                      </a:cxn>
                      <a:cxn ang="T157">
                        <a:pos x="T86" y="T87"/>
                      </a:cxn>
                      <a:cxn ang="T158">
                        <a:pos x="T88" y="T89"/>
                      </a:cxn>
                      <a:cxn ang="T159">
                        <a:pos x="T90" y="T91"/>
                      </a:cxn>
                      <a:cxn ang="T160">
                        <a:pos x="T92" y="T93"/>
                      </a:cxn>
                      <a:cxn ang="T161">
                        <a:pos x="T94" y="T95"/>
                      </a:cxn>
                      <a:cxn ang="T162">
                        <a:pos x="T96" y="T97"/>
                      </a:cxn>
                      <a:cxn ang="T163">
                        <a:pos x="T98" y="T99"/>
                      </a:cxn>
                      <a:cxn ang="T164">
                        <a:pos x="T100" y="T101"/>
                      </a:cxn>
                      <a:cxn ang="T165">
                        <a:pos x="T102" y="T103"/>
                      </a:cxn>
                      <a:cxn ang="T166">
                        <a:pos x="T104" y="T105"/>
                      </a:cxn>
                      <a:cxn ang="T167">
                        <a:pos x="T106" y="T107"/>
                      </a:cxn>
                      <a:cxn ang="T168">
                        <a:pos x="T108" y="T109"/>
                      </a:cxn>
                      <a:cxn ang="T169">
                        <a:pos x="T110" y="T111"/>
                      </a:cxn>
                      <a:cxn ang="T170">
                        <a:pos x="T112" y="T113"/>
                      </a:cxn>
                    </a:cxnLst>
                    <a:rect l="0" t="0" r="r" b="b"/>
                    <a:pathLst>
                      <a:path w="774" h="1024">
                        <a:moveTo>
                          <a:pt x="772" y="221"/>
                        </a:moveTo>
                        <a:cubicBezTo>
                          <a:pt x="770" y="216"/>
                          <a:pt x="764" y="212"/>
                          <a:pt x="759" y="210"/>
                        </a:cubicBezTo>
                        <a:cubicBezTo>
                          <a:pt x="758" y="210"/>
                          <a:pt x="757" y="209"/>
                          <a:pt x="758" y="209"/>
                        </a:cubicBezTo>
                        <a:cubicBezTo>
                          <a:pt x="759" y="207"/>
                          <a:pt x="761" y="202"/>
                          <a:pt x="761" y="199"/>
                        </a:cubicBezTo>
                        <a:cubicBezTo>
                          <a:pt x="761" y="202"/>
                          <a:pt x="758" y="205"/>
                          <a:pt x="756" y="207"/>
                        </a:cubicBezTo>
                        <a:cubicBezTo>
                          <a:pt x="754" y="209"/>
                          <a:pt x="748" y="209"/>
                          <a:pt x="745" y="209"/>
                        </a:cubicBezTo>
                        <a:cubicBezTo>
                          <a:pt x="742" y="210"/>
                          <a:pt x="742" y="210"/>
                          <a:pt x="742" y="210"/>
                        </a:cubicBezTo>
                        <a:cubicBezTo>
                          <a:pt x="742" y="210"/>
                          <a:pt x="742" y="210"/>
                          <a:pt x="742" y="210"/>
                        </a:cubicBezTo>
                        <a:cubicBezTo>
                          <a:pt x="742" y="210"/>
                          <a:pt x="742" y="210"/>
                          <a:pt x="742" y="210"/>
                        </a:cubicBezTo>
                        <a:cubicBezTo>
                          <a:pt x="736" y="210"/>
                          <a:pt x="732" y="209"/>
                          <a:pt x="726" y="210"/>
                        </a:cubicBezTo>
                        <a:cubicBezTo>
                          <a:pt x="724" y="210"/>
                          <a:pt x="722" y="209"/>
                          <a:pt x="721" y="209"/>
                        </a:cubicBezTo>
                        <a:cubicBezTo>
                          <a:pt x="720" y="209"/>
                          <a:pt x="720" y="209"/>
                          <a:pt x="721" y="208"/>
                        </a:cubicBezTo>
                        <a:cubicBezTo>
                          <a:pt x="721" y="208"/>
                          <a:pt x="721" y="208"/>
                          <a:pt x="722" y="207"/>
                        </a:cubicBezTo>
                        <a:cubicBezTo>
                          <a:pt x="724" y="205"/>
                          <a:pt x="725" y="202"/>
                          <a:pt x="726" y="199"/>
                        </a:cubicBezTo>
                        <a:cubicBezTo>
                          <a:pt x="726" y="199"/>
                          <a:pt x="726" y="199"/>
                          <a:pt x="726" y="199"/>
                        </a:cubicBezTo>
                        <a:cubicBezTo>
                          <a:pt x="729" y="194"/>
                          <a:pt x="735" y="192"/>
                          <a:pt x="739" y="191"/>
                        </a:cubicBezTo>
                        <a:cubicBezTo>
                          <a:pt x="742" y="190"/>
                          <a:pt x="746" y="189"/>
                          <a:pt x="750" y="187"/>
                        </a:cubicBezTo>
                        <a:cubicBezTo>
                          <a:pt x="752" y="187"/>
                          <a:pt x="752" y="187"/>
                          <a:pt x="752" y="187"/>
                        </a:cubicBezTo>
                        <a:cubicBezTo>
                          <a:pt x="759" y="185"/>
                          <a:pt x="764" y="184"/>
                          <a:pt x="768" y="188"/>
                        </a:cubicBezTo>
                        <a:cubicBezTo>
                          <a:pt x="765" y="185"/>
                          <a:pt x="763" y="182"/>
                          <a:pt x="760" y="181"/>
                        </a:cubicBezTo>
                        <a:cubicBezTo>
                          <a:pt x="760" y="181"/>
                          <a:pt x="759" y="181"/>
                          <a:pt x="760" y="181"/>
                        </a:cubicBezTo>
                        <a:cubicBezTo>
                          <a:pt x="763" y="176"/>
                          <a:pt x="763" y="171"/>
                          <a:pt x="764" y="164"/>
                        </a:cubicBezTo>
                        <a:cubicBezTo>
                          <a:pt x="763" y="170"/>
                          <a:pt x="761" y="175"/>
                          <a:pt x="757" y="179"/>
                        </a:cubicBezTo>
                        <a:cubicBezTo>
                          <a:pt x="755" y="181"/>
                          <a:pt x="741" y="186"/>
                          <a:pt x="738" y="187"/>
                        </a:cubicBezTo>
                        <a:cubicBezTo>
                          <a:pt x="735" y="188"/>
                          <a:pt x="733" y="188"/>
                          <a:pt x="731" y="189"/>
                        </a:cubicBezTo>
                        <a:cubicBezTo>
                          <a:pt x="730" y="190"/>
                          <a:pt x="730" y="189"/>
                          <a:pt x="730" y="188"/>
                        </a:cubicBezTo>
                        <a:cubicBezTo>
                          <a:pt x="732" y="185"/>
                          <a:pt x="734" y="182"/>
                          <a:pt x="736" y="180"/>
                        </a:cubicBezTo>
                        <a:cubicBezTo>
                          <a:pt x="742" y="173"/>
                          <a:pt x="744" y="167"/>
                          <a:pt x="740" y="152"/>
                        </a:cubicBezTo>
                        <a:cubicBezTo>
                          <a:pt x="744" y="165"/>
                          <a:pt x="739" y="171"/>
                          <a:pt x="733" y="178"/>
                        </a:cubicBezTo>
                        <a:cubicBezTo>
                          <a:pt x="731" y="181"/>
                          <a:pt x="728" y="185"/>
                          <a:pt x="726" y="189"/>
                        </a:cubicBezTo>
                        <a:cubicBezTo>
                          <a:pt x="724" y="191"/>
                          <a:pt x="720" y="201"/>
                          <a:pt x="718" y="204"/>
                        </a:cubicBezTo>
                        <a:cubicBezTo>
                          <a:pt x="714" y="207"/>
                          <a:pt x="710" y="209"/>
                          <a:pt x="705" y="210"/>
                        </a:cubicBezTo>
                        <a:cubicBezTo>
                          <a:pt x="703" y="210"/>
                          <a:pt x="702" y="210"/>
                          <a:pt x="701" y="211"/>
                        </a:cubicBezTo>
                        <a:cubicBezTo>
                          <a:pt x="693" y="212"/>
                          <a:pt x="687" y="215"/>
                          <a:pt x="682" y="219"/>
                        </a:cubicBezTo>
                        <a:cubicBezTo>
                          <a:pt x="676" y="223"/>
                          <a:pt x="676" y="223"/>
                          <a:pt x="676" y="223"/>
                        </a:cubicBezTo>
                        <a:cubicBezTo>
                          <a:pt x="671" y="225"/>
                          <a:pt x="666" y="227"/>
                          <a:pt x="660" y="228"/>
                        </a:cubicBezTo>
                        <a:cubicBezTo>
                          <a:pt x="660" y="228"/>
                          <a:pt x="659" y="227"/>
                          <a:pt x="660" y="226"/>
                        </a:cubicBezTo>
                        <a:cubicBezTo>
                          <a:pt x="668" y="219"/>
                          <a:pt x="674" y="210"/>
                          <a:pt x="677" y="202"/>
                        </a:cubicBezTo>
                        <a:cubicBezTo>
                          <a:pt x="677" y="200"/>
                          <a:pt x="678" y="196"/>
                          <a:pt x="678" y="195"/>
                        </a:cubicBezTo>
                        <a:cubicBezTo>
                          <a:pt x="679" y="193"/>
                          <a:pt x="680" y="190"/>
                          <a:pt x="680" y="188"/>
                        </a:cubicBezTo>
                        <a:cubicBezTo>
                          <a:pt x="681" y="183"/>
                          <a:pt x="681" y="179"/>
                          <a:pt x="686" y="175"/>
                        </a:cubicBezTo>
                        <a:cubicBezTo>
                          <a:pt x="690" y="171"/>
                          <a:pt x="690" y="171"/>
                          <a:pt x="690" y="171"/>
                        </a:cubicBezTo>
                        <a:cubicBezTo>
                          <a:pt x="693" y="169"/>
                          <a:pt x="699" y="164"/>
                          <a:pt x="700" y="163"/>
                        </a:cubicBezTo>
                        <a:cubicBezTo>
                          <a:pt x="701" y="161"/>
                          <a:pt x="703" y="159"/>
                          <a:pt x="705" y="157"/>
                        </a:cubicBezTo>
                        <a:cubicBezTo>
                          <a:pt x="707" y="153"/>
                          <a:pt x="711" y="150"/>
                          <a:pt x="713" y="149"/>
                        </a:cubicBezTo>
                        <a:cubicBezTo>
                          <a:pt x="715" y="149"/>
                          <a:pt x="716" y="149"/>
                          <a:pt x="718" y="150"/>
                        </a:cubicBezTo>
                        <a:cubicBezTo>
                          <a:pt x="720" y="150"/>
                          <a:pt x="723" y="151"/>
                          <a:pt x="727" y="149"/>
                        </a:cubicBezTo>
                        <a:cubicBezTo>
                          <a:pt x="729" y="148"/>
                          <a:pt x="730" y="147"/>
                          <a:pt x="731" y="146"/>
                        </a:cubicBezTo>
                        <a:cubicBezTo>
                          <a:pt x="733" y="144"/>
                          <a:pt x="735" y="141"/>
                          <a:pt x="737" y="141"/>
                        </a:cubicBezTo>
                        <a:cubicBezTo>
                          <a:pt x="733" y="141"/>
                          <a:pt x="732" y="143"/>
                          <a:pt x="730" y="145"/>
                        </a:cubicBezTo>
                        <a:cubicBezTo>
                          <a:pt x="729" y="146"/>
                          <a:pt x="727" y="146"/>
                          <a:pt x="726" y="147"/>
                        </a:cubicBezTo>
                        <a:cubicBezTo>
                          <a:pt x="724" y="148"/>
                          <a:pt x="722" y="147"/>
                          <a:pt x="720" y="147"/>
                        </a:cubicBezTo>
                        <a:cubicBezTo>
                          <a:pt x="717" y="146"/>
                          <a:pt x="715" y="145"/>
                          <a:pt x="712" y="146"/>
                        </a:cubicBezTo>
                        <a:cubicBezTo>
                          <a:pt x="709" y="147"/>
                          <a:pt x="706" y="149"/>
                          <a:pt x="703" y="152"/>
                        </a:cubicBezTo>
                        <a:cubicBezTo>
                          <a:pt x="703" y="152"/>
                          <a:pt x="702" y="151"/>
                          <a:pt x="702" y="151"/>
                        </a:cubicBezTo>
                        <a:cubicBezTo>
                          <a:pt x="702" y="150"/>
                          <a:pt x="702" y="150"/>
                          <a:pt x="702" y="150"/>
                        </a:cubicBezTo>
                        <a:cubicBezTo>
                          <a:pt x="702" y="142"/>
                          <a:pt x="702" y="142"/>
                          <a:pt x="707" y="134"/>
                        </a:cubicBezTo>
                        <a:cubicBezTo>
                          <a:pt x="712" y="128"/>
                          <a:pt x="713" y="124"/>
                          <a:pt x="709" y="114"/>
                        </a:cubicBezTo>
                        <a:cubicBezTo>
                          <a:pt x="712" y="120"/>
                          <a:pt x="710" y="126"/>
                          <a:pt x="706" y="133"/>
                        </a:cubicBezTo>
                        <a:cubicBezTo>
                          <a:pt x="699" y="142"/>
                          <a:pt x="697" y="142"/>
                          <a:pt x="698" y="150"/>
                        </a:cubicBezTo>
                        <a:cubicBezTo>
                          <a:pt x="698" y="154"/>
                          <a:pt x="698" y="154"/>
                          <a:pt x="698" y="154"/>
                        </a:cubicBezTo>
                        <a:cubicBezTo>
                          <a:pt x="698" y="161"/>
                          <a:pt x="693" y="164"/>
                          <a:pt x="688" y="168"/>
                        </a:cubicBezTo>
                        <a:cubicBezTo>
                          <a:pt x="683" y="171"/>
                          <a:pt x="683" y="171"/>
                          <a:pt x="683" y="171"/>
                        </a:cubicBezTo>
                        <a:cubicBezTo>
                          <a:pt x="678" y="175"/>
                          <a:pt x="677" y="179"/>
                          <a:pt x="676" y="183"/>
                        </a:cubicBezTo>
                        <a:cubicBezTo>
                          <a:pt x="676" y="183"/>
                          <a:pt x="675" y="183"/>
                          <a:pt x="675" y="183"/>
                        </a:cubicBezTo>
                        <a:cubicBezTo>
                          <a:pt x="674" y="181"/>
                          <a:pt x="673" y="180"/>
                          <a:pt x="671" y="178"/>
                        </a:cubicBezTo>
                        <a:cubicBezTo>
                          <a:pt x="666" y="171"/>
                          <a:pt x="665" y="168"/>
                          <a:pt x="665" y="159"/>
                        </a:cubicBezTo>
                        <a:cubicBezTo>
                          <a:pt x="665" y="155"/>
                          <a:pt x="665" y="155"/>
                          <a:pt x="665" y="155"/>
                        </a:cubicBezTo>
                        <a:cubicBezTo>
                          <a:pt x="665" y="151"/>
                          <a:pt x="664" y="147"/>
                          <a:pt x="661" y="142"/>
                        </a:cubicBezTo>
                        <a:cubicBezTo>
                          <a:pt x="659" y="139"/>
                          <a:pt x="656" y="138"/>
                          <a:pt x="653" y="136"/>
                        </a:cubicBezTo>
                        <a:cubicBezTo>
                          <a:pt x="648" y="133"/>
                          <a:pt x="641" y="129"/>
                          <a:pt x="640" y="119"/>
                        </a:cubicBezTo>
                        <a:cubicBezTo>
                          <a:pt x="641" y="131"/>
                          <a:pt x="646" y="135"/>
                          <a:pt x="652" y="138"/>
                        </a:cubicBezTo>
                        <a:cubicBezTo>
                          <a:pt x="654" y="140"/>
                          <a:pt x="657" y="141"/>
                          <a:pt x="658" y="143"/>
                        </a:cubicBezTo>
                        <a:cubicBezTo>
                          <a:pt x="660" y="147"/>
                          <a:pt x="661" y="151"/>
                          <a:pt x="661" y="155"/>
                        </a:cubicBezTo>
                        <a:cubicBezTo>
                          <a:pt x="661" y="159"/>
                          <a:pt x="661" y="159"/>
                          <a:pt x="661" y="159"/>
                        </a:cubicBezTo>
                        <a:cubicBezTo>
                          <a:pt x="661" y="169"/>
                          <a:pt x="662" y="172"/>
                          <a:pt x="668" y="180"/>
                        </a:cubicBezTo>
                        <a:cubicBezTo>
                          <a:pt x="672" y="186"/>
                          <a:pt x="673" y="190"/>
                          <a:pt x="672" y="196"/>
                        </a:cubicBezTo>
                        <a:cubicBezTo>
                          <a:pt x="672" y="196"/>
                          <a:pt x="672" y="199"/>
                          <a:pt x="672" y="199"/>
                        </a:cubicBezTo>
                        <a:cubicBezTo>
                          <a:pt x="668" y="213"/>
                          <a:pt x="654" y="226"/>
                          <a:pt x="639" y="235"/>
                        </a:cubicBezTo>
                        <a:cubicBezTo>
                          <a:pt x="631" y="240"/>
                          <a:pt x="622" y="244"/>
                          <a:pt x="618" y="245"/>
                        </a:cubicBezTo>
                        <a:cubicBezTo>
                          <a:pt x="616" y="245"/>
                          <a:pt x="615" y="246"/>
                          <a:pt x="613" y="247"/>
                        </a:cubicBezTo>
                        <a:cubicBezTo>
                          <a:pt x="612" y="247"/>
                          <a:pt x="612" y="247"/>
                          <a:pt x="612" y="246"/>
                        </a:cubicBezTo>
                        <a:cubicBezTo>
                          <a:pt x="613" y="246"/>
                          <a:pt x="613" y="246"/>
                          <a:pt x="613" y="246"/>
                        </a:cubicBezTo>
                        <a:cubicBezTo>
                          <a:pt x="611" y="243"/>
                          <a:pt x="607" y="241"/>
                          <a:pt x="604" y="241"/>
                        </a:cubicBezTo>
                        <a:cubicBezTo>
                          <a:pt x="599" y="240"/>
                          <a:pt x="595" y="245"/>
                          <a:pt x="591" y="250"/>
                        </a:cubicBezTo>
                        <a:cubicBezTo>
                          <a:pt x="587" y="255"/>
                          <a:pt x="582" y="262"/>
                          <a:pt x="576" y="263"/>
                        </a:cubicBezTo>
                        <a:cubicBezTo>
                          <a:pt x="570" y="263"/>
                          <a:pt x="567" y="262"/>
                          <a:pt x="565" y="261"/>
                        </a:cubicBezTo>
                        <a:cubicBezTo>
                          <a:pt x="558" y="257"/>
                          <a:pt x="558" y="257"/>
                          <a:pt x="558" y="257"/>
                        </a:cubicBezTo>
                        <a:cubicBezTo>
                          <a:pt x="558" y="257"/>
                          <a:pt x="557" y="257"/>
                          <a:pt x="556" y="257"/>
                        </a:cubicBezTo>
                        <a:cubicBezTo>
                          <a:pt x="556" y="257"/>
                          <a:pt x="556" y="257"/>
                          <a:pt x="556" y="257"/>
                        </a:cubicBezTo>
                        <a:cubicBezTo>
                          <a:pt x="555" y="257"/>
                          <a:pt x="555" y="257"/>
                          <a:pt x="555" y="257"/>
                        </a:cubicBezTo>
                        <a:cubicBezTo>
                          <a:pt x="555" y="257"/>
                          <a:pt x="555" y="257"/>
                          <a:pt x="554" y="257"/>
                        </a:cubicBezTo>
                        <a:cubicBezTo>
                          <a:pt x="554" y="257"/>
                          <a:pt x="554" y="257"/>
                          <a:pt x="554" y="257"/>
                        </a:cubicBezTo>
                        <a:cubicBezTo>
                          <a:pt x="553" y="257"/>
                          <a:pt x="552" y="257"/>
                          <a:pt x="552" y="257"/>
                        </a:cubicBezTo>
                        <a:cubicBezTo>
                          <a:pt x="554" y="246"/>
                          <a:pt x="549" y="237"/>
                          <a:pt x="544" y="230"/>
                        </a:cubicBezTo>
                        <a:cubicBezTo>
                          <a:pt x="540" y="223"/>
                          <a:pt x="541" y="219"/>
                          <a:pt x="542" y="213"/>
                        </a:cubicBezTo>
                        <a:cubicBezTo>
                          <a:pt x="543" y="210"/>
                          <a:pt x="544" y="207"/>
                          <a:pt x="544" y="204"/>
                        </a:cubicBezTo>
                        <a:cubicBezTo>
                          <a:pt x="544" y="197"/>
                          <a:pt x="543" y="191"/>
                          <a:pt x="541" y="186"/>
                        </a:cubicBezTo>
                        <a:cubicBezTo>
                          <a:pt x="539" y="180"/>
                          <a:pt x="538" y="174"/>
                          <a:pt x="539" y="166"/>
                        </a:cubicBezTo>
                        <a:cubicBezTo>
                          <a:pt x="541" y="156"/>
                          <a:pt x="540" y="151"/>
                          <a:pt x="538" y="145"/>
                        </a:cubicBezTo>
                        <a:cubicBezTo>
                          <a:pt x="537" y="142"/>
                          <a:pt x="536" y="139"/>
                          <a:pt x="535" y="135"/>
                        </a:cubicBezTo>
                        <a:cubicBezTo>
                          <a:pt x="535" y="129"/>
                          <a:pt x="537" y="124"/>
                          <a:pt x="539" y="118"/>
                        </a:cubicBezTo>
                        <a:cubicBezTo>
                          <a:pt x="540" y="114"/>
                          <a:pt x="541" y="110"/>
                          <a:pt x="542" y="105"/>
                        </a:cubicBezTo>
                        <a:cubicBezTo>
                          <a:pt x="543" y="98"/>
                          <a:pt x="541" y="91"/>
                          <a:pt x="540" y="84"/>
                        </a:cubicBezTo>
                        <a:cubicBezTo>
                          <a:pt x="539" y="78"/>
                          <a:pt x="536" y="71"/>
                          <a:pt x="537" y="66"/>
                        </a:cubicBezTo>
                        <a:cubicBezTo>
                          <a:pt x="537" y="60"/>
                          <a:pt x="538" y="55"/>
                          <a:pt x="539" y="49"/>
                        </a:cubicBezTo>
                        <a:cubicBezTo>
                          <a:pt x="540" y="43"/>
                          <a:pt x="540" y="38"/>
                          <a:pt x="540" y="32"/>
                        </a:cubicBezTo>
                        <a:cubicBezTo>
                          <a:pt x="540" y="38"/>
                          <a:pt x="537" y="46"/>
                          <a:pt x="536" y="52"/>
                        </a:cubicBezTo>
                        <a:cubicBezTo>
                          <a:pt x="535" y="57"/>
                          <a:pt x="534" y="61"/>
                          <a:pt x="534" y="67"/>
                        </a:cubicBezTo>
                        <a:cubicBezTo>
                          <a:pt x="530" y="61"/>
                          <a:pt x="527" y="54"/>
                          <a:pt x="524" y="47"/>
                        </a:cubicBezTo>
                        <a:cubicBezTo>
                          <a:pt x="523" y="45"/>
                          <a:pt x="522" y="44"/>
                          <a:pt x="521" y="43"/>
                        </a:cubicBezTo>
                        <a:cubicBezTo>
                          <a:pt x="520" y="42"/>
                          <a:pt x="520" y="42"/>
                          <a:pt x="519" y="39"/>
                        </a:cubicBezTo>
                        <a:cubicBezTo>
                          <a:pt x="519" y="37"/>
                          <a:pt x="519" y="35"/>
                          <a:pt x="519" y="34"/>
                        </a:cubicBezTo>
                        <a:cubicBezTo>
                          <a:pt x="519" y="32"/>
                          <a:pt x="519" y="30"/>
                          <a:pt x="519" y="28"/>
                        </a:cubicBezTo>
                        <a:cubicBezTo>
                          <a:pt x="518" y="25"/>
                          <a:pt x="517" y="22"/>
                          <a:pt x="516" y="18"/>
                        </a:cubicBezTo>
                        <a:cubicBezTo>
                          <a:pt x="514" y="12"/>
                          <a:pt x="510" y="6"/>
                          <a:pt x="511" y="0"/>
                        </a:cubicBezTo>
                        <a:cubicBezTo>
                          <a:pt x="509" y="7"/>
                          <a:pt x="512" y="11"/>
                          <a:pt x="514" y="18"/>
                        </a:cubicBezTo>
                        <a:cubicBezTo>
                          <a:pt x="515" y="21"/>
                          <a:pt x="515" y="26"/>
                          <a:pt x="516" y="29"/>
                        </a:cubicBezTo>
                        <a:cubicBezTo>
                          <a:pt x="516" y="30"/>
                          <a:pt x="516" y="32"/>
                          <a:pt x="515" y="33"/>
                        </a:cubicBezTo>
                        <a:cubicBezTo>
                          <a:pt x="515" y="35"/>
                          <a:pt x="515" y="38"/>
                          <a:pt x="516" y="40"/>
                        </a:cubicBezTo>
                        <a:cubicBezTo>
                          <a:pt x="517" y="44"/>
                          <a:pt x="518" y="46"/>
                          <a:pt x="519" y="47"/>
                        </a:cubicBezTo>
                        <a:cubicBezTo>
                          <a:pt x="520" y="48"/>
                          <a:pt x="521" y="48"/>
                          <a:pt x="521" y="49"/>
                        </a:cubicBezTo>
                        <a:cubicBezTo>
                          <a:pt x="525" y="58"/>
                          <a:pt x="529" y="68"/>
                          <a:pt x="533" y="75"/>
                        </a:cubicBezTo>
                        <a:cubicBezTo>
                          <a:pt x="534" y="77"/>
                          <a:pt x="534" y="77"/>
                          <a:pt x="534" y="77"/>
                        </a:cubicBezTo>
                        <a:cubicBezTo>
                          <a:pt x="535" y="80"/>
                          <a:pt x="535" y="82"/>
                          <a:pt x="536" y="85"/>
                        </a:cubicBezTo>
                        <a:cubicBezTo>
                          <a:pt x="537" y="91"/>
                          <a:pt x="539" y="98"/>
                          <a:pt x="538" y="105"/>
                        </a:cubicBezTo>
                        <a:cubicBezTo>
                          <a:pt x="537" y="109"/>
                          <a:pt x="536" y="113"/>
                          <a:pt x="535" y="117"/>
                        </a:cubicBezTo>
                        <a:cubicBezTo>
                          <a:pt x="533" y="122"/>
                          <a:pt x="530" y="129"/>
                          <a:pt x="530" y="135"/>
                        </a:cubicBezTo>
                        <a:cubicBezTo>
                          <a:pt x="531" y="140"/>
                          <a:pt x="532" y="144"/>
                          <a:pt x="533" y="147"/>
                        </a:cubicBezTo>
                        <a:cubicBezTo>
                          <a:pt x="534" y="152"/>
                          <a:pt x="536" y="156"/>
                          <a:pt x="535" y="162"/>
                        </a:cubicBezTo>
                        <a:cubicBezTo>
                          <a:pt x="533" y="161"/>
                          <a:pt x="532" y="161"/>
                          <a:pt x="531" y="160"/>
                        </a:cubicBezTo>
                        <a:cubicBezTo>
                          <a:pt x="529" y="160"/>
                          <a:pt x="528" y="159"/>
                          <a:pt x="527" y="158"/>
                        </a:cubicBezTo>
                        <a:cubicBezTo>
                          <a:pt x="527" y="158"/>
                          <a:pt x="516" y="147"/>
                          <a:pt x="515" y="147"/>
                        </a:cubicBezTo>
                        <a:cubicBezTo>
                          <a:pt x="515" y="147"/>
                          <a:pt x="507" y="143"/>
                          <a:pt x="507" y="143"/>
                        </a:cubicBezTo>
                        <a:cubicBezTo>
                          <a:pt x="497" y="138"/>
                          <a:pt x="485" y="134"/>
                          <a:pt x="487" y="119"/>
                        </a:cubicBezTo>
                        <a:cubicBezTo>
                          <a:pt x="487" y="119"/>
                          <a:pt x="487" y="119"/>
                          <a:pt x="487" y="119"/>
                        </a:cubicBezTo>
                        <a:cubicBezTo>
                          <a:pt x="487" y="121"/>
                          <a:pt x="487" y="123"/>
                          <a:pt x="487" y="124"/>
                        </a:cubicBezTo>
                        <a:cubicBezTo>
                          <a:pt x="487" y="138"/>
                          <a:pt x="495" y="143"/>
                          <a:pt x="503" y="147"/>
                        </a:cubicBezTo>
                        <a:cubicBezTo>
                          <a:pt x="498" y="148"/>
                          <a:pt x="494" y="150"/>
                          <a:pt x="491" y="151"/>
                        </a:cubicBezTo>
                        <a:cubicBezTo>
                          <a:pt x="483" y="155"/>
                          <a:pt x="478" y="158"/>
                          <a:pt x="469" y="152"/>
                        </a:cubicBezTo>
                        <a:cubicBezTo>
                          <a:pt x="469" y="152"/>
                          <a:pt x="469" y="152"/>
                          <a:pt x="469" y="152"/>
                        </a:cubicBezTo>
                        <a:cubicBezTo>
                          <a:pt x="481" y="160"/>
                          <a:pt x="486" y="158"/>
                          <a:pt x="494" y="154"/>
                        </a:cubicBezTo>
                        <a:cubicBezTo>
                          <a:pt x="499" y="151"/>
                          <a:pt x="504" y="150"/>
                          <a:pt x="511" y="151"/>
                        </a:cubicBezTo>
                        <a:cubicBezTo>
                          <a:pt x="512" y="151"/>
                          <a:pt x="512" y="151"/>
                          <a:pt x="513" y="151"/>
                        </a:cubicBezTo>
                        <a:cubicBezTo>
                          <a:pt x="513" y="152"/>
                          <a:pt x="523" y="162"/>
                          <a:pt x="523" y="162"/>
                        </a:cubicBezTo>
                        <a:cubicBezTo>
                          <a:pt x="525" y="164"/>
                          <a:pt x="527" y="164"/>
                          <a:pt x="528" y="165"/>
                        </a:cubicBezTo>
                        <a:cubicBezTo>
                          <a:pt x="531" y="166"/>
                          <a:pt x="533" y="167"/>
                          <a:pt x="533" y="171"/>
                        </a:cubicBezTo>
                        <a:cubicBezTo>
                          <a:pt x="533" y="171"/>
                          <a:pt x="533" y="171"/>
                          <a:pt x="533" y="171"/>
                        </a:cubicBezTo>
                        <a:cubicBezTo>
                          <a:pt x="533" y="177"/>
                          <a:pt x="534" y="182"/>
                          <a:pt x="536" y="187"/>
                        </a:cubicBezTo>
                        <a:cubicBezTo>
                          <a:pt x="537" y="193"/>
                          <a:pt x="539" y="197"/>
                          <a:pt x="538" y="204"/>
                        </a:cubicBezTo>
                        <a:cubicBezTo>
                          <a:pt x="538" y="207"/>
                          <a:pt x="538" y="209"/>
                          <a:pt x="537" y="211"/>
                        </a:cubicBezTo>
                        <a:cubicBezTo>
                          <a:pt x="536" y="218"/>
                          <a:pt x="534" y="224"/>
                          <a:pt x="540" y="233"/>
                        </a:cubicBezTo>
                        <a:cubicBezTo>
                          <a:pt x="545" y="241"/>
                          <a:pt x="549" y="250"/>
                          <a:pt x="545" y="261"/>
                        </a:cubicBezTo>
                        <a:cubicBezTo>
                          <a:pt x="543" y="262"/>
                          <a:pt x="540" y="263"/>
                          <a:pt x="534" y="263"/>
                        </a:cubicBezTo>
                        <a:cubicBezTo>
                          <a:pt x="528" y="262"/>
                          <a:pt x="523" y="255"/>
                          <a:pt x="519" y="250"/>
                        </a:cubicBezTo>
                        <a:cubicBezTo>
                          <a:pt x="515" y="245"/>
                          <a:pt x="511" y="240"/>
                          <a:pt x="506" y="241"/>
                        </a:cubicBezTo>
                        <a:cubicBezTo>
                          <a:pt x="503" y="241"/>
                          <a:pt x="499" y="243"/>
                          <a:pt x="497" y="246"/>
                        </a:cubicBezTo>
                        <a:cubicBezTo>
                          <a:pt x="498" y="246"/>
                          <a:pt x="498" y="246"/>
                          <a:pt x="498" y="246"/>
                        </a:cubicBezTo>
                        <a:cubicBezTo>
                          <a:pt x="497" y="247"/>
                          <a:pt x="497" y="247"/>
                          <a:pt x="497" y="247"/>
                        </a:cubicBezTo>
                        <a:cubicBezTo>
                          <a:pt x="495" y="246"/>
                          <a:pt x="493" y="245"/>
                          <a:pt x="492" y="245"/>
                        </a:cubicBezTo>
                        <a:cubicBezTo>
                          <a:pt x="488" y="244"/>
                          <a:pt x="484" y="243"/>
                          <a:pt x="479" y="239"/>
                        </a:cubicBezTo>
                        <a:cubicBezTo>
                          <a:pt x="467" y="231"/>
                          <a:pt x="452" y="228"/>
                          <a:pt x="439" y="226"/>
                        </a:cubicBezTo>
                        <a:cubicBezTo>
                          <a:pt x="437" y="225"/>
                          <a:pt x="437" y="225"/>
                          <a:pt x="437" y="225"/>
                        </a:cubicBezTo>
                        <a:cubicBezTo>
                          <a:pt x="433" y="224"/>
                          <a:pt x="429" y="223"/>
                          <a:pt x="425" y="221"/>
                        </a:cubicBezTo>
                        <a:cubicBezTo>
                          <a:pt x="422" y="220"/>
                          <a:pt x="422" y="219"/>
                          <a:pt x="421" y="218"/>
                        </a:cubicBezTo>
                        <a:cubicBezTo>
                          <a:pt x="421" y="217"/>
                          <a:pt x="421" y="216"/>
                          <a:pt x="421" y="215"/>
                        </a:cubicBezTo>
                        <a:cubicBezTo>
                          <a:pt x="420" y="213"/>
                          <a:pt x="420" y="212"/>
                          <a:pt x="419" y="210"/>
                        </a:cubicBezTo>
                        <a:cubicBezTo>
                          <a:pt x="419" y="207"/>
                          <a:pt x="419" y="207"/>
                          <a:pt x="419" y="207"/>
                        </a:cubicBezTo>
                        <a:cubicBezTo>
                          <a:pt x="419" y="203"/>
                          <a:pt x="422" y="202"/>
                          <a:pt x="428" y="200"/>
                        </a:cubicBezTo>
                        <a:cubicBezTo>
                          <a:pt x="428" y="200"/>
                          <a:pt x="428" y="200"/>
                          <a:pt x="428" y="200"/>
                        </a:cubicBezTo>
                        <a:cubicBezTo>
                          <a:pt x="432" y="199"/>
                          <a:pt x="436" y="200"/>
                          <a:pt x="438" y="202"/>
                        </a:cubicBezTo>
                        <a:cubicBezTo>
                          <a:pt x="439" y="204"/>
                          <a:pt x="441" y="205"/>
                          <a:pt x="445" y="206"/>
                        </a:cubicBezTo>
                        <a:cubicBezTo>
                          <a:pt x="448" y="206"/>
                          <a:pt x="451" y="204"/>
                          <a:pt x="453" y="203"/>
                        </a:cubicBezTo>
                        <a:cubicBezTo>
                          <a:pt x="456" y="202"/>
                          <a:pt x="460" y="200"/>
                          <a:pt x="463" y="203"/>
                        </a:cubicBezTo>
                        <a:cubicBezTo>
                          <a:pt x="464" y="203"/>
                          <a:pt x="464" y="203"/>
                          <a:pt x="464" y="203"/>
                        </a:cubicBezTo>
                        <a:cubicBezTo>
                          <a:pt x="458" y="198"/>
                          <a:pt x="454" y="200"/>
                          <a:pt x="451" y="201"/>
                        </a:cubicBezTo>
                        <a:cubicBezTo>
                          <a:pt x="449" y="202"/>
                          <a:pt x="446" y="203"/>
                          <a:pt x="444" y="202"/>
                        </a:cubicBezTo>
                        <a:cubicBezTo>
                          <a:pt x="443" y="202"/>
                          <a:pt x="441" y="201"/>
                          <a:pt x="440" y="199"/>
                        </a:cubicBezTo>
                        <a:cubicBezTo>
                          <a:pt x="439" y="198"/>
                          <a:pt x="438" y="198"/>
                          <a:pt x="437" y="197"/>
                        </a:cubicBezTo>
                        <a:cubicBezTo>
                          <a:pt x="440" y="195"/>
                          <a:pt x="442" y="193"/>
                          <a:pt x="444" y="189"/>
                        </a:cubicBezTo>
                        <a:cubicBezTo>
                          <a:pt x="444" y="189"/>
                          <a:pt x="444" y="189"/>
                          <a:pt x="444" y="189"/>
                        </a:cubicBezTo>
                        <a:cubicBezTo>
                          <a:pt x="442" y="193"/>
                          <a:pt x="437" y="195"/>
                          <a:pt x="432" y="195"/>
                        </a:cubicBezTo>
                        <a:cubicBezTo>
                          <a:pt x="431" y="195"/>
                          <a:pt x="431" y="195"/>
                          <a:pt x="430" y="195"/>
                        </a:cubicBezTo>
                        <a:cubicBezTo>
                          <a:pt x="430" y="195"/>
                          <a:pt x="429" y="195"/>
                          <a:pt x="428" y="195"/>
                        </a:cubicBezTo>
                        <a:cubicBezTo>
                          <a:pt x="427" y="195"/>
                          <a:pt x="426" y="196"/>
                          <a:pt x="425" y="196"/>
                        </a:cubicBezTo>
                        <a:cubicBezTo>
                          <a:pt x="421" y="197"/>
                          <a:pt x="417" y="198"/>
                          <a:pt x="415" y="201"/>
                        </a:cubicBezTo>
                        <a:cubicBezTo>
                          <a:pt x="415" y="201"/>
                          <a:pt x="414" y="201"/>
                          <a:pt x="414" y="200"/>
                        </a:cubicBezTo>
                        <a:cubicBezTo>
                          <a:pt x="413" y="199"/>
                          <a:pt x="412" y="198"/>
                          <a:pt x="412" y="198"/>
                        </a:cubicBezTo>
                        <a:cubicBezTo>
                          <a:pt x="408" y="194"/>
                          <a:pt x="405" y="190"/>
                          <a:pt x="403" y="186"/>
                        </a:cubicBezTo>
                        <a:cubicBezTo>
                          <a:pt x="403" y="182"/>
                          <a:pt x="401" y="181"/>
                          <a:pt x="401" y="178"/>
                        </a:cubicBezTo>
                        <a:cubicBezTo>
                          <a:pt x="402" y="173"/>
                          <a:pt x="399" y="168"/>
                          <a:pt x="398" y="163"/>
                        </a:cubicBezTo>
                        <a:cubicBezTo>
                          <a:pt x="398" y="163"/>
                          <a:pt x="398" y="163"/>
                          <a:pt x="398" y="163"/>
                        </a:cubicBezTo>
                        <a:cubicBezTo>
                          <a:pt x="399" y="167"/>
                          <a:pt x="399" y="171"/>
                          <a:pt x="399" y="175"/>
                        </a:cubicBezTo>
                        <a:cubicBezTo>
                          <a:pt x="399" y="177"/>
                          <a:pt x="398" y="178"/>
                          <a:pt x="398" y="180"/>
                        </a:cubicBezTo>
                        <a:cubicBezTo>
                          <a:pt x="396" y="178"/>
                          <a:pt x="394" y="177"/>
                          <a:pt x="392" y="175"/>
                        </a:cubicBezTo>
                        <a:cubicBezTo>
                          <a:pt x="385" y="172"/>
                          <a:pt x="382" y="169"/>
                          <a:pt x="384" y="164"/>
                        </a:cubicBezTo>
                        <a:cubicBezTo>
                          <a:pt x="384" y="163"/>
                          <a:pt x="384" y="163"/>
                          <a:pt x="384" y="163"/>
                        </a:cubicBezTo>
                        <a:cubicBezTo>
                          <a:pt x="381" y="174"/>
                          <a:pt x="384" y="175"/>
                          <a:pt x="390" y="179"/>
                        </a:cubicBezTo>
                        <a:cubicBezTo>
                          <a:pt x="394" y="181"/>
                          <a:pt x="398" y="183"/>
                          <a:pt x="399" y="186"/>
                        </a:cubicBezTo>
                        <a:cubicBezTo>
                          <a:pt x="399" y="186"/>
                          <a:pt x="399" y="187"/>
                          <a:pt x="399" y="187"/>
                        </a:cubicBezTo>
                        <a:cubicBezTo>
                          <a:pt x="401" y="193"/>
                          <a:pt x="404" y="197"/>
                          <a:pt x="407" y="201"/>
                        </a:cubicBezTo>
                        <a:cubicBezTo>
                          <a:pt x="410" y="204"/>
                          <a:pt x="412" y="207"/>
                          <a:pt x="414" y="210"/>
                        </a:cubicBezTo>
                        <a:cubicBezTo>
                          <a:pt x="414" y="212"/>
                          <a:pt x="415" y="214"/>
                          <a:pt x="415" y="216"/>
                        </a:cubicBezTo>
                        <a:cubicBezTo>
                          <a:pt x="416" y="216"/>
                          <a:pt x="414" y="217"/>
                          <a:pt x="414" y="216"/>
                        </a:cubicBezTo>
                        <a:cubicBezTo>
                          <a:pt x="412" y="215"/>
                          <a:pt x="411" y="215"/>
                          <a:pt x="409" y="214"/>
                        </a:cubicBezTo>
                        <a:cubicBezTo>
                          <a:pt x="404" y="211"/>
                          <a:pt x="399" y="208"/>
                          <a:pt x="393" y="206"/>
                        </a:cubicBezTo>
                        <a:cubicBezTo>
                          <a:pt x="391" y="205"/>
                          <a:pt x="388" y="204"/>
                          <a:pt x="385" y="204"/>
                        </a:cubicBezTo>
                        <a:cubicBezTo>
                          <a:pt x="383" y="203"/>
                          <a:pt x="380" y="203"/>
                          <a:pt x="378" y="202"/>
                        </a:cubicBezTo>
                        <a:cubicBezTo>
                          <a:pt x="371" y="199"/>
                          <a:pt x="363" y="196"/>
                          <a:pt x="360" y="191"/>
                        </a:cubicBezTo>
                        <a:cubicBezTo>
                          <a:pt x="359" y="189"/>
                          <a:pt x="359" y="188"/>
                          <a:pt x="358" y="186"/>
                        </a:cubicBezTo>
                        <a:cubicBezTo>
                          <a:pt x="358" y="184"/>
                          <a:pt x="357" y="182"/>
                          <a:pt x="356" y="180"/>
                        </a:cubicBezTo>
                        <a:cubicBezTo>
                          <a:pt x="355" y="178"/>
                          <a:pt x="352" y="176"/>
                          <a:pt x="350" y="175"/>
                        </a:cubicBezTo>
                        <a:cubicBezTo>
                          <a:pt x="347" y="172"/>
                          <a:pt x="347" y="172"/>
                          <a:pt x="347" y="172"/>
                        </a:cubicBezTo>
                        <a:cubicBezTo>
                          <a:pt x="346" y="171"/>
                          <a:pt x="346" y="171"/>
                          <a:pt x="346" y="171"/>
                        </a:cubicBezTo>
                        <a:cubicBezTo>
                          <a:pt x="343" y="167"/>
                          <a:pt x="342" y="164"/>
                          <a:pt x="343" y="161"/>
                        </a:cubicBezTo>
                        <a:cubicBezTo>
                          <a:pt x="340" y="167"/>
                          <a:pt x="341" y="170"/>
                          <a:pt x="344" y="173"/>
                        </a:cubicBezTo>
                        <a:cubicBezTo>
                          <a:pt x="345" y="174"/>
                          <a:pt x="345" y="174"/>
                          <a:pt x="345" y="174"/>
                        </a:cubicBezTo>
                        <a:cubicBezTo>
                          <a:pt x="349" y="178"/>
                          <a:pt x="349" y="178"/>
                          <a:pt x="349" y="178"/>
                        </a:cubicBezTo>
                        <a:cubicBezTo>
                          <a:pt x="350" y="179"/>
                          <a:pt x="351" y="180"/>
                          <a:pt x="352" y="181"/>
                        </a:cubicBezTo>
                        <a:cubicBezTo>
                          <a:pt x="353" y="182"/>
                          <a:pt x="353" y="184"/>
                          <a:pt x="354" y="186"/>
                        </a:cubicBezTo>
                        <a:cubicBezTo>
                          <a:pt x="354" y="188"/>
                          <a:pt x="354" y="190"/>
                          <a:pt x="355" y="192"/>
                        </a:cubicBezTo>
                        <a:cubicBezTo>
                          <a:pt x="354" y="192"/>
                          <a:pt x="354" y="192"/>
                          <a:pt x="353" y="192"/>
                        </a:cubicBezTo>
                        <a:cubicBezTo>
                          <a:pt x="350" y="191"/>
                          <a:pt x="346" y="192"/>
                          <a:pt x="345" y="190"/>
                        </a:cubicBezTo>
                        <a:cubicBezTo>
                          <a:pt x="343" y="189"/>
                          <a:pt x="342" y="187"/>
                          <a:pt x="342" y="186"/>
                        </a:cubicBezTo>
                        <a:cubicBezTo>
                          <a:pt x="340" y="183"/>
                          <a:pt x="339" y="182"/>
                          <a:pt x="334" y="180"/>
                        </a:cubicBezTo>
                        <a:cubicBezTo>
                          <a:pt x="338" y="181"/>
                          <a:pt x="337" y="185"/>
                          <a:pt x="338" y="187"/>
                        </a:cubicBezTo>
                        <a:cubicBezTo>
                          <a:pt x="339" y="188"/>
                          <a:pt x="340" y="190"/>
                          <a:pt x="343" y="193"/>
                        </a:cubicBezTo>
                        <a:cubicBezTo>
                          <a:pt x="346" y="196"/>
                          <a:pt x="349" y="196"/>
                          <a:pt x="353" y="196"/>
                        </a:cubicBezTo>
                        <a:cubicBezTo>
                          <a:pt x="356" y="196"/>
                          <a:pt x="358" y="197"/>
                          <a:pt x="359" y="198"/>
                        </a:cubicBezTo>
                        <a:cubicBezTo>
                          <a:pt x="359" y="198"/>
                          <a:pt x="359" y="198"/>
                          <a:pt x="359" y="198"/>
                        </a:cubicBezTo>
                        <a:cubicBezTo>
                          <a:pt x="362" y="200"/>
                          <a:pt x="366" y="202"/>
                          <a:pt x="370" y="204"/>
                        </a:cubicBezTo>
                        <a:cubicBezTo>
                          <a:pt x="371" y="204"/>
                          <a:pt x="370" y="205"/>
                          <a:pt x="368" y="206"/>
                        </a:cubicBezTo>
                        <a:cubicBezTo>
                          <a:pt x="366" y="207"/>
                          <a:pt x="361" y="207"/>
                          <a:pt x="360" y="207"/>
                        </a:cubicBezTo>
                        <a:cubicBezTo>
                          <a:pt x="346" y="209"/>
                          <a:pt x="328" y="214"/>
                          <a:pt x="328" y="202"/>
                        </a:cubicBezTo>
                        <a:cubicBezTo>
                          <a:pt x="328" y="203"/>
                          <a:pt x="328" y="203"/>
                          <a:pt x="328" y="203"/>
                        </a:cubicBezTo>
                        <a:cubicBezTo>
                          <a:pt x="322" y="218"/>
                          <a:pt x="350" y="214"/>
                          <a:pt x="365" y="211"/>
                        </a:cubicBezTo>
                        <a:cubicBezTo>
                          <a:pt x="375" y="210"/>
                          <a:pt x="384" y="209"/>
                          <a:pt x="391" y="212"/>
                        </a:cubicBezTo>
                        <a:cubicBezTo>
                          <a:pt x="396" y="214"/>
                          <a:pt x="401" y="217"/>
                          <a:pt x="406" y="219"/>
                        </a:cubicBezTo>
                        <a:cubicBezTo>
                          <a:pt x="415" y="224"/>
                          <a:pt x="425" y="229"/>
                          <a:pt x="436" y="232"/>
                        </a:cubicBezTo>
                        <a:cubicBezTo>
                          <a:pt x="438" y="232"/>
                          <a:pt x="438" y="232"/>
                          <a:pt x="438" y="232"/>
                        </a:cubicBezTo>
                        <a:cubicBezTo>
                          <a:pt x="451" y="235"/>
                          <a:pt x="464" y="239"/>
                          <a:pt x="474" y="246"/>
                        </a:cubicBezTo>
                        <a:cubicBezTo>
                          <a:pt x="481" y="250"/>
                          <a:pt x="486" y="252"/>
                          <a:pt x="489" y="253"/>
                        </a:cubicBezTo>
                        <a:cubicBezTo>
                          <a:pt x="491" y="253"/>
                          <a:pt x="493" y="254"/>
                          <a:pt x="494" y="254"/>
                        </a:cubicBezTo>
                        <a:cubicBezTo>
                          <a:pt x="494" y="257"/>
                          <a:pt x="493" y="260"/>
                          <a:pt x="492" y="263"/>
                        </a:cubicBezTo>
                        <a:cubicBezTo>
                          <a:pt x="490" y="271"/>
                          <a:pt x="487" y="274"/>
                          <a:pt x="483" y="276"/>
                        </a:cubicBezTo>
                        <a:cubicBezTo>
                          <a:pt x="483" y="276"/>
                          <a:pt x="483" y="276"/>
                          <a:pt x="483" y="276"/>
                        </a:cubicBezTo>
                        <a:cubicBezTo>
                          <a:pt x="468" y="281"/>
                          <a:pt x="462" y="298"/>
                          <a:pt x="462" y="313"/>
                        </a:cubicBezTo>
                        <a:cubicBezTo>
                          <a:pt x="462" y="316"/>
                          <a:pt x="462" y="319"/>
                          <a:pt x="460" y="320"/>
                        </a:cubicBezTo>
                        <a:cubicBezTo>
                          <a:pt x="458" y="322"/>
                          <a:pt x="406" y="341"/>
                          <a:pt x="406" y="384"/>
                        </a:cubicBezTo>
                        <a:cubicBezTo>
                          <a:pt x="405" y="395"/>
                          <a:pt x="404" y="408"/>
                          <a:pt x="404" y="446"/>
                        </a:cubicBezTo>
                        <a:cubicBezTo>
                          <a:pt x="404" y="543"/>
                          <a:pt x="400" y="718"/>
                          <a:pt x="411" y="768"/>
                        </a:cubicBezTo>
                        <a:cubicBezTo>
                          <a:pt x="417" y="793"/>
                          <a:pt x="422" y="811"/>
                          <a:pt x="426" y="825"/>
                        </a:cubicBezTo>
                        <a:cubicBezTo>
                          <a:pt x="428" y="830"/>
                          <a:pt x="423" y="835"/>
                          <a:pt x="419" y="834"/>
                        </a:cubicBezTo>
                        <a:cubicBezTo>
                          <a:pt x="386" y="824"/>
                          <a:pt x="347" y="818"/>
                          <a:pt x="302" y="819"/>
                        </a:cubicBezTo>
                        <a:cubicBezTo>
                          <a:pt x="97" y="823"/>
                          <a:pt x="2" y="935"/>
                          <a:pt x="0" y="940"/>
                        </a:cubicBezTo>
                        <a:cubicBezTo>
                          <a:pt x="11" y="949"/>
                          <a:pt x="11" y="949"/>
                          <a:pt x="11" y="949"/>
                        </a:cubicBezTo>
                        <a:cubicBezTo>
                          <a:pt x="10" y="947"/>
                          <a:pt x="105" y="839"/>
                          <a:pt x="302" y="836"/>
                        </a:cubicBezTo>
                        <a:cubicBezTo>
                          <a:pt x="429" y="833"/>
                          <a:pt x="502" y="887"/>
                          <a:pt x="534" y="920"/>
                        </a:cubicBezTo>
                        <a:cubicBezTo>
                          <a:pt x="538" y="923"/>
                          <a:pt x="541" y="927"/>
                          <a:pt x="544" y="931"/>
                        </a:cubicBezTo>
                        <a:cubicBezTo>
                          <a:pt x="555" y="944"/>
                          <a:pt x="555" y="944"/>
                          <a:pt x="555" y="944"/>
                        </a:cubicBezTo>
                        <a:cubicBezTo>
                          <a:pt x="579" y="976"/>
                          <a:pt x="587" y="1005"/>
                          <a:pt x="587" y="1023"/>
                        </a:cubicBezTo>
                        <a:cubicBezTo>
                          <a:pt x="603" y="1024"/>
                          <a:pt x="603" y="1024"/>
                          <a:pt x="603" y="1024"/>
                        </a:cubicBezTo>
                        <a:cubicBezTo>
                          <a:pt x="604" y="996"/>
                          <a:pt x="590" y="962"/>
                          <a:pt x="566" y="931"/>
                        </a:cubicBezTo>
                        <a:cubicBezTo>
                          <a:pt x="555" y="918"/>
                          <a:pt x="555" y="918"/>
                          <a:pt x="555" y="918"/>
                        </a:cubicBezTo>
                        <a:cubicBezTo>
                          <a:pt x="552" y="914"/>
                          <a:pt x="549" y="911"/>
                          <a:pt x="546" y="908"/>
                        </a:cubicBezTo>
                        <a:cubicBezTo>
                          <a:pt x="530" y="891"/>
                          <a:pt x="503" y="870"/>
                          <a:pt x="465" y="852"/>
                        </a:cubicBezTo>
                        <a:cubicBezTo>
                          <a:pt x="462" y="850"/>
                          <a:pt x="451" y="843"/>
                          <a:pt x="447" y="832"/>
                        </a:cubicBezTo>
                        <a:cubicBezTo>
                          <a:pt x="442" y="820"/>
                          <a:pt x="435" y="799"/>
                          <a:pt x="428" y="764"/>
                        </a:cubicBezTo>
                        <a:cubicBezTo>
                          <a:pt x="413" y="696"/>
                          <a:pt x="422" y="441"/>
                          <a:pt x="422" y="412"/>
                        </a:cubicBezTo>
                        <a:cubicBezTo>
                          <a:pt x="422" y="404"/>
                          <a:pt x="422" y="376"/>
                          <a:pt x="428" y="366"/>
                        </a:cubicBezTo>
                        <a:cubicBezTo>
                          <a:pt x="441" y="342"/>
                          <a:pt x="457" y="341"/>
                          <a:pt x="468" y="331"/>
                        </a:cubicBezTo>
                        <a:cubicBezTo>
                          <a:pt x="473" y="327"/>
                          <a:pt x="478" y="321"/>
                          <a:pt x="478" y="313"/>
                        </a:cubicBezTo>
                        <a:cubicBezTo>
                          <a:pt x="478" y="302"/>
                          <a:pt x="482" y="288"/>
                          <a:pt x="489" y="286"/>
                        </a:cubicBezTo>
                        <a:cubicBezTo>
                          <a:pt x="489" y="285"/>
                          <a:pt x="489" y="285"/>
                          <a:pt x="489" y="285"/>
                        </a:cubicBezTo>
                        <a:cubicBezTo>
                          <a:pt x="499" y="282"/>
                          <a:pt x="501" y="273"/>
                          <a:pt x="503" y="265"/>
                        </a:cubicBezTo>
                        <a:cubicBezTo>
                          <a:pt x="503" y="264"/>
                          <a:pt x="503" y="263"/>
                          <a:pt x="503" y="262"/>
                        </a:cubicBezTo>
                        <a:cubicBezTo>
                          <a:pt x="506" y="264"/>
                          <a:pt x="508" y="266"/>
                          <a:pt x="511" y="268"/>
                        </a:cubicBezTo>
                        <a:cubicBezTo>
                          <a:pt x="516" y="273"/>
                          <a:pt x="522" y="277"/>
                          <a:pt x="525" y="285"/>
                        </a:cubicBezTo>
                        <a:cubicBezTo>
                          <a:pt x="525" y="285"/>
                          <a:pt x="524" y="285"/>
                          <a:pt x="524" y="284"/>
                        </a:cubicBezTo>
                        <a:cubicBezTo>
                          <a:pt x="523" y="290"/>
                          <a:pt x="523" y="290"/>
                          <a:pt x="522" y="292"/>
                        </a:cubicBezTo>
                        <a:cubicBezTo>
                          <a:pt x="531" y="296"/>
                          <a:pt x="541" y="302"/>
                          <a:pt x="546" y="311"/>
                        </a:cubicBezTo>
                        <a:cubicBezTo>
                          <a:pt x="547" y="313"/>
                          <a:pt x="546" y="313"/>
                          <a:pt x="546" y="313"/>
                        </a:cubicBezTo>
                        <a:cubicBezTo>
                          <a:pt x="545" y="314"/>
                          <a:pt x="545" y="314"/>
                          <a:pt x="545" y="314"/>
                        </a:cubicBezTo>
                        <a:cubicBezTo>
                          <a:pt x="544" y="315"/>
                          <a:pt x="543" y="315"/>
                          <a:pt x="543" y="314"/>
                        </a:cubicBezTo>
                        <a:cubicBezTo>
                          <a:pt x="535" y="306"/>
                          <a:pt x="524" y="303"/>
                          <a:pt x="515" y="301"/>
                        </a:cubicBezTo>
                        <a:cubicBezTo>
                          <a:pt x="515" y="301"/>
                          <a:pt x="514" y="304"/>
                          <a:pt x="512" y="305"/>
                        </a:cubicBezTo>
                        <a:cubicBezTo>
                          <a:pt x="509" y="307"/>
                          <a:pt x="506" y="308"/>
                          <a:pt x="506" y="308"/>
                        </a:cubicBezTo>
                        <a:cubicBezTo>
                          <a:pt x="511" y="309"/>
                          <a:pt x="511" y="309"/>
                          <a:pt x="511" y="309"/>
                        </a:cubicBezTo>
                        <a:cubicBezTo>
                          <a:pt x="529" y="312"/>
                          <a:pt x="539" y="319"/>
                          <a:pt x="543" y="330"/>
                        </a:cubicBezTo>
                        <a:cubicBezTo>
                          <a:pt x="543" y="331"/>
                          <a:pt x="544" y="336"/>
                          <a:pt x="544" y="336"/>
                        </a:cubicBezTo>
                        <a:cubicBezTo>
                          <a:pt x="544" y="338"/>
                          <a:pt x="544" y="338"/>
                          <a:pt x="544" y="338"/>
                        </a:cubicBezTo>
                        <a:cubicBezTo>
                          <a:pt x="544" y="338"/>
                          <a:pt x="543" y="339"/>
                          <a:pt x="542" y="339"/>
                        </a:cubicBezTo>
                        <a:cubicBezTo>
                          <a:pt x="540" y="339"/>
                          <a:pt x="541" y="340"/>
                          <a:pt x="539" y="339"/>
                        </a:cubicBezTo>
                        <a:cubicBezTo>
                          <a:pt x="539" y="339"/>
                          <a:pt x="538" y="339"/>
                          <a:pt x="538" y="339"/>
                        </a:cubicBezTo>
                        <a:cubicBezTo>
                          <a:pt x="538" y="339"/>
                          <a:pt x="538" y="340"/>
                          <a:pt x="537" y="340"/>
                        </a:cubicBezTo>
                        <a:cubicBezTo>
                          <a:pt x="537" y="341"/>
                          <a:pt x="538" y="342"/>
                          <a:pt x="538" y="342"/>
                        </a:cubicBezTo>
                        <a:cubicBezTo>
                          <a:pt x="540" y="343"/>
                          <a:pt x="540" y="342"/>
                          <a:pt x="542" y="342"/>
                        </a:cubicBezTo>
                        <a:cubicBezTo>
                          <a:pt x="544" y="342"/>
                          <a:pt x="544" y="343"/>
                          <a:pt x="544" y="343"/>
                        </a:cubicBezTo>
                        <a:cubicBezTo>
                          <a:pt x="544" y="346"/>
                          <a:pt x="544" y="346"/>
                          <a:pt x="544" y="346"/>
                        </a:cubicBezTo>
                        <a:cubicBezTo>
                          <a:pt x="544" y="346"/>
                          <a:pt x="544" y="348"/>
                          <a:pt x="543" y="348"/>
                        </a:cubicBezTo>
                        <a:cubicBezTo>
                          <a:pt x="540" y="348"/>
                          <a:pt x="541" y="348"/>
                          <a:pt x="539" y="348"/>
                        </a:cubicBezTo>
                        <a:cubicBezTo>
                          <a:pt x="539" y="348"/>
                          <a:pt x="538" y="348"/>
                          <a:pt x="538" y="350"/>
                        </a:cubicBezTo>
                        <a:cubicBezTo>
                          <a:pt x="538" y="351"/>
                          <a:pt x="539" y="351"/>
                          <a:pt x="539" y="351"/>
                        </a:cubicBezTo>
                        <a:cubicBezTo>
                          <a:pt x="541" y="351"/>
                          <a:pt x="540" y="351"/>
                          <a:pt x="542" y="351"/>
                        </a:cubicBezTo>
                        <a:cubicBezTo>
                          <a:pt x="544" y="351"/>
                          <a:pt x="544" y="352"/>
                          <a:pt x="544" y="352"/>
                        </a:cubicBezTo>
                        <a:cubicBezTo>
                          <a:pt x="544" y="354"/>
                          <a:pt x="544" y="354"/>
                          <a:pt x="544" y="354"/>
                        </a:cubicBezTo>
                        <a:cubicBezTo>
                          <a:pt x="544" y="354"/>
                          <a:pt x="544" y="355"/>
                          <a:pt x="542" y="356"/>
                        </a:cubicBezTo>
                        <a:cubicBezTo>
                          <a:pt x="540" y="356"/>
                          <a:pt x="541" y="357"/>
                          <a:pt x="539" y="357"/>
                        </a:cubicBezTo>
                        <a:cubicBezTo>
                          <a:pt x="539" y="357"/>
                          <a:pt x="538" y="358"/>
                          <a:pt x="538" y="359"/>
                        </a:cubicBezTo>
                        <a:cubicBezTo>
                          <a:pt x="539" y="360"/>
                          <a:pt x="539" y="360"/>
                          <a:pt x="540" y="360"/>
                        </a:cubicBezTo>
                        <a:cubicBezTo>
                          <a:pt x="541" y="360"/>
                          <a:pt x="541" y="359"/>
                          <a:pt x="542" y="359"/>
                        </a:cubicBezTo>
                        <a:cubicBezTo>
                          <a:pt x="544" y="359"/>
                          <a:pt x="544" y="361"/>
                          <a:pt x="544" y="361"/>
                        </a:cubicBezTo>
                        <a:cubicBezTo>
                          <a:pt x="544" y="373"/>
                          <a:pt x="544" y="373"/>
                          <a:pt x="544" y="373"/>
                        </a:cubicBezTo>
                        <a:cubicBezTo>
                          <a:pt x="544" y="373"/>
                          <a:pt x="544" y="375"/>
                          <a:pt x="543" y="376"/>
                        </a:cubicBezTo>
                        <a:cubicBezTo>
                          <a:pt x="542" y="381"/>
                          <a:pt x="538" y="386"/>
                          <a:pt x="533" y="392"/>
                        </a:cubicBezTo>
                        <a:cubicBezTo>
                          <a:pt x="521" y="408"/>
                          <a:pt x="508" y="435"/>
                          <a:pt x="508" y="476"/>
                        </a:cubicBezTo>
                        <a:cubicBezTo>
                          <a:pt x="507" y="751"/>
                          <a:pt x="507" y="751"/>
                          <a:pt x="507" y="751"/>
                        </a:cubicBezTo>
                        <a:cubicBezTo>
                          <a:pt x="515" y="751"/>
                          <a:pt x="515" y="751"/>
                          <a:pt x="515" y="751"/>
                        </a:cubicBezTo>
                        <a:cubicBezTo>
                          <a:pt x="518" y="476"/>
                          <a:pt x="518" y="476"/>
                          <a:pt x="518" y="476"/>
                        </a:cubicBezTo>
                        <a:cubicBezTo>
                          <a:pt x="518" y="439"/>
                          <a:pt x="530" y="414"/>
                          <a:pt x="542" y="398"/>
                        </a:cubicBezTo>
                        <a:cubicBezTo>
                          <a:pt x="546" y="392"/>
                          <a:pt x="550" y="387"/>
                          <a:pt x="553" y="382"/>
                        </a:cubicBezTo>
                        <a:cubicBezTo>
                          <a:pt x="554" y="379"/>
                          <a:pt x="556" y="380"/>
                          <a:pt x="557" y="382"/>
                        </a:cubicBezTo>
                        <a:cubicBezTo>
                          <a:pt x="560" y="387"/>
                          <a:pt x="564" y="392"/>
                          <a:pt x="568" y="398"/>
                        </a:cubicBezTo>
                        <a:cubicBezTo>
                          <a:pt x="580" y="414"/>
                          <a:pt x="592" y="439"/>
                          <a:pt x="592" y="476"/>
                        </a:cubicBezTo>
                        <a:cubicBezTo>
                          <a:pt x="594" y="751"/>
                          <a:pt x="594" y="751"/>
                          <a:pt x="594" y="751"/>
                        </a:cubicBezTo>
                        <a:cubicBezTo>
                          <a:pt x="605" y="751"/>
                          <a:pt x="605" y="751"/>
                          <a:pt x="605" y="751"/>
                        </a:cubicBezTo>
                        <a:cubicBezTo>
                          <a:pt x="602" y="476"/>
                          <a:pt x="602" y="476"/>
                          <a:pt x="602" y="476"/>
                        </a:cubicBezTo>
                        <a:cubicBezTo>
                          <a:pt x="602" y="435"/>
                          <a:pt x="589" y="408"/>
                          <a:pt x="577" y="392"/>
                        </a:cubicBezTo>
                        <a:cubicBezTo>
                          <a:pt x="572" y="386"/>
                          <a:pt x="568" y="381"/>
                          <a:pt x="567" y="376"/>
                        </a:cubicBezTo>
                        <a:cubicBezTo>
                          <a:pt x="566" y="375"/>
                          <a:pt x="566" y="373"/>
                          <a:pt x="566" y="373"/>
                        </a:cubicBezTo>
                        <a:cubicBezTo>
                          <a:pt x="566" y="361"/>
                          <a:pt x="566" y="361"/>
                          <a:pt x="566" y="361"/>
                        </a:cubicBezTo>
                        <a:cubicBezTo>
                          <a:pt x="566" y="361"/>
                          <a:pt x="566" y="359"/>
                          <a:pt x="568" y="359"/>
                        </a:cubicBezTo>
                        <a:cubicBezTo>
                          <a:pt x="569" y="359"/>
                          <a:pt x="568" y="360"/>
                          <a:pt x="570" y="360"/>
                        </a:cubicBezTo>
                        <a:cubicBezTo>
                          <a:pt x="570" y="360"/>
                          <a:pt x="571" y="360"/>
                          <a:pt x="571" y="359"/>
                        </a:cubicBezTo>
                        <a:cubicBezTo>
                          <a:pt x="571" y="358"/>
                          <a:pt x="571" y="357"/>
                          <a:pt x="571" y="357"/>
                        </a:cubicBezTo>
                        <a:cubicBezTo>
                          <a:pt x="569" y="357"/>
                          <a:pt x="569" y="356"/>
                          <a:pt x="567" y="356"/>
                        </a:cubicBezTo>
                        <a:cubicBezTo>
                          <a:pt x="566" y="355"/>
                          <a:pt x="566" y="354"/>
                          <a:pt x="566" y="354"/>
                        </a:cubicBezTo>
                        <a:cubicBezTo>
                          <a:pt x="566" y="352"/>
                          <a:pt x="566" y="352"/>
                          <a:pt x="566" y="352"/>
                        </a:cubicBezTo>
                        <a:cubicBezTo>
                          <a:pt x="566" y="352"/>
                          <a:pt x="566" y="351"/>
                          <a:pt x="567" y="351"/>
                        </a:cubicBezTo>
                        <a:cubicBezTo>
                          <a:pt x="569" y="351"/>
                          <a:pt x="569" y="351"/>
                          <a:pt x="571" y="351"/>
                        </a:cubicBezTo>
                        <a:cubicBezTo>
                          <a:pt x="571" y="351"/>
                          <a:pt x="572" y="351"/>
                          <a:pt x="572" y="350"/>
                        </a:cubicBezTo>
                        <a:cubicBezTo>
                          <a:pt x="572" y="348"/>
                          <a:pt x="571" y="348"/>
                          <a:pt x="571" y="348"/>
                        </a:cubicBezTo>
                        <a:cubicBezTo>
                          <a:pt x="569" y="348"/>
                          <a:pt x="569" y="348"/>
                          <a:pt x="567" y="348"/>
                        </a:cubicBezTo>
                        <a:cubicBezTo>
                          <a:pt x="566" y="348"/>
                          <a:pt x="566" y="346"/>
                          <a:pt x="566" y="346"/>
                        </a:cubicBezTo>
                        <a:cubicBezTo>
                          <a:pt x="566" y="343"/>
                          <a:pt x="566" y="343"/>
                          <a:pt x="566" y="343"/>
                        </a:cubicBezTo>
                        <a:cubicBezTo>
                          <a:pt x="566" y="343"/>
                          <a:pt x="566" y="342"/>
                          <a:pt x="568" y="342"/>
                        </a:cubicBezTo>
                        <a:cubicBezTo>
                          <a:pt x="570" y="342"/>
                          <a:pt x="569" y="343"/>
                          <a:pt x="571" y="342"/>
                        </a:cubicBezTo>
                        <a:cubicBezTo>
                          <a:pt x="572" y="342"/>
                          <a:pt x="572" y="341"/>
                          <a:pt x="572" y="340"/>
                        </a:cubicBezTo>
                        <a:cubicBezTo>
                          <a:pt x="572" y="340"/>
                          <a:pt x="572" y="339"/>
                          <a:pt x="571" y="339"/>
                        </a:cubicBezTo>
                        <a:cubicBezTo>
                          <a:pt x="571" y="339"/>
                          <a:pt x="571" y="339"/>
                          <a:pt x="571" y="339"/>
                        </a:cubicBezTo>
                        <a:cubicBezTo>
                          <a:pt x="569" y="340"/>
                          <a:pt x="570" y="339"/>
                          <a:pt x="568" y="339"/>
                        </a:cubicBezTo>
                        <a:cubicBezTo>
                          <a:pt x="567" y="339"/>
                          <a:pt x="566" y="338"/>
                          <a:pt x="566" y="338"/>
                        </a:cubicBezTo>
                        <a:cubicBezTo>
                          <a:pt x="566" y="336"/>
                          <a:pt x="566" y="336"/>
                          <a:pt x="566" y="336"/>
                        </a:cubicBezTo>
                        <a:cubicBezTo>
                          <a:pt x="566" y="336"/>
                          <a:pt x="567" y="331"/>
                          <a:pt x="567" y="330"/>
                        </a:cubicBezTo>
                        <a:cubicBezTo>
                          <a:pt x="570" y="319"/>
                          <a:pt x="580" y="312"/>
                          <a:pt x="597" y="309"/>
                        </a:cubicBezTo>
                        <a:cubicBezTo>
                          <a:pt x="597" y="309"/>
                          <a:pt x="596" y="307"/>
                          <a:pt x="595" y="305"/>
                        </a:cubicBezTo>
                        <a:cubicBezTo>
                          <a:pt x="593" y="304"/>
                          <a:pt x="593" y="302"/>
                          <a:pt x="592" y="302"/>
                        </a:cubicBezTo>
                        <a:cubicBezTo>
                          <a:pt x="584" y="304"/>
                          <a:pt x="574" y="307"/>
                          <a:pt x="567" y="314"/>
                        </a:cubicBezTo>
                        <a:cubicBezTo>
                          <a:pt x="567" y="315"/>
                          <a:pt x="566" y="315"/>
                          <a:pt x="565" y="314"/>
                        </a:cubicBezTo>
                        <a:cubicBezTo>
                          <a:pt x="565" y="314"/>
                          <a:pt x="565" y="314"/>
                          <a:pt x="564" y="313"/>
                        </a:cubicBezTo>
                        <a:cubicBezTo>
                          <a:pt x="564" y="313"/>
                          <a:pt x="563" y="313"/>
                          <a:pt x="564" y="311"/>
                        </a:cubicBezTo>
                        <a:cubicBezTo>
                          <a:pt x="569" y="302"/>
                          <a:pt x="579" y="296"/>
                          <a:pt x="588" y="292"/>
                        </a:cubicBezTo>
                        <a:cubicBezTo>
                          <a:pt x="587" y="290"/>
                          <a:pt x="587" y="290"/>
                          <a:pt x="586" y="284"/>
                        </a:cubicBezTo>
                        <a:cubicBezTo>
                          <a:pt x="586" y="285"/>
                          <a:pt x="585" y="285"/>
                          <a:pt x="585" y="285"/>
                        </a:cubicBezTo>
                        <a:cubicBezTo>
                          <a:pt x="588" y="277"/>
                          <a:pt x="594" y="273"/>
                          <a:pt x="599" y="268"/>
                        </a:cubicBezTo>
                        <a:cubicBezTo>
                          <a:pt x="602" y="266"/>
                          <a:pt x="604" y="264"/>
                          <a:pt x="606" y="262"/>
                        </a:cubicBezTo>
                        <a:cubicBezTo>
                          <a:pt x="607" y="263"/>
                          <a:pt x="607" y="264"/>
                          <a:pt x="607" y="265"/>
                        </a:cubicBezTo>
                        <a:cubicBezTo>
                          <a:pt x="609" y="273"/>
                          <a:pt x="611" y="282"/>
                          <a:pt x="621" y="285"/>
                        </a:cubicBezTo>
                        <a:cubicBezTo>
                          <a:pt x="621" y="286"/>
                          <a:pt x="621" y="286"/>
                          <a:pt x="621" y="286"/>
                        </a:cubicBezTo>
                        <a:cubicBezTo>
                          <a:pt x="627" y="288"/>
                          <a:pt x="632" y="302"/>
                          <a:pt x="632" y="313"/>
                        </a:cubicBezTo>
                        <a:cubicBezTo>
                          <a:pt x="632" y="321"/>
                          <a:pt x="633" y="329"/>
                          <a:pt x="638" y="333"/>
                        </a:cubicBezTo>
                        <a:cubicBezTo>
                          <a:pt x="638" y="334"/>
                          <a:pt x="638" y="334"/>
                          <a:pt x="638" y="334"/>
                        </a:cubicBezTo>
                        <a:cubicBezTo>
                          <a:pt x="650" y="343"/>
                          <a:pt x="668" y="343"/>
                          <a:pt x="681" y="368"/>
                        </a:cubicBezTo>
                        <a:cubicBezTo>
                          <a:pt x="685" y="373"/>
                          <a:pt x="686" y="378"/>
                          <a:pt x="687" y="387"/>
                        </a:cubicBezTo>
                        <a:cubicBezTo>
                          <a:pt x="690" y="410"/>
                          <a:pt x="690" y="455"/>
                          <a:pt x="690" y="463"/>
                        </a:cubicBezTo>
                        <a:cubicBezTo>
                          <a:pt x="692" y="564"/>
                          <a:pt x="693" y="716"/>
                          <a:pt x="683" y="764"/>
                        </a:cubicBezTo>
                        <a:cubicBezTo>
                          <a:pt x="675" y="796"/>
                          <a:pt x="669" y="817"/>
                          <a:pt x="664" y="830"/>
                        </a:cubicBezTo>
                        <a:cubicBezTo>
                          <a:pt x="649" y="872"/>
                          <a:pt x="617" y="969"/>
                          <a:pt x="618" y="1012"/>
                        </a:cubicBezTo>
                        <a:cubicBezTo>
                          <a:pt x="634" y="1013"/>
                          <a:pt x="634" y="1013"/>
                          <a:pt x="634" y="1013"/>
                        </a:cubicBezTo>
                        <a:cubicBezTo>
                          <a:pt x="631" y="961"/>
                          <a:pt x="673" y="858"/>
                          <a:pt x="686" y="818"/>
                        </a:cubicBezTo>
                        <a:cubicBezTo>
                          <a:pt x="690" y="805"/>
                          <a:pt x="694" y="789"/>
                          <a:pt x="699" y="768"/>
                        </a:cubicBezTo>
                        <a:cubicBezTo>
                          <a:pt x="710" y="718"/>
                          <a:pt x="706" y="543"/>
                          <a:pt x="706" y="446"/>
                        </a:cubicBezTo>
                        <a:cubicBezTo>
                          <a:pt x="706" y="445"/>
                          <a:pt x="706" y="445"/>
                          <a:pt x="706" y="445"/>
                        </a:cubicBezTo>
                        <a:cubicBezTo>
                          <a:pt x="706" y="408"/>
                          <a:pt x="705" y="390"/>
                          <a:pt x="703" y="378"/>
                        </a:cubicBezTo>
                        <a:cubicBezTo>
                          <a:pt x="697" y="341"/>
                          <a:pt x="651" y="323"/>
                          <a:pt x="649" y="322"/>
                        </a:cubicBezTo>
                        <a:cubicBezTo>
                          <a:pt x="649" y="321"/>
                          <a:pt x="649" y="321"/>
                          <a:pt x="649" y="321"/>
                        </a:cubicBezTo>
                        <a:cubicBezTo>
                          <a:pt x="647" y="320"/>
                          <a:pt x="647" y="316"/>
                          <a:pt x="647" y="313"/>
                        </a:cubicBezTo>
                        <a:cubicBezTo>
                          <a:pt x="647" y="298"/>
                          <a:pt x="641" y="281"/>
                          <a:pt x="627" y="276"/>
                        </a:cubicBezTo>
                        <a:cubicBezTo>
                          <a:pt x="627" y="276"/>
                          <a:pt x="627" y="276"/>
                          <a:pt x="627" y="276"/>
                        </a:cubicBezTo>
                        <a:cubicBezTo>
                          <a:pt x="622" y="274"/>
                          <a:pt x="619" y="271"/>
                          <a:pt x="618" y="263"/>
                        </a:cubicBezTo>
                        <a:cubicBezTo>
                          <a:pt x="617" y="260"/>
                          <a:pt x="616" y="257"/>
                          <a:pt x="615" y="254"/>
                        </a:cubicBezTo>
                        <a:cubicBezTo>
                          <a:pt x="621" y="252"/>
                          <a:pt x="640" y="241"/>
                          <a:pt x="642" y="240"/>
                        </a:cubicBezTo>
                        <a:cubicBezTo>
                          <a:pt x="645" y="238"/>
                          <a:pt x="648" y="236"/>
                          <a:pt x="650" y="235"/>
                        </a:cubicBezTo>
                        <a:cubicBezTo>
                          <a:pt x="660" y="233"/>
                          <a:pt x="660" y="233"/>
                          <a:pt x="660" y="233"/>
                        </a:cubicBezTo>
                        <a:cubicBezTo>
                          <a:pt x="666" y="232"/>
                          <a:pt x="672" y="231"/>
                          <a:pt x="678" y="227"/>
                        </a:cubicBezTo>
                        <a:cubicBezTo>
                          <a:pt x="685" y="223"/>
                          <a:pt x="685" y="223"/>
                          <a:pt x="685" y="223"/>
                        </a:cubicBezTo>
                        <a:cubicBezTo>
                          <a:pt x="689" y="220"/>
                          <a:pt x="696" y="218"/>
                          <a:pt x="699" y="217"/>
                        </a:cubicBezTo>
                        <a:cubicBezTo>
                          <a:pt x="702" y="216"/>
                          <a:pt x="710" y="215"/>
                          <a:pt x="713" y="215"/>
                        </a:cubicBezTo>
                        <a:cubicBezTo>
                          <a:pt x="717" y="215"/>
                          <a:pt x="721" y="215"/>
                          <a:pt x="725" y="214"/>
                        </a:cubicBezTo>
                        <a:cubicBezTo>
                          <a:pt x="731" y="214"/>
                          <a:pt x="737" y="213"/>
                          <a:pt x="743" y="213"/>
                        </a:cubicBezTo>
                        <a:cubicBezTo>
                          <a:pt x="754" y="213"/>
                          <a:pt x="754" y="213"/>
                          <a:pt x="754" y="213"/>
                        </a:cubicBezTo>
                        <a:cubicBezTo>
                          <a:pt x="760" y="213"/>
                          <a:pt x="768" y="219"/>
                          <a:pt x="771" y="224"/>
                        </a:cubicBezTo>
                        <a:cubicBezTo>
                          <a:pt x="771" y="224"/>
                          <a:pt x="772" y="224"/>
                          <a:pt x="773" y="222"/>
                        </a:cubicBezTo>
                        <a:cubicBezTo>
                          <a:pt x="774" y="220"/>
                          <a:pt x="772" y="221"/>
                          <a:pt x="772" y="221"/>
                        </a:cubicBezTo>
                        <a:close/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13" name="Freeform 698">
                    <a:extLst>
                      <a:ext uri="{FF2B5EF4-FFF2-40B4-BE49-F238E27FC236}">
                        <a16:creationId xmlns:a16="http://schemas.microsoft.com/office/drawing/2014/main" id="{61D0BC02-EDB8-4071-8CAD-E8FAAAB7453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894" y="960"/>
                    <a:ext cx="1382" cy="1974"/>
                  </a:xfrm>
                  <a:custGeom>
                    <a:avLst/>
                    <a:gdLst>
                      <a:gd name="T0" fmla="*/ 2363 w 775"/>
                      <a:gd name="T1" fmla="*/ 759 h 1038"/>
                      <a:gd name="T2" fmla="*/ 2311 w 775"/>
                      <a:gd name="T3" fmla="*/ 719 h 1038"/>
                      <a:gd name="T4" fmla="*/ 2420 w 775"/>
                      <a:gd name="T5" fmla="*/ 654 h 1038"/>
                      <a:gd name="T6" fmla="*/ 2356 w 775"/>
                      <a:gd name="T7" fmla="*/ 550 h 1038"/>
                      <a:gd name="T8" fmla="*/ 2152 w 775"/>
                      <a:gd name="T9" fmla="*/ 806 h 1038"/>
                      <a:gd name="T10" fmla="*/ 2197 w 775"/>
                      <a:gd name="T11" fmla="*/ 618 h 1038"/>
                      <a:gd name="T12" fmla="*/ 2347 w 775"/>
                      <a:gd name="T13" fmla="*/ 510 h 1038"/>
                      <a:gd name="T14" fmla="*/ 2236 w 775"/>
                      <a:gd name="T15" fmla="*/ 542 h 1038"/>
                      <a:gd name="T16" fmla="*/ 2176 w 775"/>
                      <a:gd name="T17" fmla="*/ 618 h 1038"/>
                      <a:gd name="T18" fmla="*/ 2079 w 775"/>
                      <a:gd name="T19" fmla="*/ 493 h 1038"/>
                      <a:gd name="T20" fmla="*/ 2140 w 775"/>
                      <a:gd name="T21" fmla="*/ 709 h 1038"/>
                      <a:gd name="T22" fmla="*/ 1924 w 775"/>
                      <a:gd name="T23" fmla="*/ 871 h 1038"/>
                      <a:gd name="T24" fmla="*/ 1767 w 775"/>
                      <a:gd name="T25" fmla="*/ 930 h 1038"/>
                      <a:gd name="T26" fmla="*/ 1724 w 775"/>
                      <a:gd name="T27" fmla="*/ 673 h 1038"/>
                      <a:gd name="T28" fmla="*/ 1710 w 775"/>
                      <a:gd name="T29" fmla="*/ 240 h 1038"/>
                      <a:gd name="T30" fmla="*/ 1653 w 775"/>
                      <a:gd name="T31" fmla="*/ 141 h 1038"/>
                      <a:gd name="T32" fmla="*/ 1641 w 775"/>
                      <a:gd name="T33" fmla="*/ 120 h 1038"/>
                      <a:gd name="T34" fmla="*/ 1714 w 775"/>
                      <a:gd name="T35" fmla="*/ 380 h 1038"/>
                      <a:gd name="T36" fmla="*/ 1641 w 775"/>
                      <a:gd name="T37" fmla="*/ 532 h 1038"/>
                      <a:gd name="T38" fmla="*/ 1494 w 775"/>
                      <a:gd name="T39" fmla="*/ 550 h 1038"/>
                      <a:gd name="T40" fmla="*/ 1698 w 775"/>
                      <a:gd name="T41" fmla="*/ 618 h 1038"/>
                      <a:gd name="T42" fmla="*/ 1701 w 775"/>
                      <a:gd name="T43" fmla="*/ 951 h 1038"/>
                      <a:gd name="T44" fmla="*/ 1526 w 775"/>
                      <a:gd name="T45" fmla="*/ 865 h 1038"/>
                      <a:gd name="T46" fmla="*/ 1336 w 775"/>
                      <a:gd name="T47" fmla="*/ 749 h 1038"/>
                      <a:gd name="T48" fmla="*/ 1478 w 775"/>
                      <a:gd name="T49" fmla="*/ 734 h 1038"/>
                      <a:gd name="T50" fmla="*/ 1377 w 775"/>
                      <a:gd name="T51" fmla="*/ 706 h 1038"/>
                      <a:gd name="T52" fmla="*/ 1284 w 775"/>
                      <a:gd name="T53" fmla="*/ 673 h 1038"/>
                      <a:gd name="T54" fmla="*/ 1225 w 775"/>
                      <a:gd name="T55" fmla="*/ 593 h 1038"/>
                      <a:gd name="T56" fmla="*/ 1323 w 775"/>
                      <a:gd name="T57" fmla="*/ 782 h 1038"/>
                      <a:gd name="T58" fmla="*/ 1141 w 775"/>
                      <a:gd name="T59" fmla="*/ 673 h 1038"/>
                      <a:gd name="T60" fmla="*/ 1100 w 775"/>
                      <a:gd name="T61" fmla="*/ 629 h 1038"/>
                      <a:gd name="T62" fmla="*/ 1091 w 775"/>
                      <a:gd name="T63" fmla="*/ 673 h 1038"/>
                      <a:gd name="T64" fmla="*/ 1180 w 775"/>
                      <a:gd name="T65" fmla="*/ 738 h 1038"/>
                      <a:gd name="T66" fmla="*/ 1295 w 775"/>
                      <a:gd name="T67" fmla="*/ 791 h 1038"/>
                      <a:gd name="T68" fmla="*/ 1539 w 775"/>
                      <a:gd name="T69" fmla="*/ 998 h 1038"/>
                      <a:gd name="T70" fmla="*/ 1357 w 775"/>
                      <a:gd name="T71" fmla="*/ 2984 h 1038"/>
                      <a:gd name="T72" fmla="*/ 1733 w 775"/>
                      <a:gd name="T73" fmla="*/ 3368 h 1038"/>
                      <a:gd name="T74" fmla="*/ 1803 w 775"/>
                      <a:gd name="T75" fmla="*/ 3368 h 1038"/>
                      <a:gd name="T76" fmla="*/ 1364 w 775"/>
                      <a:gd name="T77" fmla="*/ 1324 h 1038"/>
                      <a:gd name="T78" fmla="*/ 1628 w 775"/>
                      <a:gd name="T79" fmla="*/ 970 h 1038"/>
                      <a:gd name="T80" fmla="*/ 1730 w 775"/>
                      <a:gd name="T81" fmla="*/ 1135 h 1038"/>
                      <a:gd name="T82" fmla="*/ 1733 w 775"/>
                      <a:gd name="T83" fmla="*/ 1223 h 1038"/>
                      <a:gd name="T84" fmla="*/ 1733 w 775"/>
                      <a:gd name="T85" fmla="*/ 1240 h 1038"/>
                      <a:gd name="T86" fmla="*/ 1733 w 775"/>
                      <a:gd name="T87" fmla="*/ 1272 h 1038"/>
                      <a:gd name="T88" fmla="*/ 1733 w 775"/>
                      <a:gd name="T89" fmla="*/ 1306 h 1038"/>
                      <a:gd name="T90" fmla="*/ 1649 w 775"/>
                      <a:gd name="T91" fmla="*/ 1721 h 1038"/>
                      <a:gd name="T92" fmla="*/ 1928 w 775"/>
                      <a:gd name="T93" fmla="*/ 2716 h 1038"/>
                      <a:gd name="T94" fmla="*/ 1815 w 775"/>
                      <a:gd name="T95" fmla="*/ 1303 h 1038"/>
                      <a:gd name="T96" fmla="*/ 1819 w 775"/>
                      <a:gd name="T97" fmla="*/ 1270 h 1038"/>
                      <a:gd name="T98" fmla="*/ 1819 w 775"/>
                      <a:gd name="T99" fmla="*/ 1236 h 1038"/>
                      <a:gd name="T100" fmla="*/ 1806 w 775"/>
                      <a:gd name="T101" fmla="*/ 1194 h 1038"/>
                      <a:gd name="T102" fmla="*/ 1797 w 775"/>
                      <a:gd name="T103" fmla="*/ 1124 h 1038"/>
                      <a:gd name="T104" fmla="*/ 1978 w 775"/>
                      <a:gd name="T105" fmla="*/ 1031 h 1038"/>
                      <a:gd name="T106" fmla="*/ 2197 w 775"/>
                      <a:gd name="T107" fmla="*/ 1675 h 1038"/>
                      <a:gd name="T108" fmla="*/ 2184 w 775"/>
                      <a:gd name="T109" fmla="*/ 2959 h 1038"/>
                      <a:gd name="T110" fmla="*/ 2061 w 775"/>
                      <a:gd name="T111" fmla="*/ 1132 h 1038"/>
                      <a:gd name="T112" fmla="*/ 2102 w 775"/>
                      <a:gd name="T113" fmla="*/ 842 h 1038"/>
                      <a:gd name="T114" fmla="*/ 2400 w 775"/>
                      <a:gd name="T115" fmla="*/ 770 h 1038"/>
                      <a:gd name="T116" fmla="*/ 1774 w 775"/>
                      <a:gd name="T117" fmla="*/ 1111 h 1038"/>
                      <a:gd name="T118" fmla="*/ 1616 w 775"/>
                      <a:gd name="T119" fmla="*/ 907 h 1038"/>
                      <a:gd name="T120" fmla="*/ 1839 w 775"/>
                      <a:gd name="T121" fmla="*/ 974 h 1038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</a:gdLst>
                    <a:ahLst/>
                    <a:cxnLst>
                      <a:cxn ang="T122">
                        <a:pos x="T0" y="T1"/>
                      </a:cxn>
                      <a:cxn ang="T123">
                        <a:pos x="T2" y="T3"/>
                      </a:cxn>
                      <a:cxn ang="T124">
                        <a:pos x="T4" y="T5"/>
                      </a:cxn>
                      <a:cxn ang="T125">
                        <a:pos x="T6" y="T7"/>
                      </a:cxn>
                      <a:cxn ang="T126">
                        <a:pos x="T8" y="T9"/>
                      </a:cxn>
                      <a:cxn ang="T127">
                        <a:pos x="T10" y="T11"/>
                      </a:cxn>
                      <a:cxn ang="T128">
                        <a:pos x="T12" y="T13"/>
                      </a:cxn>
                      <a:cxn ang="T129">
                        <a:pos x="T14" y="T15"/>
                      </a:cxn>
                      <a:cxn ang="T130">
                        <a:pos x="T16" y="T17"/>
                      </a:cxn>
                      <a:cxn ang="T131">
                        <a:pos x="T18" y="T19"/>
                      </a:cxn>
                      <a:cxn ang="T132">
                        <a:pos x="T20" y="T21"/>
                      </a:cxn>
                      <a:cxn ang="T133">
                        <a:pos x="T22" y="T23"/>
                      </a:cxn>
                      <a:cxn ang="T134">
                        <a:pos x="T24" y="T25"/>
                      </a:cxn>
                      <a:cxn ang="T135">
                        <a:pos x="T26" y="T27"/>
                      </a:cxn>
                      <a:cxn ang="T136">
                        <a:pos x="T28" y="T29"/>
                      </a:cxn>
                      <a:cxn ang="T137">
                        <a:pos x="T30" y="T31"/>
                      </a:cxn>
                      <a:cxn ang="T138">
                        <a:pos x="T32" y="T33"/>
                      </a:cxn>
                      <a:cxn ang="T139">
                        <a:pos x="T34" y="T35"/>
                      </a:cxn>
                      <a:cxn ang="T140">
                        <a:pos x="T36" y="T37"/>
                      </a:cxn>
                      <a:cxn ang="T141">
                        <a:pos x="T38" y="T39"/>
                      </a:cxn>
                      <a:cxn ang="T142">
                        <a:pos x="T40" y="T41"/>
                      </a:cxn>
                      <a:cxn ang="T143">
                        <a:pos x="T42" y="T43"/>
                      </a:cxn>
                      <a:cxn ang="T144">
                        <a:pos x="T44" y="T45"/>
                      </a:cxn>
                      <a:cxn ang="T145">
                        <a:pos x="T46" y="T47"/>
                      </a:cxn>
                      <a:cxn ang="T146">
                        <a:pos x="T48" y="T49"/>
                      </a:cxn>
                      <a:cxn ang="T147">
                        <a:pos x="T50" y="T51"/>
                      </a:cxn>
                      <a:cxn ang="T148">
                        <a:pos x="T52" y="T53"/>
                      </a:cxn>
                      <a:cxn ang="T149">
                        <a:pos x="T54" y="T55"/>
                      </a:cxn>
                      <a:cxn ang="T150">
                        <a:pos x="T56" y="T57"/>
                      </a:cxn>
                      <a:cxn ang="T151">
                        <a:pos x="T58" y="T59"/>
                      </a:cxn>
                      <a:cxn ang="T152">
                        <a:pos x="T60" y="T61"/>
                      </a:cxn>
                      <a:cxn ang="T153">
                        <a:pos x="T62" y="T63"/>
                      </a:cxn>
                      <a:cxn ang="T154">
                        <a:pos x="T64" y="T65"/>
                      </a:cxn>
                      <a:cxn ang="T155">
                        <a:pos x="T66" y="T67"/>
                      </a:cxn>
                      <a:cxn ang="T156">
                        <a:pos x="T68" y="T69"/>
                      </a:cxn>
                      <a:cxn ang="T157">
                        <a:pos x="T70" y="T71"/>
                      </a:cxn>
                      <a:cxn ang="T158">
                        <a:pos x="T72" y="T73"/>
                      </a:cxn>
                      <a:cxn ang="T159">
                        <a:pos x="T74" y="T75"/>
                      </a:cxn>
                      <a:cxn ang="T160">
                        <a:pos x="T76" y="T77"/>
                      </a:cxn>
                      <a:cxn ang="T161">
                        <a:pos x="T78" y="T79"/>
                      </a:cxn>
                      <a:cxn ang="T162">
                        <a:pos x="T80" y="T81"/>
                      </a:cxn>
                      <a:cxn ang="T163">
                        <a:pos x="T82" y="T83"/>
                      </a:cxn>
                      <a:cxn ang="T164">
                        <a:pos x="T84" y="T85"/>
                      </a:cxn>
                      <a:cxn ang="T165">
                        <a:pos x="T86" y="T87"/>
                      </a:cxn>
                      <a:cxn ang="T166">
                        <a:pos x="T88" y="T89"/>
                      </a:cxn>
                      <a:cxn ang="T167">
                        <a:pos x="T90" y="T91"/>
                      </a:cxn>
                      <a:cxn ang="T168">
                        <a:pos x="T92" y="T93"/>
                      </a:cxn>
                      <a:cxn ang="T169">
                        <a:pos x="T94" y="T95"/>
                      </a:cxn>
                      <a:cxn ang="T170">
                        <a:pos x="T96" y="T97"/>
                      </a:cxn>
                      <a:cxn ang="T171">
                        <a:pos x="T98" y="T99"/>
                      </a:cxn>
                      <a:cxn ang="T172">
                        <a:pos x="T100" y="T101"/>
                      </a:cxn>
                      <a:cxn ang="T173">
                        <a:pos x="T102" y="T103"/>
                      </a:cxn>
                      <a:cxn ang="T174">
                        <a:pos x="T104" y="T105"/>
                      </a:cxn>
                      <a:cxn ang="T175">
                        <a:pos x="T106" y="T107"/>
                      </a:cxn>
                      <a:cxn ang="T176">
                        <a:pos x="T108" y="T109"/>
                      </a:cxn>
                      <a:cxn ang="T177">
                        <a:pos x="T110" y="T111"/>
                      </a:cxn>
                      <a:cxn ang="T178">
                        <a:pos x="T112" y="T113"/>
                      </a:cxn>
                      <a:cxn ang="T179">
                        <a:pos x="T114" y="T115"/>
                      </a:cxn>
                      <a:cxn ang="T180">
                        <a:pos x="T116" y="T117"/>
                      </a:cxn>
                      <a:cxn ang="T181">
                        <a:pos x="T118" y="T119"/>
                      </a:cxn>
                      <a:cxn ang="T182">
                        <a:pos x="T120" y="T121"/>
                      </a:cxn>
                    </a:cxnLst>
                    <a:rect l="0" t="0" r="r" b="b"/>
                    <a:pathLst>
                      <a:path w="775" h="1038">
                        <a:moveTo>
                          <a:pt x="773" y="221"/>
                        </a:moveTo>
                        <a:cubicBezTo>
                          <a:pt x="771" y="216"/>
                          <a:pt x="765" y="212"/>
                          <a:pt x="760" y="210"/>
                        </a:cubicBezTo>
                        <a:cubicBezTo>
                          <a:pt x="759" y="210"/>
                          <a:pt x="758" y="209"/>
                          <a:pt x="759" y="209"/>
                        </a:cubicBezTo>
                        <a:cubicBezTo>
                          <a:pt x="760" y="207"/>
                          <a:pt x="762" y="202"/>
                          <a:pt x="762" y="199"/>
                        </a:cubicBezTo>
                        <a:cubicBezTo>
                          <a:pt x="762" y="202"/>
                          <a:pt x="759" y="205"/>
                          <a:pt x="757" y="207"/>
                        </a:cubicBezTo>
                        <a:cubicBezTo>
                          <a:pt x="755" y="209"/>
                          <a:pt x="749" y="209"/>
                          <a:pt x="746" y="209"/>
                        </a:cubicBezTo>
                        <a:cubicBezTo>
                          <a:pt x="743" y="210"/>
                          <a:pt x="743" y="210"/>
                          <a:pt x="743" y="210"/>
                        </a:cubicBezTo>
                        <a:cubicBezTo>
                          <a:pt x="743" y="210"/>
                          <a:pt x="743" y="210"/>
                          <a:pt x="743" y="210"/>
                        </a:cubicBezTo>
                        <a:cubicBezTo>
                          <a:pt x="743" y="210"/>
                          <a:pt x="743" y="210"/>
                          <a:pt x="743" y="210"/>
                        </a:cubicBezTo>
                        <a:cubicBezTo>
                          <a:pt x="737" y="210"/>
                          <a:pt x="733" y="209"/>
                          <a:pt x="727" y="210"/>
                        </a:cubicBezTo>
                        <a:cubicBezTo>
                          <a:pt x="725" y="210"/>
                          <a:pt x="723" y="209"/>
                          <a:pt x="722" y="209"/>
                        </a:cubicBezTo>
                        <a:cubicBezTo>
                          <a:pt x="721" y="209"/>
                          <a:pt x="721" y="209"/>
                          <a:pt x="722" y="208"/>
                        </a:cubicBezTo>
                        <a:cubicBezTo>
                          <a:pt x="722" y="208"/>
                          <a:pt x="722" y="208"/>
                          <a:pt x="723" y="207"/>
                        </a:cubicBezTo>
                        <a:cubicBezTo>
                          <a:pt x="725" y="205"/>
                          <a:pt x="726" y="202"/>
                          <a:pt x="727" y="199"/>
                        </a:cubicBezTo>
                        <a:cubicBezTo>
                          <a:pt x="727" y="199"/>
                          <a:pt x="727" y="199"/>
                          <a:pt x="727" y="199"/>
                        </a:cubicBezTo>
                        <a:cubicBezTo>
                          <a:pt x="730" y="194"/>
                          <a:pt x="736" y="192"/>
                          <a:pt x="740" y="191"/>
                        </a:cubicBezTo>
                        <a:cubicBezTo>
                          <a:pt x="743" y="190"/>
                          <a:pt x="747" y="189"/>
                          <a:pt x="751" y="187"/>
                        </a:cubicBezTo>
                        <a:cubicBezTo>
                          <a:pt x="753" y="187"/>
                          <a:pt x="753" y="187"/>
                          <a:pt x="753" y="187"/>
                        </a:cubicBezTo>
                        <a:cubicBezTo>
                          <a:pt x="760" y="185"/>
                          <a:pt x="765" y="184"/>
                          <a:pt x="769" y="188"/>
                        </a:cubicBezTo>
                        <a:cubicBezTo>
                          <a:pt x="766" y="185"/>
                          <a:pt x="764" y="182"/>
                          <a:pt x="761" y="181"/>
                        </a:cubicBezTo>
                        <a:cubicBezTo>
                          <a:pt x="761" y="181"/>
                          <a:pt x="760" y="181"/>
                          <a:pt x="761" y="181"/>
                        </a:cubicBezTo>
                        <a:cubicBezTo>
                          <a:pt x="764" y="176"/>
                          <a:pt x="764" y="171"/>
                          <a:pt x="765" y="164"/>
                        </a:cubicBezTo>
                        <a:cubicBezTo>
                          <a:pt x="764" y="170"/>
                          <a:pt x="762" y="175"/>
                          <a:pt x="758" y="179"/>
                        </a:cubicBezTo>
                        <a:cubicBezTo>
                          <a:pt x="756" y="181"/>
                          <a:pt x="742" y="186"/>
                          <a:pt x="739" y="187"/>
                        </a:cubicBezTo>
                        <a:cubicBezTo>
                          <a:pt x="736" y="188"/>
                          <a:pt x="734" y="188"/>
                          <a:pt x="732" y="189"/>
                        </a:cubicBezTo>
                        <a:cubicBezTo>
                          <a:pt x="731" y="190"/>
                          <a:pt x="731" y="189"/>
                          <a:pt x="731" y="188"/>
                        </a:cubicBezTo>
                        <a:cubicBezTo>
                          <a:pt x="733" y="185"/>
                          <a:pt x="735" y="182"/>
                          <a:pt x="737" y="180"/>
                        </a:cubicBezTo>
                        <a:cubicBezTo>
                          <a:pt x="743" y="173"/>
                          <a:pt x="745" y="167"/>
                          <a:pt x="741" y="152"/>
                        </a:cubicBezTo>
                        <a:cubicBezTo>
                          <a:pt x="745" y="165"/>
                          <a:pt x="740" y="171"/>
                          <a:pt x="734" y="178"/>
                        </a:cubicBezTo>
                        <a:cubicBezTo>
                          <a:pt x="732" y="181"/>
                          <a:pt x="729" y="185"/>
                          <a:pt x="727" y="189"/>
                        </a:cubicBezTo>
                        <a:cubicBezTo>
                          <a:pt x="725" y="191"/>
                          <a:pt x="721" y="201"/>
                          <a:pt x="719" y="204"/>
                        </a:cubicBezTo>
                        <a:cubicBezTo>
                          <a:pt x="715" y="207"/>
                          <a:pt x="711" y="209"/>
                          <a:pt x="706" y="210"/>
                        </a:cubicBezTo>
                        <a:cubicBezTo>
                          <a:pt x="704" y="210"/>
                          <a:pt x="703" y="210"/>
                          <a:pt x="702" y="211"/>
                        </a:cubicBezTo>
                        <a:cubicBezTo>
                          <a:pt x="694" y="212"/>
                          <a:pt x="688" y="215"/>
                          <a:pt x="683" y="219"/>
                        </a:cubicBezTo>
                        <a:cubicBezTo>
                          <a:pt x="677" y="223"/>
                          <a:pt x="677" y="223"/>
                          <a:pt x="677" y="223"/>
                        </a:cubicBezTo>
                        <a:cubicBezTo>
                          <a:pt x="672" y="225"/>
                          <a:pt x="667" y="227"/>
                          <a:pt x="661" y="228"/>
                        </a:cubicBezTo>
                        <a:cubicBezTo>
                          <a:pt x="661" y="228"/>
                          <a:pt x="660" y="227"/>
                          <a:pt x="661" y="226"/>
                        </a:cubicBezTo>
                        <a:cubicBezTo>
                          <a:pt x="669" y="219"/>
                          <a:pt x="675" y="210"/>
                          <a:pt x="678" y="202"/>
                        </a:cubicBezTo>
                        <a:cubicBezTo>
                          <a:pt x="678" y="200"/>
                          <a:pt x="679" y="196"/>
                          <a:pt x="679" y="195"/>
                        </a:cubicBezTo>
                        <a:cubicBezTo>
                          <a:pt x="680" y="193"/>
                          <a:pt x="681" y="190"/>
                          <a:pt x="681" y="188"/>
                        </a:cubicBezTo>
                        <a:cubicBezTo>
                          <a:pt x="682" y="183"/>
                          <a:pt x="682" y="179"/>
                          <a:pt x="687" y="175"/>
                        </a:cubicBezTo>
                        <a:cubicBezTo>
                          <a:pt x="691" y="171"/>
                          <a:pt x="691" y="171"/>
                          <a:pt x="691" y="171"/>
                        </a:cubicBezTo>
                        <a:cubicBezTo>
                          <a:pt x="694" y="169"/>
                          <a:pt x="700" y="164"/>
                          <a:pt x="701" y="163"/>
                        </a:cubicBezTo>
                        <a:cubicBezTo>
                          <a:pt x="702" y="161"/>
                          <a:pt x="704" y="159"/>
                          <a:pt x="706" y="157"/>
                        </a:cubicBezTo>
                        <a:cubicBezTo>
                          <a:pt x="708" y="153"/>
                          <a:pt x="712" y="150"/>
                          <a:pt x="714" y="149"/>
                        </a:cubicBezTo>
                        <a:cubicBezTo>
                          <a:pt x="716" y="149"/>
                          <a:pt x="717" y="149"/>
                          <a:pt x="719" y="150"/>
                        </a:cubicBezTo>
                        <a:cubicBezTo>
                          <a:pt x="721" y="150"/>
                          <a:pt x="724" y="151"/>
                          <a:pt x="728" y="149"/>
                        </a:cubicBezTo>
                        <a:cubicBezTo>
                          <a:pt x="730" y="148"/>
                          <a:pt x="731" y="147"/>
                          <a:pt x="732" y="146"/>
                        </a:cubicBezTo>
                        <a:cubicBezTo>
                          <a:pt x="734" y="144"/>
                          <a:pt x="736" y="141"/>
                          <a:pt x="738" y="141"/>
                        </a:cubicBezTo>
                        <a:cubicBezTo>
                          <a:pt x="734" y="141"/>
                          <a:pt x="733" y="143"/>
                          <a:pt x="731" y="145"/>
                        </a:cubicBezTo>
                        <a:cubicBezTo>
                          <a:pt x="730" y="146"/>
                          <a:pt x="728" y="146"/>
                          <a:pt x="727" y="147"/>
                        </a:cubicBezTo>
                        <a:cubicBezTo>
                          <a:pt x="725" y="148"/>
                          <a:pt x="723" y="147"/>
                          <a:pt x="721" y="147"/>
                        </a:cubicBezTo>
                        <a:cubicBezTo>
                          <a:pt x="718" y="146"/>
                          <a:pt x="716" y="145"/>
                          <a:pt x="713" y="146"/>
                        </a:cubicBezTo>
                        <a:cubicBezTo>
                          <a:pt x="710" y="147"/>
                          <a:pt x="707" y="149"/>
                          <a:pt x="704" y="152"/>
                        </a:cubicBezTo>
                        <a:cubicBezTo>
                          <a:pt x="704" y="152"/>
                          <a:pt x="703" y="151"/>
                          <a:pt x="703" y="151"/>
                        </a:cubicBezTo>
                        <a:cubicBezTo>
                          <a:pt x="703" y="150"/>
                          <a:pt x="703" y="150"/>
                          <a:pt x="703" y="150"/>
                        </a:cubicBezTo>
                        <a:cubicBezTo>
                          <a:pt x="703" y="142"/>
                          <a:pt x="703" y="142"/>
                          <a:pt x="708" y="134"/>
                        </a:cubicBezTo>
                        <a:cubicBezTo>
                          <a:pt x="713" y="128"/>
                          <a:pt x="714" y="124"/>
                          <a:pt x="710" y="114"/>
                        </a:cubicBezTo>
                        <a:cubicBezTo>
                          <a:pt x="713" y="120"/>
                          <a:pt x="711" y="126"/>
                          <a:pt x="707" y="133"/>
                        </a:cubicBezTo>
                        <a:cubicBezTo>
                          <a:pt x="700" y="142"/>
                          <a:pt x="698" y="142"/>
                          <a:pt x="699" y="150"/>
                        </a:cubicBezTo>
                        <a:cubicBezTo>
                          <a:pt x="699" y="154"/>
                          <a:pt x="699" y="154"/>
                          <a:pt x="699" y="154"/>
                        </a:cubicBezTo>
                        <a:cubicBezTo>
                          <a:pt x="699" y="161"/>
                          <a:pt x="694" y="164"/>
                          <a:pt x="689" y="168"/>
                        </a:cubicBezTo>
                        <a:cubicBezTo>
                          <a:pt x="684" y="171"/>
                          <a:pt x="684" y="171"/>
                          <a:pt x="684" y="171"/>
                        </a:cubicBezTo>
                        <a:cubicBezTo>
                          <a:pt x="679" y="175"/>
                          <a:pt x="678" y="179"/>
                          <a:pt x="677" y="183"/>
                        </a:cubicBezTo>
                        <a:cubicBezTo>
                          <a:pt x="677" y="183"/>
                          <a:pt x="676" y="183"/>
                          <a:pt x="676" y="183"/>
                        </a:cubicBezTo>
                        <a:cubicBezTo>
                          <a:pt x="675" y="181"/>
                          <a:pt x="674" y="180"/>
                          <a:pt x="672" y="178"/>
                        </a:cubicBezTo>
                        <a:cubicBezTo>
                          <a:pt x="667" y="171"/>
                          <a:pt x="666" y="168"/>
                          <a:pt x="666" y="159"/>
                        </a:cubicBezTo>
                        <a:cubicBezTo>
                          <a:pt x="666" y="155"/>
                          <a:pt x="666" y="155"/>
                          <a:pt x="666" y="155"/>
                        </a:cubicBezTo>
                        <a:cubicBezTo>
                          <a:pt x="666" y="151"/>
                          <a:pt x="665" y="147"/>
                          <a:pt x="662" y="142"/>
                        </a:cubicBezTo>
                        <a:cubicBezTo>
                          <a:pt x="660" y="139"/>
                          <a:pt x="657" y="138"/>
                          <a:pt x="654" y="136"/>
                        </a:cubicBezTo>
                        <a:cubicBezTo>
                          <a:pt x="649" y="133"/>
                          <a:pt x="642" y="129"/>
                          <a:pt x="641" y="119"/>
                        </a:cubicBezTo>
                        <a:cubicBezTo>
                          <a:pt x="642" y="131"/>
                          <a:pt x="647" y="135"/>
                          <a:pt x="653" y="138"/>
                        </a:cubicBezTo>
                        <a:cubicBezTo>
                          <a:pt x="655" y="140"/>
                          <a:pt x="658" y="141"/>
                          <a:pt x="659" y="143"/>
                        </a:cubicBezTo>
                        <a:cubicBezTo>
                          <a:pt x="661" y="147"/>
                          <a:pt x="662" y="151"/>
                          <a:pt x="662" y="155"/>
                        </a:cubicBezTo>
                        <a:cubicBezTo>
                          <a:pt x="662" y="159"/>
                          <a:pt x="662" y="159"/>
                          <a:pt x="662" y="159"/>
                        </a:cubicBezTo>
                        <a:cubicBezTo>
                          <a:pt x="662" y="169"/>
                          <a:pt x="663" y="172"/>
                          <a:pt x="669" y="180"/>
                        </a:cubicBezTo>
                        <a:cubicBezTo>
                          <a:pt x="673" y="186"/>
                          <a:pt x="674" y="190"/>
                          <a:pt x="673" y="196"/>
                        </a:cubicBezTo>
                        <a:cubicBezTo>
                          <a:pt x="673" y="196"/>
                          <a:pt x="673" y="199"/>
                          <a:pt x="673" y="199"/>
                        </a:cubicBezTo>
                        <a:cubicBezTo>
                          <a:pt x="669" y="213"/>
                          <a:pt x="655" y="226"/>
                          <a:pt x="640" y="235"/>
                        </a:cubicBezTo>
                        <a:cubicBezTo>
                          <a:pt x="632" y="240"/>
                          <a:pt x="623" y="244"/>
                          <a:pt x="619" y="245"/>
                        </a:cubicBezTo>
                        <a:cubicBezTo>
                          <a:pt x="617" y="245"/>
                          <a:pt x="616" y="246"/>
                          <a:pt x="614" y="247"/>
                        </a:cubicBezTo>
                        <a:cubicBezTo>
                          <a:pt x="613" y="247"/>
                          <a:pt x="613" y="247"/>
                          <a:pt x="613" y="246"/>
                        </a:cubicBezTo>
                        <a:cubicBezTo>
                          <a:pt x="614" y="246"/>
                          <a:pt x="614" y="246"/>
                          <a:pt x="614" y="246"/>
                        </a:cubicBezTo>
                        <a:cubicBezTo>
                          <a:pt x="612" y="243"/>
                          <a:pt x="608" y="241"/>
                          <a:pt x="605" y="241"/>
                        </a:cubicBezTo>
                        <a:cubicBezTo>
                          <a:pt x="600" y="240"/>
                          <a:pt x="596" y="245"/>
                          <a:pt x="592" y="250"/>
                        </a:cubicBezTo>
                        <a:cubicBezTo>
                          <a:pt x="588" y="255"/>
                          <a:pt x="583" y="262"/>
                          <a:pt x="577" y="263"/>
                        </a:cubicBezTo>
                        <a:cubicBezTo>
                          <a:pt x="571" y="263"/>
                          <a:pt x="568" y="262"/>
                          <a:pt x="566" y="261"/>
                        </a:cubicBezTo>
                        <a:cubicBezTo>
                          <a:pt x="559" y="257"/>
                          <a:pt x="559" y="257"/>
                          <a:pt x="559" y="257"/>
                        </a:cubicBezTo>
                        <a:cubicBezTo>
                          <a:pt x="559" y="257"/>
                          <a:pt x="558" y="257"/>
                          <a:pt x="557" y="257"/>
                        </a:cubicBezTo>
                        <a:cubicBezTo>
                          <a:pt x="557" y="257"/>
                          <a:pt x="557" y="257"/>
                          <a:pt x="557" y="257"/>
                        </a:cubicBezTo>
                        <a:cubicBezTo>
                          <a:pt x="556" y="257"/>
                          <a:pt x="556" y="257"/>
                          <a:pt x="556" y="257"/>
                        </a:cubicBezTo>
                        <a:cubicBezTo>
                          <a:pt x="556" y="257"/>
                          <a:pt x="556" y="257"/>
                          <a:pt x="555" y="257"/>
                        </a:cubicBezTo>
                        <a:cubicBezTo>
                          <a:pt x="555" y="257"/>
                          <a:pt x="555" y="257"/>
                          <a:pt x="555" y="257"/>
                        </a:cubicBezTo>
                        <a:cubicBezTo>
                          <a:pt x="554" y="257"/>
                          <a:pt x="553" y="257"/>
                          <a:pt x="553" y="257"/>
                        </a:cubicBezTo>
                        <a:cubicBezTo>
                          <a:pt x="555" y="246"/>
                          <a:pt x="550" y="237"/>
                          <a:pt x="545" y="230"/>
                        </a:cubicBezTo>
                        <a:cubicBezTo>
                          <a:pt x="541" y="223"/>
                          <a:pt x="542" y="219"/>
                          <a:pt x="543" y="213"/>
                        </a:cubicBezTo>
                        <a:cubicBezTo>
                          <a:pt x="544" y="210"/>
                          <a:pt x="545" y="207"/>
                          <a:pt x="545" y="204"/>
                        </a:cubicBezTo>
                        <a:cubicBezTo>
                          <a:pt x="545" y="197"/>
                          <a:pt x="544" y="191"/>
                          <a:pt x="542" y="186"/>
                        </a:cubicBezTo>
                        <a:cubicBezTo>
                          <a:pt x="540" y="180"/>
                          <a:pt x="539" y="174"/>
                          <a:pt x="540" y="166"/>
                        </a:cubicBezTo>
                        <a:cubicBezTo>
                          <a:pt x="542" y="156"/>
                          <a:pt x="541" y="151"/>
                          <a:pt x="539" y="145"/>
                        </a:cubicBezTo>
                        <a:cubicBezTo>
                          <a:pt x="538" y="142"/>
                          <a:pt x="537" y="139"/>
                          <a:pt x="536" y="135"/>
                        </a:cubicBezTo>
                        <a:cubicBezTo>
                          <a:pt x="536" y="129"/>
                          <a:pt x="538" y="124"/>
                          <a:pt x="540" y="118"/>
                        </a:cubicBezTo>
                        <a:cubicBezTo>
                          <a:pt x="541" y="114"/>
                          <a:pt x="542" y="110"/>
                          <a:pt x="543" y="105"/>
                        </a:cubicBezTo>
                        <a:cubicBezTo>
                          <a:pt x="544" y="98"/>
                          <a:pt x="542" y="91"/>
                          <a:pt x="541" y="84"/>
                        </a:cubicBezTo>
                        <a:cubicBezTo>
                          <a:pt x="540" y="78"/>
                          <a:pt x="537" y="71"/>
                          <a:pt x="538" y="66"/>
                        </a:cubicBezTo>
                        <a:cubicBezTo>
                          <a:pt x="538" y="60"/>
                          <a:pt x="539" y="55"/>
                          <a:pt x="540" y="49"/>
                        </a:cubicBezTo>
                        <a:cubicBezTo>
                          <a:pt x="541" y="43"/>
                          <a:pt x="541" y="38"/>
                          <a:pt x="541" y="32"/>
                        </a:cubicBezTo>
                        <a:cubicBezTo>
                          <a:pt x="541" y="38"/>
                          <a:pt x="538" y="46"/>
                          <a:pt x="537" y="52"/>
                        </a:cubicBezTo>
                        <a:cubicBezTo>
                          <a:pt x="536" y="57"/>
                          <a:pt x="535" y="61"/>
                          <a:pt x="535" y="67"/>
                        </a:cubicBezTo>
                        <a:cubicBezTo>
                          <a:pt x="531" y="61"/>
                          <a:pt x="528" y="54"/>
                          <a:pt x="525" y="47"/>
                        </a:cubicBezTo>
                        <a:cubicBezTo>
                          <a:pt x="524" y="45"/>
                          <a:pt x="523" y="44"/>
                          <a:pt x="522" y="43"/>
                        </a:cubicBezTo>
                        <a:cubicBezTo>
                          <a:pt x="521" y="42"/>
                          <a:pt x="521" y="42"/>
                          <a:pt x="520" y="39"/>
                        </a:cubicBezTo>
                        <a:cubicBezTo>
                          <a:pt x="520" y="37"/>
                          <a:pt x="520" y="35"/>
                          <a:pt x="520" y="34"/>
                        </a:cubicBezTo>
                        <a:cubicBezTo>
                          <a:pt x="520" y="32"/>
                          <a:pt x="520" y="30"/>
                          <a:pt x="520" y="28"/>
                        </a:cubicBezTo>
                        <a:cubicBezTo>
                          <a:pt x="519" y="25"/>
                          <a:pt x="518" y="22"/>
                          <a:pt x="517" y="18"/>
                        </a:cubicBezTo>
                        <a:cubicBezTo>
                          <a:pt x="515" y="12"/>
                          <a:pt x="511" y="6"/>
                          <a:pt x="512" y="0"/>
                        </a:cubicBezTo>
                        <a:cubicBezTo>
                          <a:pt x="510" y="7"/>
                          <a:pt x="513" y="11"/>
                          <a:pt x="515" y="18"/>
                        </a:cubicBezTo>
                        <a:cubicBezTo>
                          <a:pt x="516" y="21"/>
                          <a:pt x="516" y="26"/>
                          <a:pt x="517" y="29"/>
                        </a:cubicBezTo>
                        <a:cubicBezTo>
                          <a:pt x="517" y="30"/>
                          <a:pt x="517" y="32"/>
                          <a:pt x="516" y="33"/>
                        </a:cubicBezTo>
                        <a:cubicBezTo>
                          <a:pt x="516" y="35"/>
                          <a:pt x="516" y="38"/>
                          <a:pt x="517" y="40"/>
                        </a:cubicBezTo>
                        <a:cubicBezTo>
                          <a:pt x="518" y="44"/>
                          <a:pt x="519" y="46"/>
                          <a:pt x="520" y="47"/>
                        </a:cubicBezTo>
                        <a:cubicBezTo>
                          <a:pt x="521" y="48"/>
                          <a:pt x="522" y="48"/>
                          <a:pt x="522" y="49"/>
                        </a:cubicBezTo>
                        <a:cubicBezTo>
                          <a:pt x="526" y="58"/>
                          <a:pt x="530" y="68"/>
                          <a:pt x="534" y="75"/>
                        </a:cubicBezTo>
                        <a:cubicBezTo>
                          <a:pt x="535" y="77"/>
                          <a:pt x="535" y="77"/>
                          <a:pt x="535" y="77"/>
                        </a:cubicBezTo>
                        <a:cubicBezTo>
                          <a:pt x="536" y="80"/>
                          <a:pt x="536" y="82"/>
                          <a:pt x="537" y="85"/>
                        </a:cubicBezTo>
                        <a:cubicBezTo>
                          <a:pt x="538" y="91"/>
                          <a:pt x="540" y="98"/>
                          <a:pt x="539" y="105"/>
                        </a:cubicBezTo>
                        <a:cubicBezTo>
                          <a:pt x="538" y="109"/>
                          <a:pt x="537" y="113"/>
                          <a:pt x="536" y="117"/>
                        </a:cubicBezTo>
                        <a:cubicBezTo>
                          <a:pt x="534" y="122"/>
                          <a:pt x="531" y="129"/>
                          <a:pt x="531" y="135"/>
                        </a:cubicBezTo>
                        <a:cubicBezTo>
                          <a:pt x="532" y="140"/>
                          <a:pt x="533" y="144"/>
                          <a:pt x="534" y="147"/>
                        </a:cubicBezTo>
                        <a:cubicBezTo>
                          <a:pt x="535" y="152"/>
                          <a:pt x="537" y="156"/>
                          <a:pt x="536" y="162"/>
                        </a:cubicBezTo>
                        <a:cubicBezTo>
                          <a:pt x="534" y="161"/>
                          <a:pt x="533" y="161"/>
                          <a:pt x="532" y="160"/>
                        </a:cubicBezTo>
                        <a:cubicBezTo>
                          <a:pt x="530" y="160"/>
                          <a:pt x="529" y="159"/>
                          <a:pt x="528" y="158"/>
                        </a:cubicBezTo>
                        <a:cubicBezTo>
                          <a:pt x="528" y="158"/>
                          <a:pt x="517" y="147"/>
                          <a:pt x="516" y="147"/>
                        </a:cubicBezTo>
                        <a:cubicBezTo>
                          <a:pt x="516" y="147"/>
                          <a:pt x="508" y="143"/>
                          <a:pt x="508" y="143"/>
                        </a:cubicBezTo>
                        <a:cubicBezTo>
                          <a:pt x="498" y="138"/>
                          <a:pt x="486" y="134"/>
                          <a:pt x="488" y="119"/>
                        </a:cubicBezTo>
                        <a:cubicBezTo>
                          <a:pt x="488" y="119"/>
                          <a:pt x="488" y="119"/>
                          <a:pt x="488" y="119"/>
                        </a:cubicBezTo>
                        <a:cubicBezTo>
                          <a:pt x="488" y="121"/>
                          <a:pt x="488" y="123"/>
                          <a:pt x="488" y="124"/>
                        </a:cubicBezTo>
                        <a:cubicBezTo>
                          <a:pt x="488" y="138"/>
                          <a:pt x="496" y="143"/>
                          <a:pt x="504" y="147"/>
                        </a:cubicBezTo>
                        <a:cubicBezTo>
                          <a:pt x="499" y="148"/>
                          <a:pt x="495" y="150"/>
                          <a:pt x="492" y="151"/>
                        </a:cubicBezTo>
                        <a:cubicBezTo>
                          <a:pt x="484" y="155"/>
                          <a:pt x="479" y="158"/>
                          <a:pt x="470" y="152"/>
                        </a:cubicBezTo>
                        <a:cubicBezTo>
                          <a:pt x="470" y="152"/>
                          <a:pt x="470" y="152"/>
                          <a:pt x="470" y="152"/>
                        </a:cubicBezTo>
                        <a:cubicBezTo>
                          <a:pt x="482" y="160"/>
                          <a:pt x="487" y="158"/>
                          <a:pt x="495" y="154"/>
                        </a:cubicBezTo>
                        <a:cubicBezTo>
                          <a:pt x="500" y="151"/>
                          <a:pt x="505" y="150"/>
                          <a:pt x="512" y="151"/>
                        </a:cubicBezTo>
                        <a:cubicBezTo>
                          <a:pt x="513" y="151"/>
                          <a:pt x="513" y="151"/>
                          <a:pt x="514" y="151"/>
                        </a:cubicBezTo>
                        <a:cubicBezTo>
                          <a:pt x="514" y="152"/>
                          <a:pt x="524" y="162"/>
                          <a:pt x="524" y="162"/>
                        </a:cubicBezTo>
                        <a:cubicBezTo>
                          <a:pt x="526" y="164"/>
                          <a:pt x="528" y="164"/>
                          <a:pt x="529" y="165"/>
                        </a:cubicBezTo>
                        <a:cubicBezTo>
                          <a:pt x="532" y="166"/>
                          <a:pt x="534" y="167"/>
                          <a:pt x="534" y="171"/>
                        </a:cubicBezTo>
                        <a:cubicBezTo>
                          <a:pt x="534" y="171"/>
                          <a:pt x="534" y="171"/>
                          <a:pt x="534" y="171"/>
                        </a:cubicBezTo>
                        <a:cubicBezTo>
                          <a:pt x="534" y="177"/>
                          <a:pt x="535" y="182"/>
                          <a:pt x="537" y="187"/>
                        </a:cubicBezTo>
                        <a:cubicBezTo>
                          <a:pt x="538" y="193"/>
                          <a:pt x="540" y="197"/>
                          <a:pt x="539" y="204"/>
                        </a:cubicBezTo>
                        <a:cubicBezTo>
                          <a:pt x="539" y="207"/>
                          <a:pt x="539" y="209"/>
                          <a:pt x="538" y="211"/>
                        </a:cubicBezTo>
                        <a:cubicBezTo>
                          <a:pt x="537" y="218"/>
                          <a:pt x="535" y="224"/>
                          <a:pt x="541" y="233"/>
                        </a:cubicBezTo>
                        <a:cubicBezTo>
                          <a:pt x="546" y="241"/>
                          <a:pt x="550" y="250"/>
                          <a:pt x="546" y="261"/>
                        </a:cubicBezTo>
                        <a:cubicBezTo>
                          <a:pt x="544" y="262"/>
                          <a:pt x="541" y="263"/>
                          <a:pt x="535" y="263"/>
                        </a:cubicBezTo>
                        <a:cubicBezTo>
                          <a:pt x="529" y="262"/>
                          <a:pt x="524" y="255"/>
                          <a:pt x="520" y="250"/>
                        </a:cubicBezTo>
                        <a:cubicBezTo>
                          <a:pt x="516" y="245"/>
                          <a:pt x="512" y="240"/>
                          <a:pt x="507" y="241"/>
                        </a:cubicBezTo>
                        <a:cubicBezTo>
                          <a:pt x="504" y="241"/>
                          <a:pt x="500" y="243"/>
                          <a:pt x="498" y="246"/>
                        </a:cubicBezTo>
                        <a:cubicBezTo>
                          <a:pt x="499" y="246"/>
                          <a:pt x="499" y="246"/>
                          <a:pt x="499" y="246"/>
                        </a:cubicBezTo>
                        <a:cubicBezTo>
                          <a:pt x="498" y="247"/>
                          <a:pt x="498" y="247"/>
                          <a:pt x="498" y="247"/>
                        </a:cubicBezTo>
                        <a:cubicBezTo>
                          <a:pt x="496" y="246"/>
                          <a:pt x="494" y="245"/>
                          <a:pt x="493" y="245"/>
                        </a:cubicBezTo>
                        <a:cubicBezTo>
                          <a:pt x="489" y="244"/>
                          <a:pt x="485" y="243"/>
                          <a:pt x="480" y="239"/>
                        </a:cubicBezTo>
                        <a:cubicBezTo>
                          <a:pt x="468" y="231"/>
                          <a:pt x="453" y="228"/>
                          <a:pt x="440" y="226"/>
                        </a:cubicBezTo>
                        <a:cubicBezTo>
                          <a:pt x="438" y="225"/>
                          <a:pt x="438" y="225"/>
                          <a:pt x="438" y="225"/>
                        </a:cubicBezTo>
                        <a:cubicBezTo>
                          <a:pt x="434" y="224"/>
                          <a:pt x="430" y="223"/>
                          <a:pt x="426" y="221"/>
                        </a:cubicBezTo>
                        <a:cubicBezTo>
                          <a:pt x="423" y="220"/>
                          <a:pt x="423" y="219"/>
                          <a:pt x="422" y="218"/>
                        </a:cubicBezTo>
                        <a:cubicBezTo>
                          <a:pt x="422" y="217"/>
                          <a:pt x="422" y="216"/>
                          <a:pt x="422" y="215"/>
                        </a:cubicBezTo>
                        <a:cubicBezTo>
                          <a:pt x="421" y="213"/>
                          <a:pt x="421" y="212"/>
                          <a:pt x="420" y="210"/>
                        </a:cubicBezTo>
                        <a:cubicBezTo>
                          <a:pt x="420" y="207"/>
                          <a:pt x="420" y="207"/>
                          <a:pt x="420" y="207"/>
                        </a:cubicBezTo>
                        <a:cubicBezTo>
                          <a:pt x="420" y="203"/>
                          <a:pt x="423" y="202"/>
                          <a:pt x="429" y="200"/>
                        </a:cubicBezTo>
                        <a:cubicBezTo>
                          <a:pt x="429" y="200"/>
                          <a:pt x="429" y="200"/>
                          <a:pt x="429" y="200"/>
                        </a:cubicBezTo>
                        <a:cubicBezTo>
                          <a:pt x="433" y="199"/>
                          <a:pt x="437" y="200"/>
                          <a:pt x="439" y="202"/>
                        </a:cubicBezTo>
                        <a:cubicBezTo>
                          <a:pt x="440" y="204"/>
                          <a:pt x="442" y="205"/>
                          <a:pt x="446" y="206"/>
                        </a:cubicBezTo>
                        <a:cubicBezTo>
                          <a:pt x="449" y="206"/>
                          <a:pt x="452" y="204"/>
                          <a:pt x="454" y="203"/>
                        </a:cubicBezTo>
                        <a:cubicBezTo>
                          <a:pt x="457" y="202"/>
                          <a:pt x="461" y="200"/>
                          <a:pt x="464" y="203"/>
                        </a:cubicBezTo>
                        <a:cubicBezTo>
                          <a:pt x="465" y="203"/>
                          <a:pt x="465" y="203"/>
                          <a:pt x="465" y="203"/>
                        </a:cubicBezTo>
                        <a:cubicBezTo>
                          <a:pt x="459" y="198"/>
                          <a:pt x="455" y="200"/>
                          <a:pt x="452" y="201"/>
                        </a:cubicBezTo>
                        <a:cubicBezTo>
                          <a:pt x="450" y="202"/>
                          <a:pt x="447" y="203"/>
                          <a:pt x="445" y="202"/>
                        </a:cubicBezTo>
                        <a:cubicBezTo>
                          <a:pt x="444" y="202"/>
                          <a:pt x="442" y="201"/>
                          <a:pt x="441" y="199"/>
                        </a:cubicBezTo>
                        <a:cubicBezTo>
                          <a:pt x="440" y="198"/>
                          <a:pt x="439" y="198"/>
                          <a:pt x="438" y="197"/>
                        </a:cubicBezTo>
                        <a:cubicBezTo>
                          <a:pt x="441" y="195"/>
                          <a:pt x="443" y="193"/>
                          <a:pt x="445" y="189"/>
                        </a:cubicBezTo>
                        <a:cubicBezTo>
                          <a:pt x="445" y="189"/>
                          <a:pt x="445" y="189"/>
                          <a:pt x="445" y="189"/>
                        </a:cubicBezTo>
                        <a:cubicBezTo>
                          <a:pt x="443" y="193"/>
                          <a:pt x="438" y="195"/>
                          <a:pt x="433" y="195"/>
                        </a:cubicBezTo>
                        <a:cubicBezTo>
                          <a:pt x="432" y="195"/>
                          <a:pt x="432" y="195"/>
                          <a:pt x="431" y="195"/>
                        </a:cubicBezTo>
                        <a:cubicBezTo>
                          <a:pt x="431" y="195"/>
                          <a:pt x="430" y="195"/>
                          <a:pt x="429" y="195"/>
                        </a:cubicBezTo>
                        <a:cubicBezTo>
                          <a:pt x="428" y="195"/>
                          <a:pt x="427" y="196"/>
                          <a:pt x="426" y="196"/>
                        </a:cubicBezTo>
                        <a:cubicBezTo>
                          <a:pt x="422" y="197"/>
                          <a:pt x="418" y="198"/>
                          <a:pt x="416" y="201"/>
                        </a:cubicBezTo>
                        <a:cubicBezTo>
                          <a:pt x="416" y="201"/>
                          <a:pt x="415" y="201"/>
                          <a:pt x="415" y="200"/>
                        </a:cubicBezTo>
                        <a:cubicBezTo>
                          <a:pt x="414" y="199"/>
                          <a:pt x="413" y="198"/>
                          <a:pt x="413" y="198"/>
                        </a:cubicBezTo>
                        <a:cubicBezTo>
                          <a:pt x="409" y="194"/>
                          <a:pt x="406" y="190"/>
                          <a:pt x="404" y="186"/>
                        </a:cubicBezTo>
                        <a:cubicBezTo>
                          <a:pt x="404" y="182"/>
                          <a:pt x="402" y="181"/>
                          <a:pt x="402" y="178"/>
                        </a:cubicBezTo>
                        <a:cubicBezTo>
                          <a:pt x="403" y="173"/>
                          <a:pt x="400" y="168"/>
                          <a:pt x="399" y="163"/>
                        </a:cubicBezTo>
                        <a:cubicBezTo>
                          <a:pt x="399" y="163"/>
                          <a:pt x="399" y="163"/>
                          <a:pt x="399" y="163"/>
                        </a:cubicBezTo>
                        <a:cubicBezTo>
                          <a:pt x="400" y="167"/>
                          <a:pt x="400" y="171"/>
                          <a:pt x="400" y="175"/>
                        </a:cubicBezTo>
                        <a:cubicBezTo>
                          <a:pt x="400" y="177"/>
                          <a:pt x="399" y="178"/>
                          <a:pt x="399" y="180"/>
                        </a:cubicBezTo>
                        <a:cubicBezTo>
                          <a:pt x="397" y="178"/>
                          <a:pt x="395" y="177"/>
                          <a:pt x="393" y="175"/>
                        </a:cubicBezTo>
                        <a:cubicBezTo>
                          <a:pt x="386" y="172"/>
                          <a:pt x="383" y="169"/>
                          <a:pt x="385" y="164"/>
                        </a:cubicBezTo>
                        <a:cubicBezTo>
                          <a:pt x="385" y="163"/>
                          <a:pt x="385" y="163"/>
                          <a:pt x="385" y="163"/>
                        </a:cubicBezTo>
                        <a:cubicBezTo>
                          <a:pt x="382" y="174"/>
                          <a:pt x="385" y="175"/>
                          <a:pt x="391" y="179"/>
                        </a:cubicBezTo>
                        <a:cubicBezTo>
                          <a:pt x="395" y="181"/>
                          <a:pt x="399" y="183"/>
                          <a:pt x="400" y="186"/>
                        </a:cubicBezTo>
                        <a:cubicBezTo>
                          <a:pt x="400" y="186"/>
                          <a:pt x="400" y="187"/>
                          <a:pt x="400" y="187"/>
                        </a:cubicBezTo>
                        <a:cubicBezTo>
                          <a:pt x="402" y="193"/>
                          <a:pt x="405" y="197"/>
                          <a:pt x="408" y="201"/>
                        </a:cubicBezTo>
                        <a:cubicBezTo>
                          <a:pt x="411" y="204"/>
                          <a:pt x="413" y="207"/>
                          <a:pt x="415" y="210"/>
                        </a:cubicBezTo>
                        <a:cubicBezTo>
                          <a:pt x="415" y="212"/>
                          <a:pt x="416" y="214"/>
                          <a:pt x="416" y="216"/>
                        </a:cubicBezTo>
                        <a:cubicBezTo>
                          <a:pt x="417" y="216"/>
                          <a:pt x="415" y="217"/>
                          <a:pt x="415" y="216"/>
                        </a:cubicBezTo>
                        <a:cubicBezTo>
                          <a:pt x="413" y="215"/>
                          <a:pt x="412" y="215"/>
                          <a:pt x="410" y="214"/>
                        </a:cubicBezTo>
                        <a:cubicBezTo>
                          <a:pt x="405" y="211"/>
                          <a:pt x="400" y="208"/>
                          <a:pt x="394" y="206"/>
                        </a:cubicBezTo>
                        <a:cubicBezTo>
                          <a:pt x="392" y="205"/>
                          <a:pt x="389" y="204"/>
                          <a:pt x="386" y="204"/>
                        </a:cubicBezTo>
                        <a:cubicBezTo>
                          <a:pt x="384" y="203"/>
                          <a:pt x="381" y="203"/>
                          <a:pt x="379" y="202"/>
                        </a:cubicBezTo>
                        <a:cubicBezTo>
                          <a:pt x="372" y="199"/>
                          <a:pt x="364" y="196"/>
                          <a:pt x="361" y="191"/>
                        </a:cubicBezTo>
                        <a:cubicBezTo>
                          <a:pt x="360" y="189"/>
                          <a:pt x="360" y="188"/>
                          <a:pt x="359" y="186"/>
                        </a:cubicBezTo>
                        <a:cubicBezTo>
                          <a:pt x="359" y="184"/>
                          <a:pt x="358" y="182"/>
                          <a:pt x="357" y="180"/>
                        </a:cubicBezTo>
                        <a:cubicBezTo>
                          <a:pt x="356" y="178"/>
                          <a:pt x="353" y="176"/>
                          <a:pt x="351" y="175"/>
                        </a:cubicBezTo>
                        <a:cubicBezTo>
                          <a:pt x="348" y="172"/>
                          <a:pt x="348" y="172"/>
                          <a:pt x="348" y="172"/>
                        </a:cubicBezTo>
                        <a:cubicBezTo>
                          <a:pt x="347" y="171"/>
                          <a:pt x="347" y="171"/>
                          <a:pt x="347" y="171"/>
                        </a:cubicBezTo>
                        <a:cubicBezTo>
                          <a:pt x="344" y="167"/>
                          <a:pt x="343" y="164"/>
                          <a:pt x="344" y="161"/>
                        </a:cubicBezTo>
                        <a:cubicBezTo>
                          <a:pt x="341" y="167"/>
                          <a:pt x="342" y="170"/>
                          <a:pt x="345" y="173"/>
                        </a:cubicBezTo>
                        <a:cubicBezTo>
                          <a:pt x="346" y="174"/>
                          <a:pt x="346" y="174"/>
                          <a:pt x="346" y="174"/>
                        </a:cubicBezTo>
                        <a:cubicBezTo>
                          <a:pt x="350" y="178"/>
                          <a:pt x="350" y="178"/>
                          <a:pt x="350" y="178"/>
                        </a:cubicBezTo>
                        <a:cubicBezTo>
                          <a:pt x="351" y="179"/>
                          <a:pt x="352" y="180"/>
                          <a:pt x="353" y="181"/>
                        </a:cubicBezTo>
                        <a:cubicBezTo>
                          <a:pt x="354" y="182"/>
                          <a:pt x="354" y="184"/>
                          <a:pt x="355" y="186"/>
                        </a:cubicBezTo>
                        <a:cubicBezTo>
                          <a:pt x="355" y="188"/>
                          <a:pt x="355" y="190"/>
                          <a:pt x="356" y="192"/>
                        </a:cubicBezTo>
                        <a:cubicBezTo>
                          <a:pt x="355" y="192"/>
                          <a:pt x="355" y="192"/>
                          <a:pt x="354" y="192"/>
                        </a:cubicBezTo>
                        <a:cubicBezTo>
                          <a:pt x="351" y="191"/>
                          <a:pt x="347" y="192"/>
                          <a:pt x="346" y="190"/>
                        </a:cubicBezTo>
                        <a:cubicBezTo>
                          <a:pt x="344" y="189"/>
                          <a:pt x="343" y="187"/>
                          <a:pt x="343" y="186"/>
                        </a:cubicBezTo>
                        <a:cubicBezTo>
                          <a:pt x="341" y="183"/>
                          <a:pt x="340" y="182"/>
                          <a:pt x="335" y="180"/>
                        </a:cubicBezTo>
                        <a:cubicBezTo>
                          <a:pt x="339" y="181"/>
                          <a:pt x="338" y="185"/>
                          <a:pt x="339" y="187"/>
                        </a:cubicBezTo>
                        <a:cubicBezTo>
                          <a:pt x="340" y="188"/>
                          <a:pt x="341" y="190"/>
                          <a:pt x="344" y="193"/>
                        </a:cubicBezTo>
                        <a:cubicBezTo>
                          <a:pt x="347" y="196"/>
                          <a:pt x="350" y="196"/>
                          <a:pt x="354" y="196"/>
                        </a:cubicBezTo>
                        <a:cubicBezTo>
                          <a:pt x="357" y="196"/>
                          <a:pt x="359" y="197"/>
                          <a:pt x="360" y="198"/>
                        </a:cubicBezTo>
                        <a:cubicBezTo>
                          <a:pt x="360" y="198"/>
                          <a:pt x="360" y="198"/>
                          <a:pt x="360" y="198"/>
                        </a:cubicBezTo>
                        <a:cubicBezTo>
                          <a:pt x="363" y="200"/>
                          <a:pt x="367" y="202"/>
                          <a:pt x="371" y="204"/>
                        </a:cubicBezTo>
                        <a:cubicBezTo>
                          <a:pt x="372" y="204"/>
                          <a:pt x="371" y="205"/>
                          <a:pt x="369" y="206"/>
                        </a:cubicBezTo>
                        <a:cubicBezTo>
                          <a:pt x="367" y="207"/>
                          <a:pt x="362" y="207"/>
                          <a:pt x="361" y="207"/>
                        </a:cubicBezTo>
                        <a:cubicBezTo>
                          <a:pt x="347" y="209"/>
                          <a:pt x="329" y="214"/>
                          <a:pt x="329" y="202"/>
                        </a:cubicBezTo>
                        <a:cubicBezTo>
                          <a:pt x="329" y="203"/>
                          <a:pt x="329" y="203"/>
                          <a:pt x="329" y="203"/>
                        </a:cubicBezTo>
                        <a:cubicBezTo>
                          <a:pt x="323" y="218"/>
                          <a:pt x="351" y="214"/>
                          <a:pt x="366" y="211"/>
                        </a:cubicBezTo>
                        <a:cubicBezTo>
                          <a:pt x="376" y="210"/>
                          <a:pt x="385" y="209"/>
                          <a:pt x="392" y="212"/>
                        </a:cubicBezTo>
                        <a:cubicBezTo>
                          <a:pt x="397" y="214"/>
                          <a:pt x="402" y="217"/>
                          <a:pt x="407" y="219"/>
                        </a:cubicBezTo>
                        <a:cubicBezTo>
                          <a:pt x="416" y="224"/>
                          <a:pt x="426" y="229"/>
                          <a:pt x="437" y="232"/>
                        </a:cubicBezTo>
                        <a:cubicBezTo>
                          <a:pt x="439" y="232"/>
                          <a:pt x="439" y="232"/>
                          <a:pt x="439" y="232"/>
                        </a:cubicBezTo>
                        <a:cubicBezTo>
                          <a:pt x="452" y="235"/>
                          <a:pt x="465" y="239"/>
                          <a:pt x="475" y="246"/>
                        </a:cubicBezTo>
                        <a:cubicBezTo>
                          <a:pt x="482" y="250"/>
                          <a:pt x="487" y="252"/>
                          <a:pt x="490" y="253"/>
                        </a:cubicBezTo>
                        <a:cubicBezTo>
                          <a:pt x="492" y="253"/>
                          <a:pt x="494" y="254"/>
                          <a:pt x="495" y="254"/>
                        </a:cubicBezTo>
                        <a:cubicBezTo>
                          <a:pt x="495" y="257"/>
                          <a:pt x="494" y="260"/>
                          <a:pt x="493" y="263"/>
                        </a:cubicBezTo>
                        <a:cubicBezTo>
                          <a:pt x="491" y="271"/>
                          <a:pt x="488" y="274"/>
                          <a:pt x="484" y="276"/>
                        </a:cubicBezTo>
                        <a:cubicBezTo>
                          <a:pt x="484" y="276"/>
                          <a:pt x="484" y="276"/>
                          <a:pt x="484" y="276"/>
                        </a:cubicBezTo>
                        <a:cubicBezTo>
                          <a:pt x="469" y="281"/>
                          <a:pt x="463" y="298"/>
                          <a:pt x="463" y="313"/>
                        </a:cubicBezTo>
                        <a:cubicBezTo>
                          <a:pt x="463" y="316"/>
                          <a:pt x="463" y="319"/>
                          <a:pt x="461" y="320"/>
                        </a:cubicBezTo>
                        <a:cubicBezTo>
                          <a:pt x="459" y="322"/>
                          <a:pt x="407" y="341"/>
                          <a:pt x="407" y="384"/>
                        </a:cubicBezTo>
                        <a:cubicBezTo>
                          <a:pt x="406" y="395"/>
                          <a:pt x="405" y="408"/>
                          <a:pt x="405" y="446"/>
                        </a:cubicBezTo>
                        <a:cubicBezTo>
                          <a:pt x="405" y="543"/>
                          <a:pt x="401" y="718"/>
                          <a:pt x="412" y="768"/>
                        </a:cubicBezTo>
                        <a:cubicBezTo>
                          <a:pt x="418" y="793"/>
                          <a:pt x="423" y="811"/>
                          <a:pt x="427" y="825"/>
                        </a:cubicBezTo>
                        <a:cubicBezTo>
                          <a:pt x="429" y="830"/>
                          <a:pt x="424" y="835"/>
                          <a:pt x="420" y="834"/>
                        </a:cubicBezTo>
                        <a:cubicBezTo>
                          <a:pt x="387" y="824"/>
                          <a:pt x="348" y="818"/>
                          <a:pt x="303" y="819"/>
                        </a:cubicBezTo>
                        <a:cubicBezTo>
                          <a:pt x="98" y="823"/>
                          <a:pt x="3" y="935"/>
                          <a:pt x="0" y="940"/>
                        </a:cubicBezTo>
                        <a:cubicBezTo>
                          <a:pt x="13" y="950"/>
                          <a:pt x="13" y="950"/>
                          <a:pt x="13" y="950"/>
                        </a:cubicBezTo>
                        <a:cubicBezTo>
                          <a:pt x="13" y="949"/>
                          <a:pt x="106" y="839"/>
                          <a:pt x="303" y="836"/>
                        </a:cubicBezTo>
                        <a:cubicBezTo>
                          <a:pt x="430" y="833"/>
                          <a:pt x="503" y="887"/>
                          <a:pt x="535" y="920"/>
                        </a:cubicBezTo>
                        <a:cubicBezTo>
                          <a:pt x="539" y="923"/>
                          <a:pt x="542" y="927"/>
                          <a:pt x="545" y="931"/>
                        </a:cubicBezTo>
                        <a:cubicBezTo>
                          <a:pt x="556" y="944"/>
                          <a:pt x="556" y="944"/>
                          <a:pt x="556" y="944"/>
                        </a:cubicBezTo>
                        <a:cubicBezTo>
                          <a:pt x="580" y="976"/>
                          <a:pt x="588" y="1005"/>
                          <a:pt x="588" y="1023"/>
                        </a:cubicBezTo>
                        <a:cubicBezTo>
                          <a:pt x="586" y="1029"/>
                          <a:pt x="586" y="1029"/>
                          <a:pt x="586" y="1029"/>
                        </a:cubicBezTo>
                        <a:cubicBezTo>
                          <a:pt x="589" y="1038"/>
                          <a:pt x="589" y="1038"/>
                          <a:pt x="589" y="1038"/>
                        </a:cubicBezTo>
                        <a:cubicBezTo>
                          <a:pt x="610" y="1028"/>
                          <a:pt x="610" y="1028"/>
                          <a:pt x="610" y="1028"/>
                        </a:cubicBezTo>
                        <a:cubicBezTo>
                          <a:pt x="604" y="1024"/>
                          <a:pt x="604" y="1024"/>
                          <a:pt x="604" y="1024"/>
                        </a:cubicBezTo>
                        <a:cubicBezTo>
                          <a:pt x="605" y="996"/>
                          <a:pt x="591" y="962"/>
                          <a:pt x="567" y="931"/>
                        </a:cubicBezTo>
                        <a:cubicBezTo>
                          <a:pt x="556" y="918"/>
                          <a:pt x="556" y="918"/>
                          <a:pt x="556" y="918"/>
                        </a:cubicBezTo>
                        <a:cubicBezTo>
                          <a:pt x="553" y="914"/>
                          <a:pt x="550" y="911"/>
                          <a:pt x="547" y="908"/>
                        </a:cubicBezTo>
                        <a:cubicBezTo>
                          <a:pt x="531" y="891"/>
                          <a:pt x="504" y="870"/>
                          <a:pt x="466" y="852"/>
                        </a:cubicBezTo>
                        <a:cubicBezTo>
                          <a:pt x="463" y="850"/>
                          <a:pt x="452" y="843"/>
                          <a:pt x="448" y="832"/>
                        </a:cubicBezTo>
                        <a:cubicBezTo>
                          <a:pt x="443" y="820"/>
                          <a:pt x="436" y="799"/>
                          <a:pt x="429" y="764"/>
                        </a:cubicBezTo>
                        <a:cubicBezTo>
                          <a:pt x="414" y="696"/>
                          <a:pt x="423" y="441"/>
                          <a:pt x="423" y="412"/>
                        </a:cubicBezTo>
                        <a:cubicBezTo>
                          <a:pt x="423" y="404"/>
                          <a:pt x="423" y="376"/>
                          <a:pt x="429" y="366"/>
                        </a:cubicBezTo>
                        <a:cubicBezTo>
                          <a:pt x="442" y="342"/>
                          <a:pt x="458" y="341"/>
                          <a:pt x="469" y="331"/>
                        </a:cubicBezTo>
                        <a:cubicBezTo>
                          <a:pt x="474" y="327"/>
                          <a:pt x="479" y="321"/>
                          <a:pt x="479" y="313"/>
                        </a:cubicBezTo>
                        <a:cubicBezTo>
                          <a:pt x="479" y="302"/>
                          <a:pt x="483" y="288"/>
                          <a:pt x="490" y="286"/>
                        </a:cubicBezTo>
                        <a:cubicBezTo>
                          <a:pt x="490" y="285"/>
                          <a:pt x="490" y="285"/>
                          <a:pt x="490" y="285"/>
                        </a:cubicBezTo>
                        <a:cubicBezTo>
                          <a:pt x="500" y="282"/>
                          <a:pt x="502" y="273"/>
                          <a:pt x="504" y="265"/>
                        </a:cubicBezTo>
                        <a:cubicBezTo>
                          <a:pt x="504" y="264"/>
                          <a:pt x="504" y="263"/>
                          <a:pt x="504" y="262"/>
                        </a:cubicBezTo>
                        <a:cubicBezTo>
                          <a:pt x="507" y="264"/>
                          <a:pt x="509" y="266"/>
                          <a:pt x="512" y="268"/>
                        </a:cubicBezTo>
                        <a:cubicBezTo>
                          <a:pt x="517" y="273"/>
                          <a:pt x="523" y="277"/>
                          <a:pt x="526" y="285"/>
                        </a:cubicBezTo>
                        <a:cubicBezTo>
                          <a:pt x="526" y="285"/>
                          <a:pt x="525" y="285"/>
                          <a:pt x="525" y="284"/>
                        </a:cubicBezTo>
                        <a:cubicBezTo>
                          <a:pt x="524" y="290"/>
                          <a:pt x="524" y="290"/>
                          <a:pt x="523" y="292"/>
                        </a:cubicBezTo>
                        <a:cubicBezTo>
                          <a:pt x="532" y="296"/>
                          <a:pt x="542" y="302"/>
                          <a:pt x="547" y="311"/>
                        </a:cubicBezTo>
                        <a:cubicBezTo>
                          <a:pt x="548" y="313"/>
                          <a:pt x="547" y="313"/>
                          <a:pt x="547" y="313"/>
                        </a:cubicBezTo>
                        <a:cubicBezTo>
                          <a:pt x="546" y="314"/>
                          <a:pt x="546" y="314"/>
                          <a:pt x="546" y="314"/>
                        </a:cubicBezTo>
                        <a:cubicBezTo>
                          <a:pt x="545" y="315"/>
                          <a:pt x="544" y="315"/>
                          <a:pt x="544" y="314"/>
                        </a:cubicBezTo>
                        <a:cubicBezTo>
                          <a:pt x="536" y="306"/>
                          <a:pt x="525" y="303"/>
                          <a:pt x="516" y="301"/>
                        </a:cubicBezTo>
                        <a:cubicBezTo>
                          <a:pt x="516" y="301"/>
                          <a:pt x="515" y="304"/>
                          <a:pt x="513" y="305"/>
                        </a:cubicBezTo>
                        <a:cubicBezTo>
                          <a:pt x="510" y="307"/>
                          <a:pt x="507" y="308"/>
                          <a:pt x="507" y="308"/>
                        </a:cubicBezTo>
                        <a:cubicBezTo>
                          <a:pt x="512" y="309"/>
                          <a:pt x="512" y="309"/>
                          <a:pt x="512" y="309"/>
                        </a:cubicBezTo>
                        <a:cubicBezTo>
                          <a:pt x="530" y="312"/>
                          <a:pt x="540" y="319"/>
                          <a:pt x="544" y="330"/>
                        </a:cubicBezTo>
                        <a:cubicBezTo>
                          <a:pt x="544" y="331"/>
                          <a:pt x="545" y="336"/>
                          <a:pt x="545" y="336"/>
                        </a:cubicBezTo>
                        <a:cubicBezTo>
                          <a:pt x="545" y="338"/>
                          <a:pt x="545" y="338"/>
                          <a:pt x="545" y="338"/>
                        </a:cubicBezTo>
                        <a:cubicBezTo>
                          <a:pt x="545" y="338"/>
                          <a:pt x="544" y="339"/>
                          <a:pt x="543" y="339"/>
                        </a:cubicBezTo>
                        <a:cubicBezTo>
                          <a:pt x="541" y="339"/>
                          <a:pt x="542" y="340"/>
                          <a:pt x="540" y="339"/>
                        </a:cubicBezTo>
                        <a:cubicBezTo>
                          <a:pt x="540" y="339"/>
                          <a:pt x="539" y="339"/>
                          <a:pt x="539" y="339"/>
                        </a:cubicBezTo>
                        <a:cubicBezTo>
                          <a:pt x="539" y="339"/>
                          <a:pt x="539" y="340"/>
                          <a:pt x="538" y="340"/>
                        </a:cubicBezTo>
                        <a:cubicBezTo>
                          <a:pt x="538" y="341"/>
                          <a:pt x="539" y="342"/>
                          <a:pt x="539" y="342"/>
                        </a:cubicBezTo>
                        <a:cubicBezTo>
                          <a:pt x="541" y="343"/>
                          <a:pt x="541" y="342"/>
                          <a:pt x="543" y="342"/>
                        </a:cubicBezTo>
                        <a:cubicBezTo>
                          <a:pt x="545" y="342"/>
                          <a:pt x="545" y="343"/>
                          <a:pt x="545" y="343"/>
                        </a:cubicBezTo>
                        <a:cubicBezTo>
                          <a:pt x="545" y="346"/>
                          <a:pt x="545" y="346"/>
                          <a:pt x="545" y="346"/>
                        </a:cubicBezTo>
                        <a:cubicBezTo>
                          <a:pt x="545" y="346"/>
                          <a:pt x="545" y="348"/>
                          <a:pt x="544" y="348"/>
                        </a:cubicBezTo>
                        <a:cubicBezTo>
                          <a:pt x="541" y="348"/>
                          <a:pt x="542" y="348"/>
                          <a:pt x="540" y="348"/>
                        </a:cubicBezTo>
                        <a:cubicBezTo>
                          <a:pt x="540" y="348"/>
                          <a:pt x="539" y="348"/>
                          <a:pt x="539" y="350"/>
                        </a:cubicBezTo>
                        <a:cubicBezTo>
                          <a:pt x="539" y="351"/>
                          <a:pt x="540" y="351"/>
                          <a:pt x="540" y="351"/>
                        </a:cubicBezTo>
                        <a:cubicBezTo>
                          <a:pt x="542" y="351"/>
                          <a:pt x="541" y="351"/>
                          <a:pt x="543" y="351"/>
                        </a:cubicBezTo>
                        <a:cubicBezTo>
                          <a:pt x="545" y="351"/>
                          <a:pt x="545" y="352"/>
                          <a:pt x="545" y="352"/>
                        </a:cubicBezTo>
                        <a:cubicBezTo>
                          <a:pt x="545" y="354"/>
                          <a:pt x="545" y="354"/>
                          <a:pt x="545" y="354"/>
                        </a:cubicBezTo>
                        <a:cubicBezTo>
                          <a:pt x="545" y="354"/>
                          <a:pt x="545" y="355"/>
                          <a:pt x="543" y="356"/>
                        </a:cubicBezTo>
                        <a:cubicBezTo>
                          <a:pt x="541" y="356"/>
                          <a:pt x="542" y="357"/>
                          <a:pt x="540" y="357"/>
                        </a:cubicBezTo>
                        <a:cubicBezTo>
                          <a:pt x="540" y="357"/>
                          <a:pt x="539" y="358"/>
                          <a:pt x="539" y="359"/>
                        </a:cubicBezTo>
                        <a:cubicBezTo>
                          <a:pt x="540" y="360"/>
                          <a:pt x="540" y="360"/>
                          <a:pt x="541" y="360"/>
                        </a:cubicBezTo>
                        <a:cubicBezTo>
                          <a:pt x="542" y="360"/>
                          <a:pt x="542" y="359"/>
                          <a:pt x="543" y="359"/>
                        </a:cubicBezTo>
                        <a:cubicBezTo>
                          <a:pt x="545" y="359"/>
                          <a:pt x="545" y="361"/>
                          <a:pt x="545" y="361"/>
                        </a:cubicBezTo>
                        <a:cubicBezTo>
                          <a:pt x="545" y="373"/>
                          <a:pt x="545" y="373"/>
                          <a:pt x="545" y="373"/>
                        </a:cubicBezTo>
                        <a:cubicBezTo>
                          <a:pt x="545" y="373"/>
                          <a:pt x="545" y="375"/>
                          <a:pt x="544" y="376"/>
                        </a:cubicBezTo>
                        <a:cubicBezTo>
                          <a:pt x="543" y="381"/>
                          <a:pt x="539" y="386"/>
                          <a:pt x="534" y="392"/>
                        </a:cubicBezTo>
                        <a:cubicBezTo>
                          <a:pt x="522" y="408"/>
                          <a:pt x="509" y="435"/>
                          <a:pt x="509" y="476"/>
                        </a:cubicBezTo>
                        <a:cubicBezTo>
                          <a:pt x="506" y="751"/>
                          <a:pt x="506" y="751"/>
                          <a:pt x="506" y="751"/>
                        </a:cubicBezTo>
                        <a:cubicBezTo>
                          <a:pt x="518" y="751"/>
                          <a:pt x="518" y="751"/>
                          <a:pt x="518" y="751"/>
                        </a:cubicBezTo>
                        <a:cubicBezTo>
                          <a:pt x="519" y="476"/>
                          <a:pt x="519" y="476"/>
                          <a:pt x="519" y="476"/>
                        </a:cubicBezTo>
                        <a:cubicBezTo>
                          <a:pt x="519" y="439"/>
                          <a:pt x="531" y="414"/>
                          <a:pt x="543" y="398"/>
                        </a:cubicBezTo>
                        <a:cubicBezTo>
                          <a:pt x="547" y="392"/>
                          <a:pt x="551" y="387"/>
                          <a:pt x="554" y="382"/>
                        </a:cubicBezTo>
                        <a:cubicBezTo>
                          <a:pt x="555" y="379"/>
                          <a:pt x="557" y="380"/>
                          <a:pt x="558" y="382"/>
                        </a:cubicBezTo>
                        <a:cubicBezTo>
                          <a:pt x="561" y="387"/>
                          <a:pt x="565" y="392"/>
                          <a:pt x="569" y="398"/>
                        </a:cubicBezTo>
                        <a:cubicBezTo>
                          <a:pt x="581" y="414"/>
                          <a:pt x="593" y="439"/>
                          <a:pt x="593" y="476"/>
                        </a:cubicBezTo>
                        <a:cubicBezTo>
                          <a:pt x="595" y="751"/>
                          <a:pt x="595" y="751"/>
                          <a:pt x="595" y="751"/>
                        </a:cubicBezTo>
                        <a:cubicBezTo>
                          <a:pt x="606" y="751"/>
                          <a:pt x="606" y="751"/>
                          <a:pt x="606" y="751"/>
                        </a:cubicBezTo>
                        <a:cubicBezTo>
                          <a:pt x="603" y="476"/>
                          <a:pt x="603" y="476"/>
                          <a:pt x="603" y="476"/>
                        </a:cubicBezTo>
                        <a:cubicBezTo>
                          <a:pt x="603" y="435"/>
                          <a:pt x="590" y="408"/>
                          <a:pt x="578" y="392"/>
                        </a:cubicBezTo>
                        <a:cubicBezTo>
                          <a:pt x="573" y="386"/>
                          <a:pt x="569" y="381"/>
                          <a:pt x="568" y="376"/>
                        </a:cubicBezTo>
                        <a:cubicBezTo>
                          <a:pt x="567" y="375"/>
                          <a:pt x="567" y="373"/>
                          <a:pt x="567" y="373"/>
                        </a:cubicBezTo>
                        <a:cubicBezTo>
                          <a:pt x="567" y="361"/>
                          <a:pt x="567" y="361"/>
                          <a:pt x="567" y="361"/>
                        </a:cubicBezTo>
                        <a:cubicBezTo>
                          <a:pt x="567" y="361"/>
                          <a:pt x="567" y="359"/>
                          <a:pt x="569" y="359"/>
                        </a:cubicBezTo>
                        <a:cubicBezTo>
                          <a:pt x="570" y="359"/>
                          <a:pt x="569" y="360"/>
                          <a:pt x="571" y="360"/>
                        </a:cubicBezTo>
                        <a:cubicBezTo>
                          <a:pt x="571" y="360"/>
                          <a:pt x="572" y="360"/>
                          <a:pt x="572" y="359"/>
                        </a:cubicBezTo>
                        <a:cubicBezTo>
                          <a:pt x="572" y="358"/>
                          <a:pt x="572" y="357"/>
                          <a:pt x="572" y="357"/>
                        </a:cubicBezTo>
                        <a:cubicBezTo>
                          <a:pt x="570" y="357"/>
                          <a:pt x="570" y="356"/>
                          <a:pt x="568" y="356"/>
                        </a:cubicBezTo>
                        <a:cubicBezTo>
                          <a:pt x="567" y="355"/>
                          <a:pt x="567" y="354"/>
                          <a:pt x="567" y="354"/>
                        </a:cubicBezTo>
                        <a:cubicBezTo>
                          <a:pt x="567" y="352"/>
                          <a:pt x="567" y="352"/>
                          <a:pt x="567" y="352"/>
                        </a:cubicBezTo>
                        <a:cubicBezTo>
                          <a:pt x="567" y="352"/>
                          <a:pt x="567" y="351"/>
                          <a:pt x="568" y="351"/>
                        </a:cubicBezTo>
                        <a:cubicBezTo>
                          <a:pt x="570" y="351"/>
                          <a:pt x="570" y="351"/>
                          <a:pt x="572" y="351"/>
                        </a:cubicBezTo>
                        <a:cubicBezTo>
                          <a:pt x="572" y="351"/>
                          <a:pt x="573" y="351"/>
                          <a:pt x="573" y="350"/>
                        </a:cubicBezTo>
                        <a:cubicBezTo>
                          <a:pt x="573" y="348"/>
                          <a:pt x="572" y="348"/>
                          <a:pt x="572" y="348"/>
                        </a:cubicBezTo>
                        <a:cubicBezTo>
                          <a:pt x="570" y="348"/>
                          <a:pt x="570" y="348"/>
                          <a:pt x="568" y="348"/>
                        </a:cubicBezTo>
                        <a:cubicBezTo>
                          <a:pt x="567" y="348"/>
                          <a:pt x="567" y="346"/>
                          <a:pt x="567" y="346"/>
                        </a:cubicBezTo>
                        <a:cubicBezTo>
                          <a:pt x="567" y="343"/>
                          <a:pt x="567" y="343"/>
                          <a:pt x="567" y="343"/>
                        </a:cubicBezTo>
                        <a:cubicBezTo>
                          <a:pt x="567" y="343"/>
                          <a:pt x="567" y="342"/>
                          <a:pt x="569" y="342"/>
                        </a:cubicBezTo>
                        <a:cubicBezTo>
                          <a:pt x="571" y="342"/>
                          <a:pt x="570" y="343"/>
                          <a:pt x="572" y="342"/>
                        </a:cubicBezTo>
                        <a:cubicBezTo>
                          <a:pt x="573" y="342"/>
                          <a:pt x="573" y="341"/>
                          <a:pt x="573" y="340"/>
                        </a:cubicBezTo>
                        <a:cubicBezTo>
                          <a:pt x="573" y="340"/>
                          <a:pt x="573" y="339"/>
                          <a:pt x="572" y="339"/>
                        </a:cubicBezTo>
                        <a:cubicBezTo>
                          <a:pt x="572" y="339"/>
                          <a:pt x="572" y="339"/>
                          <a:pt x="572" y="339"/>
                        </a:cubicBezTo>
                        <a:cubicBezTo>
                          <a:pt x="570" y="340"/>
                          <a:pt x="571" y="339"/>
                          <a:pt x="569" y="339"/>
                        </a:cubicBezTo>
                        <a:cubicBezTo>
                          <a:pt x="568" y="339"/>
                          <a:pt x="567" y="338"/>
                          <a:pt x="567" y="338"/>
                        </a:cubicBezTo>
                        <a:cubicBezTo>
                          <a:pt x="567" y="336"/>
                          <a:pt x="567" y="336"/>
                          <a:pt x="567" y="336"/>
                        </a:cubicBezTo>
                        <a:cubicBezTo>
                          <a:pt x="567" y="336"/>
                          <a:pt x="568" y="331"/>
                          <a:pt x="568" y="330"/>
                        </a:cubicBezTo>
                        <a:cubicBezTo>
                          <a:pt x="571" y="319"/>
                          <a:pt x="581" y="312"/>
                          <a:pt x="598" y="309"/>
                        </a:cubicBezTo>
                        <a:cubicBezTo>
                          <a:pt x="598" y="309"/>
                          <a:pt x="597" y="307"/>
                          <a:pt x="596" y="305"/>
                        </a:cubicBezTo>
                        <a:cubicBezTo>
                          <a:pt x="594" y="304"/>
                          <a:pt x="594" y="302"/>
                          <a:pt x="593" y="302"/>
                        </a:cubicBezTo>
                        <a:cubicBezTo>
                          <a:pt x="585" y="304"/>
                          <a:pt x="575" y="307"/>
                          <a:pt x="568" y="314"/>
                        </a:cubicBezTo>
                        <a:cubicBezTo>
                          <a:pt x="568" y="315"/>
                          <a:pt x="567" y="315"/>
                          <a:pt x="566" y="314"/>
                        </a:cubicBezTo>
                        <a:cubicBezTo>
                          <a:pt x="566" y="314"/>
                          <a:pt x="566" y="314"/>
                          <a:pt x="565" y="313"/>
                        </a:cubicBezTo>
                        <a:cubicBezTo>
                          <a:pt x="565" y="313"/>
                          <a:pt x="564" y="313"/>
                          <a:pt x="565" y="311"/>
                        </a:cubicBezTo>
                        <a:cubicBezTo>
                          <a:pt x="570" y="302"/>
                          <a:pt x="580" y="296"/>
                          <a:pt x="589" y="292"/>
                        </a:cubicBezTo>
                        <a:cubicBezTo>
                          <a:pt x="588" y="290"/>
                          <a:pt x="588" y="290"/>
                          <a:pt x="587" y="284"/>
                        </a:cubicBezTo>
                        <a:cubicBezTo>
                          <a:pt x="587" y="285"/>
                          <a:pt x="586" y="285"/>
                          <a:pt x="586" y="285"/>
                        </a:cubicBezTo>
                        <a:cubicBezTo>
                          <a:pt x="589" y="277"/>
                          <a:pt x="595" y="273"/>
                          <a:pt x="600" y="268"/>
                        </a:cubicBezTo>
                        <a:cubicBezTo>
                          <a:pt x="603" y="266"/>
                          <a:pt x="605" y="264"/>
                          <a:pt x="607" y="262"/>
                        </a:cubicBezTo>
                        <a:cubicBezTo>
                          <a:pt x="608" y="263"/>
                          <a:pt x="608" y="264"/>
                          <a:pt x="608" y="265"/>
                        </a:cubicBezTo>
                        <a:cubicBezTo>
                          <a:pt x="610" y="273"/>
                          <a:pt x="612" y="282"/>
                          <a:pt x="622" y="285"/>
                        </a:cubicBezTo>
                        <a:cubicBezTo>
                          <a:pt x="622" y="286"/>
                          <a:pt x="622" y="286"/>
                          <a:pt x="622" y="286"/>
                        </a:cubicBezTo>
                        <a:cubicBezTo>
                          <a:pt x="628" y="288"/>
                          <a:pt x="633" y="302"/>
                          <a:pt x="633" y="313"/>
                        </a:cubicBezTo>
                        <a:cubicBezTo>
                          <a:pt x="633" y="321"/>
                          <a:pt x="634" y="329"/>
                          <a:pt x="639" y="333"/>
                        </a:cubicBezTo>
                        <a:cubicBezTo>
                          <a:pt x="639" y="334"/>
                          <a:pt x="639" y="334"/>
                          <a:pt x="639" y="334"/>
                        </a:cubicBezTo>
                        <a:cubicBezTo>
                          <a:pt x="651" y="343"/>
                          <a:pt x="669" y="343"/>
                          <a:pt x="682" y="368"/>
                        </a:cubicBezTo>
                        <a:cubicBezTo>
                          <a:pt x="686" y="373"/>
                          <a:pt x="687" y="378"/>
                          <a:pt x="688" y="387"/>
                        </a:cubicBezTo>
                        <a:cubicBezTo>
                          <a:pt x="691" y="410"/>
                          <a:pt x="691" y="455"/>
                          <a:pt x="691" y="463"/>
                        </a:cubicBezTo>
                        <a:cubicBezTo>
                          <a:pt x="693" y="564"/>
                          <a:pt x="694" y="716"/>
                          <a:pt x="684" y="764"/>
                        </a:cubicBezTo>
                        <a:cubicBezTo>
                          <a:pt x="676" y="796"/>
                          <a:pt x="670" y="817"/>
                          <a:pt x="665" y="830"/>
                        </a:cubicBezTo>
                        <a:cubicBezTo>
                          <a:pt x="650" y="871"/>
                          <a:pt x="620" y="964"/>
                          <a:pt x="619" y="1009"/>
                        </a:cubicBezTo>
                        <a:cubicBezTo>
                          <a:pt x="619" y="1014"/>
                          <a:pt x="616" y="1022"/>
                          <a:pt x="616" y="1022"/>
                        </a:cubicBezTo>
                        <a:cubicBezTo>
                          <a:pt x="634" y="1019"/>
                          <a:pt x="634" y="1019"/>
                          <a:pt x="634" y="1019"/>
                        </a:cubicBezTo>
                        <a:cubicBezTo>
                          <a:pt x="635" y="1013"/>
                          <a:pt x="635" y="1013"/>
                          <a:pt x="635" y="1013"/>
                        </a:cubicBezTo>
                        <a:cubicBezTo>
                          <a:pt x="632" y="961"/>
                          <a:pt x="674" y="858"/>
                          <a:pt x="687" y="818"/>
                        </a:cubicBezTo>
                        <a:cubicBezTo>
                          <a:pt x="691" y="805"/>
                          <a:pt x="695" y="789"/>
                          <a:pt x="700" y="768"/>
                        </a:cubicBezTo>
                        <a:cubicBezTo>
                          <a:pt x="711" y="718"/>
                          <a:pt x="707" y="543"/>
                          <a:pt x="707" y="446"/>
                        </a:cubicBezTo>
                        <a:cubicBezTo>
                          <a:pt x="707" y="445"/>
                          <a:pt x="707" y="445"/>
                          <a:pt x="707" y="445"/>
                        </a:cubicBezTo>
                        <a:cubicBezTo>
                          <a:pt x="707" y="408"/>
                          <a:pt x="706" y="390"/>
                          <a:pt x="704" y="378"/>
                        </a:cubicBezTo>
                        <a:cubicBezTo>
                          <a:pt x="698" y="341"/>
                          <a:pt x="652" y="323"/>
                          <a:pt x="650" y="322"/>
                        </a:cubicBezTo>
                        <a:cubicBezTo>
                          <a:pt x="650" y="321"/>
                          <a:pt x="650" y="321"/>
                          <a:pt x="650" y="321"/>
                        </a:cubicBezTo>
                        <a:cubicBezTo>
                          <a:pt x="648" y="320"/>
                          <a:pt x="648" y="316"/>
                          <a:pt x="648" y="313"/>
                        </a:cubicBezTo>
                        <a:cubicBezTo>
                          <a:pt x="648" y="298"/>
                          <a:pt x="642" y="281"/>
                          <a:pt x="628" y="276"/>
                        </a:cubicBezTo>
                        <a:cubicBezTo>
                          <a:pt x="628" y="276"/>
                          <a:pt x="628" y="276"/>
                          <a:pt x="628" y="276"/>
                        </a:cubicBezTo>
                        <a:cubicBezTo>
                          <a:pt x="623" y="274"/>
                          <a:pt x="620" y="271"/>
                          <a:pt x="619" y="263"/>
                        </a:cubicBezTo>
                        <a:cubicBezTo>
                          <a:pt x="618" y="260"/>
                          <a:pt x="617" y="257"/>
                          <a:pt x="616" y="254"/>
                        </a:cubicBezTo>
                        <a:cubicBezTo>
                          <a:pt x="622" y="252"/>
                          <a:pt x="641" y="241"/>
                          <a:pt x="643" y="240"/>
                        </a:cubicBezTo>
                        <a:cubicBezTo>
                          <a:pt x="646" y="238"/>
                          <a:pt x="649" y="236"/>
                          <a:pt x="651" y="235"/>
                        </a:cubicBezTo>
                        <a:cubicBezTo>
                          <a:pt x="661" y="233"/>
                          <a:pt x="661" y="233"/>
                          <a:pt x="661" y="233"/>
                        </a:cubicBezTo>
                        <a:cubicBezTo>
                          <a:pt x="667" y="232"/>
                          <a:pt x="673" y="231"/>
                          <a:pt x="679" y="227"/>
                        </a:cubicBezTo>
                        <a:cubicBezTo>
                          <a:pt x="686" y="223"/>
                          <a:pt x="686" y="223"/>
                          <a:pt x="686" y="223"/>
                        </a:cubicBezTo>
                        <a:cubicBezTo>
                          <a:pt x="690" y="220"/>
                          <a:pt x="697" y="218"/>
                          <a:pt x="700" y="217"/>
                        </a:cubicBezTo>
                        <a:cubicBezTo>
                          <a:pt x="703" y="216"/>
                          <a:pt x="711" y="215"/>
                          <a:pt x="714" y="215"/>
                        </a:cubicBezTo>
                        <a:cubicBezTo>
                          <a:pt x="718" y="215"/>
                          <a:pt x="722" y="215"/>
                          <a:pt x="726" y="214"/>
                        </a:cubicBezTo>
                        <a:cubicBezTo>
                          <a:pt x="732" y="214"/>
                          <a:pt x="738" y="213"/>
                          <a:pt x="744" y="213"/>
                        </a:cubicBezTo>
                        <a:cubicBezTo>
                          <a:pt x="755" y="213"/>
                          <a:pt x="755" y="213"/>
                          <a:pt x="755" y="213"/>
                        </a:cubicBezTo>
                        <a:cubicBezTo>
                          <a:pt x="761" y="213"/>
                          <a:pt x="769" y="219"/>
                          <a:pt x="772" y="224"/>
                        </a:cubicBezTo>
                        <a:cubicBezTo>
                          <a:pt x="772" y="224"/>
                          <a:pt x="773" y="224"/>
                          <a:pt x="774" y="222"/>
                        </a:cubicBezTo>
                        <a:cubicBezTo>
                          <a:pt x="775" y="220"/>
                          <a:pt x="773" y="221"/>
                          <a:pt x="773" y="221"/>
                        </a:cubicBezTo>
                        <a:close/>
                        <a:moveTo>
                          <a:pt x="602" y="256"/>
                        </a:moveTo>
                        <a:cubicBezTo>
                          <a:pt x="600" y="258"/>
                          <a:pt x="597" y="260"/>
                          <a:pt x="595" y="262"/>
                        </a:cubicBezTo>
                        <a:cubicBezTo>
                          <a:pt x="588" y="268"/>
                          <a:pt x="579" y="275"/>
                          <a:pt x="576" y="290"/>
                        </a:cubicBezTo>
                        <a:cubicBezTo>
                          <a:pt x="568" y="295"/>
                          <a:pt x="562" y="300"/>
                          <a:pt x="558" y="307"/>
                        </a:cubicBezTo>
                        <a:cubicBezTo>
                          <a:pt x="558" y="309"/>
                          <a:pt x="554" y="309"/>
                          <a:pt x="554" y="307"/>
                        </a:cubicBezTo>
                        <a:cubicBezTo>
                          <a:pt x="550" y="300"/>
                          <a:pt x="544" y="295"/>
                          <a:pt x="536" y="290"/>
                        </a:cubicBezTo>
                        <a:cubicBezTo>
                          <a:pt x="533" y="275"/>
                          <a:pt x="524" y="268"/>
                          <a:pt x="517" y="262"/>
                        </a:cubicBezTo>
                        <a:cubicBezTo>
                          <a:pt x="514" y="260"/>
                          <a:pt x="512" y="258"/>
                          <a:pt x="510" y="256"/>
                        </a:cubicBezTo>
                        <a:cubicBezTo>
                          <a:pt x="509" y="255"/>
                          <a:pt x="508" y="254"/>
                          <a:pt x="507" y="253"/>
                        </a:cubicBezTo>
                        <a:cubicBezTo>
                          <a:pt x="508" y="252"/>
                          <a:pt x="508" y="252"/>
                          <a:pt x="508" y="251"/>
                        </a:cubicBezTo>
                        <a:cubicBezTo>
                          <a:pt x="508" y="251"/>
                          <a:pt x="508" y="251"/>
                          <a:pt x="508" y="251"/>
                        </a:cubicBezTo>
                        <a:cubicBezTo>
                          <a:pt x="508" y="251"/>
                          <a:pt x="508" y="250"/>
                          <a:pt x="508" y="250"/>
                        </a:cubicBezTo>
                        <a:cubicBezTo>
                          <a:pt x="510" y="251"/>
                          <a:pt x="512" y="253"/>
                          <a:pt x="514" y="255"/>
                        </a:cubicBezTo>
                        <a:cubicBezTo>
                          <a:pt x="519" y="261"/>
                          <a:pt x="525" y="268"/>
                          <a:pt x="534" y="269"/>
                        </a:cubicBezTo>
                        <a:cubicBezTo>
                          <a:pt x="545" y="269"/>
                          <a:pt x="549" y="267"/>
                          <a:pt x="552" y="265"/>
                        </a:cubicBezTo>
                        <a:cubicBezTo>
                          <a:pt x="553" y="264"/>
                          <a:pt x="554" y="263"/>
                          <a:pt x="556" y="263"/>
                        </a:cubicBezTo>
                        <a:cubicBezTo>
                          <a:pt x="558" y="263"/>
                          <a:pt x="558" y="264"/>
                          <a:pt x="560" y="265"/>
                        </a:cubicBezTo>
                        <a:cubicBezTo>
                          <a:pt x="563" y="267"/>
                          <a:pt x="567" y="269"/>
                          <a:pt x="578" y="269"/>
                        </a:cubicBezTo>
                        <a:cubicBezTo>
                          <a:pt x="586" y="268"/>
                          <a:pt x="593" y="261"/>
                          <a:pt x="598" y="255"/>
                        </a:cubicBezTo>
                        <a:cubicBezTo>
                          <a:pt x="600" y="253"/>
                          <a:pt x="602" y="251"/>
                          <a:pt x="604" y="250"/>
                        </a:cubicBezTo>
                        <a:cubicBezTo>
                          <a:pt x="604" y="250"/>
                          <a:pt x="604" y="251"/>
                          <a:pt x="604" y="251"/>
                        </a:cubicBezTo>
                        <a:cubicBezTo>
                          <a:pt x="604" y="252"/>
                          <a:pt x="604" y="252"/>
                          <a:pt x="605" y="253"/>
                        </a:cubicBezTo>
                        <a:cubicBezTo>
                          <a:pt x="604" y="254"/>
                          <a:pt x="603" y="255"/>
                          <a:pt x="602" y="256"/>
                        </a:cubicBezTo>
                        <a:close/>
                      </a:path>
                    </a:pathLst>
                  </a:custGeom>
                  <a:solidFill>
                    <a:srgbClr val="DE00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14" name="Freeform 699">
                    <a:extLst>
                      <a:ext uri="{FF2B5EF4-FFF2-40B4-BE49-F238E27FC236}">
                        <a16:creationId xmlns:a16="http://schemas.microsoft.com/office/drawing/2014/main" id="{C9DCAB93-1184-48F8-9E87-4D63315997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0" y="1793"/>
                    <a:ext cx="12" cy="333"/>
                  </a:xfrm>
                  <a:custGeom>
                    <a:avLst/>
                    <a:gdLst>
                      <a:gd name="T0" fmla="*/ 9 w 7"/>
                      <a:gd name="T1" fmla="*/ 148 h 175"/>
                      <a:gd name="T2" fmla="*/ 5 w 7"/>
                      <a:gd name="T3" fmla="*/ 634 h 175"/>
                      <a:gd name="T4" fmla="*/ 21 w 7"/>
                      <a:gd name="T5" fmla="*/ 131 h 175"/>
                      <a:gd name="T6" fmla="*/ 0 w 7"/>
                      <a:gd name="T7" fmla="*/ 0 h 175"/>
                      <a:gd name="T8" fmla="*/ 9 w 7"/>
                      <a:gd name="T9" fmla="*/ 148 h 1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" h="175">
                        <a:moveTo>
                          <a:pt x="3" y="41"/>
                        </a:moveTo>
                        <a:cubicBezTo>
                          <a:pt x="4" y="83"/>
                          <a:pt x="3" y="146"/>
                          <a:pt x="2" y="175"/>
                        </a:cubicBezTo>
                        <a:cubicBezTo>
                          <a:pt x="2" y="117"/>
                          <a:pt x="7" y="67"/>
                          <a:pt x="7" y="36"/>
                        </a:cubicBezTo>
                        <a:cubicBezTo>
                          <a:pt x="7" y="16"/>
                          <a:pt x="2" y="6"/>
                          <a:pt x="0" y="0"/>
                        </a:cubicBezTo>
                        <a:cubicBezTo>
                          <a:pt x="0" y="4"/>
                          <a:pt x="3" y="19"/>
                          <a:pt x="3" y="41"/>
                        </a:cubicBezTo>
                        <a:close/>
                      </a:path>
                    </a:pathLst>
                  </a:custGeom>
                  <a:solidFill>
                    <a:srgbClr val="F7C0A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15" name="Freeform 700">
                    <a:extLst>
                      <a:ext uri="{FF2B5EF4-FFF2-40B4-BE49-F238E27FC236}">
                        <a16:creationId xmlns:a16="http://schemas.microsoft.com/office/drawing/2014/main" id="{1CD674B9-ED13-48FC-A318-2A2BDC31EB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0" y="1726"/>
                    <a:ext cx="39" cy="329"/>
                  </a:xfrm>
                  <a:custGeom>
                    <a:avLst/>
                    <a:gdLst>
                      <a:gd name="T0" fmla="*/ 69 w 22"/>
                      <a:gd name="T1" fmla="*/ 0 h 173"/>
                      <a:gd name="T2" fmla="*/ 9 w 22"/>
                      <a:gd name="T3" fmla="*/ 209 h 173"/>
                      <a:gd name="T4" fmla="*/ 7 w 22"/>
                      <a:gd name="T5" fmla="*/ 626 h 173"/>
                      <a:gd name="T6" fmla="*/ 20 w 22"/>
                      <a:gd name="T7" fmla="*/ 196 h 173"/>
                      <a:gd name="T8" fmla="*/ 69 w 22"/>
                      <a:gd name="T9" fmla="*/ 0 h 17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173">
                        <a:moveTo>
                          <a:pt x="22" y="0"/>
                        </a:moveTo>
                        <a:cubicBezTo>
                          <a:pt x="16" y="9"/>
                          <a:pt x="3" y="33"/>
                          <a:pt x="3" y="58"/>
                        </a:cubicBezTo>
                        <a:cubicBezTo>
                          <a:pt x="0" y="102"/>
                          <a:pt x="2" y="173"/>
                          <a:pt x="2" y="173"/>
                        </a:cubicBezTo>
                        <a:cubicBezTo>
                          <a:pt x="4" y="157"/>
                          <a:pt x="3" y="81"/>
                          <a:pt x="6" y="54"/>
                        </a:cubicBezTo>
                        <a:cubicBezTo>
                          <a:pt x="10" y="27"/>
                          <a:pt x="18" y="5"/>
                          <a:pt x="22" y="0"/>
                        </a:cubicBezTo>
                        <a:close/>
                      </a:path>
                    </a:pathLst>
                  </a:custGeom>
                  <a:solidFill>
                    <a:srgbClr val="F7C0A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16" name="Freeform 701">
                    <a:extLst>
                      <a:ext uri="{FF2B5EF4-FFF2-40B4-BE49-F238E27FC236}">
                        <a16:creationId xmlns:a16="http://schemas.microsoft.com/office/drawing/2014/main" id="{3BCF65FB-795A-4EBE-B32B-D5B29F3744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3" y="1358"/>
                    <a:ext cx="339" cy="220"/>
                  </a:xfrm>
                  <a:custGeom>
                    <a:avLst/>
                    <a:gdLst>
                      <a:gd name="T0" fmla="*/ 592 w 190"/>
                      <a:gd name="T1" fmla="*/ 212 h 116"/>
                      <a:gd name="T2" fmla="*/ 509 w 190"/>
                      <a:gd name="T3" fmla="*/ 148 h 116"/>
                      <a:gd name="T4" fmla="*/ 423 w 190"/>
                      <a:gd name="T5" fmla="*/ 112 h 116"/>
                      <a:gd name="T6" fmla="*/ 312 w 190"/>
                      <a:gd name="T7" fmla="*/ 89 h 116"/>
                      <a:gd name="T8" fmla="*/ 219 w 190"/>
                      <a:gd name="T9" fmla="*/ 40 h 116"/>
                      <a:gd name="T10" fmla="*/ 41 w 190"/>
                      <a:gd name="T11" fmla="*/ 32 h 116"/>
                      <a:gd name="T12" fmla="*/ 9 w 190"/>
                      <a:gd name="T13" fmla="*/ 83 h 116"/>
                      <a:gd name="T14" fmla="*/ 16 w 190"/>
                      <a:gd name="T15" fmla="*/ 169 h 116"/>
                      <a:gd name="T16" fmla="*/ 66 w 190"/>
                      <a:gd name="T17" fmla="*/ 241 h 116"/>
                      <a:gd name="T18" fmla="*/ 127 w 190"/>
                      <a:gd name="T19" fmla="*/ 313 h 116"/>
                      <a:gd name="T20" fmla="*/ 207 w 190"/>
                      <a:gd name="T21" fmla="*/ 357 h 116"/>
                      <a:gd name="T22" fmla="*/ 280 w 190"/>
                      <a:gd name="T23" fmla="*/ 389 h 116"/>
                      <a:gd name="T24" fmla="*/ 382 w 190"/>
                      <a:gd name="T25" fmla="*/ 400 h 116"/>
                      <a:gd name="T26" fmla="*/ 516 w 190"/>
                      <a:gd name="T27" fmla="*/ 374 h 116"/>
                      <a:gd name="T28" fmla="*/ 592 w 190"/>
                      <a:gd name="T29" fmla="*/ 296 h 116"/>
                      <a:gd name="T30" fmla="*/ 592 w 190"/>
                      <a:gd name="T31" fmla="*/ 212 h 11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90" h="116">
                        <a:moveTo>
                          <a:pt x="186" y="59"/>
                        </a:moveTo>
                        <a:cubicBezTo>
                          <a:pt x="180" y="47"/>
                          <a:pt x="165" y="39"/>
                          <a:pt x="160" y="41"/>
                        </a:cubicBezTo>
                        <a:cubicBezTo>
                          <a:pt x="150" y="47"/>
                          <a:pt x="142" y="36"/>
                          <a:pt x="133" y="31"/>
                        </a:cubicBezTo>
                        <a:cubicBezTo>
                          <a:pt x="122" y="25"/>
                          <a:pt x="110" y="30"/>
                          <a:pt x="98" y="25"/>
                        </a:cubicBezTo>
                        <a:cubicBezTo>
                          <a:pt x="81" y="17"/>
                          <a:pt x="82" y="16"/>
                          <a:pt x="69" y="11"/>
                        </a:cubicBezTo>
                        <a:cubicBezTo>
                          <a:pt x="35" y="0"/>
                          <a:pt x="20" y="5"/>
                          <a:pt x="13" y="9"/>
                        </a:cubicBezTo>
                        <a:cubicBezTo>
                          <a:pt x="9" y="10"/>
                          <a:pt x="5" y="15"/>
                          <a:pt x="3" y="23"/>
                        </a:cubicBezTo>
                        <a:cubicBezTo>
                          <a:pt x="0" y="31"/>
                          <a:pt x="1" y="37"/>
                          <a:pt x="5" y="47"/>
                        </a:cubicBezTo>
                        <a:cubicBezTo>
                          <a:pt x="9" y="58"/>
                          <a:pt x="21" y="65"/>
                          <a:pt x="21" y="67"/>
                        </a:cubicBezTo>
                        <a:cubicBezTo>
                          <a:pt x="22" y="75"/>
                          <a:pt x="34" y="83"/>
                          <a:pt x="40" y="87"/>
                        </a:cubicBezTo>
                        <a:cubicBezTo>
                          <a:pt x="45" y="92"/>
                          <a:pt x="62" y="94"/>
                          <a:pt x="65" y="99"/>
                        </a:cubicBezTo>
                        <a:cubicBezTo>
                          <a:pt x="72" y="108"/>
                          <a:pt x="79" y="107"/>
                          <a:pt x="88" y="108"/>
                        </a:cubicBezTo>
                        <a:cubicBezTo>
                          <a:pt x="99" y="110"/>
                          <a:pt x="110" y="108"/>
                          <a:pt x="120" y="111"/>
                        </a:cubicBezTo>
                        <a:cubicBezTo>
                          <a:pt x="138" y="116"/>
                          <a:pt x="145" y="109"/>
                          <a:pt x="162" y="104"/>
                        </a:cubicBezTo>
                        <a:cubicBezTo>
                          <a:pt x="172" y="101"/>
                          <a:pt x="183" y="92"/>
                          <a:pt x="186" y="82"/>
                        </a:cubicBezTo>
                        <a:cubicBezTo>
                          <a:pt x="188" y="77"/>
                          <a:pt x="190" y="66"/>
                          <a:pt x="186" y="59"/>
                        </a:cubicBezTo>
                        <a:close/>
                      </a:path>
                    </a:pathLst>
                  </a:custGeom>
                  <a:solidFill>
                    <a:srgbClr val="EDECF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17" name="Freeform 702">
                    <a:extLst>
                      <a:ext uri="{FF2B5EF4-FFF2-40B4-BE49-F238E27FC236}">
                        <a16:creationId xmlns:a16="http://schemas.microsoft.com/office/drawing/2014/main" id="{9FB2F7BD-DC17-4C3B-82E3-DA0BB11A06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707" y="1411"/>
                    <a:ext cx="123" cy="161"/>
                  </a:xfrm>
                  <a:custGeom>
                    <a:avLst/>
                    <a:gdLst>
                      <a:gd name="T0" fmla="*/ 210 w 69"/>
                      <a:gd name="T1" fmla="*/ 112 h 85"/>
                      <a:gd name="T2" fmla="*/ 203 w 69"/>
                      <a:gd name="T3" fmla="*/ 100 h 85"/>
                      <a:gd name="T4" fmla="*/ 194 w 69"/>
                      <a:gd name="T5" fmla="*/ 89 h 85"/>
                      <a:gd name="T6" fmla="*/ 171 w 69"/>
                      <a:gd name="T7" fmla="*/ 68 h 85"/>
                      <a:gd name="T8" fmla="*/ 162 w 69"/>
                      <a:gd name="T9" fmla="*/ 57 h 85"/>
                      <a:gd name="T10" fmla="*/ 162 w 69"/>
                      <a:gd name="T11" fmla="*/ 57 h 85"/>
                      <a:gd name="T12" fmla="*/ 127 w 69"/>
                      <a:gd name="T13" fmla="*/ 47 h 85"/>
                      <a:gd name="T14" fmla="*/ 98 w 69"/>
                      <a:gd name="T15" fmla="*/ 53 h 85"/>
                      <a:gd name="T16" fmla="*/ 109 w 69"/>
                      <a:gd name="T17" fmla="*/ 57 h 85"/>
                      <a:gd name="T18" fmla="*/ 125 w 69"/>
                      <a:gd name="T19" fmla="*/ 61 h 85"/>
                      <a:gd name="T20" fmla="*/ 118 w 69"/>
                      <a:gd name="T21" fmla="*/ 93 h 85"/>
                      <a:gd name="T22" fmla="*/ 89 w 69"/>
                      <a:gd name="T23" fmla="*/ 140 h 85"/>
                      <a:gd name="T24" fmla="*/ 89 w 69"/>
                      <a:gd name="T25" fmla="*/ 140 h 85"/>
                      <a:gd name="T26" fmla="*/ 21 w 69"/>
                      <a:gd name="T27" fmla="*/ 273 h 85"/>
                      <a:gd name="T28" fmla="*/ 16 w 69"/>
                      <a:gd name="T29" fmla="*/ 297 h 85"/>
                      <a:gd name="T30" fmla="*/ 12 w 69"/>
                      <a:gd name="T31" fmla="*/ 301 h 85"/>
                      <a:gd name="T32" fmla="*/ 73 w 69"/>
                      <a:gd name="T33" fmla="*/ 297 h 85"/>
                      <a:gd name="T34" fmla="*/ 73 w 69"/>
                      <a:gd name="T35" fmla="*/ 273 h 85"/>
                      <a:gd name="T36" fmla="*/ 109 w 69"/>
                      <a:gd name="T37" fmla="*/ 176 h 85"/>
                      <a:gd name="T38" fmla="*/ 109 w 69"/>
                      <a:gd name="T39" fmla="*/ 172 h 85"/>
                      <a:gd name="T40" fmla="*/ 153 w 69"/>
                      <a:gd name="T41" fmla="*/ 100 h 85"/>
                      <a:gd name="T42" fmla="*/ 153 w 69"/>
                      <a:gd name="T43" fmla="*/ 89 h 85"/>
                      <a:gd name="T44" fmla="*/ 178 w 69"/>
                      <a:gd name="T45" fmla="*/ 112 h 85"/>
                      <a:gd name="T46" fmla="*/ 216 w 69"/>
                      <a:gd name="T47" fmla="*/ 157 h 85"/>
                      <a:gd name="T48" fmla="*/ 210 w 69"/>
                      <a:gd name="T49" fmla="*/ 112 h 85"/>
                      <a:gd name="T50" fmla="*/ 86 w 69"/>
                      <a:gd name="T51" fmla="*/ 47 h 85"/>
                      <a:gd name="T52" fmla="*/ 41 w 69"/>
                      <a:gd name="T53" fmla="*/ 11 h 85"/>
                      <a:gd name="T54" fmla="*/ 0 w 69"/>
                      <a:gd name="T55" fmla="*/ 0 h 85"/>
                      <a:gd name="T56" fmla="*/ 61 w 69"/>
                      <a:gd name="T57" fmla="*/ 32 h 85"/>
                      <a:gd name="T58" fmla="*/ 86 w 69"/>
                      <a:gd name="T59" fmla="*/ 47 h 85"/>
                      <a:gd name="T60" fmla="*/ 162 w 69"/>
                      <a:gd name="T61" fmla="*/ 254 h 85"/>
                      <a:gd name="T62" fmla="*/ 166 w 69"/>
                      <a:gd name="T63" fmla="*/ 254 h 85"/>
                      <a:gd name="T64" fmla="*/ 162 w 69"/>
                      <a:gd name="T65" fmla="*/ 254 h 85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69" h="85">
                        <a:moveTo>
                          <a:pt x="66" y="31"/>
                        </a:moveTo>
                        <a:cubicBezTo>
                          <a:pt x="66" y="30"/>
                          <a:pt x="65" y="29"/>
                          <a:pt x="64" y="28"/>
                        </a:cubicBezTo>
                        <a:cubicBezTo>
                          <a:pt x="63" y="27"/>
                          <a:pt x="62" y="26"/>
                          <a:pt x="61" y="25"/>
                        </a:cubicBezTo>
                        <a:cubicBezTo>
                          <a:pt x="58" y="23"/>
                          <a:pt x="56" y="21"/>
                          <a:pt x="54" y="19"/>
                        </a:cubicBezTo>
                        <a:cubicBezTo>
                          <a:pt x="53" y="18"/>
                          <a:pt x="52" y="17"/>
                          <a:pt x="51" y="16"/>
                        </a:cubicBezTo>
                        <a:cubicBezTo>
                          <a:pt x="51" y="16"/>
                          <a:pt x="51" y="16"/>
                          <a:pt x="51" y="16"/>
                        </a:cubicBezTo>
                        <a:cubicBezTo>
                          <a:pt x="47" y="13"/>
                          <a:pt x="42" y="12"/>
                          <a:pt x="40" y="13"/>
                        </a:cubicBezTo>
                        <a:cubicBezTo>
                          <a:pt x="37" y="15"/>
                          <a:pt x="34" y="15"/>
                          <a:pt x="31" y="15"/>
                        </a:cubicBezTo>
                        <a:cubicBezTo>
                          <a:pt x="32" y="15"/>
                          <a:pt x="33" y="15"/>
                          <a:pt x="34" y="16"/>
                        </a:cubicBezTo>
                        <a:cubicBezTo>
                          <a:pt x="36" y="16"/>
                          <a:pt x="38" y="17"/>
                          <a:pt x="39" y="17"/>
                        </a:cubicBezTo>
                        <a:cubicBezTo>
                          <a:pt x="39" y="20"/>
                          <a:pt x="38" y="23"/>
                          <a:pt x="37" y="26"/>
                        </a:cubicBezTo>
                        <a:cubicBezTo>
                          <a:pt x="35" y="34"/>
                          <a:pt x="32" y="37"/>
                          <a:pt x="28" y="39"/>
                        </a:cubicBezTo>
                        <a:cubicBezTo>
                          <a:pt x="28" y="39"/>
                          <a:pt x="28" y="39"/>
                          <a:pt x="28" y="39"/>
                        </a:cubicBezTo>
                        <a:cubicBezTo>
                          <a:pt x="13" y="44"/>
                          <a:pt x="7" y="61"/>
                          <a:pt x="7" y="76"/>
                        </a:cubicBezTo>
                        <a:cubicBezTo>
                          <a:pt x="7" y="79"/>
                          <a:pt x="7" y="82"/>
                          <a:pt x="5" y="83"/>
                        </a:cubicBezTo>
                        <a:cubicBezTo>
                          <a:pt x="5" y="83"/>
                          <a:pt x="4" y="84"/>
                          <a:pt x="4" y="84"/>
                        </a:cubicBezTo>
                        <a:cubicBezTo>
                          <a:pt x="11" y="85"/>
                          <a:pt x="17" y="85"/>
                          <a:pt x="23" y="83"/>
                        </a:cubicBezTo>
                        <a:cubicBezTo>
                          <a:pt x="23" y="81"/>
                          <a:pt x="23" y="78"/>
                          <a:pt x="23" y="76"/>
                        </a:cubicBezTo>
                        <a:cubicBezTo>
                          <a:pt x="23" y="65"/>
                          <a:pt x="27" y="51"/>
                          <a:pt x="34" y="49"/>
                        </a:cubicBezTo>
                        <a:cubicBezTo>
                          <a:pt x="34" y="48"/>
                          <a:pt x="34" y="48"/>
                          <a:pt x="34" y="48"/>
                        </a:cubicBezTo>
                        <a:cubicBezTo>
                          <a:pt x="44" y="45"/>
                          <a:pt x="46" y="36"/>
                          <a:pt x="48" y="28"/>
                        </a:cubicBezTo>
                        <a:cubicBezTo>
                          <a:pt x="48" y="27"/>
                          <a:pt x="48" y="26"/>
                          <a:pt x="48" y="25"/>
                        </a:cubicBezTo>
                        <a:cubicBezTo>
                          <a:pt x="51" y="27"/>
                          <a:pt x="53" y="29"/>
                          <a:pt x="56" y="31"/>
                        </a:cubicBezTo>
                        <a:cubicBezTo>
                          <a:pt x="60" y="35"/>
                          <a:pt x="65" y="39"/>
                          <a:pt x="68" y="44"/>
                        </a:cubicBezTo>
                        <a:cubicBezTo>
                          <a:pt x="69" y="40"/>
                          <a:pt x="68" y="35"/>
                          <a:pt x="66" y="31"/>
                        </a:cubicBezTo>
                        <a:close/>
                        <a:moveTo>
                          <a:pt x="27" y="13"/>
                        </a:moveTo>
                        <a:cubicBezTo>
                          <a:pt x="22" y="11"/>
                          <a:pt x="18" y="6"/>
                          <a:pt x="13" y="3"/>
                        </a:cubicBezTo>
                        <a:cubicBezTo>
                          <a:pt x="9" y="1"/>
                          <a:pt x="5" y="0"/>
                          <a:pt x="0" y="0"/>
                        </a:cubicBezTo>
                        <a:cubicBezTo>
                          <a:pt x="7" y="2"/>
                          <a:pt x="14" y="5"/>
                          <a:pt x="19" y="9"/>
                        </a:cubicBezTo>
                        <a:cubicBezTo>
                          <a:pt x="22" y="11"/>
                          <a:pt x="25" y="12"/>
                          <a:pt x="27" y="13"/>
                        </a:cubicBezTo>
                        <a:close/>
                        <a:moveTo>
                          <a:pt x="51" y="71"/>
                        </a:moveTo>
                        <a:cubicBezTo>
                          <a:pt x="51" y="71"/>
                          <a:pt x="52" y="71"/>
                          <a:pt x="52" y="71"/>
                        </a:cubicBezTo>
                        <a:cubicBezTo>
                          <a:pt x="51" y="71"/>
                          <a:pt x="51" y="71"/>
                          <a:pt x="51" y="71"/>
                        </a:cubicBezTo>
                        <a:close/>
                      </a:path>
                    </a:pathLst>
                  </a:custGeom>
                  <a:solidFill>
                    <a:srgbClr val="F2A88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18" name="Freeform 703">
                    <a:extLst>
                      <a:ext uri="{FF2B5EF4-FFF2-40B4-BE49-F238E27FC236}">
                        <a16:creationId xmlns:a16="http://schemas.microsoft.com/office/drawing/2014/main" id="{370CC63D-1C37-4FCC-A711-8460190A33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56" y="1466"/>
                    <a:ext cx="212" cy="97"/>
                  </a:xfrm>
                  <a:custGeom>
                    <a:avLst/>
                    <a:gdLst>
                      <a:gd name="T0" fmla="*/ 194 w 119"/>
                      <a:gd name="T1" fmla="*/ 11 h 51"/>
                      <a:gd name="T2" fmla="*/ 178 w 119"/>
                      <a:gd name="T3" fmla="*/ 32 h 51"/>
                      <a:gd name="T4" fmla="*/ 171 w 119"/>
                      <a:gd name="T5" fmla="*/ 65 h 51"/>
                      <a:gd name="T6" fmla="*/ 146 w 119"/>
                      <a:gd name="T7" fmla="*/ 141 h 51"/>
                      <a:gd name="T8" fmla="*/ 118 w 119"/>
                      <a:gd name="T9" fmla="*/ 105 h 51"/>
                      <a:gd name="T10" fmla="*/ 86 w 119"/>
                      <a:gd name="T11" fmla="*/ 87 h 51"/>
                      <a:gd name="T12" fmla="*/ 52 w 119"/>
                      <a:gd name="T13" fmla="*/ 93 h 51"/>
                      <a:gd name="T14" fmla="*/ 4 w 119"/>
                      <a:gd name="T15" fmla="*/ 80 h 51"/>
                      <a:gd name="T16" fmla="*/ 93 w 119"/>
                      <a:gd name="T17" fmla="*/ 129 h 51"/>
                      <a:gd name="T18" fmla="*/ 114 w 119"/>
                      <a:gd name="T19" fmla="*/ 156 h 51"/>
                      <a:gd name="T20" fmla="*/ 155 w 119"/>
                      <a:gd name="T21" fmla="*/ 165 h 51"/>
                      <a:gd name="T22" fmla="*/ 276 w 119"/>
                      <a:gd name="T23" fmla="*/ 181 h 51"/>
                      <a:gd name="T24" fmla="*/ 378 w 119"/>
                      <a:gd name="T25" fmla="*/ 152 h 51"/>
                      <a:gd name="T26" fmla="*/ 346 w 119"/>
                      <a:gd name="T27" fmla="*/ 127 h 51"/>
                      <a:gd name="T28" fmla="*/ 330 w 119"/>
                      <a:gd name="T29" fmla="*/ 108 h 51"/>
                      <a:gd name="T30" fmla="*/ 317 w 119"/>
                      <a:gd name="T31" fmla="*/ 152 h 51"/>
                      <a:gd name="T32" fmla="*/ 285 w 119"/>
                      <a:gd name="T33" fmla="*/ 164 h 51"/>
                      <a:gd name="T34" fmla="*/ 200 w 119"/>
                      <a:gd name="T35" fmla="*/ 145 h 51"/>
                      <a:gd name="T36" fmla="*/ 187 w 119"/>
                      <a:gd name="T37" fmla="*/ 112 h 51"/>
                      <a:gd name="T38" fmla="*/ 200 w 119"/>
                      <a:gd name="T39" fmla="*/ 25 h 51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0" t="0" r="r" b="b"/>
                    <a:pathLst>
                      <a:path w="119" h="51">
                        <a:moveTo>
                          <a:pt x="61" y="3"/>
                        </a:moveTo>
                        <a:cubicBezTo>
                          <a:pt x="55" y="0"/>
                          <a:pt x="56" y="4"/>
                          <a:pt x="56" y="9"/>
                        </a:cubicBezTo>
                        <a:cubicBezTo>
                          <a:pt x="56" y="13"/>
                          <a:pt x="55" y="15"/>
                          <a:pt x="54" y="18"/>
                        </a:cubicBezTo>
                        <a:cubicBezTo>
                          <a:pt x="52" y="24"/>
                          <a:pt x="56" y="40"/>
                          <a:pt x="46" y="39"/>
                        </a:cubicBezTo>
                        <a:cubicBezTo>
                          <a:pt x="39" y="38"/>
                          <a:pt x="39" y="34"/>
                          <a:pt x="37" y="29"/>
                        </a:cubicBezTo>
                        <a:cubicBezTo>
                          <a:pt x="35" y="23"/>
                          <a:pt x="33" y="24"/>
                          <a:pt x="27" y="24"/>
                        </a:cubicBezTo>
                        <a:cubicBezTo>
                          <a:pt x="24" y="25"/>
                          <a:pt x="20" y="26"/>
                          <a:pt x="16" y="26"/>
                        </a:cubicBezTo>
                        <a:cubicBezTo>
                          <a:pt x="11" y="25"/>
                          <a:pt x="6" y="22"/>
                          <a:pt x="1" y="22"/>
                        </a:cubicBezTo>
                        <a:cubicBezTo>
                          <a:pt x="0" y="28"/>
                          <a:pt x="24" y="33"/>
                          <a:pt x="29" y="36"/>
                        </a:cubicBezTo>
                        <a:cubicBezTo>
                          <a:pt x="32" y="38"/>
                          <a:pt x="33" y="41"/>
                          <a:pt x="36" y="43"/>
                        </a:cubicBezTo>
                        <a:cubicBezTo>
                          <a:pt x="39" y="46"/>
                          <a:pt x="45" y="46"/>
                          <a:pt x="49" y="46"/>
                        </a:cubicBezTo>
                        <a:cubicBezTo>
                          <a:pt x="62" y="46"/>
                          <a:pt x="74" y="48"/>
                          <a:pt x="87" y="50"/>
                        </a:cubicBezTo>
                        <a:cubicBezTo>
                          <a:pt x="99" y="51"/>
                          <a:pt x="108" y="48"/>
                          <a:pt x="119" y="42"/>
                        </a:cubicBezTo>
                        <a:cubicBezTo>
                          <a:pt x="114" y="41"/>
                          <a:pt x="111" y="40"/>
                          <a:pt x="109" y="35"/>
                        </a:cubicBezTo>
                        <a:cubicBezTo>
                          <a:pt x="108" y="33"/>
                          <a:pt x="107" y="26"/>
                          <a:pt x="104" y="30"/>
                        </a:cubicBezTo>
                        <a:cubicBezTo>
                          <a:pt x="101" y="34"/>
                          <a:pt x="106" y="39"/>
                          <a:pt x="100" y="42"/>
                        </a:cubicBezTo>
                        <a:cubicBezTo>
                          <a:pt x="97" y="44"/>
                          <a:pt x="93" y="45"/>
                          <a:pt x="90" y="45"/>
                        </a:cubicBezTo>
                        <a:cubicBezTo>
                          <a:pt x="83" y="45"/>
                          <a:pt x="69" y="44"/>
                          <a:pt x="63" y="40"/>
                        </a:cubicBezTo>
                        <a:cubicBezTo>
                          <a:pt x="59" y="38"/>
                          <a:pt x="59" y="35"/>
                          <a:pt x="59" y="31"/>
                        </a:cubicBezTo>
                        <a:cubicBezTo>
                          <a:pt x="60" y="23"/>
                          <a:pt x="61" y="15"/>
                          <a:pt x="63" y="7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19" name="Freeform 704">
                    <a:extLst>
                      <a:ext uri="{FF2B5EF4-FFF2-40B4-BE49-F238E27FC236}">
                        <a16:creationId xmlns:a16="http://schemas.microsoft.com/office/drawing/2014/main" id="{A670B4E2-B4B9-4F49-8D44-8A95F51AC5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38" y="1464"/>
                    <a:ext cx="110" cy="72"/>
                  </a:xfrm>
                  <a:custGeom>
                    <a:avLst/>
                    <a:gdLst>
                      <a:gd name="T0" fmla="*/ 0 w 62"/>
                      <a:gd name="T1" fmla="*/ 25 h 38"/>
                      <a:gd name="T2" fmla="*/ 41 w 62"/>
                      <a:gd name="T3" fmla="*/ 0 h 38"/>
                      <a:gd name="T4" fmla="*/ 73 w 62"/>
                      <a:gd name="T5" fmla="*/ 21 h 38"/>
                      <a:gd name="T6" fmla="*/ 94 w 62"/>
                      <a:gd name="T7" fmla="*/ 61 h 38"/>
                      <a:gd name="T8" fmla="*/ 126 w 62"/>
                      <a:gd name="T9" fmla="*/ 61 h 38"/>
                      <a:gd name="T10" fmla="*/ 154 w 62"/>
                      <a:gd name="T11" fmla="*/ 80 h 38"/>
                      <a:gd name="T12" fmla="*/ 174 w 62"/>
                      <a:gd name="T13" fmla="*/ 125 h 38"/>
                      <a:gd name="T14" fmla="*/ 188 w 62"/>
                      <a:gd name="T15" fmla="*/ 89 h 38"/>
                      <a:gd name="T16" fmla="*/ 195 w 62"/>
                      <a:gd name="T17" fmla="*/ 51 h 3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2" h="38">
                        <a:moveTo>
                          <a:pt x="0" y="7"/>
                        </a:moveTo>
                        <a:cubicBezTo>
                          <a:pt x="5" y="7"/>
                          <a:pt x="8" y="1"/>
                          <a:pt x="13" y="0"/>
                        </a:cubicBezTo>
                        <a:cubicBezTo>
                          <a:pt x="18" y="0"/>
                          <a:pt x="20" y="2"/>
                          <a:pt x="23" y="6"/>
                        </a:cubicBezTo>
                        <a:cubicBezTo>
                          <a:pt x="25" y="9"/>
                          <a:pt x="27" y="13"/>
                          <a:pt x="30" y="17"/>
                        </a:cubicBezTo>
                        <a:cubicBezTo>
                          <a:pt x="34" y="21"/>
                          <a:pt x="34" y="19"/>
                          <a:pt x="40" y="17"/>
                        </a:cubicBezTo>
                        <a:cubicBezTo>
                          <a:pt x="44" y="17"/>
                          <a:pt x="47" y="18"/>
                          <a:pt x="49" y="22"/>
                        </a:cubicBezTo>
                        <a:cubicBezTo>
                          <a:pt x="51" y="25"/>
                          <a:pt x="52" y="34"/>
                          <a:pt x="55" y="35"/>
                        </a:cubicBezTo>
                        <a:cubicBezTo>
                          <a:pt x="62" y="38"/>
                          <a:pt x="61" y="29"/>
                          <a:pt x="60" y="25"/>
                        </a:cubicBezTo>
                        <a:cubicBezTo>
                          <a:pt x="60" y="21"/>
                          <a:pt x="59" y="18"/>
                          <a:pt x="62" y="1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20" name="Freeform 705">
                    <a:extLst>
                      <a:ext uri="{FF2B5EF4-FFF2-40B4-BE49-F238E27FC236}">
                        <a16:creationId xmlns:a16="http://schemas.microsoft.com/office/drawing/2014/main" id="{E351A99D-A2B3-40BE-AF22-C917C046CD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3" y="1358"/>
                    <a:ext cx="339" cy="220"/>
                  </a:xfrm>
                  <a:custGeom>
                    <a:avLst/>
                    <a:gdLst>
                      <a:gd name="T0" fmla="*/ 592 w 190"/>
                      <a:gd name="T1" fmla="*/ 212 h 116"/>
                      <a:gd name="T2" fmla="*/ 509 w 190"/>
                      <a:gd name="T3" fmla="*/ 148 h 116"/>
                      <a:gd name="T4" fmla="*/ 423 w 190"/>
                      <a:gd name="T5" fmla="*/ 112 h 116"/>
                      <a:gd name="T6" fmla="*/ 312 w 190"/>
                      <a:gd name="T7" fmla="*/ 89 h 116"/>
                      <a:gd name="T8" fmla="*/ 219 w 190"/>
                      <a:gd name="T9" fmla="*/ 40 h 116"/>
                      <a:gd name="T10" fmla="*/ 41 w 190"/>
                      <a:gd name="T11" fmla="*/ 32 h 116"/>
                      <a:gd name="T12" fmla="*/ 9 w 190"/>
                      <a:gd name="T13" fmla="*/ 83 h 116"/>
                      <a:gd name="T14" fmla="*/ 16 w 190"/>
                      <a:gd name="T15" fmla="*/ 169 h 116"/>
                      <a:gd name="T16" fmla="*/ 66 w 190"/>
                      <a:gd name="T17" fmla="*/ 241 h 116"/>
                      <a:gd name="T18" fmla="*/ 127 w 190"/>
                      <a:gd name="T19" fmla="*/ 313 h 116"/>
                      <a:gd name="T20" fmla="*/ 207 w 190"/>
                      <a:gd name="T21" fmla="*/ 357 h 116"/>
                      <a:gd name="T22" fmla="*/ 280 w 190"/>
                      <a:gd name="T23" fmla="*/ 389 h 116"/>
                      <a:gd name="T24" fmla="*/ 382 w 190"/>
                      <a:gd name="T25" fmla="*/ 400 h 116"/>
                      <a:gd name="T26" fmla="*/ 516 w 190"/>
                      <a:gd name="T27" fmla="*/ 374 h 116"/>
                      <a:gd name="T28" fmla="*/ 592 w 190"/>
                      <a:gd name="T29" fmla="*/ 296 h 116"/>
                      <a:gd name="T30" fmla="*/ 592 w 190"/>
                      <a:gd name="T31" fmla="*/ 212 h 11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90" h="116">
                        <a:moveTo>
                          <a:pt x="186" y="59"/>
                        </a:moveTo>
                        <a:cubicBezTo>
                          <a:pt x="180" y="47"/>
                          <a:pt x="165" y="39"/>
                          <a:pt x="160" y="41"/>
                        </a:cubicBezTo>
                        <a:cubicBezTo>
                          <a:pt x="150" y="47"/>
                          <a:pt x="142" y="36"/>
                          <a:pt x="133" y="31"/>
                        </a:cubicBezTo>
                        <a:cubicBezTo>
                          <a:pt x="122" y="25"/>
                          <a:pt x="110" y="30"/>
                          <a:pt x="98" y="25"/>
                        </a:cubicBezTo>
                        <a:cubicBezTo>
                          <a:pt x="81" y="17"/>
                          <a:pt x="82" y="16"/>
                          <a:pt x="69" y="11"/>
                        </a:cubicBezTo>
                        <a:cubicBezTo>
                          <a:pt x="35" y="0"/>
                          <a:pt x="20" y="5"/>
                          <a:pt x="13" y="9"/>
                        </a:cubicBezTo>
                        <a:cubicBezTo>
                          <a:pt x="9" y="10"/>
                          <a:pt x="5" y="15"/>
                          <a:pt x="3" y="23"/>
                        </a:cubicBezTo>
                        <a:cubicBezTo>
                          <a:pt x="0" y="31"/>
                          <a:pt x="1" y="37"/>
                          <a:pt x="5" y="47"/>
                        </a:cubicBezTo>
                        <a:cubicBezTo>
                          <a:pt x="9" y="58"/>
                          <a:pt x="21" y="65"/>
                          <a:pt x="21" y="67"/>
                        </a:cubicBezTo>
                        <a:cubicBezTo>
                          <a:pt x="22" y="75"/>
                          <a:pt x="34" y="83"/>
                          <a:pt x="40" y="87"/>
                        </a:cubicBezTo>
                        <a:cubicBezTo>
                          <a:pt x="45" y="92"/>
                          <a:pt x="62" y="94"/>
                          <a:pt x="65" y="99"/>
                        </a:cubicBezTo>
                        <a:cubicBezTo>
                          <a:pt x="72" y="108"/>
                          <a:pt x="79" y="107"/>
                          <a:pt x="88" y="108"/>
                        </a:cubicBezTo>
                        <a:cubicBezTo>
                          <a:pt x="99" y="110"/>
                          <a:pt x="110" y="108"/>
                          <a:pt x="120" y="111"/>
                        </a:cubicBezTo>
                        <a:cubicBezTo>
                          <a:pt x="138" y="116"/>
                          <a:pt x="145" y="109"/>
                          <a:pt x="162" y="104"/>
                        </a:cubicBezTo>
                        <a:cubicBezTo>
                          <a:pt x="172" y="101"/>
                          <a:pt x="183" y="92"/>
                          <a:pt x="186" y="82"/>
                        </a:cubicBezTo>
                        <a:cubicBezTo>
                          <a:pt x="188" y="77"/>
                          <a:pt x="190" y="66"/>
                          <a:pt x="186" y="59"/>
                        </a:cubicBezTo>
                        <a:close/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21" name="Freeform 706">
                    <a:extLst>
                      <a:ext uri="{FF2B5EF4-FFF2-40B4-BE49-F238E27FC236}">
                        <a16:creationId xmlns:a16="http://schemas.microsoft.com/office/drawing/2014/main" id="{7038EDF6-D1B7-411F-BD2D-383111E037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7" y="1359"/>
                    <a:ext cx="341" cy="213"/>
                  </a:xfrm>
                  <a:custGeom>
                    <a:avLst/>
                    <a:gdLst>
                      <a:gd name="T0" fmla="*/ 12 w 191"/>
                      <a:gd name="T1" fmla="*/ 217 h 112"/>
                      <a:gd name="T2" fmla="*/ 64 w 191"/>
                      <a:gd name="T3" fmla="*/ 164 h 112"/>
                      <a:gd name="T4" fmla="*/ 125 w 191"/>
                      <a:gd name="T5" fmla="*/ 120 h 112"/>
                      <a:gd name="T6" fmla="*/ 200 w 191"/>
                      <a:gd name="T7" fmla="*/ 108 h 112"/>
                      <a:gd name="T8" fmla="*/ 293 w 191"/>
                      <a:gd name="T9" fmla="*/ 87 h 112"/>
                      <a:gd name="T10" fmla="*/ 389 w 191"/>
                      <a:gd name="T11" fmla="*/ 36 h 112"/>
                      <a:gd name="T12" fmla="*/ 487 w 191"/>
                      <a:gd name="T13" fmla="*/ 36 h 112"/>
                      <a:gd name="T14" fmla="*/ 564 w 191"/>
                      <a:gd name="T15" fmla="*/ 29 h 112"/>
                      <a:gd name="T16" fmla="*/ 600 w 191"/>
                      <a:gd name="T17" fmla="*/ 80 h 112"/>
                      <a:gd name="T18" fmla="*/ 589 w 191"/>
                      <a:gd name="T19" fmla="*/ 165 h 112"/>
                      <a:gd name="T20" fmla="*/ 555 w 191"/>
                      <a:gd name="T21" fmla="*/ 245 h 112"/>
                      <a:gd name="T22" fmla="*/ 482 w 191"/>
                      <a:gd name="T23" fmla="*/ 321 h 112"/>
                      <a:gd name="T24" fmla="*/ 398 w 191"/>
                      <a:gd name="T25" fmla="*/ 354 h 112"/>
                      <a:gd name="T26" fmla="*/ 312 w 191"/>
                      <a:gd name="T27" fmla="*/ 373 h 112"/>
                      <a:gd name="T28" fmla="*/ 220 w 191"/>
                      <a:gd name="T29" fmla="*/ 384 h 112"/>
                      <a:gd name="T30" fmla="*/ 80 w 191"/>
                      <a:gd name="T31" fmla="*/ 386 h 112"/>
                      <a:gd name="T32" fmla="*/ 16 w 191"/>
                      <a:gd name="T33" fmla="*/ 293 h 112"/>
                      <a:gd name="T34" fmla="*/ 12 w 191"/>
                      <a:gd name="T35" fmla="*/ 217 h 112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191" h="112">
                        <a:moveTo>
                          <a:pt x="4" y="60"/>
                        </a:moveTo>
                        <a:cubicBezTo>
                          <a:pt x="7" y="54"/>
                          <a:pt x="15" y="49"/>
                          <a:pt x="20" y="45"/>
                        </a:cubicBezTo>
                        <a:cubicBezTo>
                          <a:pt x="23" y="43"/>
                          <a:pt x="30" y="36"/>
                          <a:pt x="39" y="33"/>
                        </a:cubicBezTo>
                        <a:cubicBezTo>
                          <a:pt x="46" y="31"/>
                          <a:pt x="59" y="32"/>
                          <a:pt x="63" y="30"/>
                        </a:cubicBezTo>
                        <a:cubicBezTo>
                          <a:pt x="74" y="23"/>
                          <a:pt x="81" y="29"/>
                          <a:pt x="92" y="24"/>
                        </a:cubicBezTo>
                        <a:cubicBezTo>
                          <a:pt x="110" y="16"/>
                          <a:pt x="108" y="15"/>
                          <a:pt x="122" y="10"/>
                        </a:cubicBezTo>
                        <a:cubicBezTo>
                          <a:pt x="134" y="6"/>
                          <a:pt x="145" y="11"/>
                          <a:pt x="153" y="10"/>
                        </a:cubicBezTo>
                        <a:cubicBezTo>
                          <a:pt x="160" y="0"/>
                          <a:pt x="173" y="5"/>
                          <a:pt x="177" y="8"/>
                        </a:cubicBezTo>
                        <a:cubicBezTo>
                          <a:pt x="182" y="9"/>
                          <a:pt x="185" y="14"/>
                          <a:pt x="188" y="22"/>
                        </a:cubicBezTo>
                        <a:cubicBezTo>
                          <a:pt x="191" y="30"/>
                          <a:pt x="189" y="36"/>
                          <a:pt x="185" y="46"/>
                        </a:cubicBezTo>
                        <a:cubicBezTo>
                          <a:pt x="181" y="57"/>
                          <a:pt x="174" y="66"/>
                          <a:pt x="174" y="68"/>
                        </a:cubicBezTo>
                        <a:cubicBezTo>
                          <a:pt x="173" y="76"/>
                          <a:pt x="157" y="85"/>
                          <a:pt x="151" y="89"/>
                        </a:cubicBezTo>
                        <a:cubicBezTo>
                          <a:pt x="146" y="94"/>
                          <a:pt x="129" y="93"/>
                          <a:pt x="125" y="98"/>
                        </a:cubicBezTo>
                        <a:cubicBezTo>
                          <a:pt x="118" y="107"/>
                          <a:pt x="107" y="101"/>
                          <a:pt x="98" y="103"/>
                        </a:cubicBezTo>
                        <a:cubicBezTo>
                          <a:pt x="88" y="104"/>
                          <a:pt x="79" y="103"/>
                          <a:pt x="69" y="106"/>
                        </a:cubicBezTo>
                        <a:cubicBezTo>
                          <a:pt x="52" y="111"/>
                          <a:pt x="42" y="112"/>
                          <a:pt x="25" y="107"/>
                        </a:cubicBezTo>
                        <a:cubicBezTo>
                          <a:pt x="15" y="104"/>
                          <a:pt x="8" y="91"/>
                          <a:pt x="5" y="81"/>
                        </a:cubicBezTo>
                        <a:cubicBezTo>
                          <a:pt x="3" y="76"/>
                          <a:pt x="0" y="67"/>
                          <a:pt x="4" y="60"/>
                        </a:cubicBezTo>
                        <a:close/>
                      </a:path>
                    </a:pathLst>
                  </a:custGeom>
                  <a:solidFill>
                    <a:srgbClr val="EDECF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22" name="Freeform 707">
                    <a:extLst>
                      <a:ext uri="{FF2B5EF4-FFF2-40B4-BE49-F238E27FC236}">
                        <a16:creationId xmlns:a16="http://schemas.microsoft.com/office/drawing/2014/main" id="{70DC80AA-3FF9-49AA-A8C1-E6F2D9056E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41" y="1418"/>
                    <a:ext cx="110" cy="151"/>
                  </a:xfrm>
                  <a:custGeom>
                    <a:avLst/>
                    <a:gdLst>
                      <a:gd name="T0" fmla="*/ 110 w 62"/>
                      <a:gd name="T1" fmla="*/ 161 h 79"/>
                      <a:gd name="T2" fmla="*/ 110 w 62"/>
                      <a:gd name="T3" fmla="*/ 164 h 79"/>
                      <a:gd name="T4" fmla="*/ 145 w 62"/>
                      <a:gd name="T5" fmla="*/ 264 h 79"/>
                      <a:gd name="T6" fmla="*/ 145 w 62"/>
                      <a:gd name="T7" fmla="*/ 289 h 79"/>
                      <a:gd name="T8" fmla="*/ 195 w 62"/>
                      <a:gd name="T9" fmla="*/ 277 h 79"/>
                      <a:gd name="T10" fmla="*/ 192 w 62"/>
                      <a:gd name="T11" fmla="*/ 264 h 79"/>
                      <a:gd name="T12" fmla="*/ 130 w 62"/>
                      <a:gd name="T13" fmla="*/ 128 h 79"/>
                      <a:gd name="T14" fmla="*/ 130 w 62"/>
                      <a:gd name="T15" fmla="*/ 128 h 79"/>
                      <a:gd name="T16" fmla="*/ 101 w 62"/>
                      <a:gd name="T17" fmla="*/ 80 h 79"/>
                      <a:gd name="T18" fmla="*/ 90 w 62"/>
                      <a:gd name="T19" fmla="*/ 48 h 79"/>
                      <a:gd name="T20" fmla="*/ 170 w 62"/>
                      <a:gd name="T21" fmla="*/ 0 h 79"/>
                      <a:gd name="T22" fmla="*/ 119 w 62"/>
                      <a:gd name="T23" fmla="*/ 8 h 79"/>
                      <a:gd name="T24" fmla="*/ 106 w 62"/>
                      <a:gd name="T25" fmla="*/ 11 h 79"/>
                      <a:gd name="T26" fmla="*/ 57 w 62"/>
                      <a:gd name="T27" fmla="*/ 52 h 79"/>
                      <a:gd name="T28" fmla="*/ 7 w 62"/>
                      <a:gd name="T29" fmla="*/ 105 h 79"/>
                      <a:gd name="T30" fmla="*/ 0 w 62"/>
                      <a:gd name="T31" fmla="*/ 149 h 79"/>
                      <a:gd name="T32" fmla="*/ 41 w 62"/>
                      <a:gd name="T33" fmla="*/ 99 h 79"/>
                      <a:gd name="T34" fmla="*/ 62 w 62"/>
                      <a:gd name="T35" fmla="*/ 76 h 79"/>
                      <a:gd name="T36" fmla="*/ 66 w 62"/>
                      <a:gd name="T37" fmla="*/ 88 h 79"/>
                      <a:gd name="T38" fmla="*/ 110 w 62"/>
                      <a:gd name="T39" fmla="*/ 161 h 79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0" t="0" r="r" b="b"/>
                    <a:pathLst>
                      <a:path w="62" h="79">
                        <a:moveTo>
                          <a:pt x="35" y="44"/>
                        </a:moveTo>
                        <a:cubicBezTo>
                          <a:pt x="35" y="45"/>
                          <a:pt x="35" y="45"/>
                          <a:pt x="35" y="45"/>
                        </a:cubicBezTo>
                        <a:cubicBezTo>
                          <a:pt x="41" y="47"/>
                          <a:pt x="46" y="61"/>
                          <a:pt x="46" y="72"/>
                        </a:cubicBezTo>
                        <a:cubicBezTo>
                          <a:pt x="46" y="74"/>
                          <a:pt x="46" y="77"/>
                          <a:pt x="46" y="79"/>
                        </a:cubicBezTo>
                        <a:cubicBezTo>
                          <a:pt x="51" y="79"/>
                          <a:pt x="56" y="78"/>
                          <a:pt x="62" y="76"/>
                        </a:cubicBezTo>
                        <a:cubicBezTo>
                          <a:pt x="62" y="75"/>
                          <a:pt x="61" y="73"/>
                          <a:pt x="61" y="72"/>
                        </a:cubicBezTo>
                        <a:cubicBezTo>
                          <a:pt x="61" y="57"/>
                          <a:pt x="55" y="40"/>
                          <a:pt x="41" y="35"/>
                        </a:cubicBezTo>
                        <a:cubicBezTo>
                          <a:pt x="41" y="35"/>
                          <a:pt x="41" y="35"/>
                          <a:pt x="41" y="35"/>
                        </a:cubicBezTo>
                        <a:cubicBezTo>
                          <a:pt x="36" y="33"/>
                          <a:pt x="33" y="30"/>
                          <a:pt x="32" y="22"/>
                        </a:cubicBezTo>
                        <a:cubicBezTo>
                          <a:pt x="31" y="19"/>
                          <a:pt x="30" y="16"/>
                          <a:pt x="29" y="13"/>
                        </a:cubicBezTo>
                        <a:cubicBezTo>
                          <a:pt x="34" y="11"/>
                          <a:pt x="49" y="3"/>
                          <a:pt x="54" y="0"/>
                        </a:cubicBezTo>
                        <a:cubicBezTo>
                          <a:pt x="49" y="0"/>
                          <a:pt x="42" y="1"/>
                          <a:pt x="38" y="2"/>
                        </a:cubicBezTo>
                        <a:cubicBezTo>
                          <a:pt x="36" y="3"/>
                          <a:pt x="35" y="3"/>
                          <a:pt x="34" y="3"/>
                        </a:cubicBezTo>
                        <a:cubicBezTo>
                          <a:pt x="26" y="7"/>
                          <a:pt x="20" y="12"/>
                          <a:pt x="18" y="14"/>
                        </a:cubicBezTo>
                        <a:cubicBezTo>
                          <a:pt x="13" y="18"/>
                          <a:pt x="5" y="23"/>
                          <a:pt x="2" y="29"/>
                        </a:cubicBezTo>
                        <a:cubicBezTo>
                          <a:pt x="0" y="33"/>
                          <a:pt x="0" y="37"/>
                          <a:pt x="0" y="41"/>
                        </a:cubicBezTo>
                        <a:cubicBezTo>
                          <a:pt x="4" y="35"/>
                          <a:pt x="8" y="31"/>
                          <a:pt x="13" y="27"/>
                        </a:cubicBezTo>
                        <a:cubicBezTo>
                          <a:pt x="16" y="25"/>
                          <a:pt x="18" y="23"/>
                          <a:pt x="20" y="21"/>
                        </a:cubicBezTo>
                        <a:cubicBezTo>
                          <a:pt x="21" y="22"/>
                          <a:pt x="21" y="23"/>
                          <a:pt x="21" y="24"/>
                        </a:cubicBezTo>
                        <a:cubicBezTo>
                          <a:pt x="23" y="32"/>
                          <a:pt x="25" y="41"/>
                          <a:pt x="35" y="44"/>
                        </a:cubicBezTo>
                        <a:close/>
                      </a:path>
                    </a:pathLst>
                  </a:custGeom>
                  <a:solidFill>
                    <a:srgbClr val="F2A88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23" name="Freeform 708">
                    <a:extLst>
                      <a:ext uri="{FF2B5EF4-FFF2-40B4-BE49-F238E27FC236}">
                        <a16:creationId xmlns:a16="http://schemas.microsoft.com/office/drawing/2014/main" id="{18DCD29F-0791-46A0-A636-CE28E4503D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7" y="1359"/>
                    <a:ext cx="341" cy="213"/>
                  </a:xfrm>
                  <a:custGeom>
                    <a:avLst/>
                    <a:gdLst>
                      <a:gd name="T0" fmla="*/ 12 w 191"/>
                      <a:gd name="T1" fmla="*/ 217 h 112"/>
                      <a:gd name="T2" fmla="*/ 64 w 191"/>
                      <a:gd name="T3" fmla="*/ 164 h 112"/>
                      <a:gd name="T4" fmla="*/ 125 w 191"/>
                      <a:gd name="T5" fmla="*/ 120 h 112"/>
                      <a:gd name="T6" fmla="*/ 200 w 191"/>
                      <a:gd name="T7" fmla="*/ 108 h 112"/>
                      <a:gd name="T8" fmla="*/ 293 w 191"/>
                      <a:gd name="T9" fmla="*/ 87 h 112"/>
                      <a:gd name="T10" fmla="*/ 389 w 191"/>
                      <a:gd name="T11" fmla="*/ 36 h 112"/>
                      <a:gd name="T12" fmla="*/ 487 w 191"/>
                      <a:gd name="T13" fmla="*/ 36 h 112"/>
                      <a:gd name="T14" fmla="*/ 564 w 191"/>
                      <a:gd name="T15" fmla="*/ 29 h 112"/>
                      <a:gd name="T16" fmla="*/ 600 w 191"/>
                      <a:gd name="T17" fmla="*/ 80 h 112"/>
                      <a:gd name="T18" fmla="*/ 589 w 191"/>
                      <a:gd name="T19" fmla="*/ 165 h 112"/>
                      <a:gd name="T20" fmla="*/ 555 w 191"/>
                      <a:gd name="T21" fmla="*/ 245 h 112"/>
                      <a:gd name="T22" fmla="*/ 482 w 191"/>
                      <a:gd name="T23" fmla="*/ 321 h 112"/>
                      <a:gd name="T24" fmla="*/ 398 w 191"/>
                      <a:gd name="T25" fmla="*/ 354 h 112"/>
                      <a:gd name="T26" fmla="*/ 312 w 191"/>
                      <a:gd name="T27" fmla="*/ 373 h 112"/>
                      <a:gd name="T28" fmla="*/ 220 w 191"/>
                      <a:gd name="T29" fmla="*/ 384 h 112"/>
                      <a:gd name="T30" fmla="*/ 80 w 191"/>
                      <a:gd name="T31" fmla="*/ 386 h 112"/>
                      <a:gd name="T32" fmla="*/ 16 w 191"/>
                      <a:gd name="T33" fmla="*/ 293 h 112"/>
                      <a:gd name="T34" fmla="*/ 12 w 191"/>
                      <a:gd name="T35" fmla="*/ 217 h 112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191" h="112">
                        <a:moveTo>
                          <a:pt x="4" y="60"/>
                        </a:moveTo>
                        <a:cubicBezTo>
                          <a:pt x="7" y="54"/>
                          <a:pt x="15" y="49"/>
                          <a:pt x="20" y="45"/>
                        </a:cubicBezTo>
                        <a:cubicBezTo>
                          <a:pt x="23" y="43"/>
                          <a:pt x="30" y="36"/>
                          <a:pt x="39" y="33"/>
                        </a:cubicBezTo>
                        <a:cubicBezTo>
                          <a:pt x="46" y="31"/>
                          <a:pt x="59" y="32"/>
                          <a:pt x="63" y="30"/>
                        </a:cubicBezTo>
                        <a:cubicBezTo>
                          <a:pt x="74" y="23"/>
                          <a:pt x="81" y="29"/>
                          <a:pt x="92" y="24"/>
                        </a:cubicBezTo>
                        <a:cubicBezTo>
                          <a:pt x="110" y="16"/>
                          <a:pt x="108" y="15"/>
                          <a:pt x="122" y="10"/>
                        </a:cubicBezTo>
                        <a:cubicBezTo>
                          <a:pt x="134" y="6"/>
                          <a:pt x="145" y="11"/>
                          <a:pt x="153" y="10"/>
                        </a:cubicBezTo>
                        <a:cubicBezTo>
                          <a:pt x="160" y="0"/>
                          <a:pt x="173" y="5"/>
                          <a:pt x="177" y="8"/>
                        </a:cubicBezTo>
                        <a:cubicBezTo>
                          <a:pt x="182" y="9"/>
                          <a:pt x="185" y="14"/>
                          <a:pt x="188" y="22"/>
                        </a:cubicBezTo>
                        <a:cubicBezTo>
                          <a:pt x="191" y="30"/>
                          <a:pt x="189" y="36"/>
                          <a:pt x="185" y="46"/>
                        </a:cubicBezTo>
                        <a:cubicBezTo>
                          <a:pt x="181" y="57"/>
                          <a:pt x="174" y="66"/>
                          <a:pt x="174" y="68"/>
                        </a:cubicBezTo>
                        <a:cubicBezTo>
                          <a:pt x="173" y="76"/>
                          <a:pt x="157" y="85"/>
                          <a:pt x="151" y="89"/>
                        </a:cubicBezTo>
                        <a:cubicBezTo>
                          <a:pt x="146" y="94"/>
                          <a:pt x="129" y="93"/>
                          <a:pt x="125" y="98"/>
                        </a:cubicBezTo>
                        <a:cubicBezTo>
                          <a:pt x="118" y="107"/>
                          <a:pt x="107" y="101"/>
                          <a:pt x="98" y="103"/>
                        </a:cubicBezTo>
                        <a:cubicBezTo>
                          <a:pt x="88" y="104"/>
                          <a:pt x="79" y="103"/>
                          <a:pt x="69" y="106"/>
                        </a:cubicBezTo>
                        <a:cubicBezTo>
                          <a:pt x="52" y="111"/>
                          <a:pt x="42" y="112"/>
                          <a:pt x="25" y="107"/>
                        </a:cubicBezTo>
                        <a:cubicBezTo>
                          <a:pt x="15" y="104"/>
                          <a:pt x="8" y="91"/>
                          <a:pt x="5" y="81"/>
                        </a:cubicBezTo>
                        <a:cubicBezTo>
                          <a:pt x="3" y="76"/>
                          <a:pt x="0" y="67"/>
                          <a:pt x="4" y="60"/>
                        </a:cubicBezTo>
                        <a:close/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24" name="Freeform 709">
                    <a:extLst>
                      <a:ext uri="{FF2B5EF4-FFF2-40B4-BE49-F238E27FC236}">
                        <a16:creationId xmlns:a16="http://schemas.microsoft.com/office/drawing/2014/main" id="{BBEFB786-5009-4FB5-8F2C-645BA3A62B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3" y="1453"/>
                    <a:ext cx="148" cy="98"/>
                  </a:xfrm>
                  <a:custGeom>
                    <a:avLst/>
                    <a:gdLst>
                      <a:gd name="T0" fmla="*/ 0 w 83"/>
                      <a:gd name="T1" fmla="*/ 32 h 52"/>
                      <a:gd name="T2" fmla="*/ 53 w 83"/>
                      <a:gd name="T3" fmla="*/ 28 h 52"/>
                      <a:gd name="T4" fmla="*/ 48 w 83"/>
                      <a:gd name="T5" fmla="*/ 109 h 52"/>
                      <a:gd name="T6" fmla="*/ 48 w 83"/>
                      <a:gd name="T7" fmla="*/ 156 h 52"/>
                      <a:gd name="T8" fmla="*/ 109 w 83"/>
                      <a:gd name="T9" fmla="*/ 173 h 52"/>
                      <a:gd name="T10" fmla="*/ 166 w 83"/>
                      <a:gd name="T11" fmla="*/ 160 h 52"/>
                      <a:gd name="T12" fmla="*/ 187 w 83"/>
                      <a:gd name="T13" fmla="*/ 109 h 52"/>
                      <a:gd name="T14" fmla="*/ 203 w 83"/>
                      <a:gd name="T15" fmla="*/ 145 h 52"/>
                      <a:gd name="T16" fmla="*/ 232 w 83"/>
                      <a:gd name="T17" fmla="*/ 153 h 52"/>
                      <a:gd name="T18" fmla="*/ 264 w 83"/>
                      <a:gd name="T19" fmla="*/ 136 h 5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83" h="52">
                        <a:moveTo>
                          <a:pt x="0" y="9"/>
                        </a:moveTo>
                        <a:cubicBezTo>
                          <a:pt x="4" y="6"/>
                          <a:pt x="13" y="0"/>
                          <a:pt x="17" y="8"/>
                        </a:cubicBezTo>
                        <a:cubicBezTo>
                          <a:pt x="20" y="14"/>
                          <a:pt x="15" y="25"/>
                          <a:pt x="15" y="31"/>
                        </a:cubicBezTo>
                        <a:cubicBezTo>
                          <a:pt x="14" y="35"/>
                          <a:pt x="12" y="41"/>
                          <a:pt x="15" y="44"/>
                        </a:cubicBezTo>
                        <a:cubicBezTo>
                          <a:pt x="19" y="48"/>
                          <a:pt x="29" y="49"/>
                          <a:pt x="34" y="49"/>
                        </a:cubicBezTo>
                        <a:cubicBezTo>
                          <a:pt x="40" y="49"/>
                          <a:pt x="49" y="52"/>
                          <a:pt x="52" y="45"/>
                        </a:cubicBezTo>
                        <a:cubicBezTo>
                          <a:pt x="53" y="42"/>
                          <a:pt x="51" y="26"/>
                          <a:pt x="59" y="31"/>
                        </a:cubicBezTo>
                        <a:cubicBezTo>
                          <a:pt x="62" y="33"/>
                          <a:pt x="61" y="38"/>
                          <a:pt x="64" y="41"/>
                        </a:cubicBezTo>
                        <a:cubicBezTo>
                          <a:pt x="66" y="42"/>
                          <a:pt x="70" y="43"/>
                          <a:pt x="73" y="43"/>
                        </a:cubicBezTo>
                        <a:cubicBezTo>
                          <a:pt x="76" y="42"/>
                          <a:pt x="79" y="39"/>
                          <a:pt x="83" y="38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25" name="Freeform 710">
                    <a:extLst>
                      <a:ext uri="{FF2B5EF4-FFF2-40B4-BE49-F238E27FC236}">
                        <a16:creationId xmlns:a16="http://schemas.microsoft.com/office/drawing/2014/main" id="{4C54B045-4707-498C-B5F3-37DC46A6E9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8" y="1409"/>
                    <a:ext cx="139" cy="89"/>
                  </a:xfrm>
                  <a:custGeom>
                    <a:avLst/>
                    <a:gdLst>
                      <a:gd name="T0" fmla="*/ 248 w 78"/>
                      <a:gd name="T1" fmla="*/ 169 h 47"/>
                      <a:gd name="T2" fmla="*/ 216 w 78"/>
                      <a:gd name="T3" fmla="*/ 108 h 47"/>
                      <a:gd name="T4" fmla="*/ 155 w 78"/>
                      <a:gd name="T5" fmla="*/ 133 h 47"/>
                      <a:gd name="T6" fmla="*/ 127 w 78"/>
                      <a:gd name="T7" fmla="*/ 112 h 47"/>
                      <a:gd name="T8" fmla="*/ 127 w 78"/>
                      <a:gd name="T9" fmla="*/ 64 h 47"/>
                      <a:gd name="T10" fmla="*/ 105 w 78"/>
                      <a:gd name="T11" fmla="*/ 47 h 47"/>
                      <a:gd name="T12" fmla="*/ 52 w 78"/>
                      <a:gd name="T13" fmla="*/ 44 h 47"/>
                      <a:gd name="T14" fmla="*/ 0 w 78"/>
                      <a:gd name="T15" fmla="*/ 17 h 47"/>
                      <a:gd name="T16" fmla="*/ 52 w 78"/>
                      <a:gd name="T17" fmla="*/ 21 h 4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8" h="47">
                        <a:moveTo>
                          <a:pt x="78" y="47"/>
                        </a:moveTo>
                        <a:cubicBezTo>
                          <a:pt x="77" y="41"/>
                          <a:pt x="75" y="32"/>
                          <a:pt x="68" y="30"/>
                        </a:cubicBezTo>
                        <a:cubicBezTo>
                          <a:pt x="60" y="29"/>
                          <a:pt x="55" y="34"/>
                          <a:pt x="49" y="37"/>
                        </a:cubicBezTo>
                        <a:cubicBezTo>
                          <a:pt x="44" y="39"/>
                          <a:pt x="42" y="36"/>
                          <a:pt x="40" y="31"/>
                        </a:cubicBezTo>
                        <a:cubicBezTo>
                          <a:pt x="39" y="26"/>
                          <a:pt x="42" y="22"/>
                          <a:pt x="40" y="18"/>
                        </a:cubicBezTo>
                        <a:cubicBezTo>
                          <a:pt x="38" y="15"/>
                          <a:pt x="36" y="14"/>
                          <a:pt x="33" y="13"/>
                        </a:cubicBezTo>
                        <a:cubicBezTo>
                          <a:pt x="27" y="12"/>
                          <a:pt x="22" y="13"/>
                          <a:pt x="16" y="12"/>
                        </a:cubicBezTo>
                        <a:cubicBezTo>
                          <a:pt x="11" y="11"/>
                          <a:pt x="2" y="11"/>
                          <a:pt x="0" y="5"/>
                        </a:cubicBezTo>
                        <a:cubicBezTo>
                          <a:pt x="6" y="0"/>
                          <a:pt x="9" y="6"/>
                          <a:pt x="16" y="6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26" name="Freeform 711">
                    <a:extLst>
                      <a:ext uri="{FF2B5EF4-FFF2-40B4-BE49-F238E27FC236}">
                        <a16:creationId xmlns:a16="http://schemas.microsoft.com/office/drawing/2014/main" id="{671F0D44-75E1-4408-9859-F4FED345AB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1" y="1475"/>
                    <a:ext cx="32" cy="61"/>
                  </a:xfrm>
                  <a:custGeom>
                    <a:avLst/>
                    <a:gdLst>
                      <a:gd name="T0" fmla="*/ 36 w 18"/>
                      <a:gd name="T1" fmla="*/ 116 h 32"/>
                      <a:gd name="T2" fmla="*/ 50 w 18"/>
                      <a:gd name="T3" fmla="*/ 65 h 32"/>
                      <a:gd name="T4" fmla="*/ 20 w 18"/>
                      <a:gd name="T5" fmla="*/ 55 h 32"/>
                      <a:gd name="T6" fmla="*/ 32 w 18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8" h="32">
                        <a:moveTo>
                          <a:pt x="11" y="32"/>
                        </a:moveTo>
                        <a:cubicBezTo>
                          <a:pt x="13" y="28"/>
                          <a:pt x="18" y="23"/>
                          <a:pt x="16" y="18"/>
                        </a:cubicBezTo>
                        <a:cubicBezTo>
                          <a:pt x="14" y="13"/>
                          <a:pt x="10" y="18"/>
                          <a:pt x="6" y="15"/>
                        </a:cubicBezTo>
                        <a:cubicBezTo>
                          <a:pt x="0" y="12"/>
                          <a:pt x="15" y="5"/>
                          <a:pt x="10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27" name="Freeform 712">
                    <a:extLst>
                      <a:ext uri="{FF2B5EF4-FFF2-40B4-BE49-F238E27FC236}">
                        <a16:creationId xmlns:a16="http://schemas.microsoft.com/office/drawing/2014/main" id="{EF152F7A-B760-44F6-A2FA-35C5982BF9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00" y="1378"/>
                    <a:ext cx="49" cy="71"/>
                  </a:xfrm>
                  <a:custGeom>
                    <a:avLst/>
                    <a:gdLst>
                      <a:gd name="T0" fmla="*/ 0 w 27"/>
                      <a:gd name="T1" fmla="*/ 67 h 37"/>
                      <a:gd name="T2" fmla="*/ 29 w 27"/>
                      <a:gd name="T3" fmla="*/ 48 h 37"/>
                      <a:gd name="T4" fmla="*/ 44 w 27"/>
                      <a:gd name="T5" fmla="*/ 4 h 37"/>
                      <a:gd name="T6" fmla="*/ 56 w 27"/>
                      <a:gd name="T7" fmla="*/ 52 h 37"/>
                      <a:gd name="T8" fmla="*/ 20 w 27"/>
                      <a:gd name="T9" fmla="*/ 104 h 37"/>
                      <a:gd name="T10" fmla="*/ 44 w 27"/>
                      <a:gd name="T11" fmla="*/ 136 h 37"/>
                      <a:gd name="T12" fmla="*/ 89 w 27"/>
                      <a:gd name="T13" fmla="*/ 107 h 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27" h="37">
                        <a:moveTo>
                          <a:pt x="0" y="18"/>
                        </a:moveTo>
                        <a:cubicBezTo>
                          <a:pt x="5" y="21"/>
                          <a:pt x="9" y="18"/>
                          <a:pt x="9" y="13"/>
                        </a:cubicBezTo>
                        <a:cubicBezTo>
                          <a:pt x="10" y="8"/>
                          <a:pt x="9" y="5"/>
                          <a:pt x="13" y="1"/>
                        </a:cubicBezTo>
                        <a:cubicBezTo>
                          <a:pt x="19" y="0"/>
                          <a:pt x="19" y="8"/>
                          <a:pt x="17" y="14"/>
                        </a:cubicBezTo>
                        <a:cubicBezTo>
                          <a:pt x="16" y="20"/>
                          <a:pt x="7" y="22"/>
                          <a:pt x="6" y="28"/>
                        </a:cubicBezTo>
                        <a:cubicBezTo>
                          <a:pt x="5" y="31"/>
                          <a:pt x="9" y="37"/>
                          <a:pt x="13" y="37"/>
                        </a:cubicBezTo>
                        <a:cubicBezTo>
                          <a:pt x="18" y="36"/>
                          <a:pt x="21" y="27"/>
                          <a:pt x="27" y="29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28" name="Freeform 713">
                    <a:extLst>
                      <a:ext uri="{FF2B5EF4-FFF2-40B4-BE49-F238E27FC236}">
                        <a16:creationId xmlns:a16="http://schemas.microsoft.com/office/drawing/2014/main" id="{8E04C615-7F85-43D6-8C0C-6780C29436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59" y="1384"/>
                    <a:ext cx="66" cy="93"/>
                  </a:xfrm>
                  <a:custGeom>
                    <a:avLst/>
                    <a:gdLst>
                      <a:gd name="T0" fmla="*/ 0 w 37"/>
                      <a:gd name="T1" fmla="*/ 0 h 49"/>
                      <a:gd name="T2" fmla="*/ 21 w 37"/>
                      <a:gd name="T3" fmla="*/ 21 h 49"/>
                      <a:gd name="T4" fmla="*/ 7 w 37"/>
                      <a:gd name="T5" fmla="*/ 53 h 49"/>
                      <a:gd name="T6" fmla="*/ 73 w 37"/>
                      <a:gd name="T7" fmla="*/ 76 h 49"/>
                      <a:gd name="T8" fmla="*/ 73 w 37"/>
                      <a:gd name="T9" fmla="*/ 156 h 49"/>
                      <a:gd name="T10" fmla="*/ 102 w 37"/>
                      <a:gd name="T11" fmla="*/ 156 h 49"/>
                      <a:gd name="T12" fmla="*/ 118 w 37"/>
                      <a:gd name="T13" fmla="*/ 177 h 4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7" h="49">
                        <a:moveTo>
                          <a:pt x="0" y="0"/>
                        </a:moveTo>
                        <a:cubicBezTo>
                          <a:pt x="3" y="2"/>
                          <a:pt x="7" y="2"/>
                          <a:pt x="7" y="6"/>
                        </a:cubicBezTo>
                        <a:cubicBezTo>
                          <a:pt x="7" y="9"/>
                          <a:pt x="1" y="12"/>
                          <a:pt x="2" y="15"/>
                        </a:cubicBezTo>
                        <a:cubicBezTo>
                          <a:pt x="5" y="20"/>
                          <a:pt x="19" y="13"/>
                          <a:pt x="23" y="21"/>
                        </a:cubicBezTo>
                        <a:cubicBezTo>
                          <a:pt x="25" y="26"/>
                          <a:pt x="19" y="38"/>
                          <a:pt x="23" y="43"/>
                        </a:cubicBezTo>
                        <a:cubicBezTo>
                          <a:pt x="25" y="44"/>
                          <a:pt x="30" y="42"/>
                          <a:pt x="32" y="43"/>
                        </a:cubicBezTo>
                        <a:cubicBezTo>
                          <a:pt x="34" y="44"/>
                          <a:pt x="37" y="48"/>
                          <a:pt x="37" y="49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29" name="Freeform 714">
                    <a:extLst>
                      <a:ext uri="{FF2B5EF4-FFF2-40B4-BE49-F238E27FC236}">
                        <a16:creationId xmlns:a16="http://schemas.microsoft.com/office/drawing/2014/main" id="{ED043112-F503-4BB1-8014-7580B598D4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62" y="1437"/>
                    <a:ext cx="141" cy="118"/>
                  </a:xfrm>
                  <a:custGeom>
                    <a:avLst/>
                    <a:gdLst>
                      <a:gd name="T0" fmla="*/ 0 w 79"/>
                      <a:gd name="T1" fmla="*/ 84 h 62"/>
                      <a:gd name="T2" fmla="*/ 77 w 79"/>
                      <a:gd name="T3" fmla="*/ 40 h 62"/>
                      <a:gd name="T4" fmla="*/ 54 w 79"/>
                      <a:gd name="T5" fmla="*/ 65 h 62"/>
                      <a:gd name="T6" fmla="*/ 25 w 79"/>
                      <a:gd name="T7" fmla="*/ 97 h 62"/>
                      <a:gd name="T8" fmla="*/ 9 w 79"/>
                      <a:gd name="T9" fmla="*/ 141 h 62"/>
                      <a:gd name="T10" fmla="*/ 21 w 79"/>
                      <a:gd name="T11" fmla="*/ 188 h 62"/>
                      <a:gd name="T12" fmla="*/ 57 w 79"/>
                      <a:gd name="T13" fmla="*/ 185 h 62"/>
                      <a:gd name="T14" fmla="*/ 86 w 79"/>
                      <a:gd name="T15" fmla="*/ 225 h 62"/>
                      <a:gd name="T16" fmla="*/ 146 w 79"/>
                      <a:gd name="T17" fmla="*/ 192 h 62"/>
                      <a:gd name="T18" fmla="*/ 252 w 79"/>
                      <a:gd name="T19" fmla="*/ 185 h 62"/>
                      <a:gd name="T20" fmla="*/ 248 w 79"/>
                      <a:gd name="T21" fmla="*/ 185 h 62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79" h="62">
                        <a:moveTo>
                          <a:pt x="0" y="23"/>
                        </a:moveTo>
                        <a:cubicBezTo>
                          <a:pt x="3" y="21"/>
                          <a:pt x="24" y="0"/>
                          <a:pt x="24" y="11"/>
                        </a:cubicBezTo>
                        <a:cubicBezTo>
                          <a:pt x="24" y="15"/>
                          <a:pt x="19" y="17"/>
                          <a:pt x="17" y="18"/>
                        </a:cubicBezTo>
                        <a:cubicBezTo>
                          <a:pt x="13" y="21"/>
                          <a:pt x="11" y="23"/>
                          <a:pt x="8" y="27"/>
                        </a:cubicBezTo>
                        <a:cubicBezTo>
                          <a:pt x="4" y="31"/>
                          <a:pt x="1" y="33"/>
                          <a:pt x="3" y="39"/>
                        </a:cubicBezTo>
                        <a:cubicBezTo>
                          <a:pt x="4" y="43"/>
                          <a:pt x="5" y="49"/>
                          <a:pt x="7" y="52"/>
                        </a:cubicBezTo>
                        <a:cubicBezTo>
                          <a:pt x="9" y="54"/>
                          <a:pt x="15" y="49"/>
                          <a:pt x="18" y="51"/>
                        </a:cubicBezTo>
                        <a:cubicBezTo>
                          <a:pt x="22" y="55"/>
                          <a:pt x="19" y="62"/>
                          <a:pt x="27" y="62"/>
                        </a:cubicBezTo>
                        <a:cubicBezTo>
                          <a:pt x="34" y="61"/>
                          <a:pt x="39" y="54"/>
                          <a:pt x="46" y="53"/>
                        </a:cubicBezTo>
                        <a:cubicBezTo>
                          <a:pt x="57" y="51"/>
                          <a:pt x="69" y="54"/>
                          <a:pt x="79" y="51"/>
                        </a:cubicBezTo>
                        <a:cubicBezTo>
                          <a:pt x="79" y="51"/>
                          <a:pt x="78" y="51"/>
                          <a:pt x="78" y="51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30" name="Freeform 715">
                    <a:extLst>
                      <a:ext uri="{FF2B5EF4-FFF2-40B4-BE49-F238E27FC236}">
                        <a16:creationId xmlns:a16="http://schemas.microsoft.com/office/drawing/2014/main" id="{F6E0371C-8559-4A5F-B1EB-2704C051D1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6" y="1424"/>
                    <a:ext cx="75" cy="72"/>
                  </a:xfrm>
                  <a:custGeom>
                    <a:avLst/>
                    <a:gdLst>
                      <a:gd name="T0" fmla="*/ 0 w 42"/>
                      <a:gd name="T1" fmla="*/ 136 h 38"/>
                      <a:gd name="T2" fmla="*/ 48 w 42"/>
                      <a:gd name="T3" fmla="*/ 72 h 38"/>
                      <a:gd name="T4" fmla="*/ 41 w 42"/>
                      <a:gd name="T5" fmla="*/ 40 h 38"/>
                      <a:gd name="T6" fmla="*/ 70 w 42"/>
                      <a:gd name="T7" fmla="*/ 28 h 38"/>
                      <a:gd name="T8" fmla="*/ 127 w 42"/>
                      <a:gd name="T9" fmla="*/ 36 h 38"/>
                      <a:gd name="T10" fmla="*/ 96 w 42"/>
                      <a:gd name="T11" fmla="*/ 61 h 38"/>
                      <a:gd name="T12" fmla="*/ 96 w 42"/>
                      <a:gd name="T13" fmla="*/ 10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2" h="38">
                        <a:moveTo>
                          <a:pt x="0" y="38"/>
                        </a:moveTo>
                        <a:cubicBezTo>
                          <a:pt x="9" y="34"/>
                          <a:pt x="19" y="34"/>
                          <a:pt x="15" y="20"/>
                        </a:cubicBezTo>
                        <a:cubicBezTo>
                          <a:pt x="14" y="17"/>
                          <a:pt x="12" y="15"/>
                          <a:pt x="13" y="11"/>
                        </a:cubicBezTo>
                        <a:cubicBezTo>
                          <a:pt x="15" y="7"/>
                          <a:pt x="18" y="8"/>
                          <a:pt x="22" y="8"/>
                        </a:cubicBezTo>
                        <a:cubicBezTo>
                          <a:pt x="27" y="8"/>
                          <a:pt x="42" y="0"/>
                          <a:pt x="40" y="10"/>
                        </a:cubicBezTo>
                        <a:cubicBezTo>
                          <a:pt x="39" y="17"/>
                          <a:pt x="34" y="13"/>
                          <a:pt x="30" y="17"/>
                        </a:cubicBezTo>
                        <a:cubicBezTo>
                          <a:pt x="27" y="20"/>
                          <a:pt x="31" y="23"/>
                          <a:pt x="30" y="28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31" name="Freeform 716">
                    <a:extLst>
                      <a:ext uri="{FF2B5EF4-FFF2-40B4-BE49-F238E27FC236}">
                        <a16:creationId xmlns:a16="http://schemas.microsoft.com/office/drawing/2014/main" id="{9D681268-A820-49BF-8511-A388C878BF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8" y="1479"/>
                    <a:ext cx="123" cy="57"/>
                  </a:xfrm>
                  <a:custGeom>
                    <a:avLst/>
                    <a:gdLst>
                      <a:gd name="T0" fmla="*/ 0 w 69"/>
                      <a:gd name="T1" fmla="*/ 32 h 30"/>
                      <a:gd name="T2" fmla="*/ 61 w 69"/>
                      <a:gd name="T3" fmla="*/ 32 h 30"/>
                      <a:gd name="T4" fmla="*/ 82 w 69"/>
                      <a:gd name="T5" fmla="*/ 87 h 30"/>
                      <a:gd name="T6" fmla="*/ 80 w 69"/>
                      <a:gd name="T7" fmla="*/ 101 h 30"/>
                      <a:gd name="T8" fmla="*/ 105 w 69"/>
                      <a:gd name="T9" fmla="*/ 105 h 30"/>
                      <a:gd name="T10" fmla="*/ 159 w 69"/>
                      <a:gd name="T11" fmla="*/ 72 h 30"/>
                      <a:gd name="T12" fmla="*/ 212 w 69"/>
                      <a:gd name="T13" fmla="*/ 51 h 30"/>
                      <a:gd name="T14" fmla="*/ 182 w 69"/>
                      <a:gd name="T15" fmla="*/ 19 h 30"/>
                      <a:gd name="T16" fmla="*/ 125 w 69"/>
                      <a:gd name="T17" fmla="*/ 29 h 30"/>
                      <a:gd name="T18" fmla="*/ 137 w 69"/>
                      <a:gd name="T19" fmla="*/ 0 h 3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69" h="30">
                        <a:moveTo>
                          <a:pt x="0" y="9"/>
                        </a:moveTo>
                        <a:cubicBezTo>
                          <a:pt x="2" y="16"/>
                          <a:pt x="14" y="8"/>
                          <a:pt x="19" y="9"/>
                        </a:cubicBezTo>
                        <a:cubicBezTo>
                          <a:pt x="26" y="10"/>
                          <a:pt x="27" y="18"/>
                          <a:pt x="26" y="24"/>
                        </a:cubicBezTo>
                        <a:cubicBezTo>
                          <a:pt x="26" y="26"/>
                          <a:pt x="24" y="27"/>
                          <a:pt x="25" y="28"/>
                        </a:cubicBezTo>
                        <a:cubicBezTo>
                          <a:pt x="27" y="30"/>
                          <a:pt x="31" y="30"/>
                          <a:pt x="33" y="29"/>
                        </a:cubicBezTo>
                        <a:cubicBezTo>
                          <a:pt x="39" y="28"/>
                          <a:pt x="43" y="21"/>
                          <a:pt x="50" y="20"/>
                        </a:cubicBezTo>
                        <a:cubicBezTo>
                          <a:pt x="54" y="20"/>
                          <a:pt x="69" y="25"/>
                          <a:pt x="67" y="14"/>
                        </a:cubicBezTo>
                        <a:cubicBezTo>
                          <a:pt x="67" y="10"/>
                          <a:pt x="61" y="6"/>
                          <a:pt x="57" y="5"/>
                        </a:cubicBezTo>
                        <a:cubicBezTo>
                          <a:pt x="51" y="5"/>
                          <a:pt x="44" y="12"/>
                          <a:pt x="39" y="8"/>
                        </a:cubicBezTo>
                        <a:cubicBezTo>
                          <a:pt x="32" y="3"/>
                          <a:pt x="40" y="1"/>
                          <a:pt x="43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32" name="Freeform 717">
                    <a:extLst>
                      <a:ext uri="{FF2B5EF4-FFF2-40B4-BE49-F238E27FC236}">
                        <a16:creationId xmlns:a16="http://schemas.microsoft.com/office/drawing/2014/main" id="{BD59E09A-0294-44F1-9DDF-D3E32F6454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7" y="1390"/>
                    <a:ext cx="131" cy="64"/>
                  </a:xfrm>
                  <a:custGeom>
                    <a:avLst/>
                    <a:gdLst>
                      <a:gd name="T0" fmla="*/ 0 w 73"/>
                      <a:gd name="T1" fmla="*/ 120 h 34"/>
                      <a:gd name="T2" fmla="*/ 65 w 73"/>
                      <a:gd name="T3" fmla="*/ 100 h 34"/>
                      <a:gd name="T4" fmla="*/ 65 w 73"/>
                      <a:gd name="T5" fmla="*/ 45 h 34"/>
                      <a:gd name="T6" fmla="*/ 117 w 73"/>
                      <a:gd name="T7" fmla="*/ 21 h 34"/>
                      <a:gd name="T8" fmla="*/ 145 w 73"/>
                      <a:gd name="T9" fmla="*/ 68 h 34"/>
                      <a:gd name="T10" fmla="*/ 190 w 73"/>
                      <a:gd name="T11" fmla="*/ 53 h 34"/>
                      <a:gd name="T12" fmla="*/ 203 w 73"/>
                      <a:gd name="T13" fmla="*/ 8 h 34"/>
                      <a:gd name="T14" fmla="*/ 235 w 73"/>
                      <a:gd name="T15" fmla="*/ 0 h 3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73" h="34">
                        <a:moveTo>
                          <a:pt x="0" y="34"/>
                        </a:moveTo>
                        <a:cubicBezTo>
                          <a:pt x="5" y="34"/>
                          <a:pt x="18" y="33"/>
                          <a:pt x="20" y="28"/>
                        </a:cubicBezTo>
                        <a:cubicBezTo>
                          <a:pt x="22" y="23"/>
                          <a:pt x="17" y="18"/>
                          <a:pt x="20" y="13"/>
                        </a:cubicBezTo>
                        <a:cubicBezTo>
                          <a:pt x="22" y="10"/>
                          <a:pt x="32" y="6"/>
                          <a:pt x="36" y="6"/>
                        </a:cubicBezTo>
                        <a:cubicBezTo>
                          <a:pt x="44" y="7"/>
                          <a:pt x="39" y="15"/>
                          <a:pt x="45" y="19"/>
                        </a:cubicBezTo>
                        <a:cubicBezTo>
                          <a:pt x="48" y="21"/>
                          <a:pt x="57" y="18"/>
                          <a:pt x="59" y="15"/>
                        </a:cubicBezTo>
                        <a:cubicBezTo>
                          <a:pt x="61" y="11"/>
                          <a:pt x="59" y="5"/>
                          <a:pt x="63" y="2"/>
                        </a:cubicBezTo>
                        <a:cubicBezTo>
                          <a:pt x="65" y="0"/>
                          <a:pt x="70" y="0"/>
                          <a:pt x="73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33" name="Freeform 718">
                    <a:extLst>
                      <a:ext uri="{FF2B5EF4-FFF2-40B4-BE49-F238E27FC236}">
                        <a16:creationId xmlns:a16="http://schemas.microsoft.com/office/drawing/2014/main" id="{4363D875-6C49-473C-8ACC-C38A411D35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01" y="1378"/>
                    <a:ext cx="9" cy="23"/>
                  </a:xfrm>
                  <a:custGeom>
                    <a:avLst/>
                    <a:gdLst>
                      <a:gd name="T0" fmla="*/ 16 w 5"/>
                      <a:gd name="T1" fmla="*/ 0 h 12"/>
                      <a:gd name="T2" fmla="*/ 4 w 5"/>
                      <a:gd name="T3" fmla="*/ 44 h 12"/>
                      <a:gd name="T4" fmla="*/ 0 w 5"/>
                      <a:gd name="T5" fmla="*/ 44 h 1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" h="12">
                        <a:moveTo>
                          <a:pt x="5" y="0"/>
                        </a:moveTo>
                        <a:cubicBezTo>
                          <a:pt x="2" y="4"/>
                          <a:pt x="0" y="8"/>
                          <a:pt x="1" y="12"/>
                        </a:cubicBezTo>
                        <a:cubicBezTo>
                          <a:pt x="1" y="12"/>
                          <a:pt x="0" y="12"/>
                          <a:pt x="0" y="12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34" name="Freeform 719">
                    <a:extLst>
                      <a:ext uri="{FF2B5EF4-FFF2-40B4-BE49-F238E27FC236}">
                        <a16:creationId xmlns:a16="http://schemas.microsoft.com/office/drawing/2014/main" id="{D7275A98-AAD1-4EB5-9353-E886E0471A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37" y="1435"/>
                    <a:ext cx="21" cy="52"/>
                  </a:xfrm>
                  <a:custGeom>
                    <a:avLst/>
                    <a:gdLst>
                      <a:gd name="T0" fmla="*/ 16 w 12"/>
                      <a:gd name="T1" fmla="*/ 100 h 27"/>
                      <a:gd name="T2" fmla="*/ 9 w 12"/>
                      <a:gd name="T3" fmla="*/ 37 h 27"/>
                      <a:gd name="T4" fmla="*/ 37 w 12"/>
                      <a:gd name="T5" fmla="*/ 0 h 2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2" h="27">
                        <a:moveTo>
                          <a:pt x="5" y="27"/>
                        </a:moveTo>
                        <a:cubicBezTo>
                          <a:pt x="3" y="24"/>
                          <a:pt x="0" y="14"/>
                          <a:pt x="3" y="10"/>
                        </a:cubicBezTo>
                        <a:cubicBezTo>
                          <a:pt x="5" y="5"/>
                          <a:pt x="10" y="5"/>
                          <a:pt x="12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35" name="Freeform 720">
                    <a:extLst>
                      <a:ext uri="{FF2B5EF4-FFF2-40B4-BE49-F238E27FC236}">
                        <a16:creationId xmlns:a16="http://schemas.microsoft.com/office/drawing/2014/main" id="{F05AF840-708D-46EB-9C3F-901DB3823C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03" y="1437"/>
                    <a:ext cx="27" cy="37"/>
                  </a:xfrm>
                  <a:custGeom>
                    <a:avLst/>
                    <a:gdLst>
                      <a:gd name="T0" fmla="*/ 49 w 15"/>
                      <a:gd name="T1" fmla="*/ 0 h 19"/>
                      <a:gd name="T2" fmla="*/ 9 w 15"/>
                      <a:gd name="T3" fmla="*/ 72 h 19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5" h="19">
                        <a:moveTo>
                          <a:pt x="15" y="0"/>
                        </a:moveTo>
                        <a:cubicBezTo>
                          <a:pt x="6" y="3"/>
                          <a:pt x="0" y="9"/>
                          <a:pt x="3" y="19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36" name="Freeform 721">
                    <a:extLst>
                      <a:ext uri="{FF2B5EF4-FFF2-40B4-BE49-F238E27FC236}">
                        <a16:creationId xmlns:a16="http://schemas.microsoft.com/office/drawing/2014/main" id="{8C8CF345-97EA-4880-86B5-12B166E0F9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1451"/>
                    <a:ext cx="28" cy="53"/>
                  </a:xfrm>
                  <a:custGeom>
                    <a:avLst/>
                    <a:gdLst>
                      <a:gd name="T0" fmla="*/ 0 w 16"/>
                      <a:gd name="T1" fmla="*/ 15 h 28"/>
                      <a:gd name="T2" fmla="*/ 25 w 16"/>
                      <a:gd name="T3" fmla="*/ 61 h 28"/>
                      <a:gd name="T4" fmla="*/ 9 w 16"/>
                      <a:gd name="T5" fmla="*/ 93 h 28"/>
                      <a:gd name="T6" fmla="*/ 33 w 16"/>
                      <a:gd name="T7" fmla="*/ 97 h 28"/>
                      <a:gd name="T8" fmla="*/ 37 w 16"/>
                      <a:gd name="T9" fmla="*/ 100 h 28"/>
                      <a:gd name="T10" fmla="*/ 33 w 16"/>
                      <a:gd name="T11" fmla="*/ 44 h 28"/>
                      <a:gd name="T12" fmla="*/ 25 w 16"/>
                      <a:gd name="T13" fmla="*/ 17 h 28"/>
                      <a:gd name="T14" fmla="*/ 7 w 16"/>
                      <a:gd name="T15" fmla="*/ 0 h 2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6" h="28">
                        <a:moveTo>
                          <a:pt x="0" y="4"/>
                        </a:moveTo>
                        <a:cubicBezTo>
                          <a:pt x="4" y="7"/>
                          <a:pt x="8" y="11"/>
                          <a:pt x="8" y="17"/>
                        </a:cubicBezTo>
                        <a:cubicBezTo>
                          <a:pt x="7" y="21"/>
                          <a:pt x="4" y="23"/>
                          <a:pt x="3" y="26"/>
                        </a:cubicBezTo>
                        <a:cubicBezTo>
                          <a:pt x="5" y="28"/>
                          <a:pt x="8" y="27"/>
                          <a:pt x="11" y="27"/>
                        </a:cubicBezTo>
                        <a:cubicBezTo>
                          <a:pt x="11" y="27"/>
                          <a:pt x="11" y="28"/>
                          <a:pt x="12" y="28"/>
                        </a:cubicBezTo>
                        <a:cubicBezTo>
                          <a:pt x="16" y="24"/>
                          <a:pt x="13" y="16"/>
                          <a:pt x="11" y="12"/>
                        </a:cubicBezTo>
                        <a:cubicBezTo>
                          <a:pt x="10" y="9"/>
                          <a:pt x="9" y="6"/>
                          <a:pt x="8" y="5"/>
                        </a:cubicBezTo>
                        <a:cubicBezTo>
                          <a:pt x="6" y="3"/>
                          <a:pt x="3" y="3"/>
                          <a:pt x="2" y="0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37" name="Freeform 722">
                    <a:extLst>
                      <a:ext uri="{FF2B5EF4-FFF2-40B4-BE49-F238E27FC236}">
                        <a16:creationId xmlns:a16="http://schemas.microsoft.com/office/drawing/2014/main" id="{E80A7E4C-82BB-456C-A1E3-1567C3B73F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79" y="1424"/>
                    <a:ext cx="98" cy="59"/>
                  </a:xfrm>
                  <a:custGeom>
                    <a:avLst/>
                    <a:gdLst>
                      <a:gd name="T0" fmla="*/ 61 w 55"/>
                      <a:gd name="T1" fmla="*/ 32 h 31"/>
                      <a:gd name="T2" fmla="*/ 86 w 55"/>
                      <a:gd name="T3" fmla="*/ 91 h 31"/>
                      <a:gd name="T4" fmla="*/ 137 w 55"/>
                      <a:gd name="T5" fmla="*/ 69 h 31"/>
                      <a:gd name="T6" fmla="*/ 162 w 55"/>
                      <a:gd name="T7" fmla="*/ 80 h 31"/>
                      <a:gd name="T8" fmla="*/ 162 w 55"/>
                      <a:gd name="T9" fmla="*/ 51 h 31"/>
                      <a:gd name="T10" fmla="*/ 137 w 55"/>
                      <a:gd name="T11" fmla="*/ 55 h 31"/>
                      <a:gd name="T12" fmla="*/ 98 w 55"/>
                      <a:gd name="T13" fmla="*/ 36 h 31"/>
                      <a:gd name="T14" fmla="*/ 48 w 55"/>
                      <a:gd name="T15" fmla="*/ 4 h 31"/>
                      <a:gd name="T16" fmla="*/ 0 w 55"/>
                      <a:gd name="T17" fmla="*/ 0 h 31"/>
                      <a:gd name="T18" fmla="*/ 69 w 55"/>
                      <a:gd name="T19" fmla="*/ 36 h 3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5" h="31">
                        <a:moveTo>
                          <a:pt x="19" y="9"/>
                        </a:moveTo>
                        <a:cubicBezTo>
                          <a:pt x="23" y="12"/>
                          <a:pt x="16" y="31"/>
                          <a:pt x="27" y="25"/>
                        </a:cubicBezTo>
                        <a:cubicBezTo>
                          <a:pt x="33" y="22"/>
                          <a:pt x="36" y="20"/>
                          <a:pt x="43" y="19"/>
                        </a:cubicBezTo>
                        <a:cubicBezTo>
                          <a:pt x="46" y="19"/>
                          <a:pt x="49" y="22"/>
                          <a:pt x="51" y="22"/>
                        </a:cubicBezTo>
                        <a:cubicBezTo>
                          <a:pt x="55" y="21"/>
                          <a:pt x="54" y="15"/>
                          <a:pt x="51" y="14"/>
                        </a:cubicBezTo>
                        <a:cubicBezTo>
                          <a:pt x="49" y="13"/>
                          <a:pt x="45" y="15"/>
                          <a:pt x="43" y="15"/>
                        </a:cubicBezTo>
                        <a:cubicBezTo>
                          <a:pt x="38" y="15"/>
                          <a:pt x="34" y="13"/>
                          <a:pt x="31" y="10"/>
                        </a:cubicBezTo>
                        <a:cubicBezTo>
                          <a:pt x="26" y="4"/>
                          <a:pt x="23" y="1"/>
                          <a:pt x="15" y="1"/>
                        </a:cubicBezTo>
                        <a:cubicBezTo>
                          <a:pt x="10" y="1"/>
                          <a:pt x="4" y="2"/>
                          <a:pt x="0" y="0"/>
                        </a:cubicBezTo>
                        <a:cubicBezTo>
                          <a:pt x="6" y="0"/>
                          <a:pt x="20" y="4"/>
                          <a:pt x="22" y="10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38" name="Freeform 723">
                    <a:extLst>
                      <a:ext uri="{FF2B5EF4-FFF2-40B4-BE49-F238E27FC236}">
                        <a16:creationId xmlns:a16="http://schemas.microsoft.com/office/drawing/2014/main" id="{E3FBDEB5-2963-4D2F-B5AF-0967FDA3FA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08" y="1384"/>
                    <a:ext cx="23" cy="38"/>
                  </a:xfrm>
                  <a:custGeom>
                    <a:avLst/>
                    <a:gdLst>
                      <a:gd name="T0" fmla="*/ 25 w 13"/>
                      <a:gd name="T1" fmla="*/ 36 h 20"/>
                      <a:gd name="T2" fmla="*/ 34 w 13"/>
                      <a:gd name="T3" fmla="*/ 4 h 20"/>
                      <a:gd name="T4" fmla="*/ 32 w 13"/>
                      <a:gd name="T5" fmla="*/ 44 h 20"/>
                      <a:gd name="T6" fmla="*/ 0 w 13"/>
                      <a:gd name="T7" fmla="*/ 72 h 2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3" h="20">
                        <a:moveTo>
                          <a:pt x="8" y="10"/>
                        </a:moveTo>
                        <a:cubicBezTo>
                          <a:pt x="6" y="8"/>
                          <a:pt x="7" y="0"/>
                          <a:pt x="11" y="1"/>
                        </a:cubicBezTo>
                        <a:cubicBezTo>
                          <a:pt x="13" y="2"/>
                          <a:pt x="11" y="10"/>
                          <a:pt x="10" y="12"/>
                        </a:cubicBezTo>
                        <a:cubicBezTo>
                          <a:pt x="8" y="15"/>
                          <a:pt x="3" y="18"/>
                          <a:pt x="0" y="20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39" name="Freeform 724">
                    <a:extLst>
                      <a:ext uri="{FF2B5EF4-FFF2-40B4-BE49-F238E27FC236}">
                        <a16:creationId xmlns:a16="http://schemas.microsoft.com/office/drawing/2014/main" id="{709BBFCC-FA9C-466B-B588-1185FDCE52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15" y="1441"/>
                    <a:ext cx="44" cy="31"/>
                  </a:xfrm>
                  <a:custGeom>
                    <a:avLst/>
                    <a:gdLst>
                      <a:gd name="T0" fmla="*/ 12 w 25"/>
                      <a:gd name="T1" fmla="*/ 23 h 16"/>
                      <a:gd name="T2" fmla="*/ 53 w 25"/>
                      <a:gd name="T3" fmla="*/ 4 h 16"/>
                      <a:gd name="T4" fmla="*/ 70 w 25"/>
                      <a:gd name="T5" fmla="*/ 37 h 16"/>
                      <a:gd name="T6" fmla="*/ 49 w 25"/>
                      <a:gd name="T7" fmla="*/ 45 h 16"/>
                      <a:gd name="T8" fmla="*/ 33 w 25"/>
                      <a:gd name="T9" fmla="*/ 56 h 16"/>
                      <a:gd name="T10" fmla="*/ 0 w 25"/>
                      <a:gd name="T11" fmla="*/ 31 h 1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5" h="16">
                        <a:moveTo>
                          <a:pt x="4" y="6"/>
                        </a:moveTo>
                        <a:cubicBezTo>
                          <a:pt x="8" y="7"/>
                          <a:pt x="12" y="0"/>
                          <a:pt x="17" y="1"/>
                        </a:cubicBezTo>
                        <a:cubicBezTo>
                          <a:pt x="20" y="1"/>
                          <a:pt x="25" y="7"/>
                          <a:pt x="23" y="10"/>
                        </a:cubicBezTo>
                        <a:cubicBezTo>
                          <a:pt x="22" y="11"/>
                          <a:pt x="18" y="11"/>
                          <a:pt x="16" y="12"/>
                        </a:cubicBezTo>
                        <a:cubicBezTo>
                          <a:pt x="14" y="12"/>
                          <a:pt x="12" y="15"/>
                          <a:pt x="11" y="15"/>
                        </a:cubicBezTo>
                        <a:cubicBezTo>
                          <a:pt x="7" y="16"/>
                          <a:pt x="2" y="12"/>
                          <a:pt x="0" y="8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40" name="Freeform 725">
                    <a:extLst>
                      <a:ext uri="{FF2B5EF4-FFF2-40B4-BE49-F238E27FC236}">
                        <a16:creationId xmlns:a16="http://schemas.microsoft.com/office/drawing/2014/main" id="{A72155AC-343E-483B-88B6-0C2F7DA493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66" y="1396"/>
                    <a:ext cx="79" cy="76"/>
                  </a:xfrm>
                  <a:custGeom>
                    <a:avLst/>
                    <a:gdLst>
                      <a:gd name="T0" fmla="*/ 72 w 44"/>
                      <a:gd name="T1" fmla="*/ 72 h 40"/>
                      <a:gd name="T2" fmla="*/ 65 w 44"/>
                      <a:gd name="T3" fmla="*/ 116 h 40"/>
                      <a:gd name="T4" fmla="*/ 93 w 44"/>
                      <a:gd name="T5" fmla="*/ 127 h 40"/>
                      <a:gd name="T6" fmla="*/ 117 w 44"/>
                      <a:gd name="T7" fmla="*/ 133 h 40"/>
                      <a:gd name="T8" fmla="*/ 142 w 44"/>
                      <a:gd name="T9" fmla="*/ 112 h 40"/>
                      <a:gd name="T10" fmla="*/ 90 w 44"/>
                      <a:gd name="T11" fmla="*/ 101 h 40"/>
                      <a:gd name="T12" fmla="*/ 77 w 44"/>
                      <a:gd name="T13" fmla="*/ 21 h 40"/>
                      <a:gd name="T14" fmla="*/ 36 w 44"/>
                      <a:gd name="T15" fmla="*/ 4 h 40"/>
                      <a:gd name="T16" fmla="*/ 0 w 44"/>
                      <a:gd name="T17" fmla="*/ 25 h 40"/>
                      <a:gd name="T18" fmla="*/ 40 w 44"/>
                      <a:gd name="T19" fmla="*/ 25 h 40"/>
                      <a:gd name="T20" fmla="*/ 57 w 44"/>
                      <a:gd name="T21" fmla="*/ 48 h 4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44" h="40">
                        <a:moveTo>
                          <a:pt x="22" y="20"/>
                        </a:moveTo>
                        <a:cubicBezTo>
                          <a:pt x="22" y="23"/>
                          <a:pt x="18" y="29"/>
                          <a:pt x="20" y="32"/>
                        </a:cubicBezTo>
                        <a:cubicBezTo>
                          <a:pt x="22" y="35"/>
                          <a:pt x="26" y="34"/>
                          <a:pt x="29" y="35"/>
                        </a:cubicBezTo>
                        <a:cubicBezTo>
                          <a:pt x="33" y="37"/>
                          <a:pt x="33" y="40"/>
                          <a:pt x="36" y="37"/>
                        </a:cubicBezTo>
                        <a:cubicBezTo>
                          <a:pt x="40" y="36"/>
                          <a:pt x="39" y="31"/>
                          <a:pt x="44" y="31"/>
                        </a:cubicBezTo>
                        <a:cubicBezTo>
                          <a:pt x="38" y="31"/>
                          <a:pt x="31" y="34"/>
                          <a:pt x="28" y="28"/>
                        </a:cubicBezTo>
                        <a:cubicBezTo>
                          <a:pt x="25" y="21"/>
                          <a:pt x="28" y="13"/>
                          <a:pt x="24" y="6"/>
                        </a:cubicBezTo>
                        <a:cubicBezTo>
                          <a:pt x="21" y="1"/>
                          <a:pt x="17" y="0"/>
                          <a:pt x="11" y="1"/>
                        </a:cubicBezTo>
                        <a:cubicBezTo>
                          <a:pt x="8" y="1"/>
                          <a:pt x="1" y="3"/>
                          <a:pt x="0" y="7"/>
                        </a:cubicBezTo>
                        <a:cubicBezTo>
                          <a:pt x="3" y="9"/>
                          <a:pt x="8" y="6"/>
                          <a:pt x="12" y="7"/>
                        </a:cubicBezTo>
                        <a:cubicBezTo>
                          <a:pt x="17" y="7"/>
                          <a:pt x="16" y="10"/>
                          <a:pt x="18" y="13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41" name="Freeform 726">
                    <a:extLst>
                      <a:ext uri="{FF2B5EF4-FFF2-40B4-BE49-F238E27FC236}">
                        <a16:creationId xmlns:a16="http://schemas.microsoft.com/office/drawing/2014/main" id="{DED0FF48-D980-4526-B93C-26F931688D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9" y="1380"/>
                    <a:ext cx="123" cy="152"/>
                  </a:xfrm>
                  <a:custGeom>
                    <a:avLst/>
                    <a:gdLst>
                      <a:gd name="T0" fmla="*/ 37 w 69"/>
                      <a:gd name="T1" fmla="*/ 108 h 80"/>
                      <a:gd name="T2" fmla="*/ 9 w 69"/>
                      <a:gd name="T3" fmla="*/ 163 h 80"/>
                      <a:gd name="T4" fmla="*/ 36 w 69"/>
                      <a:gd name="T5" fmla="*/ 209 h 80"/>
                      <a:gd name="T6" fmla="*/ 102 w 69"/>
                      <a:gd name="T7" fmla="*/ 232 h 80"/>
                      <a:gd name="T8" fmla="*/ 109 w 69"/>
                      <a:gd name="T9" fmla="*/ 268 h 80"/>
                      <a:gd name="T10" fmla="*/ 109 w 69"/>
                      <a:gd name="T11" fmla="*/ 281 h 80"/>
                      <a:gd name="T12" fmla="*/ 134 w 69"/>
                      <a:gd name="T13" fmla="*/ 268 h 80"/>
                      <a:gd name="T14" fmla="*/ 166 w 69"/>
                      <a:gd name="T15" fmla="*/ 249 h 80"/>
                      <a:gd name="T16" fmla="*/ 216 w 69"/>
                      <a:gd name="T17" fmla="*/ 238 h 80"/>
                      <a:gd name="T18" fmla="*/ 171 w 69"/>
                      <a:gd name="T19" fmla="*/ 228 h 80"/>
                      <a:gd name="T20" fmla="*/ 127 w 69"/>
                      <a:gd name="T21" fmla="*/ 228 h 80"/>
                      <a:gd name="T22" fmla="*/ 105 w 69"/>
                      <a:gd name="T23" fmla="*/ 200 h 80"/>
                      <a:gd name="T24" fmla="*/ 98 w 69"/>
                      <a:gd name="T25" fmla="*/ 181 h 80"/>
                      <a:gd name="T26" fmla="*/ 66 w 69"/>
                      <a:gd name="T27" fmla="*/ 177 h 80"/>
                      <a:gd name="T28" fmla="*/ 48 w 69"/>
                      <a:gd name="T29" fmla="*/ 148 h 80"/>
                      <a:gd name="T30" fmla="*/ 80 w 69"/>
                      <a:gd name="T31" fmla="*/ 120 h 80"/>
                      <a:gd name="T32" fmla="*/ 98 w 69"/>
                      <a:gd name="T33" fmla="*/ 127 h 80"/>
                      <a:gd name="T34" fmla="*/ 121 w 69"/>
                      <a:gd name="T35" fmla="*/ 116 h 80"/>
                      <a:gd name="T36" fmla="*/ 134 w 69"/>
                      <a:gd name="T37" fmla="*/ 97 h 80"/>
                      <a:gd name="T38" fmla="*/ 139 w 69"/>
                      <a:gd name="T39" fmla="*/ 51 h 80"/>
                      <a:gd name="T40" fmla="*/ 182 w 69"/>
                      <a:gd name="T41" fmla="*/ 36 h 80"/>
                      <a:gd name="T42" fmla="*/ 212 w 69"/>
                      <a:gd name="T43" fmla="*/ 25 h 80"/>
                      <a:gd name="T44" fmla="*/ 171 w 69"/>
                      <a:gd name="T45" fmla="*/ 19 h 80"/>
                      <a:gd name="T46" fmla="*/ 118 w 69"/>
                      <a:gd name="T47" fmla="*/ 61 h 80"/>
                      <a:gd name="T48" fmla="*/ 48 w 69"/>
                      <a:gd name="T49" fmla="*/ 80 h 80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0" t="0" r="r" b="b"/>
                    <a:pathLst>
                      <a:path w="69" h="80">
                        <a:moveTo>
                          <a:pt x="12" y="30"/>
                        </a:moveTo>
                        <a:cubicBezTo>
                          <a:pt x="16" y="38"/>
                          <a:pt x="5" y="40"/>
                          <a:pt x="3" y="45"/>
                        </a:cubicBezTo>
                        <a:cubicBezTo>
                          <a:pt x="0" y="52"/>
                          <a:pt x="4" y="59"/>
                          <a:pt x="11" y="58"/>
                        </a:cubicBezTo>
                        <a:cubicBezTo>
                          <a:pt x="22" y="57"/>
                          <a:pt x="28" y="52"/>
                          <a:pt x="32" y="64"/>
                        </a:cubicBezTo>
                        <a:cubicBezTo>
                          <a:pt x="33" y="68"/>
                          <a:pt x="34" y="70"/>
                          <a:pt x="34" y="74"/>
                        </a:cubicBezTo>
                        <a:cubicBezTo>
                          <a:pt x="34" y="75"/>
                          <a:pt x="33" y="77"/>
                          <a:pt x="34" y="78"/>
                        </a:cubicBezTo>
                        <a:cubicBezTo>
                          <a:pt x="37" y="80"/>
                          <a:pt x="41" y="76"/>
                          <a:pt x="42" y="74"/>
                        </a:cubicBezTo>
                        <a:cubicBezTo>
                          <a:pt x="46" y="72"/>
                          <a:pt x="48" y="69"/>
                          <a:pt x="52" y="69"/>
                        </a:cubicBezTo>
                        <a:cubicBezTo>
                          <a:pt x="56" y="69"/>
                          <a:pt x="68" y="71"/>
                          <a:pt x="68" y="66"/>
                        </a:cubicBezTo>
                        <a:cubicBezTo>
                          <a:pt x="68" y="59"/>
                          <a:pt x="57" y="62"/>
                          <a:pt x="54" y="63"/>
                        </a:cubicBezTo>
                        <a:cubicBezTo>
                          <a:pt x="49" y="65"/>
                          <a:pt x="44" y="66"/>
                          <a:pt x="40" y="63"/>
                        </a:cubicBezTo>
                        <a:cubicBezTo>
                          <a:pt x="37" y="60"/>
                          <a:pt x="35" y="58"/>
                          <a:pt x="33" y="55"/>
                        </a:cubicBezTo>
                        <a:cubicBezTo>
                          <a:pt x="32" y="53"/>
                          <a:pt x="33" y="52"/>
                          <a:pt x="31" y="50"/>
                        </a:cubicBezTo>
                        <a:cubicBezTo>
                          <a:pt x="29" y="49"/>
                          <a:pt x="24" y="49"/>
                          <a:pt x="21" y="49"/>
                        </a:cubicBezTo>
                        <a:cubicBezTo>
                          <a:pt x="16" y="49"/>
                          <a:pt x="12" y="47"/>
                          <a:pt x="15" y="41"/>
                        </a:cubicBezTo>
                        <a:cubicBezTo>
                          <a:pt x="17" y="38"/>
                          <a:pt x="20" y="33"/>
                          <a:pt x="25" y="33"/>
                        </a:cubicBezTo>
                        <a:cubicBezTo>
                          <a:pt x="27" y="34"/>
                          <a:pt x="28" y="35"/>
                          <a:pt x="31" y="35"/>
                        </a:cubicBezTo>
                        <a:cubicBezTo>
                          <a:pt x="34" y="35"/>
                          <a:pt x="35" y="33"/>
                          <a:pt x="38" y="32"/>
                        </a:cubicBezTo>
                        <a:cubicBezTo>
                          <a:pt x="42" y="30"/>
                          <a:pt x="43" y="32"/>
                          <a:pt x="42" y="27"/>
                        </a:cubicBezTo>
                        <a:cubicBezTo>
                          <a:pt x="42" y="21"/>
                          <a:pt x="39" y="18"/>
                          <a:pt x="44" y="14"/>
                        </a:cubicBezTo>
                        <a:cubicBezTo>
                          <a:pt x="47" y="11"/>
                          <a:pt x="53" y="10"/>
                          <a:pt x="57" y="10"/>
                        </a:cubicBezTo>
                        <a:cubicBezTo>
                          <a:pt x="60" y="9"/>
                          <a:pt x="66" y="11"/>
                          <a:pt x="67" y="7"/>
                        </a:cubicBezTo>
                        <a:cubicBezTo>
                          <a:pt x="69" y="0"/>
                          <a:pt x="56" y="4"/>
                          <a:pt x="54" y="5"/>
                        </a:cubicBezTo>
                        <a:cubicBezTo>
                          <a:pt x="46" y="7"/>
                          <a:pt x="42" y="12"/>
                          <a:pt x="37" y="17"/>
                        </a:cubicBezTo>
                        <a:cubicBezTo>
                          <a:pt x="32" y="22"/>
                          <a:pt x="21" y="23"/>
                          <a:pt x="15" y="22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42" name="Freeform 727">
                    <a:extLst>
                      <a:ext uri="{FF2B5EF4-FFF2-40B4-BE49-F238E27FC236}">
                        <a16:creationId xmlns:a16="http://schemas.microsoft.com/office/drawing/2014/main" id="{A1FA1C77-2668-4F8D-9073-D767BCFFC7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4" y="1388"/>
                    <a:ext cx="80" cy="127"/>
                  </a:xfrm>
                  <a:custGeom>
                    <a:avLst/>
                    <a:gdLst>
                      <a:gd name="T0" fmla="*/ 89 w 45"/>
                      <a:gd name="T1" fmla="*/ 17 h 67"/>
                      <a:gd name="T2" fmla="*/ 57 w 45"/>
                      <a:gd name="T3" fmla="*/ 64 h 67"/>
                      <a:gd name="T4" fmla="*/ 36 w 45"/>
                      <a:gd name="T5" fmla="*/ 85 h 67"/>
                      <a:gd name="T6" fmla="*/ 0 w 45"/>
                      <a:gd name="T7" fmla="*/ 93 h 67"/>
                      <a:gd name="T8" fmla="*/ 66 w 45"/>
                      <a:gd name="T9" fmla="*/ 80 h 67"/>
                      <a:gd name="T10" fmla="*/ 78 w 45"/>
                      <a:gd name="T11" fmla="*/ 100 h 67"/>
                      <a:gd name="T12" fmla="*/ 57 w 45"/>
                      <a:gd name="T13" fmla="*/ 112 h 67"/>
                      <a:gd name="T14" fmla="*/ 44 w 45"/>
                      <a:gd name="T15" fmla="*/ 144 h 67"/>
                      <a:gd name="T16" fmla="*/ 60 w 45"/>
                      <a:gd name="T17" fmla="*/ 169 h 67"/>
                      <a:gd name="T18" fmla="*/ 25 w 45"/>
                      <a:gd name="T19" fmla="*/ 241 h 67"/>
                      <a:gd name="T20" fmla="*/ 76 w 45"/>
                      <a:gd name="T21" fmla="*/ 205 h 67"/>
                      <a:gd name="T22" fmla="*/ 69 w 45"/>
                      <a:gd name="T23" fmla="*/ 140 h 67"/>
                      <a:gd name="T24" fmla="*/ 101 w 45"/>
                      <a:gd name="T25" fmla="*/ 72 h 67"/>
                      <a:gd name="T26" fmla="*/ 117 w 45"/>
                      <a:gd name="T27" fmla="*/ 104 h 67"/>
                      <a:gd name="T28" fmla="*/ 121 w 45"/>
                      <a:gd name="T29" fmla="*/ 0 h 67"/>
                      <a:gd name="T30" fmla="*/ 92 w 45"/>
                      <a:gd name="T31" fmla="*/ 21 h 6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45" h="67">
                        <a:moveTo>
                          <a:pt x="28" y="5"/>
                        </a:moveTo>
                        <a:cubicBezTo>
                          <a:pt x="19" y="1"/>
                          <a:pt x="21" y="14"/>
                          <a:pt x="18" y="18"/>
                        </a:cubicBezTo>
                        <a:cubicBezTo>
                          <a:pt x="16" y="21"/>
                          <a:pt x="14" y="23"/>
                          <a:pt x="11" y="24"/>
                        </a:cubicBezTo>
                        <a:cubicBezTo>
                          <a:pt x="8" y="25"/>
                          <a:pt x="3" y="24"/>
                          <a:pt x="0" y="26"/>
                        </a:cubicBezTo>
                        <a:cubicBezTo>
                          <a:pt x="2" y="35"/>
                          <a:pt x="17" y="22"/>
                          <a:pt x="21" y="22"/>
                        </a:cubicBezTo>
                        <a:cubicBezTo>
                          <a:pt x="24" y="23"/>
                          <a:pt x="27" y="24"/>
                          <a:pt x="25" y="28"/>
                        </a:cubicBezTo>
                        <a:cubicBezTo>
                          <a:pt x="24" y="31"/>
                          <a:pt x="21" y="30"/>
                          <a:pt x="18" y="31"/>
                        </a:cubicBezTo>
                        <a:cubicBezTo>
                          <a:pt x="15" y="33"/>
                          <a:pt x="13" y="37"/>
                          <a:pt x="14" y="40"/>
                        </a:cubicBezTo>
                        <a:cubicBezTo>
                          <a:pt x="15" y="43"/>
                          <a:pt x="18" y="44"/>
                          <a:pt x="19" y="47"/>
                        </a:cubicBezTo>
                        <a:cubicBezTo>
                          <a:pt x="21" y="56"/>
                          <a:pt x="10" y="61"/>
                          <a:pt x="8" y="67"/>
                        </a:cubicBezTo>
                        <a:cubicBezTo>
                          <a:pt x="14" y="66"/>
                          <a:pt x="22" y="63"/>
                          <a:pt x="24" y="57"/>
                        </a:cubicBezTo>
                        <a:cubicBezTo>
                          <a:pt x="26" y="52"/>
                          <a:pt x="21" y="45"/>
                          <a:pt x="22" y="39"/>
                        </a:cubicBezTo>
                        <a:cubicBezTo>
                          <a:pt x="23" y="34"/>
                          <a:pt x="28" y="22"/>
                          <a:pt x="32" y="20"/>
                        </a:cubicBezTo>
                        <a:cubicBezTo>
                          <a:pt x="37" y="18"/>
                          <a:pt x="40" y="26"/>
                          <a:pt x="37" y="29"/>
                        </a:cubicBezTo>
                        <a:cubicBezTo>
                          <a:pt x="42" y="26"/>
                          <a:pt x="45" y="3"/>
                          <a:pt x="38" y="0"/>
                        </a:cubicBezTo>
                        <a:cubicBezTo>
                          <a:pt x="36" y="4"/>
                          <a:pt x="35" y="6"/>
                          <a:pt x="29" y="6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43" name="Freeform 728">
                    <a:extLst>
                      <a:ext uri="{FF2B5EF4-FFF2-40B4-BE49-F238E27FC236}">
                        <a16:creationId xmlns:a16="http://schemas.microsoft.com/office/drawing/2014/main" id="{A74BC5CC-8446-417F-953C-2BB9A65BDF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6" y="1510"/>
                    <a:ext cx="155" cy="55"/>
                  </a:xfrm>
                  <a:custGeom>
                    <a:avLst/>
                    <a:gdLst>
                      <a:gd name="T0" fmla="*/ 0 w 87"/>
                      <a:gd name="T1" fmla="*/ 93 h 29"/>
                      <a:gd name="T2" fmla="*/ 86 w 87"/>
                      <a:gd name="T3" fmla="*/ 68 h 29"/>
                      <a:gd name="T4" fmla="*/ 178 w 87"/>
                      <a:gd name="T5" fmla="*/ 64 h 29"/>
                      <a:gd name="T6" fmla="*/ 196 w 87"/>
                      <a:gd name="T7" fmla="*/ 53 h 29"/>
                      <a:gd name="T8" fmla="*/ 196 w 87"/>
                      <a:gd name="T9" fmla="*/ 21 h 29"/>
                      <a:gd name="T10" fmla="*/ 212 w 87"/>
                      <a:gd name="T11" fmla="*/ 17 h 29"/>
                      <a:gd name="T12" fmla="*/ 223 w 87"/>
                      <a:gd name="T13" fmla="*/ 57 h 29"/>
                      <a:gd name="T14" fmla="*/ 260 w 87"/>
                      <a:gd name="T15" fmla="*/ 57 h 29"/>
                      <a:gd name="T16" fmla="*/ 235 w 87"/>
                      <a:gd name="T17" fmla="*/ 68 h 29"/>
                      <a:gd name="T18" fmla="*/ 167 w 87"/>
                      <a:gd name="T19" fmla="*/ 76 h 29"/>
                      <a:gd name="T20" fmla="*/ 114 w 87"/>
                      <a:gd name="T21" fmla="*/ 93 h 29"/>
                      <a:gd name="T22" fmla="*/ 45 w 87"/>
                      <a:gd name="T23" fmla="*/ 104 h 29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87" h="29">
                        <a:moveTo>
                          <a:pt x="0" y="26"/>
                        </a:moveTo>
                        <a:cubicBezTo>
                          <a:pt x="11" y="29"/>
                          <a:pt x="18" y="22"/>
                          <a:pt x="27" y="19"/>
                        </a:cubicBezTo>
                        <a:cubicBezTo>
                          <a:pt x="36" y="15"/>
                          <a:pt x="47" y="20"/>
                          <a:pt x="56" y="18"/>
                        </a:cubicBezTo>
                        <a:cubicBezTo>
                          <a:pt x="59" y="18"/>
                          <a:pt x="60" y="17"/>
                          <a:pt x="62" y="15"/>
                        </a:cubicBezTo>
                        <a:cubicBezTo>
                          <a:pt x="65" y="11"/>
                          <a:pt x="62" y="10"/>
                          <a:pt x="62" y="6"/>
                        </a:cubicBezTo>
                        <a:cubicBezTo>
                          <a:pt x="62" y="3"/>
                          <a:pt x="65" y="0"/>
                          <a:pt x="67" y="5"/>
                        </a:cubicBezTo>
                        <a:cubicBezTo>
                          <a:pt x="68" y="9"/>
                          <a:pt x="65" y="12"/>
                          <a:pt x="70" y="16"/>
                        </a:cubicBezTo>
                        <a:cubicBezTo>
                          <a:pt x="74" y="19"/>
                          <a:pt x="77" y="16"/>
                          <a:pt x="82" y="16"/>
                        </a:cubicBezTo>
                        <a:cubicBezTo>
                          <a:pt x="87" y="22"/>
                          <a:pt x="77" y="20"/>
                          <a:pt x="74" y="19"/>
                        </a:cubicBezTo>
                        <a:cubicBezTo>
                          <a:pt x="67" y="19"/>
                          <a:pt x="60" y="19"/>
                          <a:pt x="53" y="21"/>
                        </a:cubicBezTo>
                        <a:cubicBezTo>
                          <a:pt x="47" y="22"/>
                          <a:pt x="42" y="25"/>
                          <a:pt x="36" y="26"/>
                        </a:cubicBezTo>
                        <a:cubicBezTo>
                          <a:pt x="29" y="27"/>
                          <a:pt x="21" y="27"/>
                          <a:pt x="14" y="29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44" name="Freeform 729">
                    <a:extLst>
                      <a:ext uri="{FF2B5EF4-FFF2-40B4-BE49-F238E27FC236}">
                        <a16:creationId xmlns:a16="http://schemas.microsoft.com/office/drawing/2014/main" id="{79B64A78-A782-40C7-A60D-137ACA17DB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68" y="1458"/>
                    <a:ext cx="32" cy="25"/>
                  </a:xfrm>
                  <a:custGeom>
                    <a:avLst/>
                    <a:gdLst>
                      <a:gd name="T0" fmla="*/ 0 w 18"/>
                      <a:gd name="T1" fmla="*/ 48 h 13"/>
                      <a:gd name="T2" fmla="*/ 48 w 18"/>
                      <a:gd name="T3" fmla="*/ 4 h 13"/>
                      <a:gd name="T4" fmla="*/ 20 w 18"/>
                      <a:gd name="T5" fmla="*/ 48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8" h="13">
                        <a:moveTo>
                          <a:pt x="0" y="13"/>
                        </a:moveTo>
                        <a:cubicBezTo>
                          <a:pt x="1" y="11"/>
                          <a:pt x="13" y="0"/>
                          <a:pt x="15" y="1"/>
                        </a:cubicBezTo>
                        <a:cubicBezTo>
                          <a:pt x="18" y="4"/>
                          <a:pt x="7" y="11"/>
                          <a:pt x="6" y="13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45" name="Freeform 730">
                    <a:extLst>
                      <a:ext uri="{FF2B5EF4-FFF2-40B4-BE49-F238E27FC236}">
                        <a16:creationId xmlns:a16="http://schemas.microsoft.com/office/drawing/2014/main" id="{637FB6AA-F130-470B-88ED-A64E48C4AC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6" y="1394"/>
                    <a:ext cx="43" cy="21"/>
                  </a:xfrm>
                  <a:custGeom>
                    <a:avLst/>
                    <a:gdLst>
                      <a:gd name="T0" fmla="*/ 0 w 24"/>
                      <a:gd name="T1" fmla="*/ 40 h 11"/>
                      <a:gd name="T2" fmla="*/ 41 w 24"/>
                      <a:gd name="T3" fmla="*/ 25 h 11"/>
                      <a:gd name="T4" fmla="*/ 77 w 24"/>
                      <a:gd name="T5" fmla="*/ 0 h 11"/>
                      <a:gd name="T6" fmla="*/ 20 w 24"/>
                      <a:gd name="T7" fmla="*/ 36 h 1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4" h="11">
                        <a:moveTo>
                          <a:pt x="0" y="11"/>
                        </a:moveTo>
                        <a:cubicBezTo>
                          <a:pt x="4" y="10"/>
                          <a:pt x="9" y="9"/>
                          <a:pt x="13" y="7"/>
                        </a:cubicBezTo>
                        <a:cubicBezTo>
                          <a:pt x="17" y="5"/>
                          <a:pt x="20" y="1"/>
                          <a:pt x="24" y="0"/>
                        </a:cubicBezTo>
                        <a:cubicBezTo>
                          <a:pt x="22" y="11"/>
                          <a:pt x="13" y="7"/>
                          <a:pt x="6" y="1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46" name="Freeform 731">
                    <a:extLst>
                      <a:ext uri="{FF2B5EF4-FFF2-40B4-BE49-F238E27FC236}">
                        <a16:creationId xmlns:a16="http://schemas.microsoft.com/office/drawing/2014/main" id="{49049B3D-F8F7-44DB-86C6-A34D8C4292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1" y="1415"/>
                    <a:ext cx="39" cy="49"/>
                  </a:xfrm>
                  <a:custGeom>
                    <a:avLst/>
                    <a:gdLst>
                      <a:gd name="T0" fmla="*/ 57 w 22"/>
                      <a:gd name="T1" fmla="*/ 0 h 26"/>
                      <a:gd name="T2" fmla="*/ 41 w 22"/>
                      <a:gd name="T3" fmla="*/ 43 h 26"/>
                      <a:gd name="T4" fmla="*/ 0 w 22"/>
                      <a:gd name="T5" fmla="*/ 89 h 26"/>
                      <a:gd name="T6" fmla="*/ 50 w 22"/>
                      <a:gd name="T7" fmla="*/ 49 h 26"/>
                      <a:gd name="T8" fmla="*/ 69 w 22"/>
                      <a:gd name="T9" fmla="*/ 4 h 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6">
                        <a:moveTo>
                          <a:pt x="18" y="0"/>
                        </a:moveTo>
                        <a:cubicBezTo>
                          <a:pt x="7" y="1"/>
                          <a:pt x="13" y="4"/>
                          <a:pt x="13" y="12"/>
                        </a:cubicBezTo>
                        <a:cubicBezTo>
                          <a:pt x="13" y="20"/>
                          <a:pt x="5" y="21"/>
                          <a:pt x="0" y="25"/>
                        </a:cubicBezTo>
                        <a:cubicBezTo>
                          <a:pt x="9" y="22"/>
                          <a:pt x="17" y="26"/>
                          <a:pt x="16" y="14"/>
                        </a:cubicBezTo>
                        <a:cubicBezTo>
                          <a:pt x="16" y="7"/>
                          <a:pt x="20" y="6"/>
                          <a:pt x="22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47" name="Freeform 732">
                    <a:extLst>
                      <a:ext uri="{FF2B5EF4-FFF2-40B4-BE49-F238E27FC236}">
                        <a16:creationId xmlns:a16="http://schemas.microsoft.com/office/drawing/2014/main" id="{8AE64407-9594-4642-A2B3-AAA32D4A57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8" y="1445"/>
                    <a:ext cx="41" cy="68"/>
                  </a:xfrm>
                  <a:custGeom>
                    <a:avLst/>
                    <a:gdLst>
                      <a:gd name="T0" fmla="*/ 66 w 23"/>
                      <a:gd name="T1" fmla="*/ 4 h 36"/>
                      <a:gd name="T2" fmla="*/ 57 w 23"/>
                      <a:gd name="T3" fmla="*/ 68 h 36"/>
                      <a:gd name="T4" fmla="*/ 36 w 23"/>
                      <a:gd name="T5" fmla="*/ 96 h 36"/>
                      <a:gd name="T6" fmla="*/ 4 w 23"/>
                      <a:gd name="T7" fmla="*/ 111 h 36"/>
                      <a:gd name="T8" fmla="*/ 29 w 23"/>
                      <a:gd name="T9" fmla="*/ 121 h 36"/>
                      <a:gd name="T10" fmla="*/ 36 w 23"/>
                      <a:gd name="T11" fmla="*/ 111 h 36"/>
                      <a:gd name="T12" fmla="*/ 52 w 23"/>
                      <a:gd name="T13" fmla="*/ 108 h 36"/>
                      <a:gd name="T14" fmla="*/ 64 w 23"/>
                      <a:gd name="T15" fmla="*/ 72 h 36"/>
                      <a:gd name="T16" fmla="*/ 73 w 23"/>
                      <a:gd name="T17" fmla="*/ 57 h 36"/>
                      <a:gd name="T18" fmla="*/ 70 w 23"/>
                      <a:gd name="T19" fmla="*/ 28 h 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3" h="36">
                        <a:moveTo>
                          <a:pt x="21" y="1"/>
                        </a:moveTo>
                        <a:cubicBezTo>
                          <a:pt x="13" y="0"/>
                          <a:pt x="19" y="13"/>
                          <a:pt x="18" y="19"/>
                        </a:cubicBezTo>
                        <a:cubicBezTo>
                          <a:pt x="16" y="23"/>
                          <a:pt x="15" y="24"/>
                          <a:pt x="11" y="27"/>
                        </a:cubicBezTo>
                        <a:cubicBezTo>
                          <a:pt x="10" y="27"/>
                          <a:pt x="2" y="31"/>
                          <a:pt x="1" y="31"/>
                        </a:cubicBezTo>
                        <a:cubicBezTo>
                          <a:pt x="0" y="36"/>
                          <a:pt x="8" y="35"/>
                          <a:pt x="9" y="34"/>
                        </a:cubicBezTo>
                        <a:cubicBezTo>
                          <a:pt x="10" y="33"/>
                          <a:pt x="10" y="32"/>
                          <a:pt x="11" y="31"/>
                        </a:cubicBezTo>
                        <a:cubicBezTo>
                          <a:pt x="13" y="30"/>
                          <a:pt x="15" y="30"/>
                          <a:pt x="16" y="30"/>
                        </a:cubicBezTo>
                        <a:cubicBezTo>
                          <a:pt x="20" y="27"/>
                          <a:pt x="18" y="24"/>
                          <a:pt x="20" y="20"/>
                        </a:cubicBezTo>
                        <a:cubicBezTo>
                          <a:pt x="21" y="19"/>
                          <a:pt x="22" y="18"/>
                          <a:pt x="23" y="16"/>
                        </a:cubicBezTo>
                        <a:cubicBezTo>
                          <a:pt x="23" y="14"/>
                          <a:pt x="21" y="11"/>
                          <a:pt x="22" y="8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48" name="Freeform 733">
                    <a:extLst>
                      <a:ext uri="{FF2B5EF4-FFF2-40B4-BE49-F238E27FC236}">
                        <a16:creationId xmlns:a16="http://schemas.microsoft.com/office/drawing/2014/main" id="{A93250EB-335A-409F-96B4-DCB510C734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3" y="1434"/>
                    <a:ext cx="64" cy="40"/>
                  </a:xfrm>
                  <a:custGeom>
                    <a:avLst/>
                    <a:gdLst>
                      <a:gd name="T0" fmla="*/ 0 w 36"/>
                      <a:gd name="T1" fmla="*/ 0 h 21"/>
                      <a:gd name="T2" fmla="*/ 76 w 36"/>
                      <a:gd name="T3" fmla="*/ 19 h 21"/>
                      <a:gd name="T4" fmla="*/ 94 w 36"/>
                      <a:gd name="T5" fmla="*/ 76 h 21"/>
                      <a:gd name="T6" fmla="*/ 73 w 36"/>
                      <a:gd name="T7" fmla="*/ 32 h 21"/>
                      <a:gd name="T8" fmla="*/ 44 w 36"/>
                      <a:gd name="T9" fmla="*/ 15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21">
                        <a:moveTo>
                          <a:pt x="0" y="0"/>
                        </a:moveTo>
                        <a:cubicBezTo>
                          <a:pt x="8" y="5"/>
                          <a:pt x="16" y="3"/>
                          <a:pt x="24" y="5"/>
                        </a:cubicBezTo>
                        <a:cubicBezTo>
                          <a:pt x="30" y="7"/>
                          <a:pt x="36" y="15"/>
                          <a:pt x="30" y="21"/>
                        </a:cubicBezTo>
                        <a:cubicBezTo>
                          <a:pt x="27" y="15"/>
                          <a:pt x="30" y="10"/>
                          <a:pt x="23" y="9"/>
                        </a:cubicBezTo>
                        <a:cubicBezTo>
                          <a:pt x="19" y="8"/>
                          <a:pt x="16" y="9"/>
                          <a:pt x="14" y="4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49" name="Freeform 734">
                    <a:extLst>
                      <a:ext uri="{FF2B5EF4-FFF2-40B4-BE49-F238E27FC236}">
                        <a16:creationId xmlns:a16="http://schemas.microsoft.com/office/drawing/2014/main" id="{85F956D4-AF85-4AE5-9BC5-98EBEB702D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9" y="1474"/>
                    <a:ext cx="32" cy="15"/>
                  </a:xfrm>
                  <a:custGeom>
                    <a:avLst/>
                    <a:gdLst>
                      <a:gd name="T0" fmla="*/ 0 w 18"/>
                      <a:gd name="T1" fmla="*/ 17 h 8"/>
                      <a:gd name="T2" fmla="*/ 36 w 18"/>
                      <a:gd name="T3" fmla="*/ 0 h 8"/>
                      <a:gd name="T4" fmla="*/ 57 w 18"/>
                      <a:gd name="T5" fmla="*/ 28 h 8"/>
                      <a:gd name="T6" fmla="*/ 21 w 18"/>
                      <a:gd name="T7" fmla="*/ 15 h 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8" h="8">
                        <a:moveTo>
                          <a:pt x="0" y="5"/>
                        </a:moveTo>
                        <a:cubicBezTo>
                          <a:pt x="4" y="4"/>
                          <a:pt x="7" y="0"/>
                          <a:pt x="11" y="0"/>
                        </a:cubicBezTo>
                        <a:cubicBezTo>
                          <a:pt x="15" y="1"/>
                          <a:pt x="18" y="5"/>
                          <a:pt x="18" y="8"/>
                        </a:cubicBezTo>
                        <a:cubicBezTo>
                          <a:pt x="15" y="6"/>
                          <a:pt x="11" y="2"/>
                          <a:pt x="7" y="4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50" name="Freeform 735">
                    <a:extLst>
                      <a:ext uri="{FF2B5EF4-FFF2-40B4-BE49-F238E27FC236}">
                        <a16:creationId xmlns:a16="http://schemas.microsoft.com/office/drawing/2014/main" id="{B8DF83F2-E02C-4D90-AD05-DB166C97B4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59" y="1420"/>
                    <a:ext cx="32" cy="36"/>
                  </a:xfrm>
                  <a:custGeom>
                    <a:avLst/>
                    <a:gdLst>
                      <a:gd name="T0" fmla="*/ 0 w 18"/>
                      <a:gd name="T1" fmla="*/ 0 h 19"/>
                      <a:gd name="T2" fmla="*/ 53 w 18"/>
                      <a:gd name="T3" fmla="*/ 28 h 19"/>
                      <a:gd name="T4" fmla="*/ 50 w 18"/>
                      <a:gd name="T5" fmla="*/ 68 h 19"/>
                      <a:gd name="T6" fmla="*/ 36 w 18"/>
                      <a:gd name="T7" fmla="*/ 51 h 19"/>
                      <a:gd name="T8" fmla="*/ 36 w 18"/>
                      <a:gd name="T9" fmla="*/ 32 h 19"/>
                      <a:gd name="T10" fmla="*/ 7 w 18"/>
                      <a:gd name="T11" fmla="*/ 8 h 1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8" h="19">
                        <a:moveTo>
                          <a:pt x="0" y="0"/>
                        </a:moveTo>
                        <a:cubicBezTo>
                          <a:pt x="3" y="5"/>
                          <a:pt x="16" y="0"/>
                          <a:pt x="17" y="8"/>
                        </a:cubicBezTo>
                        <a:cubicBezTo>
                          <a:pt x="18" y="12"/>
                          <a:pt x="13" y="14"/>
                          <a:pt x="16" y="19"/>
                        </a:cubicBezTo>
                        <a:cubicBezTo>
                          <a:pt x="15" y="18"/>
                          <a:pt x="12" y="16"/>
                          <a:pt x="11" y="14"/>
                        </a:cubicBezTo>
                        <a:cubicBezTo>
                          <a:pt x="11" y="12"/>
                          <a:pt x="12" y="10"/>
                          <a:pt x="11" y="9"/>
                        </a:cubicBezTo>
                        <a:cubicBezTo>
                          <a:pt x="9" y="6"/>
                          <a:pt x="4" y="6"/>
                          <a:pt x="2" y="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51" name="Freeform 736">
                    <a:extLst>
                      <a:ext uri="{FF2B5EF4-FFF2-40B4-BE49-F238E27FC236}">
                        <a16:creationId xmlns:a16="http://schemas.microsoft.com/office/drawing/2014/main" id="{2F529BA5-4257-41AF-B165-6D481C62FA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45" y="1470"/>
                    <a:ext cx="34" cy="23"/>
                  </a:xfrm>
                  <a:custGeom>
                    <a:avLst/>
                    <a:gdLst>
                      <a:gd name="T0" fmla="*/ 0 w 19"/>
                      <a:gd name="T1" fmla="*/ 19 h 12"/>
                      <a:gd name="T2" fmla="*/ 36 w 19"/>
                      <a:gd name="T3" fmla="*/ 4 h 12"/>
                      <a:gd name="T4" fmla="*/ 61 w 19"/>
                      <a:gd name="T5" fmla="*/ 44 h 12"/>
                      <a:gd name="T6" fmla="*/ 36 w 19"/>
                      <a:gd name="T7" fmla="*/ 23 h 12"/>
                      <a:gd name="T8" fmla="*/ 16 w 19"/>
                      <a:gd name="T9" fmla="*/ 15 h 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9" h="12">
                        <a:moveTo>
                          <a:pt x="0" y="5"/>
                        </a:moveTo>
                        <a:cubicBezTo>
                          <a:pt x="4" y="4"/>
                          <a:pt x="7" y="0"/>
                          <a:pt x="11" y="1"/>
                        </a:cubicBezTo>
                        <a:cubicBezTo>
                          <a:pt x="14" y="3"/>
                          <a:pt x="18" y="9"/>
                          <a:pt x="19" y="12"/>
                        </a:cubicBezTo>
                        <a:cubicBezTo>
                          <a:pt x="15" y="10"/>
                          <a:pt x="14" y="9"/>
                          <a:pt x="11" y="6"/>
                        </a:cubicBezTo>
                        <a:cubicBezTo>
                          <a:pt x="10" y="4"/>
                          <a:pt x="8" y="1"/>
                          <a:pt x="5" y="4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52" name="Freeform 737">
                    <a:extLst>
                      <a:ext uri="{FF2B5EF4-FFF2-40B4-BE49-F238E27FC236}">
                        <a16:creationId xmlns:a16="http://schemas.microsoft.com/office/drawing/2014/main" id="{4110783C-F8FB-4D85-93AD-A91D47AE62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5" y="1424"/>
                    <a:ext cx="47" cy="23"/>
                  </a:xfrm>
                  <a:custGeom>
                    <a:avLst/>
                    <a:gdLst>
                      <a:gd name="T0" fmla="*/ 0 w 26"/>
                      <a:gd name="T1" fmla="*/ 44 h 12"/>
                      <a:gd name="T2" fmla="*/ 40 w 26"/>
                      <a:gd name="T3" fmla="*/ 8 h 12"/>
                      <a:gd name="T4" fmla="*/ 61 w 26"/>
                      <a:gd name="T5" fmla="*/ 8 h 12"/>
                      <a:gd name="T6" fmla="*/ 85 w 26"/>
                      <a:gd name="T7" fmla="*/ 0 h 12"/>
                      <a:gd name="T8" fmla="*/ 78 w 26"/>
                      <a:gd name="T9" fmla="*/ 15 h 12"/>
                      <a:gd name="T10" fmla="*/ 49 w 26"/>
                      <a:gd name="T11" fmla="*/ 25 h 12"/>
                      <a:gd name="T12" fmla="*/ 36 w 26"/>
                      <a:gd name="T13" fmla="*/ 19 h 1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26" h="12">
                        <a:moveTo>
                          <a:pt x="0" y="12"/>
                        </a:moveTo>
                        <a:cubicBezTo>
                          <a:pt x="3" y="8"/>
                          <a:pt x="6" y="4"/>
                          <a:pt x="12" y="2"/>
                        </a:cubicBezTo>
                        <a:cubicBezTo>
                          <a:pt x="14" y="2"/>
                          <a:pt x="17" y="3"/>
                          <a:pt x="19" y="2"/>
                        </a:cubicBezTo>
                        <a:cubicBezTo>
                          <a:pt x="22" y="2"/>
                          <a:pt x="24" y="1"/>
                          <a:pt x="26" y="0"/>
                        </a:cubicBezTo>
                        <a:cubicBezTo>
                          <a:pt x="25" y="2"/>
                          <a:pt x="25" y="3"/>
                          <a:pt x="24" y="4"/>
                        </a:cubicBezTo>
                        <a:cubicBezTo>
                          <a:pt x="21" y="3"/>
                          <a:pt x="15" y="3"/>
                          <a:pt x="15" y="7"/>
                        </a:cubicBezTo>
                        <a:cubicBezTo>
                          <a:pt x="13" y="6"/>
                          <a:pt x="12" y="6"/>
                          <a:pt x="11" y="5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53" name="Freeform 738">
                    <a:extLst>
                      <a:ext uri="{FF2B5EF4-FFF2-40B4-BE49-F238E27FC236}">
                        <a16:creationId xmlns:a16="http://schemas.microsoft.com/office/drawing/2014/main" id="{DD1E3AA1-905F-4277-BDC0-3AFFFC4A93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2" y="1456"/>
                    <a:ext cx="18" cy="14"/>
                  </a:xfrm>
                  <a:custGeom>
                    <a:avLst/>
                    <a:gdLst>
                      <a:gd name="T0" fmla="*/ 0 w 10"/>
                      <a:gd name="T1" fmla="*/ 28 h 7"/>
                      <a:gd name="T2" fmla="*/ 32 w 10"/>
                      <a:gd name="T3" fmla="*/ 0 h 7"/>
                      <a:gd name="T4" fmla="*/ 20 w 10"/>
                      <a:gd name="T5" fmla="*/ 24 h 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0" h="7">
                        <a:moveTo>
                          <a:pt x="0" y="7"/>
                        </a:moveTo>
                        <a:cubicBezTo>
                          <a:pt x="3" y="4"/>
                          <a:pt x="6" y="1"/>
                          <a:pt x="10" y="0"/>
                        </a:cubicBezTo>
                        <a:cubicBezTo>
                          <a:pt x="10" y="3"/>
                          <a:pt x="8" y="5"/>
                          <a:pt x="6" y="6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54" name="Freeform 739">
                    <a:extLst>
                      <a:ext uri="{FF2B5EF4-FFF2-40B4-BE49-F238E27FC236}">
                        <a16:creationId xmlns:a16="http://schemas.microsoft.com/office/drawing/2014/main" id="{5D037ED5-1972-4F60-B97B-1D8F34AD07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1" y="1449"/>
                    <a:ext cx="20" cy="38"/>
                  </a:xfrm>
                  <a:custGeom>
                    <a:avLst/>
                    <a:gdLst>
                      <a:gd name="T0" fmla="*/ 36 w 11"/>
                      <a:gd name="T1" fmla="*/ 0 h 20"/>
                      <a:gd name="T2" fmla="*/ 7 w 11"/>
                      <a:gd name="T3" fmla="*/ 25 h 20"/>
                      <a:gd name="T4" fmla="*/ 20 w 11"/>
                      <a:gd name="T5" fmla="*/ 72 h 20"/>
                      <a:gd name="T6" fmla="*/ 24 w 11"/>
                      <a:gd name="T7" fmla="*/ 32 h 20"/>
                      <a:gd name="T8" fmla="*/ 36 w 11"/>
                      <a:gd name="T9" fmla="*/ 21 h 20"/>
                      <a:gd name="T10" fmla="*/ 36 w 11"/>
                      <a:gd name="T11" fmla="*/ 8 h 2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1" h="20">
                        <a:moveTo>
                          <a:pt x="11" y="0"/>
                        </a:moveTo>
                        <a:cubicBezTo>
                          <a:pt x="9" y="5"/>
                          <a:pt x="4" y="3"/>
                          <a:pt x="2" y="7"/>
                        </a:cubicBezTo>
                        <a:cubicBezTo>
                          <a:pt x="0" y="11"/>
                          <a:pt x="4" y="17"/>
                          <a:pt x="6" y="20"/>
                        </a:cubicBezTo>
                        <a:cubicBezTo>
                          <a:pt x="6" y="15"/>
                          <a:pt x="4" y="13"/>
                          <a:pt x="7" y="9"/>
                        </a:cubicBezTo>
                        <a:cubicBezTo>
                          <a:pt x="8" y="8"/>
                          <a:pt x="10" y="7"/>
                          <a:pt x="11" y="6"/>
                        </a:cubicBezTo>
                        <a:cubicBezTo>
                          <a:pt x="11" y="4"/>
                          <a:pt x="8" y="4"/>
                          <a:pt x="11" y="2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55" name="Freeform 740">
                    <a:extLst>
                      <a:ext uri="{FF2B5EF4-FFF2-40B4-BE49-F238E27FC236}">
                        <a16:creationId xmlns:a16="http://schemas.microsoft.com/office/drawing/2014/main" id="{5CA1A8AF-D210-4FC2-A9C6-C3E426177A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49" y="1384"/>
                    <a:ext cx="27" cy="50"/>
                  </a:xfrm>
                  <a:custGeom>
                    <a:avLst/>
                    <a:gdLst>
                      <a:gd name="T0" fmla="*/ 29 w 15"/>
                      <a:gd name="T1" fmla="*/ 19 h 26"/>
                      <a:gd name="T2" fmla="*/ 29 w 15"/>
                      <a:gd name="T3" fmla="*/ 96 h 26"/>
                      <a:gd name="T4" fmla="*/ 0 w 15"/>
                      <a:gd name="T5" fmla="*/ 81 h 26"/>
                      <a:gd name="T6" fmla="*/ 25 w 15"/>
                      <a:gd name="T7" fmla="*/ 40 h 26"/>
                      <a:gd name="T8" fmla="*/ 9 w 15"/>
                      <a:gd name="T9" fmla="*/ 0 h 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5" h="26">
                        <a:moveTo>
                          <a:pt x="9" y="5"/>
                        </a:moveTo>
                        <a:cubicBezTo>
                          <a:pt x="10" y="11"/>
                          <a:pt x="15" y="21"/>
                          <a:pt x="9" y="26"/>
                        </a:cubicBezTo>
                        <a:cubicBezTo>
                          <a:pt x="7" y="21"/>
                          <a:pt x="4" y="19"/>
                          <a:pt x="0" y="22"/>
                        </a:cubicBezTo>
                        <a:cubicBezTo>
                          <a:pt x="2" y="17"/>
                          <a:pt x="8" y="17"/>
                          <a:pt x="8" y="11"/>
                        </a:cubicBezTo>
                        <a:cubicBezTo>
                          <a:pt x="8" y="7"/>
                          <a:pt x="6" y="1"/>
                          <a:pt x="3" y="0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56" name="Freeform 741">
                    <a:extLst>
                      <a:ext uri="{FF2B5EF4-FFF2-40B4-BE49-F238E27FC236}">
                        <a16:creationId xmlns:a16="http://schemas.microsoft.com/office/drawing/2014/main" id="{D8650BFD-840A-46DB-933E-2770625299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6" y="1548"/>
                    <a:ext cx="63" cy="13"/>
                  </a:xfrm>
                  <a:custGeom>
                    <a:avLst/>
                    <a:gdLst>
                      <a:gd name="T0" fmla="*/ 0 w 35"/>
                      <a:gd name="T1" fmla="*/ 24 h 7"/>
                      <a:gd name="T2" fmla="*/ 58 w 35"/>
                      <a:gd name="T3" fmla="*/ 11 h 7"/>
                      <a:gd name="T4" fmla="*/ 113 w 35"/>
                      <a:gd name="T5" fmla="*/ 0 h 7"/>
                      <a:gd name="T6" fmla="*/ 58 w 35"/>
                      <a:gd name="T7" fmla="*/ 0 h 7"/>
                      <a:gd name="T8" fmla="*/ 4 w 35"/>
                      <a:gd name="T9" fmla="*/ 13 h 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" h="7">
                        <a:moveTo>
                          <a:pt x="0" y="7"/>
                        </a:moveTo>
                        <a:cubicBezTo>
                          <a:pt x="6" y="7"/>
                          <a:pt x="12" y="4"/>
                          <a:pt x="18" y="3"/>
                        </a:cubicBezTo>
                        <a:cubicBezTo>
                          <a:pt x="23" y="2"/>
                          <a:pt x="30" y="1"/>
                          <a:pt x="35" y="0"/>
                        </a:cubicBezTo>
                        <a:cubicBezTo>
                          <a:pt x="30" y="0"/>
                          <a:pt x="24" y="0"/>
                          <a:pt x="18" y="0"/>
                        </a:cubicBezTo>
                        <a:cubicBezTo>
                          <a:pt x="12" y="0"/>
                          <a:pt x="7" y="4"/>
                          <a:pt x="1" y="4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57" name="Freeform 742">
                    <a:extLst>
                      <a:ext uri="{FF2B5EF4-FFF2-40B4-BE49-F238E27FC236}">
                        <a16:creationId xmlns:a16="http://schemas.microsoft.com/office/drawing/2014/main" id="{6C2E7A98-5900-49C9-8255-E58DFDD8F8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91" y="1523"/>
                    <a:ext cx="81" cy="32"/>
                  </a:xfrm>
                  <a:custGeom>
                    <a:avLst/>
                    <a:gdLst>
                      <a:gd name="T0" fmla="*/ 0 w 45"/>
                      <a:gd name="T1" fmla="*/ 8 h 17"/>
                      <a:gd name="T2" fmla="*/ 61 w 45"/>
                      <a:gd name="T3" fmla="*/ 45 h 17"/>
                      <a:gd name="T4" fmla="*/ 146 w 45"/>
                      <a:gd name="T5" fmla="*/ 60 h 17"/>
                      <a:gd name="T6" fmla="*/ 117 w 45"/>
                      <a:gd name="T7" fmla="*/ 43 h 17"/>
                      <a:gd name="T8" fmla="*/ 121 w 45"/>
                      <a:gd name="T9" fmla="*/ 4 h 17"/>
                      <a:gd name="T10" fmla="*/ 104 w 45"/>
                      <a:gd name="T11" fmla="*/ 36 h 17"/>
                      <a:gd name="T12" fmla="*/ 68 w 45"/>
                      <a:gd name="T13" fmla="*/ 32 h 17"/>
                      <a:gd name="T14" fmla="*/ 40 w 45"/>
                      <a:gd name="T15" fmla="*/ 11 h 17"/>
                      <a:gd name="T16" fmla="*/ 7 w 45"/>
                      <a:gd name="T17" fmla="*/ 8 h 1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45" h="17">
                        <a:moveTo>
                          <a:pt x="0" y="2"/>
                        </a:moveTo>
                        <a:cubicBezTo>
                          <a:pt x="7" y="4"/>
                          <a:pt x="12" y="10"/>
                          <a:pt x="19" y="13"/>
                        </a:cubicBezTo>
                        <a:cubicBezTo>
                          <a:pt x="27" y="16"/>
                          <a:pt x="37" y="16"/>
                          <a:pt x="45" y="17"/>
                        </a:cubicBezTo>
                        <a:cubicBezTo>
                          <a:pt x="42" y="16"/>
                          <a:pt x="37" y="15"/>
                          <a:pt x="36" y="12"/>
                        </a:cubicBezTo>
                        <a:cubicBezTo>
                          <a:pt x="35" y="8"/>
                          <a:pt x="37" y="4"/>
                          <a:pt x="37" y="1"/>
                        </a:cubicBezTo>
                        <a:cubicBezTo>
                          <a:pt x="35" y="3"/>
                          <a:pt x="34" y="8"/>
                          <a:pt x="32" y="10"/>
                        </a:cubicBezTo>
                        <a:cubicBezTo>
                          <a:pt x="28" y="14"/>
                          <a:pt x="25" y="10"/>
                          <a:pt x="21" y="9"/>
                        </a:cubicBezTo>
                        <a:cubicBezTo>
                          <a:pt x="18" y="7"/>
                          <a:pt x="15" y="5"/>
                          <a:pt x="12" y="3"/>
                        </a:cubicBezTo>
                        <a:cubicBezTo>
                          <a:pt x="8" y="0"/>
                          <a:pt x="8" y="1"/>
                          <a:pt x="2" y="2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58" name="Freeform 743">
                    <a:extLst>
                      <a:ext uri="{FF2B5EF4-FFF2-40B4-BE49-F238E27FC236}">
                        <a16:creationId xmlns:a16="http://schemas.microsoft.com/office/drawing/2014/main" id="{DB3BCDAA-4A59-4E33-A788-6FCC0B5426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8" y="1521"/>
                    <a:ext cx="36" cy="42"/>
                  </a:xfrm>
                  <a:custGeom>
                    <a:avLst/>
                    <a:gdLst>
                      <a:gd name="T0" fmla="*/ 29 w 20"/>
                      <a:gd name="T1" fmla="*/ 69 h 22"/>
                      <a:gd name="T2" fmla="*/ 65 w 20"/>
                      <a:gd name="T3" fmla="*/ 55 h 22"/>
                      <a:gd name="T4" fmla="*/ 52 w 20"/>
                      <a:gd name="T5" fmla="*/ 29 h 22"/>
                      <a:gd name="T6" fmla="*/ 52 w 20"/>
                      <a:gd name="T7" fmla="*/ 0 h 22"/>
                      <a:gd name="T8" fmla="*/ 45 w 20"/>
                      <a:gd name="T9" fmla="*/ 36 h 22"/>
                      <a:gd name="T10" fmla="*/ 0 w 20"/>
                      <a:gd name="T11" fmla="*/ 80 h 2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0" h="22">
                        <a:moveTo>
                          <a:pt x="9" y="19"/>
                        </a:moveTo>
                        <a:cubicBezTo>
                          <a:pt x="13" y="19"/>
                          <a:pt x="17" y="17"/>
                          <a:pt x="20" y="15"/>
                        </a:cubicBezTo>
                        <a:cubicBezTo>
                          <a:pt x="19" y="13"/>
                          <a:pt x="17" y="11"/>
                          <a:pt x="16" y="8"/>
                        </a:cubicBezTo>
                        <a:cubicBezTo>
                          <a:pt x="16" y="5"/>
                          <a:pt x="17" y="3"/>
                          <a:pt x="16" y="0"/>
                        </a:cubicBezTo>
                        <a:cubicBezTo>
                          <a:pt x="11" y="0"/>
                          <a:pt x="15" y="7"/>
                          <a:pt x="14" y="10"/>
                        </a:cubicBezTo>
                        <a:cubicBezTo>
                          <a:pt x="14" y="17"/>
                          <a:pt x="6" y="20"/>
                          <a:pt x="0" y="22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59" name="Freeform 744">
                    <a:extLst>
                      <a:ext uri="{FF2B5EF4-FFF2-40B4-BE49-F238E27FC236}">
                        <a16:creationId xmlns:a16="http://schemas.microsoft.com/office/drawing/2014/main" id="{FC4FCECA-0E89-4D19-99B2-EBA8296DA1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3" y="1445"/>
                    <a:ext cx="30" cy="30"/>
                  </a:xfrm>
                  <a:custGeom>
                    <a:avLst/>
                    <a:gdLst>
                      <a:gd name="T0" fmla="*/ 9 w 17"/>
                      <a:gd name="T1" fmla="*/ 0 h 16"/>
                      <a:gd name="T2" fmla="*/ 12 w 17"/>
                      <a:gd name="T3" fmla="*/ 49 h 16"/>
                      <a:gd name="T4" fmla="*/ 53 w 17"/>
                      <a:gd name="T5" fmla="*/ 32 h 16"/>
                      <a:gd name="T6" fmla="*/ 19 w 17"/>
                      <a:gd name="T7" fmla="*/ 36 h 16"/>
                      <a:gd name="T8" fmla="*/ 12 w 17"/>
                      <a:gd name="T9" fmla="*/ 11 h 1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7" h="16">
                        <a:moveTo>
                          <a:pt x="3" y="0"/>
                        </a:moveTo>
                        <a:cubicBezTo>
                          <a:pt x="3" y="4"/>
                          <a:pt x="0" y="11"/>
                          <a:pt x="4" y="14"/>
                        </a:cubicBezTo>
                        <a:cubicBezTo>
                          <a:pt x="7" y="16"/>
                          <a:pt x="13" y="9"/>
                          <a:pt x="17" y="9"/>
                        </a:cubicBezTo>
                        <a:cubicBezTo>
                          <a:pt x="14" y="9"/>
                          <a:pt x="10" y="10"/>
                          <a:pt x="6" y="10"/>
                        </a:cubicBezTo>
                        <a:cubicBezTo>
                          <a:pt x="6" y="8"/>
                          <a:pt x="5" y="6"/>
                          <a:pt x="4" y="3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60" name="Freeform 745">
                    <a:extLst>
                      <a:ext uri="{FF2B5EF4-FFF2-40B4-BE49-F238E27FC236}">
                        <a16:creationId xmlns:a16="http://schemas.microsoft.com/office/drawing/2014/main" id="{B164B652-A87A-4881-8C07-F5C41F4564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8" y="1521"/>
                    <a:ext cx="21" cy="27"/>
                  </a:xfrm>
                  <a:custGeom>
                    <a:avLst/>
                    <a:gdLst>
                      <a:gd name="T0" fmla="*/ 37 w 12"/>
                      <a:gd name="T1" fmla="*/ 23 h 14"/>
                      <a:gd name="T2" fmla="*/ 25 w 12"/>
                      <a:gd name="T3" fmla="*/ 4 h 14"/>
                      <a:gd name="T4" fmla="*/ 25 w 12"/>
                      <a:gd name="T5" fmla="*/ 27 h 14"/>
                      <a:gd name="T6" fmla="*/ 0 w 12"/>
                      <a:gd name="T7" fmla="*/ 19 h 1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2" h="14">
                        <a:moveTo>
                          <a:pt x="12" y="6"/>
                        </a:moveTo>
                        <a:cubicBezTo>
                          <a:pt x="12" y="5"/>
                          <a:pt x="10" y="0"/>
                          <a:pt x="8" y="1"/>
                        </a:cubicBezTo>
                        <a:cubicBezTo>
                          <a:pt x="4" y="2"/>
                          <a:pt x="8" y="5"/>
                          <a:pt x="8" y="7"/>
                        </a:cubicBezTo>
                        <a:cubicBezTo>
                          <a:pt x="7" y="14"/>
                          <a:pt x="4" y="2"/>
                          <a:pt x="0" y="5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61" name="Freeform 746">
                    <a:extLst>
                      <a:ext uri="{FF2B5EF4-FFF2-40B4-BE49-F238E27FC236}">
                        <a16:creationId xmlns:a16="http://schemas.microsoft.com/office/drawing/2014/main" id="{AB0DC81B-9EB5-4C41-A076-3EA8CE5848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8" y="1407"/>
                    <a:ext cx="20" cy="15"/>
                  </a:xfrm>
                  <a:custGeom>
                    <a:avLst/>
                    <a:gdLst>
                      <a:gd name="T0" fmla="*/ 27 w 11"/>
                      <a:gd name="T1" fmla="*/ 24 h 8"/>
                      <a:gd name="T2" fmla="*/ 9 w 11"/>
                      <a:gd name="T3" fmla="*/ 28 h 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1" h="8">
                        <a:moveTo>
                          <a:pt x="8" y="7"/>
                        </a:moveTo>
                        <a:cubicBezTo>
                          <a:pt x="11" y="0"/>
                          <a:pt x="0" y="1"/>
                          <a:pt x="3" y="8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62" name="Freeform 747">
                    <a:extLst>
                      <a:ext uri="{FF2B5EF4-FFF2-40B4-BE49-F238E27FC236}">
                        <a16:creationId xmlns:a16="http://schemas.microsoft.com/office/drawing/2014/main" id="{DAE065ED-06A7-459D-AA3C-5E87C0D576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59" y="1382"/>
                    <a:ext cx="7" cy="10"/>
                  </a:xfrm>
                  <a:custGeom>
                    <a:avLst/>
                    <a:gdLst>
                      <a:gd name="T0" fmla="*/ 0 w 4"/>
                      <a:gd name="T1" fmla="*/ 20 h 5"/>
                      <a:gd name="T2" fmla="*/ 12 w 4"/>
                      <a:gd name="T3" fmla="*/ 0 h 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" h="5">
                        <a:moveTo>
                          <a:pt x="0" y="5"/>
                        </a:moveTo>
                        <a:cubicBezTo>
                          <a:pt x="1" y="3"/>
                          <a:pt x="3" y="1"/>
                          <a:pt x="4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63" name="Freeform 748">
                    <a:extLst>
                      <a:ext uri="{FF2B5EF4-FFF2-40B4-BE49-F238E27FC236}">
                        <a16:creationId xmlns:a16="http://schemas.microsoft.com/office/drawing/2014/main" id="{7D0CE17E-7915-4E52-B025-335B21416A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38" y="1426"/>
                    <a:ext cx="9" cy="13"/>
                  </a:xfrm>
                  <a:custGeom>
                    <a:avLst/>
                    <a:gdLst>
                      <a:gd name="T0" fmla="*/ 13 w 5"/>
                      <a:gd name="T1" fmla="*/ 17 h 7"/>
                      <a:gd name="T2" fmla="*/ 7 w 5"/>
                      <a:gd name="T3" fmla="*/ 0 h 7"/>
                      <a:gd name="T4" fmla="*/ 4 w 5"/>
                      <a:gd name="T5" fmla="*/ 24 h 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" h="7">
                        <a:moveTo>
                          <a:pt x="4" y="5"/>
                        </a:moveTo>
                        <a:cubicBezTo>
                          <a:pt x="5" y="3"/>
                          <a:pt x="4" y="1"/>
                          <a:pt x="2" y="0"/>
                        </a:cubicBezTo>
                        <a:cubicBezTo>
                          <a:pt x="0" y="1"/>
                          <a:pt x="0" y="4"/>
                          <a:pt x="1" y="7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64" name="Freeform 749">
                    <a:extLst>
                      <a:ext uri="{FF2B5EF4-FFF2-40B4-BE49-F238E27FC236}">
                        <a16:creationId xmlns:a16="http://schemas.microsoft.com/office/drawing/2014/main" id="{C6A554AF-E3D8-4F6F-A487-3D5A5116EA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0" y="1472"/>
                    <a:ext cx="5" cy="7"/>
                  </a:xfrm>
                  <a:custGeom>
                    <a:avLst/>
                    <a:gdLst>
                      <a:gd name="T0" fmla="*/ 0 w 3"/>
                      <a:gd name="T1" fmla="*/ 12 h 4"/>
                      <a:gd name="T2" fmla="*/ 8 w 3"/>
                      <a:gd name="T3" fmla="*/ 0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" h="4">
                        <a:moveTo>
                          <a:pt x="0" y="4"/>
                        </a:moveTo>
                        <a:cubicBezTo>
                          <a:pt x="1" y="2"/>
                          <a:pt x="2" y="1"/>
                          <a:pt x="3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65" name="Freeform 750">
                    <a:extLst>
                      <a:ext uri="{FF2B5EF4-FFF2-40B4-BE49-F238E27FC236}">
                        <a16:creationId xmlns:a16="http://schemas.microsoft.com/office/drawing/2014/main" id="{4E881A4A-DFF8-45F3-BAF0-3723778F11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1" y="1454"/>
                    <a:ext cx="20" cy="20"/>
                  </a:xfrm>
                  <a:custGeom>
                    <a:avLst/>
                    <a:gdLst>
                      <a:gd name="T0" fmla="*/ 9 w 11"/>
                      <a:gd name="T1" fmla="*/ 40 h 10"/>
                      <a:gd name="T2" fmla="*/ 4 w 11"/>
                      <a:gd name="T3" fmla="*/ 16 h 10"/>
                      <a:gd name="T4" fmla="*/ 24 w 11"/>
                      <a:gd name="T5" fmla="*/ 32 h 10"/>
                      <a:gd name="T6" fmla="*/ 29 w 11"/>
                      <a:gd name="T7" fmla="*/ 0 h 1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1" h="10">
                        <a:moveTo>
                          <a:pt x="3" y="10"/>
                        </a:moveTo>
                        <a:cubicBezTo>
                          <a:pt x="1" y="8"/>
                          <a:pt x="0" y="6"/>
                          <a:pt x="1" y="4"/>
                        </a:cubicBezTo>
                        <a:cubicBezTo>
                          <a:pt x="4" y="4"/>
                          <a:pt x="5" y="8"/>
                          <a:pt x="7" y="8"/>
                        </a:cubicBezTo>
                        <a:cubicBezTo>
                          <a:pt x="11" y="7"/>
                          <a:pt x="10" y="2"/>
                          <a:pt x="9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66" name="Freeform 751">
                    <a:extLst>
                      <a:ext uri="{FF2B5EF4-FFF2-40B4-BE49-F238E27FC236}">
                        <a16:creationId xmlns:a16="http://schemas.microsoft.com/office/drawing/2014/main" id="{0D169719-9D5E-4DDB-92B8-C9050BC34A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6" y="1483"/>
                    <a:ext cx="14" cy="27"/>
                  </a:xfrm>
                  <a:custGeom>
                    <a:avLst/>
                    <a:gdLst>
                      <a:gd name="T0" fmla="*/ 25 w 8"/>
                      <a:gd name="T1" fmla="*/ 27 h 14"/>
                      <a:gd name="T2" fmla="*/ 21 w 8"/>
                      <a:gd name="T3" fmla="*/ 41 h 1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8" h="14">
                        <a:moveTo>
                          <a:pt x="8" y="7"/>
                        </a:moveTo>
                        <a:cubicBezTo>
                          <a:pt x="2" y="0"/>
                          <a:pt x="0" y="14"/>
                          <a:pt x="7" y="1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67" name="Freeform 752">
                    <a:extLst>
                      <a:ext uri="{FF2B5EF4-FFF2-40B4-BE49-F238E27FC236}">
                        <a16:creationId xmlns:a16="http://schemas.microsoft.com/office/drawing/2014/main" id="{B4FF14E4-51F7-4DFD-8457-39219FF51E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40" y="1474"/>
                    <a:ext cx="3" cy="13"/>
                  </a:xfrm>
                  <a:custGeom>
                    <a:avLst/>
                    <a:gdLst>
                      <a:gd name="T0" fmla="*/ 0 w 2"/>
                      <a:gd name="T1" fmla="*/ 0 h 7"/>
                      <a:gd name="T2" fmla="*/ 5 w 2"/>
                      <a:gd name="T3" fmla="*/ 24 h 7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" h="7">
                        <a:moveTo>
                          <a:pt x="0" y="0"/>
                        </a:moveTo>
                        <a:cubicBezTo>
                          <a:pt x="0" y="2"/>
                          <a:pt x="1" y="5"/>
                          <a:pt x="2" y="7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68" name="Freeform 753">
                    <a:extLst>
                      <a:ext uri="{FF2B5EF4-FFF2-40B4-BE49-F238E27FC236}">
                        <a16:creationId xmlns:a16="http://schemas.microsoft.com/office/drawing/2014/main" id="{7362CE15-504F-442E-9D3E-E4DFECB9AF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04" y="1411"/>
                    <a:ext cx="1" cy="7"/>
                  </a:xfrm>
                  <a:custGeom>
                    <a:avLst/>
                    <a:gdLst>
                      <a:gd name="T0" fmla="*/ 0 w 1"/>
                      <a:gd name="T1" fmla="*/ 0 h 4"/>
                      <a:gd name="T2" fmla="*/ 0 w 1"/>
                      <a:gd name="T3" fmla="*/ 12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" h="4">
                        <a:moveTo>
                          <a:pt x="0" y="0"/>
                        </a:moveTo>
                        <a:cubicBezTo>
                          <a:pt x="0" y="1"/>
                          <a:pt x="0" y="3"/>
                          <a:pt x="0" y="4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69" name="Freeform 754">
                    <a:extLst>
                      <a:ext uri="{FF2B5EF4-FFF2-40B4-BE49-F238E27FC236}">
                        <a16:creationId xmlns:a16="http://schemas.microsoft.com/office/drawing/2014/main" id="{E6393423-D9E5-4FA1-A5C6-1BE4F5504E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64" y="1475"/>
                    <a:ext cx="2" cy="6"/>
                  </a:xfrm>
                  <a:custGeom>
                    <a:avLst/>
                    <a:gdLst>
                      <a:gd name="T0" fmla="*/ 4 w 1"/>
                      <a:gd name="T1" fmla="*/ 12 h 3"/>
                      <a:gd name="T2" fmla="*/ 0 w 1"/>
                      <a:gd name="T3" fmla="*/ 0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" h="3">
                        <a:moveTo>
                          <a:pt x="1" y="3"/>
                        </a:moveTo>
                        <a:cubicBezTo>
                          <a:pt x="1" y="2"/>
                          <a:pt x="0" y="1"/>
                          <a:pt x="0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70" name="Freeform 755">
                    <a:extLst>
                      <a:ext uri="{FF2B5EF4-FFF2-40B4-BE49-F238E27FC236}">
                        <a16:creationId xmlns:a16="http://schemas.microsoft.com/office/drawing/2014/main" id="{751A2485-B7B0-48E3-8DEA-24B152DC44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7" y="1472"/>
                    <a:ext cx="6" cy="2"/>
                  </a:xfrm>
                  <a:custGeom>
                    <a:avLst/>
                    <a:gdLst>
                      <a:gd name="T0" fmla="*/ 12 w 3"/>
                      <a:gd name="T1" fmla="*/ 0 h 1"/>
                      <a:gd name="T2" fmla="*/ 0 w 3"/>
                      <a:gd name="T3" fmla="*/ 4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1" y="0"/>
                          <a:pt x="0" y="0"/>
                          <a:pt x="0" y="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71" name="Freeform 756">
                    <a:extLst>
                      <a:ext uri="{FF2B5EF4-FFF2-40B4-BE49-F238E27FC236}">
                        <a16:creationId xmlns:a16="http://schemas.microsoft.com/office/drawing/2014/main" id="{78AFC3B4-3DE4-4C55-91F4-75B2CB7D4B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6" y="1493"/>
                    <a:ext cx="24" cy="20"/>
                  </a:xfrm>
                  <a:custGeom>
                    <a:avLst/>
                    <a:gdLst>
                      <a:gd name="T0" fmla="*/ 13 w 13"/>
                      <a:gd name="T1" fmla="*/ 4 h 11"/>
                      <a:gd name="T2" fmla="*/ 11 w 13"/>
                      <a:gd name="T3" fmla="*/ 33 h 11"/>
                      <a:gd name="T4" fmla="*/ 28 w 13"/>
                      <a:gd name="T5" fmla="*/ 7 h 11"/>
                      <a:gd name="T6" fmla="*/ 44 w 13"/>
                      <a:gd name="T7" fmla="*/ 29 h 1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3" h="11">
                        <a:moveTo>
                          <a:pt x="4" y="1"/>
                        </a:moveTo>
                        <a:cubicBezTo>
                          <a:pt x="2" y="3"/>
                          <a:pt x="0" y="9"/>
                          <a:pt x="3" y="10"/>
                        </a:cubicBezTo>
                        <a:cubicBezTo>
                          <a:pt x="8" y="11"/>
                          <a:pt x="9" y="5"/>
                          <a:pt x="8" y="2"/>
                        </a:cubicBezTo>
                        <a:cubicBezTo>
                          <a:pt x="13" y="0"/>
                          <a:pt x="12" y="6"/>
                          <a:pt x="13" y="9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72" name="Freeform 757">
                    <a:extLst>
                      <a:ext uri="{FF2B5EF4-FFF2-40B4-BE49-F238E27FC236}">
                        <a16:creationId xmlns:a16="http://schemas.microsoft.com/office/drawing/2014/main" id="{1EF0E660-DAB4-4F06-93B5-BE4B18B83F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1" y="1529"/>
                    <a:ext cx="9" cy="13"/>
                  </a:xfrm>
                  <a:custGeom>
                    <a:avLst/>
                    <a:gdLst>
                      <a:gd name="T0" fmla="*/ 16 w 5"/>
                      <a:gd name="T1" fmla="*/ 17 h 7"/>
                      <a:gd name="T2" fmla="*/ 7 w 5"/>
                      <a:gd name="T3" fmla="*/ 0 h 7"/>
                      <a:gd name="T4" fmla="*/ 4 w 5"/>
                      <a:gd name="T5" fmla="*/ 24 h 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" h="7">
                        <a:moveTo>
                          <a:pt x="5" y="5"/>
                        </a:moveTo>
                        <a:cubicBezTo>
                          <a:pt x="4" y="3"/>
                          <a:pt x="4" y="1"/>
                          <a:pt x="2" y="0"/>
                        </a:cubicBezTo>
                        <a:cubicBezTo>
                          <a:pt x="0" y="2"/>
                          <a:pt x="0" y="5"/>
                          <a:pt x="1" y="7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73" name="Freeform 758">
                    <a:extLst>
                      <a:ext uri="{FF2B5EF4-FFF2-40B4-BE49-F238E27FC236}">
                        <a16:creationId xmlns:a16="http://schemas.microsoft.com/office/drawing/2014/main" id="{29BB0BD6-3D5E-4486-A687-A6D27681B9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8" y="1479"/>
                    <a:ext cx="5" cy="8"/>
                  </a:xfrm>
                  <a:custGeom>
                    <a:avLst/>
                    <a:gdLst>
                      <a:gd name="T0" fmla="*/ 8 w 3"/>
                      <a:gd name="T1" fmla="*/ 16 h 4"/>
                      <a:gd name="T2" fmla="*/ 0 w 3"/>
                      <a:gd name="T3" fmla="*/ 0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" h="4">
                        <a:moveTo>
                          <a:pt x="3" y="4"/>
                        </a:moveTo>
                        <a:cubicBezTo>
                          <a:pt x="2" y="3"/>
                          <a:pt x="1" y="1"/>
                          <a:pt x="0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74" name="Freeform 759">
                    <a:extLst>
                      <a:ext uri="{FF2B5EF4-FFF2-40B4-BE49-F238E27FC236}">
                        <a16:creationId xmlns:a16="http://schemas.microsoft.com/office/drawing/2014/main" id="{14AADF9D-F364-4568-B1FD-775A017BA1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9" y="1441"/>
                    <a:ext cx="30" cy="25"/>
                  </a:xfrm>
                  <a:custGeom>
                    <a:avLst/>
                    <a:gdLst>
                      <a:gd name="T0" fmla="*/ 7 w 17"/>
                      <a:gd name="T1" fmla="*/ 19 h 13"/>
                      <a:gd name="T2" fmla="*/ 7 w 17"/>
                      <a:gd name="T3" fmla="*/ 40 h 13"/>
                      <a:gd name="T4" fmla="*/ 21 w 17"/>
                      <a:gd name="T5" fmla="*/ 23 h 13"/>
                      <a:gd name="T6" fmla="*/ 34 w 17"/>
                      <a:gd name="T7" fmla="*/ 37 h 13"/>
                      <a:gd name="T8" fmla="*/ 46 w 17"/>
                      <a:gd name="T9" fmla="*/ 4 h 1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2" y="5"/>
                        </a:moveTo>
                        <a:cubicBezTo>
                          <a:pt x="1" y="6"/>
                          <a:pt x="0" y="10"/>
                          <a:pt x="2" y="11"/>
                        </a:cubicBezTo>
                        <a:cubicBezTo>
                          <a:pt x="6" y="13"/>
                          <a:pt x="6" y="7"/>
                          <a:pt x="7" y="6"/>
                        </a:cubicBezTo>
                        <a:cubicBezTo>
                          <a:pt x="10" y="0"/>
                          <a:pt x="8" y="7"/>
                          <a:pt x="11" y="10"/>
                        </a:cubicBezTo>
                        <a:cubicBezTo>
                          <a:pt x="14" y="9"/>
                          <a:pt x="17" y="4"/>
                          <a:pt x="15" y="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75" name="Freeform 760">
                    <a:extLst>
                      <a:ext uri="{FF2B5EF4-FFF2-40B4-BE49-F238E27FC236}">
                        <a16:creationId xmlns:a16="http://schemas.microsoft.com/office/drawing/2014/main" id="{A3942234-8316-412A-BA66-539F59BA23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6" y="1397"/>
                    <a:ext cx="12" cy="1"/>
                  </a:xfrm>
                  <a:custGeom>
                    <a:avLst/>
                    <a:gdLst>
                      <a:gd name="T0" fmla="*/ 0 w 7"/>
                      <a:gd name="T1" fmla="*/ 0 h 1"/>
                      <a:gd name="T2" fmla="*/ 21 w 7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7" h="1">
                        <a:moveTo>
                          <a:pt x="0" y="0"/>
                        </a:moveTo>
                        <a:cubicBezTo>
                          <a:pt x="3" y="0"/>
                          <a:pt x="5" y="0"/>
                          <a:pt x="7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76" name="Freeform 761">
                    <a:extLst>
                      <a:ext uri="{FF2B5EF4-FFF2-40B4-BE49-F238E27FC236}">
                        <a16:creationId xmlns:a16="http://schemas.microsoft.com/office/drawing/2014/main" id="{33CD2633-7082-4839-865E-76C1E345E2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30" y="1378"/>
                    <a:ext cx="14" cy="16"/>
                  </a:xfrm>
                  <a:custGeom>
                    <a:avLst/>
                    <a:gdLst>
                      <a:gd name="T0" fmla="*/ 25 w 8"/>
                      <a:gd name="T1" fmla="*/ 28 h 8"/>
                      <a:gd name="T2" fmla="*/ 9 w 8"/>
                      <a:gd name="T3" fmla="*/ 32 h 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8" h="8">
                        <a:moveTo>
                          <a:pt x="8" y="7"/>
                        </a:moveTo>
                        <a:cubicBezTo>
                          <a:pt x="7" y="0"/>
                          <a:pt x="0" y="1"/>
                          <a:pt x="3" y="8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77" name="Freeform 762">
                    <a:extLst>
                      <a:ext uri="{FF2B5EF4-FFF2-40B4-BE49-F238E27FC236}">
                        <a16:creationId xmlns:a16="http://schemas.microsoft.com/office/drawing/2014/main" id="{10237A07-F577-4AC5-AD91-1CC9CFC816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44" y="1439"/>
                    <a:ext cx="25" cy="23"/>
                  </a:xfrm>
                  <a:custGeom>
                    <a:avLst/>
                    <a:gdLst>
                      <a:gd name="T0" fmla="*/ 13 w 14"/>
                      <a:gd name="T1" fmla="*/ 0 h 12"/>
                      <a:gd name="T2" fmla="*/ 0 w 14"/>
                      <a:gd name="T3" fmla="*/ 8 h 1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4" h="12">
                        <a:moveTo>
                          <a:pt x="4" y="0"/>
                        </a:moveTo>
                        <a:cubicBezTo>
                          <a:pt x="14" y="2"/>
                          <a:pt x="1" y="12"/>
                          <a:pt x="0" y="2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78" name="Freeform 763">
                    <a:extLst>
                      <a:ext uri="{FF2B5EF4-FFF2-40B4-BE49-F238E27FC236}">
                        <a16:creationId xmlns:a16="http://schemas.microsoft.com/office/drawing/2014/main" id="{2B83B793-CFE5-4C90-8FCE-D2DC732557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8" y="1456"/>
                    <a:ext cx="17" cy="16"/>
                  </a:xfrm>
                  <a:custGeom>
                    <a:avLst/>
                    <a:gdLst>
                      <a:gd name="T0" fmla="*/ 20 w 10"/>
                      <a:gd name="T1" fmla="*/ 24 h 8"/>
                      <a:gd name="T2" fmla="*/ 3 w 10"/>
                      <a:gd name="T3" fmla="*/ 12 h 8"/>
                      <a:gd name="T4" fmla="*/ 29 w 10"/>
                      <a:gd name="T5" fmla="*/ 0 h 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0" h="8">
                        <a:moveTo>
                          <a:pt x="7" y="6"/>
                        </a:moveTo>
                        <a:cubicBezTo>
                          <a:pt x="4" y="7"/>
                          <a:pt x="0" y="8"/>
                          <a:pt x="1" y="3"/>
                        </a:cubicBezTo>
                        <a:cubicBezTo>
                          <a:pt x="1" y="0"/>
                          <a:pt x="7" y="0"/>
                          <a:pt x="10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79" name="Freeform 764">
                    <a:extLst>
                      <a:ext uri="{FF2B5EF4-FFF2-40B4-BE49-F238E27FC236}">
                        <a16:creationId xmlns:a16="http://schemas.microsoft.com/office/drawing/2014/main" id="{70017AA9-A059-4A01-B686-8A1AAABDC2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23" y="1435"/>
                    <a:ext cx="5" cy="8"/>
                  </a:xfrm>
                  <a:custGeom>
                    <a:avLst/>
                    <a:gdLst>
                      <a:gd name="T0" fmla="*/ 8 w 3"/>
                      <a:gd name="T1" fmla="*/ 16 h 4"/>
                      <a:gd name="T2" fmla="*/ 3 w 3"/>
                      <a:gd name="T3" fmla="*/ 0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" h="4">
                        <a:moveTo>
                          <a:pt x="3" y="4"/>
                        </a:moveTo>
                        <a:cubicBezTo>
                          <a:pt x="1" y="3"/>
                          <a:pt x="0" y="1"/>
                          <a:pt x="1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80" name="Freeform 765">
                    <a:extLst>
                      <a:ext uri="{FF2B5EF4-FFF2-40B4-BE49-F238E27FC236}">
                        <a16:creationId xmlns:a16="http://schemas.microsoft.com/office/drawing/2014/main" id="{794BB1D8-9917-4B78-8932-12F7857DEE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2" y="3118"/>
                    <a:ext cx="200" cy="200"/>
                  </a:xfrm>
                  <a:custGeom>
                    <a:avLst/>
                    <a:gdLst>
                      <a:gd name="T0" fmla="*/ 98 w 112"/>
                      <a:gd name="T1" fmla="*/ 0 h 105"/>
                      <a:gd name="T2" fmla="*/ 252 w 112"/>
                      <a:gd name="T3" fmla="*/ 55 h 105"/>
                      <a:gd name="T4" fmla="*/ 259 w 112"/>
                      <a:gd name="T5" fmla="*/ 51 h 105"/>
                      <a:gd name="T6" fmla="*/ 336 w 112"/>
                      <a:gd name="T7" fmla="*/ 152 h 105"/>
                      <a:gd name="T8" fmla="*/ 350 w 112"/>
                      <a:gd name="T9" fmla="*/ 250 h 105"/>
                      <a:gd name="T10" fmla="*/ 338 w 112"/>
                      <a:gd name="T11" fmla="*/ 290 h 105"/>
                      <a:gd name="T12" fmla="*/ 313 w 112"/>
                      <a:gd name="T13" fmla="*/ 337 h 105"/>
                      <a:gd name="T14" fmla="*/ 261 w 112"/>
                      <a:gd name="T15" fmla="*/ 349 h 105"/>
                      <a:gd name="T16" fmla="*/ 207 w 112"/>
                      <a:gd name="T17" fmla="*/ 360 h 105"/>
                      <a:gd name="T18" fmla="*/ 105 w 112"/>
                      <a:gd name="T19" fmla="*/ 341 h 105"/>
                      <a:gd name="T20" fmla="*/ 23 w 112"/>
                      <a:gd name="T21" fmla="*/ 301 h 105"/>
                      <a:gd name="T22" fmla="*/ 13 w 112"/>
                      <a:gd name="T23" fmla="*/ 204 h 105"/>
                      <a:gd name="T24" fmla="*/ 36 w 112"/>
                      <a:gd name="T25" fmla="*/ 112 h 105"/>
                      <a:gd name="T26" fmla="*/ 89 w 112"/>
                      <a:gd name="T27" fmla="*/ 0 h 105"/>
                      <a:gd name="T28" fmla="*/ 98 w 112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112" h="105">
                        <a:moveTo>
                          <a:pt x="31" y="0"/>
                        </a:moveTo>
                        <a:cubicBezTo>
                          <a:pt x="45" y="1"/>
                          <a:pt x="65" y="3"/>
                          <a:pt x="79" y="15"/>
                        </a:cubicBezTo>
                        <a:cubicBezTo>
                          <a:pt x="81" y="14"/>
                          <a:pt x="81" y="14"/>
                          <a:pt x="81" y="14"/>
                        </a:cubicBezTo>
                        <a:cubicBezTo>
                          <a:pt x="89" y="17"/>
                          <a:pt x="98" y="31"/>
                          <a:pt x="105" y="42"/>
                        </a:cubicBezTo>
                        <a:cubicBezTo>
                          <a:pt x="109" y="51"/>
                          <a:pt x="112" y="59"/>
                          <a:pt x="110" y="69"/>
                        </a:cubicBezTo>
                        <a:cubicBezTo>
                          <a:pt x="109" y="72"/>
                          <a:pt x="108" y="76"/>
                          <a:pt x="106" y="80"/>
                        </a:cubicBezTo>
                        <a:cubicBezTo>
                          <a:pt x="103" y="85"/>
                          <a:pt x="103" y="90"/>
                          <a:pt x="98" y="93"/>
                        </a:cubicBezTo>
                        <a:cubicBezTo>
                          <a:pt x="94" y="96"/>
                          <a:pt x="86" y="95"/>
                          <a:pt x="82" y="96"/>
                        </a:cubicBezTo>
                        <a:cubicBezTo>
                          <a:pt x="75" y="98"/>
                          <a:pt x="67" y="102"/>
                          <a:pt x="65" y="99"/>
                        </a:cubicBezTo>
                        <a:cubicBezTo>
                          <a:pt x="54" y="105"/>
                          <a:pt x="45" y="101"/>
                          <a:pt x="33" y="94"/>
                        </a:cubicBezTo>
                        <a:cubicBezTo>
                          <a:pt x="20" y="86"/>
                          <a:pt x="15" y="91"/>
                          <a:pt x="7" y="83"/>
                        </a:cubicBezTo>
                        <a:cubicBezTo>
                          <a:pt x="0" y="74"/>
                          <a:pt x="1" y="67"/>
                          <a:pt x="4" y="56"/>
                        </a:cubicBezTo>
                        <a:cubicBezTo>
                          <a:pt x="5" y="47"/>
                          <a:pt x="8" y="40"/>
                          <a:pt x="11" y="31"/>
                        </a:cubicBezTo>
                        <a:cubicBezTo>
                          <a:pt x="16" y="16"/>
                          <a:pt x="21" y="6"/>
                          <a:pt x="28" y="0"/>
                        </a:cubicBezTo>
                        <a:lnTo>
                          <a:pt x="31" y="0"/>
                        </a:lnTo>
                        <a:close/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81" name="Freeform 766">
                    <a:extLst>
                      <a:ext uri="{FF2B5EF4-FFF2-40B4-BE49-F238E27FC236}">
                        <a16:creationId xmlns:a16="http://schemas.microsoft.com/office/drawing/2014/main" id="{E134FA6D-554A-4CD3-8417-4D7079A865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68" y="1493"/>
                    <a:ext cx="51" cy="51"/>
                  </a:xfrm>
                  <a:custGeom>
                    <a:avLst/>
                    <a:gdLst>
                      <a:gd name="T0" fmla="*/ 32 w 29"/>
                      <a:gd name="T1" fmla="*/ 0 h 27"/>
                      <a:gd name="T2" fmla="*/ 19 w 29"/>
                      <a:gd name="T3" fmla="*/ 68 h 27"/>
                      <a:gd name="T4" fmla="*/ 49 w 29"/>
                      <a:gd name="T5" fmla="*/ 68 h 27"/>
                      <a:gd name="T6" fmla="*/ 70 w 29"/>
                      <a:gd name="T7" fmla="*/ 96 h 27"/>
                      <a:gd name="T8" fmla="*/ 56 w 29"/>
                      <a:gd name="T9" fmla="*/ 57 h 27"/>
                      <a:gd name="T10" fmla="*/ 32 w 29"/>
                      <a:gd name="T11" fmla="*/ 8 h 2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9" h="27">
                        <a:moveTo>
                          <a:pt x="10" y="0"/>
                        </a:moveTo>
                        <a:cubicBezTo>
                          <a:pt x="5" y="3"/>
                          <a:pt x="0" y="17"/>
                          <a:pt x="6" y="19"/>
                        </a:cubicBezTo>
                        <a:cubicBezTo>
                          <a:pt x="9" y="20"/>
                          <a:pt x="12" y="17"/>
                          <a:pt x="16" y="19"/>
                        </a:cubicBezTo>
                        <a:cubicBezTo>
                          <a:pt x="18" y="20"/>
                          <a:pt x="21" y="25"/>
                          <a:pt x="23" y="27"/>
                        </a:cubicBezTo>
                        <a:cubicBezTo>
                          <a:pt x="29" y="21"/>
                          <a:pt x="22" y="20"/>
                          <a:pt x="18" y="16"/>
                        </a:cubicBezTo>
                        <a:cubicBezTo>
                          <a:pt x="13" y="12"/>
                          <a:pt x="11" y="8"/>
                          <a:pt x="10" y="2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82" name="Freeform 767">
                    <a:extLst>
                      <a:ext uri="{FF2B5EF4-FFF2-40B4-BE49-F238E27FC236}">
                        <a16:creationId xmlns:a16="http://schemas.microsoft.com/office/drawing/2014/main" id="{D5B08FA7-C0AC-4D39-B37A-64129DE8EE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7" y="1451"/>
                    <a:ext cx="31" cy="38"/>
                  </a:xfrm>
                  <a:custGeom>
                    <a:avLst/>
                    <a:gdLst>
                      <a:gd name="T0" fmla="*/ 0 w 17"/>
                      <a:gd name="T1" fmla="*/ 72 h 20"/>
                      <a:gd name="T2" fmla="*/ 29 w 17"/>
                      <a:gd name="T3" fmla="*/ 40 h 20"/>
                      <a:gd name="T4" fmla="*/ 36 w 17"/>
                      <a:gd name="T5" fmla="*/ 0 h 20"/>
                      <a:gd name="T6" fmla="*/ 40 w 17"/>
                      <a:gd name="T7" fmla="*/ 44 h 20"/>
                      <a:gd name="T8" fmla="*/ 9 w 17"/>
                      <a:gd name="T9" fmla="*/ 68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7" h="20">
                        <a:moveTo>
                          <a:pt x="0" y="20"/>
                        </a:moveTo>
                        <a:cubicBezTo>
                          <a:pt x="1" y="15"/>
                          <a:pt x="7" y="15"/>
                          <a:pt x="9" y="11"/>
                        </a:cubicBezTo>
                        <a:cubicBezTo>
                          <a:pt x="12" y="7"/>
                          <a:pt x="11" y="5"/>
                          <a:pt x="11" y="0"/>
                        </a:cubicBezTo>
                        <a:cubicBezTo>
                          <a:pt x="17" y="7"/>
                          <a:pt x="15" y="6"/>
                          <a:pt x="12" y="12"/>
                        </a:cubicBezTo>
                        <a:cubicBezTo>
                          <a:pt x="9" y="16"/>
                          <a:pt x="8" y="20"/>
                          <a:pt x="3" y="19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83" name="Freeform 768">
                    <a:extLst>
                      <a:ext uri="{FF2B5EF4-FFF2-40B4-BE49-F238E27FC236}">
                        <a16:creationId xmlns:a16="http://schemas.microsoft.com/office/drawing/2014/main" id="{773EE133-A60A-4175-8AB9-AD7FD28988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5" y="1428"/>
                    <a:ext cx="57" cy="36"/>
                  </a:xfrm>
                  <a:custGeom>
                    <a:avLst/>
                    <a:gdLst>
                      <a:gd name="T0" fmla="*/ 0 w 32"/>
                      <a:gd name="T1" fmla="*/ 28 h 19"/>
                      <a:gd name="T2" fmla="*/ 102 w 32"/>
                      <a:gd name="T3" fmla="*/ 68 h 19"/>
                      <a:gd name="T4" fmla="*/ 21 w 32"/>
                      <a:gd name="T5" fmla="*/ 36 h 1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2" h="19">
                        <a:moveTo>
                          <a:pt x="0" y="8"/>
                        </a:moveTo>
                        <a:cubicBezTo>
                          <a:pt x="9" y="12"/>
                          <a:pt x="30" y="0"/>
                          <a:pt x="32" y="19"/>
                        </a:cubicBezTo>
                        <a:cubicBezTo>
                          <a:pt x="24" y="8"/>
                          <a:pt x="17" y="13"/>
                          <a:pt x="7" y="1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84" name="Line 769">
                    <a:extLst>
                      <a:ext uri="{FF2B5EF4-FFF2-40B4-BE49-F238E27FC236}">
                        <a16:creationId xmlns:a16="http://schemas.microsoft.com/office/drawing/2014/main" id="{A9AF0EB1-ED70-492D-8342-90AD095DBA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04" y="2025"/>
                    <a:ext cx="5" cy="337"/>
                  </a:xfrm>
                  <a:prstGeom prst="line">
                    <a:avLst/>
                  </a:prstGeom>
                  <a:noFill/>
                  <a:ln w="79375">
                    <a:solidFill>
                      <a:srgbClr val="FEF6F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85" name="Line 770">
                    <a:extLst>
                      <a:ext uri="{FF2B5EF4-FFF2-40B4-BE49-F238E27FC236}">
                        <a16:creationId xmlns:a16="http://schemas.microsoft.com/office/drawing/2014/main" id="{F4EE831A-7C6F-4C56-81BE-3A38B4854B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60" y="2025"/>
                    <a:ext cx="4" cy="337"/>
                  </a:xfrm>
                  <a:prstGeom prst="line">
                    <a:avLst/>
                  </a:prstGeom>
                  <a:noFill/>
                  <a:ln w="79375">
                    <a:solidFill>
                      <a:srgbClr val="FEF6F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86" name="Freeform 771">
                    <a:extLst>
                      <a:ext uri="{FF2B5EF4-FFF2-40B4-BE49-F238E27FC236}">
                        <a16:creationId xmlns:a16="http://schemas.microsoft.com/office/drawing/2014/main" id="{6F36730F-DEA0-4348-B487-3BAB2ABE29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93" y="2002"/>
                    <a:ext cx="578" cy="217"/>
                  </a:xfrm>
                  <a:custGeom>
                    <a:avLst/>
                    <a:gdLst>
                      <a:gd name="T0" fmla="*/ 0 w 324"/>
                      <a:gd name="T1" fmla="*/ 4 h 114"/>
                      <a:gd name="T2" fmla="*/ 214 w 324"/>
                      <a:gd name="T3" fmla="*/ 265 h 114"/>
                      <a:gd name="T4" fmla="*/ 508 w 324"/>
                      <a:gd name="T5" fmla="*/ 413 h 114"/>
                      <a:gd name="T6" fmla="*/ 805 w 324"/>
                      <a:gd name="T7" fmla="*/ 265 h 114"/>
                      <a:gd name="T8" fmla="*/ 1031 w 324"/>
                      <a:gd name="T9" fmla="*/ 0 h 11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4" h="114">
                        <a:moveTo>
                          <a:pt x="0" y="1"/>
                        </a:moveTo>
                        <a:cubicBezTo>
                          <a:pt x="19" y="25"/>
                          <a:pt x="48" y="59"/>
                          <a:pt x="67" y="73"/>
                        </a:cubicBezTo>
                        <a:cubicBezTo>
                          <a:pt x="94" y="92"/>
                          <a:pt x="111" y="112"/>
                          <a:pt x="160" y="114"/>
                        </a:cubicBezTo>
                        <a:cubicBezTo>
                          <a:pt x="210" y="112"/>
                          <a:pt x="227" y="92"/>
                          <a:pt x="253" y="73"/>
                        </a:cubicBezTo>
                        <a:cubicBezTo>
                          <a:pt x="274" y="58"/>
                          <a:pt x="305" y="25"/>
                          <a:pt x="324" y="0"/>
                        </a:cubicBezTo>
                      </a:path>
                    </a:pathLst>
                  </a:custGeom>
                  <a:noFill/>
                  <a:ln w="68263" cap="flat">
                    <a:solidFill>
                      <a:srgbClr val="FEF6F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87" name="Freeform 772">
                    <a:extLst>
                      <a:ext uri="{FF2B5EF4-FFF2-40B4-BE49-F238E27FC236}">
                        <a16:creationId xmlns:a16="http://schemas.microsoft.com/office/drawing/2014/main" id="{4053F17D-054D-435B-AC97-0AA8112075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63" y="1976"/>
                    <a:ext cx="631" cy="260"/>
                  </a:xfrm>
                  <a:custGeom>
                    <a:avLst/>
                    <a:gdLst>
                      <a:gd name="T0" fmla="*/ 0 w 354"/>
                      <a:gd name="T1" fmla="*/ 0 h 137"/>
                      <a:gd name="T2" fmla="*/ 267 w 354"/>
                      <a:gd name="T3" fmla="*/ 345 h 137"/>
                      <a:gd name="T4" fmla="*/ 563 w 354"/>
                      <a:gd name="T5" fmla="*/ 493 h 137"/>
                      <a:gd name="T6" fmla="*/ 857 w 354"/>
                      <a:gd name="T7" fmla="*/ 345 h 137"/>
                      <a:gd name="T8" fmla="*/ 1125 w 354"/>
                      <a:gd name="T9" fmla="*/ 0 h 1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4" h="137">
                        <a:moveTo>
                          <a:pt x="0" y="0"/>
                        </a:moveTo>
                        <a:cubicBezTo>
                          <a:pt x="11" y="20"/>
                          <a:pt x="55" y="75"/>
                          <a:pt x="84" y="96"/>
                        </a:cubicBezTo>
                        <a:cubicBezTo>
                          <a:pt x="111" y="115"/>
                          <a:pt x="128" y="136"/>
                          <a:pt x="177" y="137"/>
                        </a:cubicBezTo>
                        <a:cubicBezTo>
                          <a:pt x="227" y="136"/>
                          <a:pt x="244" y="115"/>
                          <a:pt x="270" y="96"/>
                        </a:cubicBezTo>
                        <a:cubicBezTo>
                          <a:pt x="300" y="75"/>
                          <a:pt x="345" y="23"/>
                          <a:pt x="354" y="0"/>
                        </a:cubicBez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88" name="Freeform 773">
                    <a:extLst>
                      <a:ext uri="{FF2B5EF4-FFF2-40B4-BE49-F238E27FC236}">
                        <a16:creationId xmlns:a16="http://schemas.microsoft.com/office/drawing/2014/main" id="{2A3CC789-DAA0-4205-A2DA-D1E952E9FC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9" y="1749"/>
                    <a:ext cx="108" cy="238"/>
                  </a:xfrm>
                  <a:custGeom>
                    <a:avLst/>
                    <a:gdLst>
                      <a:gd name="T0" fmla="*/ 188 w 61"/>
                      <a:gd name="T1" fmla="*/ 4 h 125"/>
                      <a:gd name="T2" fmla="*/ 175 w 61"/>
                      <a:gd name="T3" fmla="*/ 0 h 125"/>
                      <a:gd name="T4" fmla="*/ 158 w 61"/>
                      <a:gd name="T5" fmla="*/ 72 h 125"/>
                      <a:gd name="T6" fmla="*/ 143 w 61"/>
                      <a:gd name="T7" fmla="*/ 95 h 125"/>
                      <a:gd name="T8" fmla="*/ 129 w 61"/>
                      <a:gd name="T9" fmla="*/ 131 h 125"/>
                      <a:gd name="T10" fmla="*/ 126 w 61"/>
                      <a:gd name="T11" fmla="*/ 156 h 125"/>
                      <a:gd name="T12" fmla="*/ 113 w 61"/>
                      <a:gd name="T13" fmla="*/ 181 h 125"/>
                      <a:gd name="T14" fmla="*/ 90 w 61"/>
                      <a:gd name="T15" fmla="*/ 196 h 125"/>
                      <a:gd name="T16" fmla="*/ 81 w 61"/>
                      <a:gd name="T17" fmla="*/ 192 h 125"/>
                      <a:gd name="T18" fmla="*/ 78 w 61"/>
                      <a:gd name="T19" fmla="*/ 185 h 125"/>
                      <a:gd name="T20" fmla="*/ 69 w 61"/>
                      <a:gd name="T21" fmla="*/ 164 h 125"/>
                      <a:gd name="T22" fmla="*/ 69 w 61"/>
                      <a:gd name="T23" fmla="*/ 149 h 125"/>
                      <a:gd name="T24" fmla="*/ 69 w 61"/>
                      <a:gd name="T25" fmla="*/ 120 h 125"/>
                      <a:gd name="T26" fmla="*/ 12 w 61"/>
                      <a:gd name="T27" fmla="*/ 29 h 125"/>
                      <a:gd name="T28" fmla="*/ 0 w 61"/>
                      <a:gd name="T29" fmla="*/ 44 h 125"/>
                      <a:gd name="T30" fmla="*/ 50 w 61"/>
                      <a:gd name="T31" fmla="*/ 128 h 125"/>
                      <a:gd name="T32" fmla="*/ 50 w 61"/>
                      <a:gd name="T33" fmla="*/ 145 h 125"/>
                      <a:gd name="T34" fmla="*/ 53 w 61"/>
                      <a:gd name="T35" fmla="*/ 169 h 125"/>
                      <a:gd name="T36" fmla="*/ 62 w 61"/>
                      <a:gd name="T37" fmla="*/ 196 h 125"/>
                      <a:gd name="T38" fmla="*/ 73 w 61"/>
                      <a:gd name="T39" fmla="*/ 213 h 125"/>
                      <a:gd name="T40" fmla="*/ 74 w 61"/>
                      <a:gd name="T41" fmla="*/ 268 h 125"/>
                      <a:gd name="T42" fmla="*/ 74 w 61"/>
                      <a:gd name="T43" fmla="*/ 301 h 125"/>
                      <a:gd name="T44" fmla="*/ 85 w 61"/>
                      <a:gd name="T45" fmla="*/ 356 h 125"/>
                      <a:gd name="T46" fmla="*/ 81 w 61"/>
                      <a:gd name="T47" fmla="*/ 449 h 125"/>
                      <a:gd name="T48" fmla="*/ 89 w 61"/>
                      <a:gd name="T49" fmla="*/ 453 h 125"/>
                      <a:gd name="T50" fmla="*/ 94 w 61"/>
                      <a:gd name="T51" fmla="*/ 348 h 125"/>
                      <a:gd name="T52" fmla="*/ 90 w 61"/>
                      <a:gd name="T53" fmla="*/ 301 h 125"/>
                      <a:gd name="T54" fmla="*/ 90 w 61"/>
                      <a:gd name="T55" fmla="*/ 272 h 125"/>
                      <a:gd name="T56" fmla="*/ 94 w 61"/>
                      <a:gd name="T57" fmla="*/ 244 h 125"/>
                      <a:gd name="T58" fmla="*/ 101 w 61"/>
                      <a:gd name="T59" fmla="*/ 217 h 125"/>
                      <a:gd name="T60" fmla="*/ 126 w 61"/>
                      <a:gd name="T61" fmla="*/ 196 h 125"/>
                      <a:gd name="T62" fmla="*/ 142 w 61"/>
                      <a:gd name="T63" fmla="*/ 160 h 125"/>
                      <a:gd name="T64" fmla="*/ 143 w 61"/>
                      <a:gd name="T65" fmla="*/ 133 h 125"/>
                      <a:gd name="T66" fmla="*/ 159 w 61"/>
                      <a:gd name="T67" fmla="*/ 101 h 125"/>
                      <a:gd name="T68" fmla="*/ 170 w 61"/>
                      <a:gd name="T69" fmla="*/ 84 h 125"/>
                      <a:gd name="T70" fmla="*/ 188 w 61"/>
                      <a:gd name="T71" fmla="*/ 4 h 125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1" h="125">
                        <a:moveTo>
                          <a:pt x="60" y="1"/>
                        </a:moveTo>
                        <a:cubicBezTo>
                          <a:pt x="56" y="0"/>
                          <a:pt x="56" y="0"/>
                          <a:pt x="56" y="0"/>
                        </a:cubicBezTo>
                        <a:cubicBezTo>
                          <a:pt x="56" y="4"/>
                          <a:pt x="52" y="17"/>
                          <a:pt x="50" y="20"/>
                        </a:cubicBezTo>
                        <a:cubicBezTo>
                          <a:pt x="49" y="22"/>
                          <a:pt x="47" y="23"/>
                          <a:pt x="46" y="26"/>
                        </a:cubicBezTo>
                        <a:cubicBezTo>
                          <a:pt x="45" y="29"/>
                          <a:pt x="42" y="33"/>
                          <a:pt x="41" y="36"/>
                        </a:cubicBezTo>
                        <a:cubicBezTo>
                          <a:pt x="40" y="43"/>
                          <a:pt x="40" y="43"/>
                          <a:pt x="40" y="43"/>
                        </a:cubicBezTo>
                        <a:cubicBezTo>
                          <a:pt x="39" y="45"/>
                          <a:pt x="38" y="47"/>
                          <a:pt x="36" y="50"/>
                        </a:cubicBezTo>
                        <a:cubicBezTo>
                          <a:pt x="34" y="53"/>
                          <a:pt x="31" y="53"/>
                          <a:pt x="29" y="54"/>
                        </a:cubicBezTo>
                        <a:cubicBezTo>
                          <a:pt x="28" y="54"/>
                          <a:pt x="27" y="54"/>
                          <a:pt x="26" y="53"/>
                        </a:cubicBezTo>
                        <a:cubicBezTo>
                          <a:pt x="26" y="52"/>
                          <a:pt x="25" y="51"/>
                          <a:pt x="25" y="51"/>
                        </a:cubicBezTo>
                        <a:cubicBezTo>
                          <a:pt x="23" y="49"/>
                          <a:pt x="22" y="47"/>
                          <a:pt x="22" y="45"/>
                        </a:cubicBezTo>
                        <a:cubicBezTo>
                          <a:pt x="21" y="44"/>
                          <a:pt x="22" y="42"/>
                          <a:pt x="22" y="41"/>
                        </a:cubicBezTo>
                        <a:cubicBezTo>
                          <a:pt x="22" y="38"/>
                          <a:pt x="22" y="36"/>
                          <a:pt x="22" y="33"/>
                        </a:cubicBezTo>
                        <a:cubicBezTo>
                          <a:pt x="19" y="21"/>
                          <a:pt x="7" y="11"/>
                          <a:pt x="4" y="8"/>
                        </a:cubicBezTo>
                        <a:cubicBezTo>
                          <a:pt x="0" y="12"/>
                          <a:pt x="0" y="12"/>
                          <a:pt x="0" y="12"/>
                        </a:cubicBezTo>
                        <a:cubicBezTo>
                          <a:pt x="9" y="19"/>
                          <a:pt x="15" y="27"/>
                          <a:pt x="16" y="35"/>
                        </a:cubicBezTo>
                        <a:cubicBezTo>
                          <a:pt x="17" y="36"/>
                          <a:pt x="17" y="38"/>
                          <a:pt x="16" y="40"/>
                        </a:cubicBezTo>
                        <a:cubicBezTo>
                          <a:pt x="16" y="42"/>
                          <a:pt x="16" y="45"/>
                          <a:pt x="17" y="47"/>
                        </a:cubicBezTo>
                        <a:cubicBezTo>
                          <a:pt x="17" y="49"/>
                          <a:pt x="19" y="51"/>
                          <a:pt x="20" y="54"/>
                        </a:cubicBezTo>
                        <a:cubicBezTo>
                          <a:pt x="21" y="55"/>
                          <a:pt x="23" y="57"/>
                          <a:pt x="23" y="59"/>
                        </a:cubicBezTo>
                        <a:cubicBezTo>
                          <a:pt x="25" y="65"/>
                          <a:pt x="25" y="69"/>
                          <a:pt x="24" y="74"/>
                        </a:cubicBezTo>
                        <a:cubicBezTo>
                          <a:pt x="24" y="83"/>
                          <a:pt x="24" y="83"/>
                          <a:pt x="24" y="83"/>
                        </a:cubicBezTo>
                        <a:cubicBezTo>
                          <a:pt x="24" y="88"/>
                          <a:pt x="27" y="93"/>
                          <a:pt x="27" y="98"/>
                        </a:cubicBezTo>
                        <a:cubicBezTo>
                          <a:pt x="28" y="107"/>
                          <a:pt x="29" y="115"/>
                          <a:pt x="26" y="124"/>
                        </a:cubicBezTo>
                        <a:cubicBezTo>
                          <a:pt x="28" y="125"/>
                          <a:pt x="28" y="125"/>
                          <a:pt x="28" y="125"/>
                        </a:cubicBezTo>
                        <a:cubicBezTo>
                          <a:pt x="32" y="115"/>
                          <a:pt x="31" y="106"/>
                          <a:pt x="30" y="96"/>
                        </a:cubicBezTo>
                        <a:cubicBezTo>
                          <a:pt x="29" y="92"/>
                          <a:pt x="29" y="88"/>
                          <a:pt x="29" y="83"/>
                        </a:cubicBezTo>
                        <a:cubicBezTo>
                          <a:pt x="29" y="75"/>
                          <a:pt x="29" y="75"/>
                          <a:pt x="29" y="75"/>
                        </a:cubicBezTo>
                        <a:cubicBezTo>
                          <a:pt x="30" y="72"/>
                          <a:pt x="30" y="69"/>
                          <a:pt x="30" y="67"/>
                        </a:cubicBezTo>
                        <a:cubicBezTo>
                          <a:pt x="30" y="65"/>
                          <a:pt x="30" y="62"/>
                          <a:pt x="32" y="60"/>
                        </a:cubicBezTo>
                        <a:cubicBezTo>
                          <a:pt x="35" y="58"/>
                          <a:pt x="38" y="56"/>
                          <a:pt x="40" y="54"/>
                        </a:cubicBezTo>
                        <a:cubicBezTo>
                          <a:pt x="42" y="51"/>
                          <a:pt x="44" y="48"/>
                          <a:pt x="45" y="44"/>
                        </a:cubicBezTo>
                        <a:cubicBezTo>
                          <a:pt x="46" y="37"/>
                          <a:pt x="46" y="37"/>
                          <a:pt x="46" y="37"/>
                        </a:cubicBezTo>
                        <a:cubicBezTo>
                          <a:pt x="47" y="34"/>
                          <a:pt x="50" y="31"/>
                          <a:pt x="51" y="28"/>
                        </a:cubicBezTo>
                        <a:cubicBezTo>
                          <a:pt x="52" y="26"/>
                          <a:pt x="53" y="25"/>
                          <a:pt x="54" y="23"/>
                        </a:cubicBezTo>
                        <a:cubicBezTo>
                          <a:pt x="56" y="20"/>
                          <a:pt x="61" y="7"/>
                          <a:pt x="60" y="1"/>
                        </a:cubicBezTo>
                        <a:close/>
                      </a:path>
                    </a:pathLst>
                  </a:custGeom>
                  <a:solidFill>
                    <a:srgbClr val="DE00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89" name="Freeform 774">
                    <a:extLst>
                      <a:ext uri="{FF2B5EF4-FFF2-40B4-BE49-F238E27FC236}">
                        <a16:creationId xmlns:a16="http://schemas.microsoft.com/office/drawing/2014/main" id="{88855530-15FA-4D77-A47F-FF837CF855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93" y="2369"/>
                    <a:ext cx="225" cy="177"/>
                  </a:xfrm>
                  <a:custGeom>
                    <a:avLst/>
                    <a:gdLst>
                      <a:gd name="T0" fmla="*/ 364 w 126"/>
                      <a:gd name="T1" fmla="*/ 0 h 93"/>
                      <a:gd name="T2" fmla="*/ 259 w 126"/>
                      <a:gd name="T3" fmla="*/ 225 h 93"/>
                      <a:gd name="T4" fmla="*/ 207 w 126"/>
                      <a:gd name="T5" fmla="*/ 221 h 93"/>
                      <a:gd name="T6" fmla="*/ 0 w 126"/>
                      <a:gd name="T7" fmla="*/ 329 h 93"/>
                      <a:gd name="T8" fmla="*/ 32 w 126"/>
                      <a:gd name="T9" fmla="*/ 337 h 93"/>
                      <a:gd name="T10" fmla="*/ 204 w 126"/>
                      <a:gd name="T11" fmla="*/ 257 h 93"/>
                      <a:gd name="T12" fmla="*/ 259 w 126"/>
                      <a:gd name="T13" fmla="*/ 261 h 93"/>
                      <a:gd name="T14" fmla="*/ 402 w 126"/>
                      <a:gd name="T15" fmla="*/ 0 h 93"/>
                      <a:gd name="T16" fmla="*/ 364 w 126"/>
                      <a:gd name="T17" fmla="*/ 0 h 9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26" h="93">
                        <a:moveTo>
                          <a:pt x="114" y="0"/>
                        </a:moveTo>
                        <a:cubicBezTo>
                          <a:pt x="114" y="42"/>
                          <a:pt x="110" y="61"/>
                          <a:pt x="81" y="62"/>
                        </a:cubicBezTo>
                        <a:cubicBezTo>
                          <a:pt x="76" y="62"/>
                          <a:pt x="71" y="62"/>
                          <a:pt x="65" y="61"/>
                        </a:cubicBezTo>
                        <a:cubicBezTo>
                          <a:pt x="41" y="59"/>
                          <a:pt x="5" y="57"/>
                          <a:pt x="0" y="91"/>
                        </a:cubicBezTo>
                        <a:cubicBezTo>
                          <a:pt x="10" y="93"/>
                          <a:pt x="10" y="93"/>
                          <a:pt x="10" y="93"/>
                        </a:cubicBezTo>
                        <a:cubicBezTo>
                          <a:pt x="13" y="69"/>
                          <a:pt x="35" y="69"/>
                          <a:pt x="64" y="71"/>
                        </a:cubicBezTo>
                        <a:cubicBezTo>
                          <a:pt x="70" y="71"/>
                          <a:pt x="76" y="72"/>
                          <a:pt x="81" y="72"/>
                        </a:cubicBezTo>
                        <a:cubicBezTo>
                          <a:pt x="125" y="71"/>
                          <a:pt x="126" y="31"/>
                          <a:pt x="126" y="0"/>
                        </a:cubicBezTo>
                        <a:lnTo>
                          <a:pt x="114" y="0"/>
                        </a:lnTo>
                        <a:close/>
                      </a:path>
                    </a:pathLst>
                  </a:custGeom>
                  <a:solidFill>
                    <a:srgbClr val="DE00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90" name="Freeform 775">
                    <a:extLst>
                      <a:ext uri="{FF2B5EF4-FFF2-40B4-BE49-F238E27FC236}">
                        <a16:creationId xmlns:a16="http://schemas.microsoft.com/office/drawing/2014/main" id="{0F01CFEB-CD63-4B2B-9A35-6B327F4C17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3" y="2369"/>
                    <a:ext cx="273" cy="242"/>
                  </a:xfrm>
                  <a:custGeom>
                    <a:avLst/>
                    <a:gdLst>
                      <a:gd name="T0" fmla="*/ 37 w 153"/>
                      <a:gd name="T1" fmla="*/ 0 h 127"/>
                      <a:gd name="T2" fmla="*/ 146 w 153"/>
                      <a:gd name="T3" fmla="*/ 225 h 127"/>
                      <a:gd name="T4" fmla="*/ 194 w 153"/>
                      <a:gd name="T5" fmla="*/ 221 h 127"/>
                      <a:gd name="T6" fmla="*/ 487 w 153"/>
                      <a:gd name="T7" fmla="*/ 457 h 127"/>
                      <a:gd name="T8" fmla="*/ 455 w 153"/>
                      <a:gd name="T9" fmla="*/ 461 h 127"/>
                      <a:gd name="T10" fmla="*/ 198 w 153"/>
                      <a:gd name="T11" fmla="*/ 257 h 127"/>
                      <a:gd name="T12" fmla="*/ 143 w 153"/>
                      <a:gd name="T13" fmla="*/ 261 h 127"/>
                      <a:gd name="T14" fmla="*/ 0 w 153"/>
                      <a:gd name="T15" fmla="*/ 0 h 127"/>
                      <a:gd name="T16" fmla="*/ 37 w 153"/>
                      <a:gd name="T17" fmla="*/ 0 h 12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53" h="127">
                        <a:moveTo>
                          <a:pt x="12" y="0"/>
                        </a:moveTo>
                        <a:cubicBezTo>
                          <a:pt x="12" y="42"/>
                          <a:pt x="16" y="61"/>
                          <a:pt x="46" y="62"/>
                        </a:cubicBezTo>
                        <a:cubicBezTo>
                          <a:pt x="50" y="62"/>
                          <a:pt x="55" y="62"/>
                          <a:pt x="61" y="61"/>
                        </a:cubicBezTo>
                        <a:cubicBezTo>
                          <a:pt x="112" y="57"/>
                          <a:pt x="149" y="91"/>
                          <a:pt x="153" y="126"/>
                        </a:cubicBezTo>
                        <a:cubicBezTo>
                          <a:pt x="143" y="127"/>
                          <a:pt x="143" y="127"/>
                          <a:pt x="143" y="127"/>
                        </a:cubicBezTo>
                        <a:cubicBezTo>
                          <a:pt x="140" y="104"/>
                          <a:pt x="107" y="66"/>
                          <a:pt x="62" y="71"/>
                        </a:cubicBezTo>
                        <a:cubicBezTo>
                          <a:pt x="56" y="72"/>
                          <a:pt x="50" y="72"/>
                          <a:pt x="45" y="72"/>
                        </a:cubicBezTo>
                        <a:cubicBezTo>
                          <a:pt x="1" y="71"/>
                          <a:pt x="0" y="31"/>
                          <a:pt x="0" y="0"/>
                        </a:cubicBez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DE00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91" name="Freeform 776">
                    <a:extLst>
                      <a:ext uri="{FF2B5EF4-FFF2-40B4-BE49-F238E27FC236}">
                        <a16:creationId xmlns:a16="http://schemas.microsoft.com/office/drawing/2014/main" id="{C21213E5-72A4-4D7B-BCE2-A4284A29F3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39" y="2495"/>
                    <a:ext cx="840" cy="407"/>
                  </a:xfrm>
                  <a:custGeom>
                    <a:avLst/>
                    <a:gdLst>
                      <a:gd name="T0" fmla="*/ 0 w 471"/>
                      <a:gd name="T1" fmla="*/ 746 h 214"/>
                      <a:gd name="T2" fmla="*/ 715 w 471"/>
                      <a:gd name="T3" fmla="*/ 57 h 214"/>
                      <a:gd name="T4" fmla="*/ 1498 w 471"/>
                      <a:gd name="T5" fmla="*/ 481 h 214"/>
                      <a:gd name="T6" fmla="*/ 1457 w 471"/>
                      <a:gd name="T7" fmla="*/ 517 h 214"/>
                      <a:gd name="T8" fmla="*/ 712 w 471"/>
                      <a:gd name="T9" fmla="*/ 120 h 214"/>
                      <a:gd name="T10" fmla="*/ 41 w 471"/>
                      <a:gd name="T11" fmla="*/ 774 h 21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71" h="214">
                        <a:moveTo>
                          <a:pt x="0" y="206"/>
                        </a:moveTo>
                        <a:cubicBezTo>
                          <a:pt x="16" y="148"/>
                          <a:pt x="94" y="0"/>
                          <a:pt x="225" y="16"/>
                        </a:cubicBezTo>
                        <a:cubicBezTo>
                          <a:pt x="390" y="37"/>
                          <a:pt x="467" y="128"/>
                          <a:pt x="471" y="133"/>
                        </a:cubicBezTo>
                        <a:cubicBezTo>
                          <a:pt x="458" y="143"/>
                          <a:pt x="458" y="143"/>
                          <a:pt x="458" y="143"/>
                        </a:cubicBezTo>
                        <a:cubicBezTo>
                          <a:pt x="457" y="142"/>
                          <a:pt x="382" y="53"/>
                          <a:pt x="224" y="33"/>
                        </a:cubicBezTo>
                        <a:cubicBezTo>
                          <a:pt x="121" y="17"/>
                          <a:pt x="32" y="147"/>
                          <a:pt x="13" y="214"/>
                        </a:cubicBezTo>
                      </a:path>
                    </a:pathLst>
                  </a:custGeom>
                  <a:solidFill>
                    <a:srgbClr val="DE00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92" name="Freeform 777">
                    <a:extLst>
                      <a:ext uri="{FF2B5EF4-FFF2-40B4-BE49-F238E27FC236}">
                        <a16:creationId xmlns:a16="http://schemas.microsoft.com/office/drawing/2014/main" id="{496AB41E-FD9F-489D-A2AA-7ABBC7279C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7" y="2417"/>
                    <a:ext cx="1597" cy="658"/>
                  </a:xfrm>
                  <a:custGeom>
                    <a:avLst/>
                    <a:gdLst>
                      <a:gd name="T0" fmla="*/ 2189 w 896"/>
                      <a:gd name="T1" fmla="*/ 276 h 346"/>
                      <a:gd name="T2" fmla="*/ 2112 w 896"/>
                      <a:gd name="T3" fmla="*/ 281 h 346"/>
                      <a:gd name="T4" fmla="*/ 2039 w 896"/>
                      <a:gd name="T5" fmla="*/ 293 h 346"/>
                      <a:gd name="T6" fmla="*/ 1909 w 896"/>
                      <a:gd name="T7" fmla="*/ 321 h 346"/>
                      <a:gd name="T8" fmla="*/ 1888 w 896"/>
                      <a:gd name="T9" fmla="*/ 304 h 346"/>
                      <a:gd name="T10" fmla="*/ 1957 w 896"/>
                      <a:gd name="T11" fmla="*/ 0 h 346"/>
                      <a:gd name="T12" fmla="*/ 1904 w 896"/>
                      <a:gd name="T13" fmla="*/ 0 h 346"/>
                      <a:gd name="T14" fmla="*/ 1823 w 896"/>
                      <a:gd name="T15" fmla="*/ 321 h 346"/>
                      <a:gd name="T16" fmla="*/ 1788 w 896"/>
                      <a:gd name="T17" fmla="*/ 361 h 346"/>
                      <a:gd name="T18" fmla="*/ 1445 w 896"/>
                      <a:gd name="T19" fmla="*/ 662 h 346"/>
                      <a:gd name="T20" fmla="*/ 1353 w 896"/>
                      <a:gd name="T21" fmla="*/ 930 h 346"/>
                      <a:gd name="T22" fmla="*/ 1321 w 896"/>
                      <a:gd name="T23" fmla="*/ 976 h 346"/>
                      <a:gd name="T24" fmla="*/ 1296 w 896"/>
                      <a:gd name="T25" fmla="*/ 934 h 346"/>
                      <a:gd name="T26" fmla="*/ 1125 w 896"/>
                      <a:gd name="T27" fmla="*/ 462 h 346"/>
                      <a:gd name="T28" fmla="*/ 1077 w 896"/>
                      <a:gd name="T29" fmla="*/ 394 h 346"/>
                      <a:gd name="T30" fmla="*/ 938 w 896"/>
                      <a:gd name="T31" fmla="*/ 61 h 346"/>
                      <a:gd name="T32" fmla="*/ 882 w 896"/>
                      <a:gd name="T33" fmla="*/ 72 h 346"/>
                      <a:gd name="T34" fmla="*/ 975 w 896"/>
                      <a:gd name="T35" fmla="*/ 329 h 346"/>
                      <a:gd name="T36" fmla="*/ 954 w 896"/>
                      <a:gd name="T37" fmla="*/ 348 h 346"/>
                      <a:gd name="T38" fmla="*/ 658 w 896"/>
                      <a:gd name="T39" fmla="*/ 276 h 346"/>
                      <a:gd name="T40" fmla="*/ 0 w 896"/>
                      <a:gd name="T41" fmla="*/ 430 h 346"/>
                      <a:gd name="T42" fmla="*/ 25 w 896"/>
                      <a:gd name="T43" fmla="*/ 485 h 346"/>
                      <a:gd name="T44" fmla="*/ 654 w 896"/>
                      <a:gd name="T45" fmla="*/ 337 h 346"/>
                      <a:gd name="T46" fmla="*/ 1087 w 896"/>
                      <a:gd name="T47" fmla="*/ 506 h 346"/>
                      <a:gd name="T48" fmla="*/ 1233 w 896"/>
                      <a:gd name="T49" fmla="*/ 1118 h 346"/>
                      <a:gd name="T50" fmla="*/ 1280 w 896"/>
                      <a:gd name="T51" fmla="*/ 1122 h 346"/>
                      <a:gd name="T52" fmla="*/ 1274 w 896"/>
                      <a:gd name="T53" fmla="*/ 1208 h 346"/>
                      <a:gd name="T54" fmla="*/ 1328 w 896"/>
                      <a:gd name="T55" fmla="*/ 1196 h 346"/>
                      <a:gd name="T56" fmla="*/ 1324 w 896"/>
                      <a:gd name="T57" fmla="*/ 1248 h 346"/>
                      <a:gd name="T58" fmla="*/ 1388 w 896"/>
                      <a:gd name="T59" fmla="*/ 1251 h 346"/>
                      <a:gd name="T60" fmla="*/ 1722 w 896"/>
                      <a:gd name="T61" fmla="*/ 462 h 346"/>
                      <a:gd name="T62" fmla="*/ 1722 w 896"/>
                      <a:gd name="T63" fmla="*/ 462 h 346"/>
                      <a:gd name="T64" fmla="*/ 2052 w 896"/>
                      <a:gd name="T65" fmla="*/ 358 h 346"/>
                      <a:gd name="T66" fmla="*/ 2125 w 896"/>
                      <a:gd name="T67" fmla="*/ 344 h 346"/>
                      <a:gd name="T68" fmla="*/ 2192 w 896"/>
                      <a:gd name="T69" fmla="*/ 337 h 346"/>
                      <a:gd name="T70" fmla="*/ 2821 w 896"/>
                      <a:gd name="T71" fmla="*/ 485 h 346"/>
                      <a:gd name="T72" fmla="*/ 2846 w 896"/>
                      <a:gd name="T73" fmla="*/ 430 h 346"/>
                      <a:gd name="T74" fmla="*/ 2189 w 896"/>
                      <a:gd name="T75" fmla="*/ 276 h 34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0" t="0" r="r" b="b"/>
                    <a:pathLst>
                      <a:path w="896" h="346">
                        <a:moveTo>
                          <a:pt x="689" y="76"/>
                        </a:moveTo>
                        <a:cubicBezTo>
                          <a:pt x="681" y="77"/>
                          <a:pt x="673" y="77"/>
                          <a:pt x="665" y="78"/>
                        </a:cubicBezTo>
                        <a:cubicBezTo>
                          <a:pt x="665" y="79"/>
                          <a:pt x="646" y="81"/>
                          <a:pt x="642" y="81"/>
                        </a:cubicBezTo>
                        <a:cubicBezTo>
                          <a:pt x="628" y="83"/>
                          <a:pt x="614" y="86"/>
                          <a:pt x="601" y="89"/>
                        </a:cubicBezTo>
                        <a:cubicBezTo>
                          <a:pt x="597" y="90"/>
                          <a:pt x="593" y="86"/>
                          <a:pt x="594" y="84"/>
                        </a:cubicBezTo>
                        <a:cubicBezTo>
                          <a:pt x="605" y="54"/>
                          <a:pt x="609" y="31"/>
                          <a:pt x="616" y="0"/>
                        </a:cubicBezTo>
                        <a:cubicBezTo>
                          <a:pt x="599" y="0"/>
                          <a:pt x="599" y="0"/>
                          <a:pt x="599" y="0"/>
                        </a:cubicBezTo>
                        <a:cubicBezTo>
                          <a:pt x="592" y="31"/>
                          <a:pt x="589" y="54"/>
                          <a:pt x="574" y="89"/>
                        </a:cubicBezTo>
                        <a:cubicBezTo>
                          <a:pt x="571" y="96"/>
                          <a:pt x="565" y="100"/>
                          <a:pt x="563" y="100"/>
                        </a:cubicBezTo>
                        <a:cubicBezTo>
                          <a:pt x="514" y="118"/>
                          <a:pt x="478" y="145"/>
                          <a:pt x="455" y="183"/>
                        </a:cubicBezTo>
                        <a:cubicBezTo>
                          <a:pt x="440" y="206"/>
                          <a:pt x="431" y="231"/>
                          <a:pt x="426" y="257"/>
                        </a:cubicBezTo>
                        <a:cubicBezTo>
                          <a:pt x="424" y="266"/>
                          <a:pt x="420" y="270"/>
                          <a:pt x="416" y="270"/>
                        </a:cubicBezTo>
                        <a:cubicBezTo>
                          <a:pt x="412" y="270"/>
                          <a:pt x="410" y="268"/>
                          <a:pt x="408" y="258"/>
                        </a:cubicBezTo>
                        <a:cubicBezTo>
                          <a:pt x="403" y="218"/>
                          <a:pt x="389" y="165"/>
                          <a:pt x="354" y="128"/>
                        </a:cubicBezTo>
                        <a:cubicBezTo>
                          <a:pt x="352" y="126"/>
                          <a:pt x="339" y="109"/>
                          <a:pt x="339" y="109"/>
                        </a:cubicBezTo>
                        <a:cubicBezTo>
                          <a:pt x="314" y="73"/>
                          <a:pt x="299" y="51"/>
                          <a:pt x="295" y="17"/>
                        </a:cubicBezTo>
                        <a:cubicBezTo>
                          <a:pt x="278" y="20"/>
                          <a:pt x="278" y="20"/>
                          <a:pt x="278" y="20"/>
                        </a:cubicBezTo>
                        <a:cubicBezTo>
                          <a:pt x="282" y="47"/>
                          <a:pt x="292" y="67"/>
                          <a:pt x="307" y="91"/>
                        </a:cubicBezTo>
                        <a:cubicBezTo>
                          <a:pt x="309" y="94"/>
                          <a:pt x="305" y="97"/>
                          <a:pt x="300" y="96"/>
                        </a:cubicBezTo>
                        <a:cubicBezTo>
                          <a:pt x="273" y="85"/>
                          <a:pt x="241" y="78"/>
                          <a:pt x="207" y="76"/>
                        </a:cubicBezTo>
                        <a:cubicBezTo>
                          <a:pt x="134" y="71"/>
                          <a:pt x="61" y="87"/>
                          <a:pt x="0" y="119"/>
                        </a:cubicBezTo>
                        <a:cubicBezTo>
                          <a:pt x="8" y="134"/>
                          <a:pt x="8" y="134"/>
                          <a:pt x="8" y="134"/>
                        </a:cubicBezTo>
                        <a:cubicBezTo>
                          <a:pt x="66" y="103"/>
                          <a:pt x="136" y="88"/>
                          <a:pt x="206" y="93"/>
                        </a:cubicBezTo>
                        <a:cubicBezTo>
                          <a:pt x="265" y="97"/>
                          <a:pt x="318" y="115"/>
                          <a:pt x="342" y="140"/>
                        </a:cubicBezTo>
                        <a:cubicBezTo>
                          <a:pt x="398" y="198"/>
                          <a:pt x="387" y="306"/>
                          <a:pt x="388" y="309"/>
                        </a:cubicBezTo>
                        <a:cubicBezTo>
                          <a:pt x="403" y="310"/>
                          <a:pt x="403" y="310"/>
                          <a:pt x="403" y="310"/>
                        </a:cubicBezTo>
                        <a:cubicBezTo>
                          <a:pt x="401" y="334"/>
                          <a:pt x="401" y="334"/>
                          <a:pt x="401" y="334"/>
                        </a:cubicBezTo>
                        <a:cubicBezTo>
                          <a:pt x="418" y="331"/>
                          <a:pt x="418" y="331"/>
                          <a:pt x="418" y="331"/>
                        </a:cubicBezTo>
                        <a:cubicBezTo>
                          <a:pt x="417" y="336"/>
                          <a:pt x="417" y="340"/>
                          <a:pt x="417" y="345"/>
                        </a:cubicBezTo>
                        <a:cubicBezTo>
                          <a:pt x="437" y="346"/>
                          <a:pt x="437" y="346"/>
                          <a:pt x="437" y="346"/>
                        </a:cubicBezTo>
                        <a:cubicBezTo>
                          <a:pt x="439" y="261"/>
                          <a:pt x="451" y="175"/>
                          <a:pt x="542" y="128"/>
                        </a:cubicBezTo>
                        <a:cubicBezTo>
                          <a:pt x="542" y="128"/>
                          <a:pt x="542" y="128"/>
                          <a:pt x="542" y="128"/>
                        </a:cubicBezTo>
                        <a:cubicBezTo>
                          <a:pt x="542" y="128"/>
                          <a:pt x="602" y="107"/>
                          <a:pt x="646" y="99"/>
                        </a:cubicBezTo>
                        <a:cubicBezTo>
                          <a:pt x="651" y="98"/>
                          <a:pt x="667" y="95"/>
                          <a:pt x="669" y="95"/>
                        </a:cubicBezTo>
                        <a:cubicBezTo>
                          <a:pt x="676" y="94"/>
                          <a:pt x="683" y="93"/>
                          <a:pt x="690" y="93"/>
                        </a:cubicBezTo>
                        <a:cubicBezTo>
                          <a:pt x="760" y="88"/>
                          <a:pt x="830" y="103"/>
                          <a:pt x="888" y="134"/>
                        </a:cubicBezTo>
                        <a:cubicBezTo>
                          <a:pt x="896" y="119"/>
                          <a:pt x="896" y="119"/>
                          <a:pt x="896" y="119"/>
                        </a:cubicBezTo>
                        <a:cubicBezTo>
                          <a:pt x="835" y="87"/>
                          <a:pt x="762" y="71"/>
                          <a:pt x="689" y="76"/>
                        </a:cubicBezTo>
                        <a:close/>
                      </a:path>
                    </a:pathLst>
                  </a:custGeom>
                  <a:solidFill>
                    <a:srgbClr val="B0D0E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93" name="Freeform 778">
                    <a:extLst>
                      <a:ext uri="{FF2B5EF4-FFF2-40B4-BE49-F238E27FC236}">
                        <a16:creationId xmlns:a16="http://schemas.microsoft.com/office/drawing/2014/main" id="{0FDC14FE-08AB-42FD-BC54-7E56041074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2" y="1936"/>
                    <a:ext cx="47" cy="47"/>
                  </a:xfrm>
                  <a:custGeom>
                    <a:avLst/>
                    <a:gdLst>
                      <a:gd name="T0" fmla="*/ 4 w 26"/>
                      <a:gd name="T1" fmla="*/ 81 h 25"/>
                      <a:gd name="T2" fmla="*/ 49 w 26"/>
                      <a:gd name="T3" fmla="*/ 77 h 25"/>
                      <a:gd name="T4" fmla="*/ 0 w 26"/>
                      <a:gd name="T5" fmla="*/ 56 h 25"/>
                      <a:gd name="T6" fmla="*/ 60 w 26"/>
                      <a:gd name="T7" fmla="*/ 36 h 25"/>
                      <a:gd name="T8" fmla="*/ 0 w 26"/>
                      <a:gd name="T9" fmla="*/ 4 h 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6" h="25">
                        <a:moveTo>
                          <a:pt x="1" y="23"/>
                        </a:moveTo>
                        <a:cubicBezTo>
                          <a:pt x="4" y="23"/>
                          <a:pt x="15" y="25"/>
                          <a:pt x="15" y="22"/>
                        </a:cubicBezTo>
                        <a:cubicBezTo>
                          <a:pt x="16" y="18"/>
                          <a:pt x="2" y="18"/>
                          <a:pt x="0" y="16"/>
                        </a:cubicBezTo>
                        <a:cubicBezTo>
                          <a:pt x="4" y="9"/>
                          <a:pt x="14" y="15"/>
                          <a:pt x="18" y="10"/>
                        </a:cubicBezTo>
                        <a:cubicBezTo>
                          <a:pt x="26" y="0"/>
                          <a:pt x="2" y="4"/>
                          <a:pt x="0" y="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FEF6F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94" name="Freeform 779">
                    <a:extLst>
                      <a:ext uri="{FF2B5EF4-FFF2-40B4-BE49-F238E27FC236}">
                        <a16:creationId xmlns:a16="http://schemas.microsoft.com/office/drawing/2014/main" id="{8C9424AA-DE64-4E77-BDEF-AFBAD1B65E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8" y="1987"/>
                    <a:ext cx="25" cy="1"/>
                  </a:xfrm>
                  <a:custGeom>
                    <a:avLst/>
                    <a:gdLst>
                      <a:gd name="T0" fmla="*/ 0 w 14"/>
                      <a:gd name="T1" fmla="*/ 0 h 1"/>
                      <a:gd name="T2" fmla="*/ 45 w 14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4" h="1">
                        <a:moveTo>
                          <a:pt x="0" y="0"/>
                        </a:moveTo>
                        <a:cubicBezTo>
                          <a:pt x="4" y="0"/>
                          <a:pt x="9" y="0"/>
                          <a:pt x="14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FEF6F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95" name="Freeform 780">
                    <a:extLst>
                      <a:ext uri="{FF2B5EF4-FFF2-40B4-BE49-F238E27FC236}">
                        <a16:creationId xmlns:a16="http://schemas.microsoft.com/office/drawing/2014/main" id="{B6D9C7FE-F529-45DA-84BA-1873F45C9C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1" y="1555"/>
                    <a:ext cx="37" cy="74"/>
                  </a:xfrm>
                  <a:custGeom>
                    <a:avLst/>
                    <a:gdLst>
                      <a:gd name="T0" fmla="*/ 32 w 21"/>
                      <a:gd name="T1" fmla="*/ 8 h 39"/>
                      <a:gd name="T2" fmla="*/ 21 w 21"/>
                      <a:gd name="T3" fmla="*/ 140 h 39"/>
                      <a:gd name="T4" fmla="*/ 37 w 21"/>
                      <a:gd name="T5" fmla="*/ 32 h 39"/>
                      <a:gd name="T6" fmla="*/ 53 w 21"/>
                      <a:gd name="T7" fmla="*/ 4 h 39"/>
                      <a:gd name="T8" fmla="*/ 37 w 21"/>
                      <a:gd name="T9" fmla="*/ 4 h 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1" h="39">
                        <a:moveTo>
                          <a:pt x="10" y="2"/>
                        </a:moveTo>
                        <a:cubicBezTo>
                          <a:pt x="0" y="7"/>
                          <a:pt x="7" y="30"/>
                          <a:pt x="7" y="39"/>
                        </a:cubicBezTo>
                        <a:cubicBezTo>
                          <a:pt x="9" y="30"/>
                          <a:pt x="6" y="17"/>
                          <a:pt x="12" y="9"/>
                        </a:cubicBezTo>
                        <a:cubicBezTo>
                          <a:pt x="16" y="4"/>
                          <a:pt x="21" y="3"/>
                          <a:pt x="17" y="1"/>
                        </a:cubicBezTo>
                        <a:cubicBezTo>
                          <a:pt x="16" y="0"/>
                          <a:pt x="13" y="0"/>
                          <a:pt x="12" y="1"/>
                        </a:cubicBezTo>
                      </a:path>
                    </a:pathLst>
                  </a:custGeom>
                  <a:solidFill>
                    <a:srgbClr val="F7C0A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96" name="Freeform 781">
                    <a:extLst>
                      <a:ext uri="{FF2B5EF4-FFF2-40B4-BE49-F238E27FC236}">
                        <a16:creationId xmlns:a16="http://schemas.microsoft.com/office/drawing/2014/main" id="{D8F25C3D-1541-4D45-8FAF-7BCB624EC0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2" y="1631"/>
                    <a:ext cx="28" cy="365"/>
                  </a:xfrm>
                  <a:custGeom>
                    <a:avLst/>
                    <a:gdLst>
                      <a:gd name="T0" fmla="*/ 49 w 16"/>
                      <a:gd name="T1" fmla="*/ 0 h 192"/>
                      <a:gd name="T2" fmla="*/ 4 w 16"/>
                      <a:gd name="T3" fmla="*/ 137 h 192"/>
                      <a:gd name="T4" fmla="*/ 4 w 16"/>
                      <a:gd name="T5" fmla="*/ 694 h 192"/>
                      <a:gd name="T6" fmla="*/ 49 w 16"/>
                      <a:gd name="T7" fmla="*/ 0 h 19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6" h="192">
                        <a:moveTo>
                          <a:pt x="16" y="0"/>
                        </a:moveTo>
                        <a:cubicBezTo>
                          <a:pt x="7" y="4"/>
                          <a:pt x="3" y="10"/>
                          <a:pt x="1" y="38"/>
                        </a:cubicBezTo>
                        <a:cubicBezTo>
                          <a:pt x="0" y="66"/>
                          <a:pt x="1" y="192"/>
                          <a:pt x="1" y="192"/>
                        </a:cubicBezTo>
                        <a:cubicBezTo>
                          <a:pt x="4" y="148"/>
                          <a:pt x="0" y="11"/>
                          <a:pt x="16" y="0"/>
                        </a:cubicBezTo>
                        <a:close/>
                      </a:path>
                    </a:pathLst>
                  </a:custGeom>
                  <a:solidFill>
                    <a:srgbClr val="F7C0A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97" name="Freeform 782">
                    <a:extLst>
                      <a:ext uri="{FF2B5EF4-FFF2-40B4-BE49-F238E27FC236}">
                        <a16:creationId xmlns:a16="http://schemas.microsoft.com/office/drawing/2014/main" id="{BE652DF1-6ABD-4B79-8613-427D04D761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5" y="1622"/>
                    <a:ext cx="61" cy="384"/>
                  </a:xfrm>
                  <a:custGeom>
                    <a:avLst/>
                    <a:gdLst>
                      <a:gd name="T0" fmla="*/ 0 w 34"/>
                      <a:gd name="T1" fmla="*/ 0 h 202"/>
                      <a:gd name="T2" fmla="*/ 81 w 34"/>
                      <a:gd name="T3" fmla="*/ 152 h 202"/>
                      <a:gd name="T4" fmla="*/ 90 w 34"/>
                      <a:gd name="T5" fmla="*/ 730 h 202"/>
                      <a:gd name="T6" fmla="*/ 93 w 34"/>
                      <a:gd name="T7" fmla="*/ 120 h 202"/>
                      <a:gd name="T8" fmla="*/ 0 w 34"/>
                      <a:gd name="T9" fmla="*/ 4 h 2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4" h="202">
                        <a:moveTo>
                          <a:pt x="0" y="0"/>
                        </a:moveTo>
                        <a:cubicBezTo>
                          <a:pt x="10" y="6"/>
                          <a:pt x="23" y="23"/>
                          <a:pt x="25" y="42"/>
                        </a:cubicBezTo>
                        <a:cubicBezTo>
                          <a:pt x="26" y="61"/>
                          <a:pt x="28" y="202"/>
                          <a:pt x="28" y="202"/>
                        </a:cubicBezTo>
                        <a:cubicBezTo>
                          <a:pt x="32" y="122"/>
                          <a:pt x="34" y="50"/>
                          <a:pt x="29" y="33"/>
                        </a:cubicBezTo>
                        <a:cubicBezTo>
                          <a:pt x="24" y="16"/>
                          <a:pt x="6" y="2"/>
                          <a:pt x="0" y="1"/>
                        </a:cubicBezTo>
                      </a:path>
                    </a:pathLst>
                  </a:custGeom>
                  <a:solidFill>
                    <a:srgbClr val="F7C0A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98" name="Freeform 783">
                    <a:extLst>
                      <a:ext uri="{FF2B5EF4-FFF2-40B4-BE49-F238E27FC236}">
                        <a16:creationId xmlns:a16="http://schemas.microsoft.com/office/drawing/2014/main" id="{F967E1AB-9D8A-4ECF-8CB6-6793EB675E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44" y="2504"/>
                    <a:ext cx="403" cy="86"/>
                  </a:xfrm>
                  <a:custGeom>
                    <a:avLst/>
                    <a:gdLst>
                      <a:gd name="T0" fmla="*/ 719 w 226"/>
                      <a:gd name="T1" fmla="*/ 55 h 45"/>
                      <a:gd name="T2" fmla="*/ 0 w 226"/>
                      <a:gd name="T3" fmla="*/ 164 h 45"/>
                      <a:gd name="T4" fmla="*/ 719 w 226"/>
                      <a:gd name="T5" fmla="*/ 55 h 4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26" h="45">
                        <a:moveTo>
                          <a:pt x="226" y="15"/>
                        </a:moveTo>
                        <a:cubicBezTo>
                          <a:pt x="115" y="0"/>
                          <a:pt x="29" y="28"/>
                          <a:pt x="0" y="45"/>
                        </a:cubicBezTo>
                        <a:cubicBezTo>
                          <a:pt x="39" y="33"/>
                          <a:pt x="142" y="10"/>
                          <a:pt x="226" y="15"/>
                        </a:cubicBezTo>
                        <a:close/>
                      </a:path>
                    </a:pathLst>
                  </a:custGeom>
                  <a:solidFill>
                    <a:srgbClr val="F7C0A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99" name="Freeform 784">
                    <a:extLst>
                      <a:ext uri="{FF2B5EF4-FFF2-40B4-BE49-F238E27FC236}">
                        <a16:creationId xmlns:a16="http://schemas.microsoft.com/office/drawing/2014/main" id="{F771B56F-EAF9-4E71-BCE8-F0B9E988CE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67" y="2523"/>
                    <a:ext cx="376" cy="122"/>
                  </a:xfrm>
                  <a:custGeom>
                    <a:avLst/>
                    <a:gdLst>
                      <a:gd name="T0" fmla="*/ 0 w 211"/>
                      <a:gd name="T1" fmla="*/ 25 h 64"/>
                      <a:gd name="T2" fmla="*/ 670 w 211"/>
                      <a:gd name="T3" fmla="*/ 233 h 64"/>
                      <a:gd name="T4" fmla="*/ 0 w 211"/>
                      <a:gd name="T5" fmla="*/ 25 h 6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1" h="64">
                        <a:moveTo>
                          <a:pt x="0" y="7"/>
                        </a:moveTo>
                        <a:cubicBezTo>
                          <a:pt x="31" y="0"/>
                          <a:pt x="135" y="16"/>
                          <a:pt x="211" y="64"/>
                        </a:cubicBezTo>
                        <a:cubicBezTo>
                          <a:pt x="182" y="43"/>
                          <a:pt x="66" y="9"/>
                          <a:pt x="0" y="7"/>
                        </a:cubicBezTo>
                        <a:close/>
                      </a:path>
                    </a:pathLst>
                  </a:custGeom>
                  <a:solidFill>
                    <a:srgbClr val="F7C0A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00" name="Freeform 785">
                    <a:extLst>
                      <a:ext uri="{FF2B5EF4-FFF2-40B4-BE49-F238E27FC236}">
                        <a16:creationId xmlns:a16="http://schemas.microsoft.com/office/drawing/2014/main" id="{F7A52658-041A-4B04-A8D9-9BDCE62D58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87" y="2652"/>
                    <a:ext cx="120" cy="124"/>
                  </a:xfrm>
                  <a:custGeom>
                    <a:avLst/>
                    <a:gdLst>
                      <a:gd name="T0" fmla="*/ 0 w 67"/>
                      <a:gd name="T1" fmla="*/ 172 h 65"/>
                      <a:gd name="T2" fmla="*/ 73 w 67"/>
                      <a:gd name="T3" fmla="*/ 221 h 65"/>
                      <a:gd name="T4" fmla="*/ 9 w 67"/>
                      <a:gd name="T5" fmla="*/ 137 h 65"/>
                      <a:gd name="T6" fmla="*/ 90 w 67"/>
                      <a:gd name="T7" fmla="*/ 189 h 65"/>
                      <a:gd name="T8" fmla="*/ 68 w 67"/>
                      <a:gd name="T9" fmla="*/ 92 h 65"/>
                      <a:gd name="T10" fmla="*/ 177 w 67"/>
                      <a:gd name="T11" fmla="*/ 141 h 65"/>
                      <a:gd name="T12" fmla="*/ 186 w 67"/>
                      <a:gd name="T13" fmla="*/ 52 h 65"/>
                      <a:gd name="T14" fmla="*/ 131 w 67"/>
                      <a:gd name="T15" fmla="*/ 0 h 6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7" h="65">
                        <a:moveTo>
                          <a:pt x="0" y="47"/>
                        </a:moveTo>
                        <a:cubicBezTo>
                          <a:pt x="7" y="52"/>
                          <a:pt x="14" y="60"/>
                          <a:pt x="23" y="61"/>
                        </a:cubicBezTo>
                        <a:cubicBezTo>
                          <a:pt x="20" y="53"/>
                          <a:pt x="6" y="48"/>
                          <a:pt x="3" y="38"/>
                        </a:cubicBezTo>
                        <a:cubicBezTo>
                          <a:pt x="9" y="34"/>
                          <a:pt x="22" y="49"/>
                          <a:pt x="28" y="52"/>
                        </a:cubicBezTo>
                        <a:cubicBezTo>
                          <a:pt x="56" y="65"/>
                          <a:pt x="31" y="32"/>
                          <a:pt x="21" y="25"/>
                        </a:cubicBezTo>
                        <a:cubicBezTo>
                          <a:pt x="23" y="3"/>
                          <a:pt x="49" y="40"/>
                          <a:pt x="55" y="39"/>
                        </a:cubicBezTo>
                        <a:cubicBezTo>
                          <a:pt x="67" y="38"/>
                          <a:pt x="62" y="21"/>
                          <a:pt x="58" y="14"/>
                        </a:cubicBezTo>
                        <a:cubicBezTo>
                          <a:pt x="54" y="6"/>
                          <a:pt x="46" y="1"/>
                          <a:pt x="41" y="0"/>
                        </a:cubicBezTo>
                      </a:path>
                    </a:pathLst>
                  </a:custGeom>
                  <a:noFill/>
                  <a:ln w="15875" cap="rnd">
                    <a:solidFill>
                      <a:srgbClr val="FEF6F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01" name="Freeform 786">
                    <a:extLst>
                      <a:ext uri="{FF2B5EF4-FFF2-40B4-BE49-F238E27FC236}">
                        <a16:creationId xmlns:a16="http://schemas.microsoft.com/office/drawing/2014/main" id="{9EFE0972-EFB3-4DA5-A680-67617E42DA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5" y="2620"/>
                    <a:ext cx="70" cy="61"/>
                  </a:xfrm>
                  <a:custGeom>
                    <a:avLst/>
                    <a:gdLst>
                      <a:gd name="T0" fmla="*/ 0 w 39"/>
                      <a:gd name="T1" fmla="*/ 36 h 32"/>
                      <a:gd name="T2" fmla="*/ 41 w 39"/>
                      <a:gd name="T3" fmla="*/ 116 h 32"/>
                      <a:gd name="T4" fmla="*/ 29 w 39"/>
                      <a:gd name="T5" fmla="*/ 29 h 32"/>
                      <a:gd name="T6" fmla="*/ 97 w 39"/>
                      <a:gd name="T7" fmla="*/ 95 h 32"/>
                      <a:gd name="T8" fmla="*/ 74 w 39"/>
                      <a:gd name="T9" fmla="*/ 0 h 3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9" h="32">
                        <a:moveTo>
                          <a:pt x="0" y="10"/>
                        </a:moveTo>
                        <a:cubicBezTo>
                          <a:pt x="4" y="17"/>
                          <a:pt x="6" y="28"/>
                          <a:pt x="13" y="32"/>
                        </a:cubicBezTo>
                        <a:cubicBezTo>
                          <a:pt x="22" y="26"/>
                          <a:pt x="10" y="15"/>
                          <a:pt x="9" y="8"/>
                        </a:cubicBezTo>
                        <a:cubicBezTo>
                          <a:pt x="17" y="12"/>
                          <a:pt x="23" y="32"/>
                          <a:pt x="30" y="26"/>
                        </a:cubicBezTo>
                        <a:cubicBezTo>
                          <a:pt x="39" y="20"/>
                          <a:pt x="27" y="6"/>
                          <a:pt x="23" y="0"/>
                        </a:cubicBezTo>
                      </a:path>
                    </a:pathLst>
                  </a:custGeom>
                  <a:noFill/>
                  <a:ln w="15875" cap="rnd">
                    <a:solidFill>
                      <a:srgbClr val="FEF6F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02" name="Freeform 787">
                    <a:extLst>
                      <a:ext uri="{FF2B5EF4-FFF2-40B4-BE49-F238E27FC236}">
                        <a16:creationId xmlns:a16="http://schemas.microsoft.com/office/drawing/2014/main" id="{6C2DCEF7-4CFC-455A-AF12-D2CE338E8D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65" y="2441"/>
                    <a:ext cx="58" cy="56"/>
                  </a:xfrm>
                  <a:custGeom>
                    <a:avLst/>
                    <a:gdLst>
                      <a:gd name="T0" fmla="*/ 28 w 33"/>
                      <a:gd name="T1" fmla="*/ 23 h 29"/>
                      <a:gd name="T2" fmla="*/ 93 w 33"/>
                      <a:gd name="T3" fmla="*/ 19 h 29"/>
                      <a:gd name="T4" fmla="*/ 40 w 33"/>
                      <a:gd name="T5" fmla="*/ 41 h 29"/>
                      <a:gd name="T6" fmla="*/ 44 w 33"/>
                      <a:gd name="T7" fmla="*/ 68 h 29"/>
                      <a:gd name="T8" fmla="*/ 95 w 33"/>
                      <a:gd name="T9" fmla="*/ 68 h 29"/>
                      <a:gd name="T10" fmla="*/ 21 w 33"/>
                      <a:gd name="T11" fmla="*/ 108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3" h="29">
                        <a:moveTo>
                          <a:pt x="9" y="6"/>
                        </a:moveTo>
                        <a:cubicBezTo>
                          <a:pt x="14" y="4"/>
                          <a:pt x="26" y="0"/>
                          <a:pt x="30" y="5"/>
                        </a:cubicBezTo>
                        <a:cubicBezTo>
                          <a:pt x="25" y="11"/>
                          <a:pt x="19" y="10"/>
                          <a:pt x="13" y="11"/>
                        </a:cubicBezTo>
                        <a:cubicBezTo>
                          <a:pt x="0" y="13"/>
                          <a:pt x="0" y="20"/>
                          <a:pt x="14" y="18"/>
                        </a:cubicBezTo>
                        <a:cubicBezTo>
                          <a:pt x="18" y="17"/>
                          <a:pt x="29" y="10"/>
                          <a:pt x="31" y="18"/>
                        </a:cubicBezTo>
                        <a:cubicBezTo>
                          <a:pt x="33" y="26"/>
                          <a:pt x="12" y="29"/>
                          <a:pt x="7" y="29"/>
                        </a:cubicBezTo>
                      </a:path>
                    </a:pathLst>
                  </a:custGeom>
                  <a:noFill/>
                  <a:ln w="15875" cap="rnd">
                    <a:solidFill>
                      <a:srgbClr val="FEF6F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03" name="Freeform 788">
                    <a:extLst>
                      <a:ext uri="{FF2B5EF4-FFF2-40B4-BE49-F238E27FC236}">
                        <a16:creationId xmlns:a16="http://schemas.microsoft.com/office/drawing/2014/main" id="{368FF08E-104B-4E2D-9D6D-12726A4B2D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53" y="2415"/>
                    <a:ext cx="43" cy="17"/>
                  </a:xfrm>
                  <a:custGeom>
                    <a:avLst/>
                    <a:gdLst>
                      <a:gd name="T0" fmla="*/ 0 w 24"/>
                      <a:gd name="T1" fmla="*/ 4 h 9"/>
                      <a:gd name="T2" fmla="*/ 73 w 24"/>
                      <a:gd name="T3" fmla="*/ 4 h 9"/>
                      <a:gd name="T4" fmla="*/ 0 w 24"/>
                      <a:gd name="T5" fmla="*/ 28 h 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" h="9">
                        <a:moveTo>
                          <a:pt x="0" y="1"/>
                        </a:moveTo>
                        <a:cubicBezTo>
                          <a:pt x="7" y="1"/>
                          <a:pt x="15" y="0"/>
                          <a:pt x="23" y="1"/>
                        </a:cubicBezTo>
                        <a:cubicBezTo>
                          <a:pt x="24" y="9"/>
                          <a:pt x="6" y="9"/>
                          <a:pt x="0" y="8"/>
                        </a:cubicBezTo>
                      </a:path>
                    </a:pathLst>
                  </a:custGeom>
                  <a:noFill/>
                  <a:ln w="15875" cap="rnd">
                    <a:solidFill>
                      <a:srgbClr val="FEF6F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04" name="Freeform 789">
                    <a:extLst>
                      <a:ext uri="{FF2B5EF4-FFF2-40B4-BE49-F238E27FC236}">
                        <a16:creationId xmlns:a16="http://schemas.microsoft.com/office/drawing/2014/main" id="{B1691FCF-1AC2-4C3B-A1B8-DCFDA3EA2A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1" y="2438"/>
                    <a:ext cx="78" cy="45"/>
                  </a:xfrm>
                  <a:custGeom>
                    <a:avLst/>
                    <a:gdLst>
                      <a:gd name="T0" fmla="*/ 7 w 44"/>
                      <a:gd name="T1" fmla="*/ 24 h 24"/>
                      <a:gd name="T2" fmla="*/ 94 w 44"/>
                      <a:gd name="T3" fmla="*/ 60 h 24"/>
                      <a:gd name="T4" fmla="*/ 0 w 44"/>
                      <a:gd name="T5" fmla="*/ 53 h 2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4" h="24">
                        <a:moveTo>
                          <a:pt x="2" y="7"/>
                        </a:moveTo>
                        <a:cubicBezTo>
                          <a:pt x="7" y="9"/>
                          <a:pt x="44" y="0"/>
                          <a:pt x="30" y="17"/>
                        </a:cubicBezTo>
                        <a:cubicBezTo>
                          <a:pt x="24" y="24"/>
                          <a:pt x="5" y="15"/>
                          <a:pt x="0" y="15"/>
                        </a:cubicBezTo>
                      </a:path>
                    </a:pathLst>
                  </a:custGeom>
                  <a:noFill/>
                  <a:ln w="15875" cap="rnd">
                    <a:solidFill>
                      <a:srgbClr val="FEF6F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05" name="Freeform 790">
                    <a:extLst>
                      <a:ext uri="{FF2B5EF4-FFF2-40B4-BE49-F238E27FC236}">
                        <a16:creationId xmlns:a16="http://schemas.microsoft.com/office/drawing/2014/main" id="{49D797C0-1654-4D75-B1FF-C7B3CF7375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65" y="2641"/>
                    <a:ext cx="16" cy="38"/>
                  </a:xfrm>
                  <a:custGeom>
                    <a:avLst/>
                    <a:gdLst>
                      <a:gd name="T0" fmla="*/ 28 w 9"/>
                      <a:gd name="T1" fmla="*/ 0 h 20"/>
                      <a:gd name="T2" fmla="*/ 0 w 9"/>
                      <a:gd name="T3" fmla="*/ 72 h 20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9" h="20">
                        <a:moveTo>
                          <a:pt x="9" y="0"/>
                        </a:moveTo>
                        <a:cubicBezTo>
                          <a:pt x="6" y="6"/>
                          <a:pt x="1" y="16"/>
                          <a:pt x="0" y="20"/>
                        </a:cubicBezTo>
                      </a:path>
                    </a:pathLst>
                  </a:custGeom>
                  <a:noFill/>
                  <a:ln w="15875" cap="rnd">
                    <a:solidFill>
                      <a:srgbClr val="FEF6F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06" name="Freeform 791">
                    <a:extLst>
                      <a:ext uri="{FF2B5EF4-FFF2-40B4-BE49-F238E27FC236}">
                        <a16:creationId xmlns:a16="http://schemas.microsoft.com/office/drawing/2014/main" id="{1CF61097-08AC-4F36-8610-470780A801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56" y="2635"/>
                    <a:ext cx="12" cy="38"/>
                  </a:xfrm>
                  <a:custGeom>
                    <a:avLst/>
                    <a:gdLst>
                      <a:gd name="T0" fmla="*/ 21 w 7"/>
                      <a:gd name="T1" fmla="*/ 0 h 20"/>
                      <a:gd name="T2" fmla="*/ 0 w 7"/>
                      <a:gd name="T3" fmla="*/ 72 h 20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7" h="20">
                        <a:moveTo>
                          <a:pt x="7" y="0"/>
                        </a:moveTo>
                        <a:cubicBezTo>
                          <a:pt x="4" y="6"/>
                          <a:pt x="0" y="14"/>
                          <a:pt x="0" y="20"/>
                        </a:cubicBezTo>
                      </a:path>
                    </a:pathLst>
                  </a:custGeom>
                  <a:noFill/>
                  <a:ln w="15875" cap="rnd">
                    <a:solidFill>
                      <a:srgbClr val="FEF6F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07" name="Freeform 792">
                    <a:extLst>
                      <a:ext uri="{FF2B5EF4-FFF2-40B4-BE49-F238E27FC236}">
                        <a16:creationId xmlns:a16="http://schemas.microsoft.com/office/drawing/2014/main" id="{209FD582-BCAA-444D-951E-1D4B59C5AB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33" y="2630"/>
                    <a:ext cx="21" cy="43"/>
                  </a:xfrm>
                  <a:custGeom>
                    <a:avLst/>
                    <a:gdLst>
                      <a:gd name="T0" fmla="*/ 37 w 12"/>
                      <a:gd name="T1" fmla="*/ 0 h 23"/>
                      <a:gd name="T2" fmla="*/ 0 w 12"/>
                      <a:gd name="T3" fmla="*/ 80 h 2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2" h="23">
                        <a:moveTo>
                          <a:pt x="12" y="0"/>
                        </a:moveTo>
                        <a:cubicBezTo>
                          <a:pt x="6" y="5"/>
                          <a:pt x="3" y="19"/>
                          <a:pt x="0" y="23"/>
                        </a:cubicBezTo>
                      </a:path>
                    </a:pathLst>
                  </a:custGeom>
                  <a:noFill/>
                  <a:ln w="15875" cap="rnd">
                    <a:solidFill>
                      <a:srgbClr val="FEF6F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08" name="Freeform 793">
                    <a:extLst>
                      <a:ext uri="{FF2B5EF4-FFF2-40B4-BE49-F238E27FC236}">
                        <a16:creationId xmlns:a16="http://schemas.microsoft.com/office/drawing/2014/main" id="{52E46F14-04DB-47E7-9363-A59966D4D4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17" y="2620"/>
                    <a:ext cx="14" cy="48"/>
                  </a:xfrm>
                  <a:custGeom>
                    <a:avLst/>
                    <a:gdLst>
                      <a:gd name="T0" fmla="*/ 25 w 8"/>
                      <a:gd name="T1" fmla="*/ 0 h 25"/>
                      <a:gd name="T2" fmla="*/ 0 w 8"/>
                      <a:gd name="T3" fmla="*/ 92 h 2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8" h="25">
                        <a:moveTo>
                          <a:pt x="8" y="0"/>
                        </a:moveTo>
                        <a:cubicBezTo>
                          <a:pt x="4" y="9"/>
                          <a:pt x="2" y="16"/>
                          <a:pt x="0" y="25"/>
                        </a:cubicBezTo>
                      </a:path>
                    </a:pathLst>
                  </a:custGeom>
                  <a:noFill/>
                  <a:ln w="15875" cap="rnd">
                    <a:solidFill>
                      <a:srgbClr val="FEF6F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09" name="Freeform 794">
                    <a:extLst>
                      <a:ext uri="{FF2B5EF4-FFF2-40B4-BE49-F238E27FC236}">
                        <a16:creationId xmlns:a16="http://schemas.microsoft.com/office/drawing/2014/main" id="{48026131-C293-426D-8275-F59885267C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79" y="2666"/>
                    <a:ext cx="105" cy="101"/>
                  </a:xfrm>
                  <a:custGeom>
                    <a:avLst/>
                    <a:gdLst>
                      <a:gd name="T0" fmla="*/ 180 w 59"/>
                      <a:gd name="T1" fmla="*/ 141 h 53"/>
                      <a:gd name="T2" fmla="*/ 121 w 59"/>
                      <a:gd name="T3" fmla="*/ 189 h 53"/>
                      <a:gd name="T4" fmla="*/ 133 w 59"/>
                      <a:gd name="T5" fmla="*/ 152 h 53"/>
                      <a:gd name="T6" fmla="*/ 149 w 59"/>
                      <a:gd name="T7" fmla="*/ 91 h 53"/>
                      <a:gd name="T8" fmla="*/ 57 w 59"/>
                      <a:gd name="T9" fmla="*/ 168 h 53"/>
                      <a:gd name="T10" fmla="*/ 101 w 59"/>
                      <a:gd name="T11" fmla="*/ 40 h 53"/>
                      <a:gd name="T12" fmla="*/ 0 w 59"/>
                      <a:gd name="T13" fmla="*/ 141 h 5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59" h="53">
                        <a:moveTo>
                          <a:pt x="57" y="39"/>
                        </a:moveTo>
                        <a:cubicBezTo>
                          <a:pt x="53" y="43"/>
                          <a:pt x="45" y="52"/>
                          <a:pt x="38" y="52"/>
                        </a:cubicBezTo>
                        <a:cubicBezTo>
                          <a:pt x="29" y="53"/>
                          <a:pt x="38" y="46"/>
                          <a:pt x="42" y="42"/>
                        </a:cubicBezTo>
                        <a:cubicBezTo>
                          <a:pt x="46" y="39"/>
                          <a:pt x="59" y="28"/>
                          <a:pt x="47" y="25"/>
                        </a:cubicBezTo>
                        <a:cubicBezTo>
                          <a:pt x="39" y="23"/>
                          <a:pt x="27" y="44"/>
                          <a:pt x="18" y="46"/>
                        </a:cubicBezTo>
                        <a:cubicBezTo>
                          <a:pt x="11" y="33"/>
                          <a:pt x="39" y="20"/>
                          <a:pt x="32" y="11"/>
                        </a:cubicBezTo>
                        <a:cubicBezTo>
                          <a:pt x="22" y="0"/>
                          <a:pt x="4" y="35"/>
                          <a:pt x="0" y="39"/>
                        </a:cubicBezTo>
                      </a:path>
                    </a:pathLst>
                  </a:custGeom>
                  <a:noFill/>
                  <a:ln w="15875" cap="rnd">
                    <a:solidFill>
                      <a:srgbClr val="FEF6F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10" name="Freeform 795">
                    <a:extLst>
                      <a:ext uri="{FF2B5EF4-FFF2-40B4-BE49-F238E27FC236}">
                        <a16:creationId xmlns:a16="http://schemas.microsoft.com/office/drawing/2014/main" id="{85CD1D02-A9F4-4486-B9D7-A901142690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7" y="1656"/>
                    <a:ext cx="14" cy="29"/>
                  </a:xfrm>
                  <a:custGeom>
                    <a:avLst/>
                    <a:gdLst>
                      <a:gd name="T0" fmla="*/ 4 w 8"/>
                      <a:gd name="T1" fmla="*/ 12 h 15"/>
                      <a:gd name="T2" fmla="*/ 4 w 8"/>
                      <a:gd name="T3" fmla="*/ 56 h 15"/>
                      <a:gd name="T4" fmla="*/ 9 w 8"/>
                      <a:gd name="T5" fmla="*/ 0 h 1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" h="15">
                        <a:moveTo>
                          <a:pt x="1" y="3"/>
                        </a:moveTo>
                        <a:cubicBezTo>
                          <a:pt x="0" y="6"/>
                          <a:pt x="0" y="11"/>
                          <a:pt x="1" y="15"/>
                        </a:cubicBezTo>
                        <a:cubicBezTo>
                          <a:pt x="4" y="11"/>
                          <a:pt x="8" y="2"/>
                          <a:pt x="3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11" name="Freeform 796">
                    <a:extLst>
                      <a:ext uri="{FF2B5EF4-FFF2-40B4-BE49-F238E27FC236}">
                        <a16:creationId xmlns:a16="http://schemas.microsoft.com/office/drawing/2014/main" id="{B2F1A531-7E1B-4B64-888A-F5526D86B0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3" y="1694"/>
                    <a:ext cx="9" cy="12"/>
                  </a:xfrm>
                  <a:custGeom>
                    <a:avLst/>
                    <a:gdLst>
                      <a:gd name="T0" fmla="*/ 7 w 5"/>
                      <a:gd name="T1" fmla="*/ 8 h 6"/>
                      <a:gd name="T2" fmla="*/ 7 w 5"/>
                      <a:gd name="T3" fmla="*/ 24 h 6"/>
                      <a:gd name="T4" fmla="*/ 9 w 5"/>
                      <a:gd name="T5" fmla="*/ 0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" h="6">
                        <a:moveTo>
                          <a:pt x="2" y="2"/>
                        </a:moveTo>
                        <a:cubicBezTo>
                          <a:pt x="1" y="4"/>
                          <a:pt x="0" y="5"/>
                          <a:pt x="2" y="6"/>
                        </a:cubicBezTo>
                        <a:cubicBezTo>
                          <a:pt x="4" y="4"/>
                          <a:pt x="5" y="1"/>
                          <a:pt x="3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12" name="Freeform 797">
                    <a:extLst>
                      <a:ext uri="{FF2B5EF4-FFF2-40B4-BE49-F238E27FC236}">
                        <a16:creationId xmlns:a16="http://schemas.microsoft.com/office/drawing/2014/main" id="{51125D59-C2E6-495D-B44D-DD61F7B680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6" y="1643"/>
                    <a:ext cx="4" cy="7"/>
                  </a:xfrm>
                  <a:custGeom>
                    <a:avLst/>
                    <a:gdLst>
                      <a:gd name="T0" fmla="*/ 4 w 2"/>
                      <a:gd name="T1" fmla="*/ 7 h 4"/>
                      <a:gd name="T2" fmla="*/ 4 w 2"/>
                      <a:gd name="T3" fmla="*/ 12 h 4"/>
                      <a:gd name="T4" fmla="*/ 4 w 2"/>
                      <a:gd name="T5" fmla="*/ 0 h 4"/>
                      <a:gd name="T6" fmla="*/ 0 w 2"/>
                      <a:gd name="T7" fmla="*/ 9 h 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" h="4">
                        <a:moveTo>
                          <a:pt x="1" y="2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1"/>
                          <a:pt x="2" y="2"/>
                          <a:pt x="1" y="0"/>
                        </a:cubicBezTo>
                        <a:cubicBezTo>
                          <a:pt x="0" y="1"/>
                          <a:pt x="0" y="2"/>
                          <a:pt x="0" y="3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13" name="Freeform 798">
                    <a:extLst>
                      <a:ext uri="{FF2B5EF4-FFF2-40B4-BE49-F238E27FC236}">
                        <a16:creationId xmlns:a16="http://schemas.microsoft.com/office/drawing/2014/main" id="{C5C98956-023E-4370-A307-93535DE905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2" y="1686"/>
                    <a:ext cx="10" cy="86"/>
                  </a:xfrm>
                  <a:custGeom>
                    <a:avLst/>
                    <a:gdLst>
                      <a:gd name="T0" fmla="*/ 0 w 6"/>
                      <a:gd name="T1" fmla="*/ 0 h 45"/>
                      <a:gd name="T2" fmla="*/ 5 w 6"/>
                      <a:gd name="T3" fmla="*/ 164 h 4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6" h="45">
                        <a:moveTo>
                          <a:pt x="0" y="0"/>
                        </a:moveTo>
                        <a:cubicBezTo>
                          <a:pt x="6" y="15"/>
                          <a:pt x="1" y="30"/>
                          <a:pt x="2" y="45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14" name="Freeform 799">
                    <a:extLst>
                      <a:ext uri="{FF2B5EF4-FFF2-40B4-BE49-F238E27FC236}">
                        <a16:creationId xmlns:a16="http://schemas.microsoft.com/office/drawing/2014/main" id="{0080CDC1-5360-4F85-9187-C34629629E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23" y="1671"/>
                    <a:ext cx="10" cy="12"/>
                  </a:xfrm>
                  <a:custGeom>
                    <a:avLst/>
                    <a:gdLst>
                      <a:gd name="T0" fmla="*/ 0 w 6"/>
                      <a:gd name="T1" fmla="*/ 0 h 6"/>
                      <a:gd name="T2" fmla="*/ 13 w 6"/>
                      <a:gd name="T3" fmla="*/ 24 h 6"/>
                      <a:gd name="T4" fmla="*/ 5 w 6"/>
                      <a:gd name="T5" fmla="*/ 4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6" h="6">
                        <a:moveTo>
                          <a:pt x="0" y="0"/>
                        </a:moveTo>
                        <a:cubicBezTo>
                          <a:pt x="1" y="3"/>
                          <a:pt x="2" y="6"/>
                          <a:pt x="5" y="6"/>
                        </a:cubicBezTo>
                        <a:cubicBezTo>
                          <a:pt x="6" y="4"/>
                          <a:pt x="4" y="2"/>
                          <a:pt x="2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15" name="Freeform 800">
                    <a:extLst>
                      <a:ext uri="{FF2B5EF4-FFF2-40B4-BE49-F238E27FC236}">
                        <a16:creationId xmlns:a16="http://schemas.microsoft.com/office/drawing/2014/main" id="{CA232AF1-64C3-4B57-B64B-13DCD5A2B6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2" y="1776"/>
                    <a:ext cx="10" cy="17"/>
                  </a:xfrm>
                  <a:custGeom>
                    <a:avLst/>
                    <a:gdLst>
                      <a:gd name="T0" fmla="*/ 8 w 6"/>
                      <a:gd name="T1" fmla="*/ 0 h 9"/>
                      <a:gd name="T2" fmla="*/ 5 w 6"/>
                      <a:gd name="T3" fmla="*/ 32 h 9"/>
                      <a:gd name="T4" fmla="*/ 12 w 6"/>
                      <a:gd name="T5" fmla="*/ 8 h 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6" h="9">
                        <a:moveTo>
                          <a:pt x="3" y="0"/>
                        </a:moveTo>
                        <a:cubicBezTo>
                          <a:pt x="1" y="3"/>
                          <a:pt x="0" y="6"/>
                          <a:pt x="2" y="9"/>
                        </a:cubicBezTo>
                        <a:cubicBezTo>
                          <a:pt x="6" y="8"/>
                          <a:pt x="6" y="5"/>
                          <a:pt x="4" y="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16" name="Freeform 801">
                    <a:extLst>
                      <a:ext uri="{FF2B5EF4-FFF2-40B4-BE49-F238E27FC236}">
                        <a16:creationId xmlns:a16="http://schemas.microsoft.com/office/drawing/2014/main" id="{2A9CD73A-2E19-4EA4-8774-22D98EE46F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4" y="1787"/>
                    <a:ext cx="12" cy="61"/>
                  </a:xfrm>
                  <a:custGeom>
                    <a:avLst/>
                    <a:gdLst>
                      <a:gd name="T0" fmla="*/ 21 w 7"/>
                      <a:gd name="T1" fmla="*/ 0 h 32"/>
                      <a:gd name="T2" fmla="*/ 9 w 7"/>
                      <a:gd name="T3" fmla="*/ 116 h 3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7" h="32">
                        <a:moveTo>
                          <a:pt x="7" y="0"/>
                        </a:moveTo>
                        <a:cubicBezTo>
                          <a:pt x="3" y="8"/>
                          <a:pt x="0" y="23"/>
                          <a:pt x="3" y="3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17" name="Freeform 802">
                    <a:extLst>
                      <a:ext uri="{FF2B5EF4-FFF2-40B4-BE49-F238E27FC236}">
                        <a16:creationId xmlns:a16="http://schemas.microsoft.com/office/drawing/2014/main" id="{86EF59E9-6976-41EF-A2A2-AC0AEC79F4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6" y="1772"/>
                    <a:ext cx="5" cy="6"/>
                  </a:xfrm>
                  <a:custGeom>
                    <a:avLst/>
                    <a:gdLst>
                      <a:gd name="T0" fmla="*/ 0 w 3"/>
                      <a:gd name="T1" fmla="*/ 12 h 3"/>
                      <a:gd name="T2" fmla="*/ 8 w 3"/>
                      <a:gd name="T3" fmla="*/ 0 h 3"/>
                      <a:gd name="T4" fmla="*/ 3 w 3"/>
                      <a:gd name="T5" fmla="*/ 8 h 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2" y="1"/>
                          <a:pt x="3" y="2"/>
                          <a:pt x="3" y="0"/>
                        </a:cubicBezTo>
                        <a:cubicBezTo>
                          <a:pt x="1" y="0"/>
                          <a:pt x="2" y="1"/>
                          <a:pt x="1" y="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18" name="Freeform 803">
                    <a:extLst>
                      <a:ext uri="{FF2B5EF4-FFF2-40B4-BE49-F238E27FC236}">
                        <a16:creationId xmlns:a16="http://schemas.microsoft.com/office/drawing/2014/main" id="{DDEE7EDC-1EE9-4672-88CC-36F6661C43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5" y="1856"/>
                    <a:ext cx="6" cy="13"/>
                  </a:xfrm>
                  <a:custGeom>
                    <a:avLst/>
                    <a:gdLst>
                      <a:gd name="T0" fmla="*/ 0 w 3"/>
                      <a:gd name="T1" fmla="*/ 0 h 7"/>
                      <a:gd name="T2" fmla="*/ 4 w 3"/>
                      <a:gd name="T3" fmla="*/ 24 h 7"/>
                      <a:gd name="T4" fmla="*/ 0 w 3"/>
                      <a:gd name="T5" fmla="*/ 13 h 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" h="7">
                        <a:moveTo>
                          <a:pt x="0" y="0"/>
                        </a:moveTo>
                        <a:cubicBezTo>
                          <a:pt x="3" y="1"/>
                          <a:pt x="3" y="4"/>
                          <a:pt x="1" y="7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19" name="Freeform 804">
                    <a:extLst>
                      <a:ext uri="{FF2B5EF4-FFF2-40B4-BE49-F238E27FC236}">
                        <a16:creationId xmlns:a16="http://schemas.microsoft.com/office/drawing/2014/main" id="{3B41D551-7837-4660-9103-8BC058C6EC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0" y="1563"/>
                    <a:ext cx="14" cy="27"/>
                  </a:xfrm>
                  <a:custGeom>
                    <a:avLst/>
                    <a:gdLst>
                      <a:gd name="T0" fmla="*/ 12 w 8"/>
                      <a:gd name="T1" fmla="*/ 0 h 14"/>
                      <a:gd name="T2" fmla="*/ 0 w 8"/>
                      <a:gd name="T3" fmla="*/ 52 h 14"/>
                      <a:gd name="T4" fmla="*/ 25 w 8"/>
                      <a:gd name="T5" fmla="*/ 4 h 1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" h="14">
                        <a:moveTo>
                          <a:pt x="4" y="0"/>
                        </a:moveTo>
                        <a:cubicBezTo>
                          <a:pt x="1" y="4"/>
                          <a:pt x="0" y="9"/>
                          <a:pt x="0" y="14"/>
                        </a:cubicBezTo>
                        <a:cubicBezTo>
                          <a:pt x="2" y="10"/>
                          <a:pt x="6" y="4"/>
                          <a:pt x="8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20" name="Freeform 805">
                    <a:extLst>
                      <a:ext uri="{FF2B5EF4-FFF2-40B4-BE49-F238E27FC236}">
                        <a16:creationId xmlns:a16="http://schemas.microsoft.com/office/drawing/2014/main" id="{CE05CA26-C361-48BA-BD19-9A87EE3599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4" y="1555"/>
                    <a:ext cx="10" cy="12"/>
                  </a:xfrm>
                  <a:custGeom>
                    <a:avLst/>
                    <a:gdLst>
                      <a:gd name="T0" fmla="*/ 5 w 6"/>
                      <a:gd name="T1" fmla="*/ 0 h 6"/>
                      <a:gd name="T2" fmla="*/ 3 w 6"/>
                      <a:gd name="T3" fmla="*/ 24 h 6"/>
                      <a:gd name="T4" fmla="*/ 17 w 6"/>
                      <a:gd name="T5" fmla="*/ 8 h 6"/>
                      <a:gd name="T6" fmla="*/ 8 w 6"/>
                      <a:gd name="T7" fmla="*/ 0 h 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6" h="6">
                        <a:moveTo>
                          <a:pt x="2" y="0"/>
                        </a:moveTo>
                        <a:cubicBezTo>
                          <a:pt x="1" y="2"/>
                          <a:pt x="0" y="4"/>
                          <a:pt x="1" y="6"/>
                        </a:cubicBezTo>
                        <a:cubicBezTo>
                          <a:pt x="4" y="5"/>
                          <a:pt x="5" y="4"/>
                          <a:pt x="6" y="2"/>
                        </a:cubicBezTo>
                        <a:cubicBezTo>
                          <a:pt x="5" y="1"/>
                          <a:pt x="4" y="1"/>
                          <a:pt x="3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21" name="Freeform 806">
                    <a:extLst>
                      <a:ext uri="{FF2B5EF4-FFF2-40B4-BE49-F238E27FC236}">
                        <a16:creationId xmlns:a16="http://schemas.microsoft.com/office/drawing/2014/main" id="{209C801B-EB38-443C-A9D9-9F48E8A4AA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0" y="1595"/>
                    <a:ext cx="5" cy="10"/>
                  </a:xfrm>
                  <a:custGeom>
                    <a:avLst/>
                    <a:gdLst>
                      <a:gd name="T0" fmla="*/ 8 w 3"/>
                      <a:gd name="T1" fmla="*/ 0 h 5"/>
                      <a:gd name="T2" fmla="*/ 0 w 3"/>
                      <a:gd name="T3" fmla="*/ 16 h 5"/>
                      <a:gd name="T4" fmla="*/ 5 w 3"/>
                      <a:gd name="T5" fmla="*/ 4 h 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" h="5">
                        <a:moveTo>
                          <a:pt x="3" y="0"/>
                        </a:moveTo>
                        <a:cubicBezTo>
                          <a:pt x="1" y="1"/>
                          <a:pt x="0" y="2"/>
                          <a:pt x="0" y="4"/>
                        </a:cubicBezTo>
                        <a:cubicBezTo>
                          <a:pt x="3" y="5"/>
                          <a:pt x="2" y="3"/>
                          <a:pt x="2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22" name="Freeform 807">
                    <a:extLst>
                      <a:ext uri="{FF2B5EF4-FFF2-40B4-BE49-F238E27FC236}">
                        <a16:creationId xmlns:a16="http://schemas.microsoft.com/office/drawing/2014/main" id="{4513D14A-9EB1-4124-9EF1-04472361EA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51" y="2525"/>
                    <a:ext cx="164" cy="29"/>
                  </a:xfrm>
                  <a:custGeom>
                    <a:avLst/>
                    <a:gdLst>
                      <a:gd name="T0" fmla="*/ 0 w 92"/>
                      <a:gd name="T1" fmla="*/ 56 h 15"/>
                      <a:gd name="T2" fmla="*/ 292 w 92"/>
                      <a:gd name="T3" fmla="*/ 8 h 1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92" h="15">
                        <a:moveTo>
                          <a:pt x="0" y="15"/>
                        </a:moveTo>
                        <a:cubicBezTo>
                          <a:pt x="16" y="8"/>
                          <a:pt x="78" y="0"/>
                          <a:pt x="92" y="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23" name="Freeform 808">
                    <a:extLst>
                      <a:ext uri="{FF2B5EF4-FFF2-40B4-BE49-F238E27FC236}">
                        <a16:creationId xmlns:a16="http://schemas.microsoft.com/office/drawing/2014/main" id="{DEC2E242-D455-4235-A909-FC52E6C438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34" y="2523"/>
                    <a:ext cx="15" cy="10"/>
                  </a:xfrm>
                  <a:custGeom>
                    <a:avLst/>
                    <a:gdLst>
                      <a:gd name="T0" fmla="*/ 15 w 8"/>
                      <a:gd name="T1" fmla="*/ 0 h 5"/>
                      <a:gd name="T2" fmla="*/ 0 w 8"/>
                      <a:gd name="T3" fmla="*/ 16 h 5"/>
                      <a:gd name="T4" fmla="*/ 28 w 8"/>
                      <a:gd name="T5" fmla="*/ 20 h 5"/>
                      <a:gd name="T6" fmla="*/ 21 w 8"/>
                      <a:gd name="T7" fmla="*/ 4 h 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8" h="5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0" y="4"/>
                        </a:cubicBezTo>
                        <a:cubicBezTo>
                          <a:pt x="2" y="5"/>
                          <a:pt x="6" y="5"/>
                          <a:pt x="8" y="5"/>
                        </a:cubicBezTo>
                        <a:cubicBezTo>
                          <a:pt x="8" y="3"/>
                          <a:pt x="7" y="2"/>
                          <a:pt x="6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24" name="Freeform 809">
                    <a:extLst>
                      <a:ext uri="{FF2B5EF4-FFF2-40B4-BE49-F238E27FC236}">
                        <a16:creationId xmlns:a16="http://schemas.microsoft.com/office/drawing/2014/main" id="{D4154DA0-C31D-4681-B367-17F9BAC8CB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31" y="2557"/>
                    <a:ext cx="11" cy="8"/>
                  </a:xfrm>
                  <a:custGeom>
                    <a:avLst/>
                    <a:gdLst>
                      <a:gd name="T0" fmla="*/ 7 w 6"/>
                      <a:gd name="T1" fmla="*/ 0 h 4"/>
                      <a:gd name="T2" fmla="*/ 0 w 6"/>
                      <a:gd name="T3" fmla="*/ 16 h 4"/>
                      <a:gd name="T4" fmla="*/ 17 w 6"/>
                      <a:gd name="T5" fmla="*/ 0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6" h="4">
                        <a:moveTo>
                          <a:pt x="2" y="0"/>
                        </a:moveTo>
                        <a:cubicBezTo>
                          <a:pt x="1" y="1"/>
                          <a:pt x="0" y="2"/>
                          <a:pt x="0" y="4"/>
                        </a:cubicBezTo>
                        <a:cubicBezTo>
                          <a:pt x="2" y="4"/>
                          <a:pt x="6" y="2"/>
                          <a:pt x="5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25" name="Freeform 810">
                    <a:extLst>
                      <a:ext uri="{FF2B5EF4-FFF2-40B4-BE49-F238E27FC236}">
                        <a16:creationId xmlns:a16="http://schemas.microsoft.com/office/drawing/2014/main" id="{56A334BA-0C92-4D93-BF05-1AAA47B781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79" y="2542"/>
                    <a:ext cx="359" cy="67"/>
                  </a:xfrm>
                  <a:custGeom>
                    <a:avLst/>
                    <a:gdLst>
                      <a:gd name="T0" fmla="*/ 0 w 201"/>
                      <a:gd name="T1" fmla="*/ 128 h 35"/>
                      <a:gd name="T2" fmla="*/ 641 w 201"/>
                      <a:gd name="T3" fmla="*/ 80 h 35"/>
                      <a:gd name="T4" fmla="*/ 0 w 201"/>
                      <a:gd name="T5" fmla="*/ 128 h 3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1" h="35">
                        <a:moveTo>
                          <a:pt x="0" y="35"/>
                        </a:moveTo>
                        <a:cubicBezTo>
                          <a:pt x="21" y="23"/>
                          <a:pt x="131" y="0"/>
                          <a:pt x="201" y="22"/>
                        </a:cubicBezTo>
                        <a:cubicBezTo>
                          <a:pt x="177" y="19"/>
                          <a:pt x="62" y="12"/>
                          <a:pt x="0" y="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26" name="Freeform 811">
                    <a:extLst>
                      <a:ext uri="{FF2B5EF4-FFF2-40B4-BE49-F238E27FC236}">
                        <a16:creationId xmlns:a16="http://schemas.microsoft.com/office/drawing/2014/main" id="{232C9205-6416-4C0D-8CFD-08C3ED2DB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3" y="2582"/>
                    <a:ext cx="27" cy="36"/>
                  </a:xfrm>
                  <a:custGeom>
                    <a:avLst/>
                    <a:gdLst>
                      <a:gd name="T0" fmla="*/ 36 w 15"/>
                      <a:gd name="T1" fmla="*/ 0 h 19"/>
                      <a:gd name="T2" fmla="*/ 25 w 15"/>
                      <a:gd name="T3" fmla="*/ 40 h 19"/>
                      <a:gd name="T4" fmla="*/ 0 w 15"/>
                      <a:gd name="T5" fmla="*/ 47 h 19"/>
                      <a:gd name="T6" fmla="*/ 41 w 15"/>
                      <a:gd name="T7" fmla="*/ 53 h 19"/>
                      <a:gd name="T8" fmla="*/ 40 w 15"/>
                      <a:gd name="T9" fmla="*/ 11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5" h="19">
                        <a:moveTo>
                          <a:pt x="11" y="0"/>
                        </a:moveTo>
                        <a:cubicBezTo>
                          <a:pt x="9" y="4"/>
                          <a:pt x="11" y="7"/>
                          <a:pt x="8" y="11"/>
                        </a:cubicBezTo>
                        <a:cubicBezTo>
                          <a:pt x="6" y="13"/>
                          <a:pt x="4" y="14"/>
                          <a:pt x="0" y="13"/>
                        </a:cubicBezTo>
                        <a:cubicBezTo>
                          <a:pt x="4" y="15"/>
                          <a:pt x="10" y="19"/>
                          <a:pt x="13" y="15"/>
                        </a:cubicBezTo>
                        <a:cubicBezTo>
                          <a:pt x="15" y="13"/>
                          <a:pt x="12" y="6"/>
                          <a:pt x="12" y="3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27" name="Freeform 812">
                    <a:extLst>
                      <a:ext uri="{FF2B5EF4-FFF2-40B4-BE49-F238E27FC236}">
                        <a16:creationId xmlns:a16="http://schemas.microsoft.com/office/drawing/2014/main" id="{EC00D828-4DC7-4A36-B398-BF4B7E5095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35" y="2548"/>
                    <a:ext cx="97" cy="91"/>
                  </a:xfrm>
                  <a:custGeom>
                    <a:avLst/>
                    <a:gdLst>
                      <a:gd name="T0" fmla="*/ 151 w 54"/>
                      <a:gd name="T1" fmla="*/ 61 h 48"/>
                      <a:gd name="T2" fmla="*/ 101 w 54"/>
                      <a:gd name="T3" fmla="*/ 121 h 48"/>
                      <a:gd name="T4" fmla="*/ 0 w 54"/>
                      <a:gd name="T5" fmla="*/ 173 h 48"/>
                      <a:gd name="T6" fmla="*/ 151 w 54"/>
                      <a:gd name="T7" fmla="*/ 104 h 48"/>
                      <a:gd name="T8" fmla="*/ 174 w 54"/>
                      <a:gd name="T9" fmla="*/ 0 h 4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4" h="48">
                        <a:moveTo>
                          <a:pt x="47" y="17"/>
                        </a:moveTo>
                        <a:cubicBezTo>
                          <a:pt x="43" y="27"/>
                          <a:pt x="41" y="30"/>
                          <a:pt x="31" y="34"/>
                        </a:cubicBezTo>
                        <a:cubicBezTo>
                          <a:pt x="20" y="39"/>
                          <a:pt x="10" y="41"/>
                          <a:pt x="0" y="48"/>
                        </a:cubicBezTo>
                        <a:cubicBezTo>
                          <a:pt x="14" y="40"/>
                          <a:pt x="36" y="41"/>
                          <a:pt x="47" y="29"/>
                        </a:cubicBezTo>
                        <a:cubicBezTo>
                          <a:pt x="53" y="22"/>
                          <a:pt x="50" y="9"/>
                          <a:pt x="54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28" name="Freeform 813">
                    <a:extLst>
                      <a:ext uri="{FF2B5EF4-FFF2-40B4-BE49-F238E27FC236}">
                        <a16:creationId xmlns:a16="http://schemas.microsoft.com/office/drawing/2014/main" id="{A602B18F-C9C0-445B-A66B-BD99250F23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7" y="2913"/>
                    <a:ext cx="29" cy="30"/>
                  </a:xfrm>
                  <a:custGeom>
                    <a:avLst/>
                    <a:gdLst>
                      <a:gd name="T0" fmla="*/ 0 w 16"/>
                      <a:gd name="T1" fmla="*/ 0 h 16"/>
                      <a:gd name="T2" fmla="*/ 53 w 16"/>
                      <a:gd name="T3" fmla="*/ 36 h 16"/>
                      <a:gd name="T4" fmla="*/ 20 w 16"/>
                      <a:gd name="T5" fmla="*/ 53 h 16"/>
                      <a:gd name="T6" fmla="*/ 0 w 16"/>
                      <a:gd name="T7" fmla="*/ 15 h 16"/>
                      <a:gd name="T8" fmla="*/ 0 w 16"/>
                      <a:gd name="T9" fmla="*/ 11 h 1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6" h="16">
                        <a:moveTo>
                          <a:pt x="0" y="0"/>
                        </a:moveTo>
                        <a:cubicBezTo>
                          <a:pt x="0" y="9"/>
                          <a:pt x="8" y="16"/>
                          <a:pt x="16" y="10"/>
                        </a:cubicBezTo>
                        <a:cubicBezTo>
                          <a:pt x="15" y="14"/>
                          <a:pt x="10" y="16"/>
                          <a:pt x="6" y="15"/>
                        </a:cubicBezTo>
                        <a:cubicBezTo>
                          <a:pt x="1" y="13"/>
                          <a:pt x="2" y="8"/>
                          <a:pt x="0" y="4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29" name="Freeform 814">
                    <a:extLst>
                      <a:ext uri="{FF2B5EF4-FFF2-40B4-BE49-F238E27FC236}">
                        <a16:creationId xmlns:a16="http://schemas.microsoft.com/office/drawing/2014/main" id="{CA6F2947-5CEA-4796-B4BB-BB8A3401F5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7" y="1837"/>
                    <a:ext cx="5" cy="57"/>
                  </a:xfrm>
                  <a:custGeom>
                    <a:avLst/>
                    <a:gdLst>
                      <a:gd name="T0" fmla="*/ 0 w 3"/>
                      <a:gd name="T1" fmla="*/ 0 h 30"/>
                      <a:gd name="T2" fmla="*/ 3 w 3"/>
                      <a:gd name="T3" fmla="*/ 108 h 30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" h="30">
                        <a:moveTo>
                          <a:pt x="0" y="0"/>
                        </a:moveTo>
                        <a:cubicBezTo>
                          <a:pt x="3" y="10"/>
                          <a:pt x="2" y="23"/>
                          <a:pt x="1" y="3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30" name="Freeform 815">
                    <a:extLst>
                      <a:ext uri="{FF2B5EF4-FFF2-40B4-BE49-F238E27FC236}">
                        <a16:creationId xmlns:a16="http://schemas.microsoft.com/office/drawing/2014/main" id="{DE93713F-2FB0-402A-8A99-FC4C93B486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5" y="1901"/>
                    <a:ext cx="9" cy="12"/>
                  </a:xfrm>
                  <a:custGeom>
                    <a:avLst/>
                    <a:gdLst>
                      <a:gd name="T0" fmla="*/ 7 w 5"/>
                      <a:gd name="T1" fmla="*/ 0 h 6"/>
                      <a:gd name="T2" fmla="*/ 4 w 5"/>
                      <a:gd name="T3" fmla="*/ 24 h 6"/>
                      <a:gd name="T4" fmla="*/ 7 w 5"/>
                      <a:gd name="T5" fmla="*/ 0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" h="6">
                        <a:moveTo>
                          <a:pt x="2" y="0"/>
                        </a:moveTo>
                        <a:cubicBezTo>
                          <a:pt x="1" y="2"/>
                          <a:pt x="0" y="4"/>
                          <a:pt x="1" y="6"/>
                        </a:cubicBezTo>
                        <a:cubicBezTo>
                          <a:pt x="4" y="5"/>
                          <a:pt x="5" y="2"/>
                          <a:pt x="2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31" name="Line 816">
                    <a:extLst>
                      <a:ext uri="{FF2B5EF4-FFF2-40B4-BE49-F238E27FC236}">
                        <a16:creationId xmlns:a16="http://schemas.microsoft.com/office/drawing/2014/main" id="{8076131D-6645-4880-9F86-BE6136CE08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75" y="3717"/>
                    <a:ext cx="109" cy="1"/>
                  </a:xfrm>
                  <a:prstGeom prst="line">
                    <a:avLst/>
                  </a:prstGeom>
                  <a:noFill/>
                  <a:ln w="44450" cap="rnd">
                    <a:solidFill>
                      <a:srgbClr val="FEF6F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32" name="Line 817">
                    <a:extLst>
                      <a:ext uri="{FF2B5EF4-FFF2-40B4-BE49-F238E27FC236}">
                        <a16:creationId xmlns:a16="http://schemas.microsoft.com/office/drawing/2014/main" id="{01D39477-C8EF-4EA5-A47A-B9D4896106D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66" y="3700"/>
                    <a:ext cx="123" cy="1"/>
                  </a:xfrm>
                  <a:prstGeom prst="line">
                    <a:avLst/>
                  </a:prstGeom>
                  <a:noFill/>
                  <a:ln w="11113" cap="rnd">
                    <a:solidFill>
                      <a:srgbClr val="FEF6F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33" name="Line 818">
                    <a:extLst>
                      <a:ext uri="{FF2B5EF4-FFF2-40B4-BE49-F238E27FC236}">
                        <a16:creationId xmlns:a16="http://schemas.microsoft.com/office/drawing/2014/main" id="{593BA47F-0876-4464-8EDC-2803879C8F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66" y="3685"/>
                    <a:ext cx="123" cy="1"/>
                  </a:xfrm>
                  <a:prstGeom prst="line">
                    <a:avLst/>
                  </a:prstGeom>
                  <a:noFill/>
                  <a:ln w="11113" cap="rnd">
                    <a:solidFill>
                      <a:srgbClr val="FEF6F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34" name="Freeform 819">
                    <a:extLst>
                      <a:ext uri="{FF2B5EF4-FFF2-40B4-BE49-F238E27FC236}">
                        <a16:creationId xmlns:a16="http://schemas.microsoft.com/office/drawing/2014/main" id="{BD9CD5BC-7069-415D-9046-DC1956202C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1985"/>
                    <a:ext cx="50" cy="40"/>
                  </a:xfrm>
                  <a:custGeom>
                    <a:avLst/>
                    <a:gdLst>
                      <a:gd name="T0" fmla="*/ 29 w 28"/>
                      <a:gd name="T1" fmla="*/ 76 h 21"/>
                      <a:gd name="T2" fmla="*/ 80 w 28"/>
                      <a:gd name="T3" fmla="*/ 65 h 21"/>
                      <a:gd name="T4" fmla="*/ 29 w 28"/>
                      <a:gd name="T5" fmla="*/ 57 h 21"/>
                      <a:gd name="T6" fmla="*/ 45 w 28"/>
                      <a:gd name="T7" fmla="*/ 44 h 21"/>
                      <a:gd name="T8" fmla="*/ 89 w 28"/>
                      <a:gd name="T9" fmla="*/ 25 h 21"/>
                      <a:gd name="T10" fmla="*/ 7 w 28"/>
                      <a:gd name="T11" fmla="*/ 4 h 2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8" h="21">
                        <a:moveTo>
                          <a:pt x="9" y="21"/>
                        </a:moveTo>
                        <a:cubicBezTo>
                          <a:pt x="13" y="18"/>
                          <a:pt x="20" y="20"/>
                          <a:pt x="25" y="18"/>
                        </a:cubicBezTo>
                        <a:cubicBezTo>
                          <a:pt x="22" y="14"/>
                          <a:pt x="14" y="17"/>
                          <a:pt x="9" y="16"/>
                        </a:cubicBezTo>
                        <a:cubicBezTo>
                          <a:pt x="0" y="15"/>
                          <a:pt x="9" y="12"/>
                          <a:pt x="14" y="12"/>
                        </a:cubicBezTo>
                        <a:cubicBezTo>
                          <a:pt x="17" y="11"/>
                          <a:pt x="28" y="13"/>
                          <a:pt x="28" y="7"/>
                        </a:cubicBezTo>
                        <a:cubicBezTo>
                          <a:pt x="27" y="0"/>
                          <a:pt x="7" y="2"/>
                          <a:pt x="2" y="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FEF6F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35" name="Freeform 820">
                    <a:extLst>
                      <a:ext uri="{FF2B5EF4-FFF2-40B4-BE49-F238E27FC236}">
                        <a16:creationId xmlns:a16="http://schemas.microsoft.com/office/drawing/2014/main" id="{4C5A2A0B-2185-4DEF-85FD-4332CE7C63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7" y="1991"/>
                    <a:ext cx="50" cy="34"/>
                  </a:xfrm>
                  <a:custGeom>
                    <a:avLst/>
                    <a:gdLst>
                      <a:gd name="T0" fmla="*/ 13 w 28"/>
                      <a:gd name="T1" fmla="*/ 60 h 18"/>
                      <a:gd name="T2" fmla="*/ 70 w 28"/>
                      <a:gd name="T3" fmla="*/ 53 h 18"/>
                      <a:gd name="T4" fmla="*/ 0 w 28"/>
                      <a:gd name="T5" fmla="*/ 36 h 18"/>
                      <a:gd name="T6" fmla="*/ 77 w 28"/>
                      <a:gd name="T7" fmla="*/ 21 h 18"/>
                      <a:gd name="T8" fmla="*/ 4 w 28"/>
                      <a:gd name="T9" fmla="*/ 0 h 1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8" h="18">
                        <a:moveTo>
                          <a:pt x="4" y="17"/>
                        </a:moveTo>
                        <a:cubicBezTo>
                          <a:pt x="7" y="17"/>
                          <a:pt x="21" y="18"/>
                          <a:pt x="22" y="15"/>
                        </a:cubicBezTo>
                        <a:cubicBezTo>
                          <a:pt x="24" y="11"/>
                          <a:pt x="3" y="13"/>
                          <a:pt x="0" y="10"/>
                        </a:cubicBezTo>
                        <a:cubicBezTo>
                          <a:pt x="6" y="5"/>
                          <a:pt x="20" y="12"/>
                          <a:pt x="24" y="6"/>
                        </a:cubicBezTo>
                        <a:cubicBezTo>
                          <a:pt x="28" y="1"/>
                          <a:pt x="4" y="0"/>
                          <a:pt x="1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FEF6F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36" name="Freeform 821">
                    <a:extLst>
                      <a:ext uri="{FF2B5EF4-FFF2-40B4-BE49-F238E27FC236}">
                        <a16:creationId xmlns:a16="http://schemas.microsoft.com/office/drawing/2014/main" id="{638B4998-0EFD-445C-85F5-53352AE153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9" y="2356"/>
                    <a:ext cx="58" cy="49"/>
                  </a:xfrm>
                  <a:custGeom>
                    <a:avLst/>
                    <a:gdLst>
                      <a:gd name="T0" fmla="*/ 28 w 33"/>
                      <a:gd name="T1" fmla="*/ 11 h 26"/>
                      <a:gd name="T2" fmla="*/ 77 w 33"/>
                      <a:gd name="T3" fmla="*/ 17 h 26"/>
                      <a:gd name="T4" fmla="*/ 33 w 33"/>
                      <a:gd name="T5" fmla="*/ 28 h 26"/>
                      <a:gd name="T6" fmla="*/ 40 w 33"/>
                      <a:gd name="T7" fmla="*/ 43 h 26"/>
                      <a:gd name="T8" fmla="*/ 77 w 33"/>
                      <a:gd name="T9" fmla="*/ 72 h 26"/>
                      <a:gd name="T10" fmla="*/ 9 w 33"/>
                      <a:gd name="T11" fmla="*/ 72 h 2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3" h="26">
                        <a:moveTo>
                          <a:pt x="9" y="3"/>
                        </a:moveTo>
                        <a:cubicBezTo>
                          <a:pt x="14" y="3"/>
                          <a:pt x="23" y="0"/>
                          <a:pt x="25" y="5"/>
                        </a:cubicBezTo>
                        <a:cubicBezTo>
                          <a:pt x="23" y="9"/>
                          <a:pt x="15" y="7"/>
                          <a:pt x="11" y="8"/>
                        </a:cubicBezTo>
                        <a:cubicBezTo>
                          <a:pt x="0" y="9"/>
                          <a:pt x="5" y="12"/>
                          <a:pt x="13" y="12"/>
                        </a:cubicBezTo>
                        <a:cubicBezTo>
                          <a:pt x="17" y="12"/>
                          <a:pt x="33" y="12"/>
                          <a:pt x="25" y="20"/>
                        </a:cubicBezTo>
                        <a:cubicBezTo>
                          <a:pt x="21" y="24"/>
                          <a:pt x="6" y="26"/>
                          <a:pt x="3" y="2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FEF6F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37" name="Freeform 822">
                    <a:extLst>
                      <a:ext uri="{FF2B5EF4-FFF2-40B4-BE49-F238E27FC236}">
                        <a16:creationId xmlns:a16="http://schemas.microsoft.com/office/drawing/2014/main" id="{DD7CDFEF-53C0-45A6-9E8D-D872E56551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46" y="2360"/>
                    <a:ext cx="43" cy="47"/>
                  </a:xfrm>
                  <a:custGeom>
                    <a:avLst/>
                    <a:gdLst>
                      <a:gd name="T0" fmla="*/ 7 w 24"/>
                      <a:gd name="T1" fmla="*/ 8 h 25"/>
                      <a:gd name="T2" fmla="*/ 57 w 24"/>
                      <a:gd name="T3" fmla="*/ 17 h 25"/>
                      <a:gd name="T4" fmla="*/ 0 w 24"/>
                      <a:gd name="T5" fmla="*/ 39 h 25"/>
                      <a:gd name="T6" fmla="*/ 68 w 24"/>
                      <a:gd name="T7" fmla="*/ 45 h 25"/>
                      <a:gd name="T8" fmla="*/ 7 w 24"/>
                      <a:gd name="T9" fmla="*/ 77 h 25"/>
                      <a:gd name="T10" fmla="*/ 77 w 24"/>
                      <a:gd name="T11" fmla="*/ 77 h 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4" h="25">
                        <a:moveTo>
                          <a:pt x="2" y="2"/>
                        </a:moveTo>
                        <a:cubicBezTo>
                          <a:pt x="7" y="1"/>
                          <a:pt x="14" y="0"/>
                          <a:pt x="18" y="5"/>
                        </a:cubicBezTo>
                        <a:cubicBezTo>
                          <a:pt x="14" y="8"/>
                          <a:pt x="1" y="5"/>
                          <a:pt x="0" y="11"/>
                        </a:cubicBezTo>
                        <a:cubicBezTo>
                          <a:pt x="4" y="15"/>
                          <a:pt x="19" y="6"/>
                          <a:pt x="21" y="13"/>
                        </a:cubicBezTo>
                        <a:cubicBezTo>
                          <a:pt x="23" y="18"/>
                          <a:pt x="5" y="20"/>
                          <a:pt x="2" y="22"/>
                        </a:cubicBezTo>
                        <a:cubicBezTo>
                          <a:pt x="8" y="25"/>
                          <a:pt x="18" y="24"/>
                          <a:pt x="24" y="22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FEF6F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38" name="Freeform 823">
                    <a:extLst>
                      <a:ext uri="{FF2B5EF4-FFF2-40B4-BE49-F238E27FC236}">
                        <a16:creationId xmlns:a16="http://schemas.microsoft.com/office/drawing/2014/main" id="{2CCEAB59-D636-46E0-924E-2E34C423F1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7" y="2295"/>
                    <a:ext cx="54" cy="260"/>
                  </a:xfrm>
                  <a:custGeom>
                    <a:avLst/>
                    <a:gdLst>
                      <a:gd name="T0" fmla="*/ 94 w 30"/>
                      <a:gd name="T1" fmla="*/ 11 h 137"/>
                      <a:gd name="T2" fmla="*/ 0 w 30"/>
                      <a:gd name="T3" fmla="*/ 493 h 137"/>
                      <a:gd name="T4" fmla="*/ 94 w 30"/>
                      <a:gd name="T5" fmla="*/ 0 h 1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0" h="137">
                        <a:moveTo>
                          <a:pt x="29" y="3"/>
                        </a:moveTo>
                        <a:cubicBezTo>
                          <a:pt x="29" y="28"/>
                          <a:pt x="29" y="80"/>
                          <a:pt x="0" y="137"/>
                        </a:cubicBezTo>
                        <a:cubicBezTo>
                          <a:pt x="5" y="120"/>
                          <a:pt x="30" y="28"/>
                          <a:pt x="29" y="0"/>
                        </a:cubicBezTo>
                      </a:path>
                    </a:pathLst>
                  </a:custGeom>
                  <a:solidFill>
                    <a:srgbClr val="F7C0A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39" name="Freeform 824">
                    <a:extLst>
                      <a:ext uri="{FF2B5EF4-FFF2-40B4-BE49-F238E27FC236}">
                        <a16:creationId xmlns:a16="http://schemas.microsoft.com/office/drawing/2014/main" id="{FF863A3E-0F45-4BBE-BF5A-4659ED4CED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2" y="2280"/>
                    <a:ext cx="37" cy="224"/>
                  </a:xfrm>
                  <a:custGeom>
                    <a:avLst/>
                    <a:gdLst>
                      <a:gd name="T0" fmla="*/ 0 w 21"/>
                      <a:gd name="T1" fmla="*/ 0 h 118"/>
                      <a:gd name="T2" fmla="*/ 65 w 21"/>
                      <a:gd name="T3" fmla="*/ 425 h 11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1" h="118">
                        <a:moveTo>
                          <a:pt x="0" y="0"/>
                        </a:moveTo>
                        <a:cubicBezTo>
                          <a:pt x="0" y="34"/>
                          <a:pt x="9" y="86"/>
                          <a:pt x="21" y="118"/>
                        </a:cubicBezTo>
                      </a:path>
                    </a:pathLst>
                  </a:custGeom>
                  <a:solidFill>
                    <a:srgbClr val="F7C0A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40" name="Freeform 825">
                    <a:extLst>
                      <a:ext uri="{FF2B5EF4-FFF2-40B4-BE49-F238E27FC236}">
                        <a16:creationId xmlns:a16="http://schemas.microsoft.com/office/drawing/2014/main" id="{6890F442-0828-4812-B0D0-C42F03FB6D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4" y="2384"/>
                    <a:ext cx="9" cy="40"/>
                  </a:xfrm>
                  <a:custGeom>
                    <a:avLst/>
                    <a:gdLst>
                      <a:gd name="T0" fmla="*/ 7 w 5"/>
                      <a:gd name="T1" fmla="*/ 0 h 21"/>
                      <a:gd name="T2" fmla="*/ 9 w 5"/>
                      <a:gd name="T3" fmla="*/ 72 h 21"/>
                      <a:gd name="T4" fmla="*/ 16 w 5"/>
                      <a:gd name="T5" fmla="*/ 72 h 2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" h="21">
                        <a:moveTo>
                          <a:pt x="2" y="0"/>
                        </a:moveTo>
                        <a:cubicBezTo>
                          <a:pt x="0" y="6"/>
                          <a:pt x="0" y="15"/>
                          <a:pt x="3" y="20"/>
                        </a:cubicBezTo>
                        <a:cubicBezTo>
                          <a:pt x="4" y="21"/>
                          <a:pt x="4" y="20"/>
                          <a:pt x="5" y="2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41" name="Freeform 826">
                    <a:extLst>
                      <a:ext uri="{FF2B5EF4-FFF2-40B4-BE49-F238E27FC236}">
                        <a16:creationId xmlns:a16="http://schemas.microsoft.com/office/drawing/2014/main" id="{ED411BB5-CEE8-49EF-9252-B3455D10D6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9" y="2358"/>
                    <a:ext cx="5" cy="9"/>
                  </a:xfrm>
                  <a:custGeom>
                    <a:avLst/>
                    <a:gdLst>
                      <a:gd name="T0" fmla="*/ 0 w 3"/>
                      <a:gd name="T1" fmla="*/ 0 h 5"/>
                      <a:gd name="T2" fmla="*/ 3 w 3"/>
                      <a:gd name="T3" fmla="*/ 16 h 5"/>
                      <a:gd name="T4" fmla="*/ 8 w 3"/>
                      <a:gd name="T5" fmla="*/ 0 h 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" h="5">
                        <a:moveTo>
                          <a:pt x="0" y="0"/>
                        </a:moveTo>
                        <a:cubicBezTo>
                          <a:pt x="0" y="2"/>
                          <a:pt x="1" y="3"/>
                          <a:pt x="1" y="5"/>
                        </a:cubicBezTo>
                        <a:cubicBezTo>
                          <a:pt x="3" y="4"/>
                          <a:pt x="3" y="2"/>
                          <a:pt x="3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42" name="Freeform 827">
                    <a:extLst>
                      <a:ext uri="{FF2B5EF4-FFF2-40B4-BE49-F238E27FC236}">
                        <a16:creationId xmlns:a16="http://schemas.microsoft.com/office/drawing/2014/main" id="{E340EF0D-B0CA-441E-8493-C5165941C3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08" y="2420"/>
                    <a:ext cx="17" cy="54"/>
                  </a:xfrm>
                  <a:custGeom>
                    <a:avLst/>
                    <a:gdLst>
                      <a:gd name="T0" fmla="*/ 32 w 9"/>
                      <a:gd name="T1" fmla="*/ 0 h 28"/>
                      <a:gd name="T2" fmla="*/ 0 w 9"/>
                      <a:gd name="T3" fmla="*/ 104 h 28"/>
                      <a:gd name="T4" fmla="*/ 32 w 9"/>
                      <a:gd name="T5" fmla="*/ 23 h 2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" h="28">
                        <a:moveTo>
                          <a:pt x="9" y="0"/>
                        </a:moveTo>
                        <a:cubicBezTo>
                          <a:pt x="2" y="6"/>
                          <a:pt x="0" y="19"/>
                          <a:pt x="0" y="28"/>
                        </a:cubicBezTo>
                        <a:cubicBezTo>
                          <a:pt x="6" y="24"/>
                          <a:pt x="8" y="13"/>
                          <a:pt x="9" y="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43" name="Freeform 828">
                    <a:extLst>
                      <a:ext uri="{FF2B5EF4-FFF2-40B4-BE49-F238E27FC236}">
                        <a16:creationId xmlns:a16="http://schemas.microsoft.com/office/drawing/2014/main" id="{94C5D83B-9BD9-40B1-9C41-D0D6B9B948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23" y="2409"/>
                    <a:ext cx="10" cy="10"/>
                  </a:xfrm>
                  <a:custGeom>
                    <a:avLst/>
                    <a:gdLst>
                      <a:gd name="T0" fmla="*/ 5 w 6"/>
                      <a:gd name="T1" fmla="*/ 0 h 5"/>
                      <a:gd name="T2" fmla="*/ 8 w 6"/>
                      <a:gd name="T3" fmla="*/ 20 h 5"/>
                      <a:gd name="T4" fmla="*/ 12 w 6"/>
                      <a:gd name="T5" fmla="*/ 0 h 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6" h="5">
                        <a:moveTo>
                          <a:pt x="2" y="0"/>
                        </a:moveTo>
                        <a:cubicBezTo>
                          <a:pt x="2" y="2"/>
                          <a:pt x="0" y="4"/>
                          <a:pt x="3" y="5"/>
                        </a:cubicBezTo>
                        <a:cubicBezTo>
                          <a:pt x="6" y="3"/>
                          <a:pt x="4" y="1"/>
                          <a:pt x="4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44" name="Freeform 829">
                    <a:extLst>
                      <a:ext uri="{FF2B5EF4-FFF2-40B4-BE49-F238E27FC236}">
                        <a16:creationId xmlns:a16="http://schemas.microsoft.com/office/drawing/2014/main" id="{D2BAC4CF-F659-4226-93DC-4328050623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67" y="2540"/>
                    <a:ext cx="48" cy="21"/>
                  </a:xfrm>
                  <a:custGeom>
                    <a:avLst/>
                    <a:gdLst>
                      <a:gd name="T0" fmla="*/ 0 w 27"/>
                      <a:gd name="T1" fmla="*/ 11 h 11"/>
                      <a:gd name="T2" fmla="*/ 85 w 27"/>
                      <a:gd name="T3" fmla="*/ 40 h 11"/>
                      <a:gd name="T4" fmla="*/ 57 w 27"/>
                      <a:gd name="T5" fmla="*/ 21 h 1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7" h="11">
                        <a:moveTo>
                          <a:pt x="0" y="3"/>
                        </a:moveTo>
                        <a:cubicBezTo>
                          <a:pt x="8" y="5"/>
                          <a:pt x="27" y="0"/>
                          <a:pt x="27" y="11"/>
                        </a:cubicBezTo>
                        <a:cubicBezTo>
                          <a:pt x="24" y="9"/>
                          <a:pt x="19" y="11"/>
                          <a:pt x="18" y="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45" name="Freeform 830">
                    <a:extLst>
                      <a:ext uri="{FF2B5EF4-FFF2-40B4-BE49-F238E27FC236}">
                        <a16:creationId xmlns:a16="http://schemas.microsoft.com/office/drawing/2014/main" id="{949129F4-55CF-484D-BA26-A39FC479C3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29" y="2555"/>
                    <a:ext cx="16" cy="14"/>
                  </a:xfrm>
                  <a:custGeom>
                    <a:avLst/>
                    <a:gdLst>
                      <a:gd name="T0" fmla="*/ 21 w 9"/>
                      <a:gd name="T1" fmla="*/ 4 h 7"/>
                      <a:gd name="T2" fmla="*/ 0 w 9"/>
                      <a:gd name="T3" fmla="*/ 4 h 7"/>
                      <a:gd name="T4" fmla="*/ 28 w 9"/>
                      <a:gd name="T5" fmla="*/ 12 h 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" h="7">
                        <a:moveTo>
                          <a:pt x="7" y="1"/>
                        </a:moveTo>
                        <a:cubicBezTo>
                          <a:pt x="5" y="0"/>
                          <a:pt x="3" y="0"/>
                          <a:pt x="0" y="1"/>
                        </a:cubicBezTo>
                        <a:cubicBezTo>
                          <a:pt x="1" y="5"/>
                          <a:pt x="6" y="7"/>
                          <a:pt x="9" y="3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46" name="Line 831">
                    <a:extLst>
                      <a:ext uri="{FF2B5EF4-FFF2-40B4-BE49-F238E27FC236}">
                        <a16:creationId xmlns:a16="http://schemas.microsoft.com/office/drawing/2014/main" id="{D1AEDD63-B4D7-49F6-AA6C-7F7F2E136B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41" y="2485"/>
                    <a:ext cx="7" cy="21"/>
                  </a:xfrm>
                  <a:prstGeom prst="line">
                    <a:avLst/>
                  </a:prstGeom>
                  <a:noFill/>
                  <a:ln w="4763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47" name="Line 832">
                    <a:extLst>
                      <a:ext uri="{FF2B5EF4-FFF2-40B4-BE49-F238E27FC236}">
                        <a16:creationId xmlns:a16="http://schemas.microsoft.com/office/drawing/2014/main" id="{43CCF782-01C5-4997-93EC-3D83280C07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77" y="2481"/>
                    <a:ext cx="5" cy="23"/>
                  </a:xfrm>
                  <a:prstGeom prst="line">
                    <a:avLst/>
                  </a:prstGeom>
                  <a:noFill/>
                  <a:ln w="4763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48" name="Line 833">
                    <a:extLst>
                      <a:ext uri="{FF2B5EF4-FFF2-40B4-BE49-F238E27FC236}">
                        <a16:creationId xmlns:a16="http://schemas.microsoft.com/office/drawing/2014/main" id="{E539FB4B-FA21-4BF7-9B6F-970AC843F7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89" y="2483"/>
                    <a:ext cx="7" cy="23"/>
                  </a:xfrm>
                  <a:prstGeom prst="line">
                    <a:avLst/>
                  </a:prstGeom>
                  <a:noFill/>
                  <a:ln w="4763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49" name="Line 834">
                    <a:extLst>
                      <a:ext uri="{FF2B5EF4-FFF2-40B4-BE49-F238E27FC236}">
                        <a16:creationId xmlns:a16="http://schemas.microsoft.com/office/drawing/2014/main" id="{42EB60C2-D3CF-46B2-8E9E-BF28FCA789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21" y="2489"/>
                    <a:ext cx="7" cy="23"/>
                  </a:xfrm>
                  <a:prstGeom prst="line">
                    <a:avLst/>
                  </a:prstGeom>
                  <a:noFill/>
                  <a:ln w="4763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</p:grpSp>
            <p:sp>
              <p:nvSpPr>
                <p:cNvPr id="14" name="Moon 13">
                  <a:extLst>
                    <a:ext uri="{FF2B5EF4-FFF2-40B4-BE49-F238E27FC236}">
                      <a16:creationId xmlns:a16="http://schemas.microsoft.com/office/drawing/2014/main" id="{E40ED76B-658A-47DD-8639-970ED8235A1D}"/>
                    </a:ext>
                  </a:extLst>
                </p:cNvPr>
                <p:cNvSpPr/>
                <p:nvPr/>
              </p:nvSpPr>
              <p:spPr>
                <a:xfrm rot="14280010">
                  <a:off x="3902279" y="9471001"/>
                  <a:ext cx="592856" cy="1129838"/>
                </a:xfrm>
                <a:prstGeom prst="moon">
                  <a:avLst/>
                </a:prstGeom>
                <a:solidFill>
                  <a:srgbClr val="FF0000">
                    <a:alpha val="2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D98C817-94A2-48EF-9358-2FA550B5E2D8}"/>
                    </a:ext>
                  </a:extLst>
                </p:cNvPr>
                <p:cNvSpPr/>
                <p:nvPr/>
              </p:nvSpPr>
              <p:spPr>
                <a:xfrm rot="18058864">
                  <a:off x="3328676" y="9842965"/>
                  <a:ext cx="412795" cy="346082"/>
                </a:xfrm>
                <a:prstGeom prst="ellipse">
                  <a:avLst/>
                </a:prstGeom>
                <a:solidFill>
                  <a:srgbClr val="00B050"/>
                </a:solidFill>
                <a:scene3d>
                  <a:camera prst="isometricOffAxis2Top"/>
                  <a:lightRig rig="threePt" dir="t">
                    <a:rot lat="0" lon="0" rev="0"/>
                  </a:lightRig>
                </a:scene3d>
                <a:sp3d extrusionH="95250" prstMaterial="matte">
                  <a:bevelT/>
                  <a:extrusionClr>
                    <a:schemeClr val="bg2">
                      <a:lumMod val="25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2451D7B-0D76-4957-94BC-06344487AC5C}"/>
                    </a:ext>
                  </a:extLst>
                </p:cNvPr>
                <p:cNvSpPr/>
                <p:nvPr/>
              </p:nvSpPr>
              <p:spPr>
                <a:xfrm rot="21046673">
                  <a:off x="4286782" y="9193749"/>
                  <a:ext cx="411000" cy="32961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  <a:scene3d>
                  <a:camera prst="isometricOffAxis2Top"/>
                  <a:lightRig rig="threePt" dir="t">
                    <a:rot lat="0" lon="0" rev="0"/>
                  </a:lightRig>
                </a:scene3d>
                <a:sp3d extrusionH="95250" prstMaterial="matte">
                  <a:bevelT/>
                  <a:extrusionClr>
                    <a:schemeClr val="bg2">
                      <a:lumMod val="25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TextBox 1696">
                  <a:extLst>
                    <a:ext uri="{FF2B5EF4-FFF2-40B4-BE49-F238E27FC236}">
                      <a16:creationId xmlns:a16="http://schemas.microsoft.com/office/drawing/2014/main" id="{2C512E30-9C42-4CC6-B673-59F3223CD360}"/>
                    </a:ext>
                  </a:extLst>
                </p:cNvPr>
                <p:cNvSpPr txBox="1"/>
                <p:nvPr/>
              </p:nvSpPr>
              <p:spPr>
                <a:xfrm>
                  <a:off x="1174309" y="10638450"/>
                  <a:ext cx="1543813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b="1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NIR Source</a:t>
                  </a:r>
                </a:p>
              </p:txBody>
            </p:sp>
            <p:sp>
              <p:nvSpPr>
                <p:cNvPr id="18" name="TextBox 1696">
                  <a:extLst>
                    <a:ext uri="{FF2B5EF4-FFF2-40B4-BE49-F238E27FC236}">
                      <a16:creationId xmlns:a16="http://schemas.microsoft.com/office/drawing/2014/main" id="{D21A6084-7B05-40FD-B941-62A736753509}"/>
                    </a:ext>
                  </a:extLst>
                </p:cNvPr>
                <p:cNvSpPr txBox="1"/>
                <p:nvPr/>
              </p:nvSpPr>
              <p:spPr>
                <a:xfrm>
                  <a:off x="1170471" y="10097004"/>
                  <a:ext cx="204183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b="1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NIR Detector</a:t>
                  </a:r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7B8687B-072C-4BF4-9EE3-11C4E8F4C3FD}"/>
                  </a:ext>
                </a:extLst>
              </p:cNvPr>
              <p:cNvSpPr/>
              <p:nvPr/>
            </p:nvSpPr>
            <p:spPr>
              <a:xfrm>
                <a:off x="602645" y="15228149"/>
                <a:ext cx="14514811" cy="369809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" name="Moon 4">
              <a:extLst>
                <a:ext uri="{FF2B5EF4-FFF2-40B4-BE49-F238E27FC236}">
                  <a16:creationId xmlns:a16="http://schemas.microsoft.com/office/drawing/2014/main" id="{D35A537D-B9D9-42BE-A94C-046D230FBD5E}"/>
                </a:ext>
              </a:extLst>
            </p:cNvPr>
            <p:cNvSpPr/>
            <p:nvPr/>
          </p:nvSpPr>
          <p:spPr>
            <a:xfrm rot="15992507">
              <a:off x="4640051" y="9916653"/>
              <a:ext cx="592856" cy="1025733"/>
            </a:xfrm>
            <a:prstGeom prst="moon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Moon 5">
              <a:extLst>
                <a:ext uri="{FF2B5EF4-FFF2-40B4-BE49-F238E27FC236}">
                  <a16:creationId xmlns:a16="http://schemas.microsoft.com/office/drawing/2014/main" id="{5AAF83B7-CB20-492E-8B02-E83B95209AD5}"/>
                </a:ext>
              </a:extLst>
            </p:cNvPr>
            <p:cNvSpPr/>
            <p:nvPr/>
          </p:nvSpPr>
          <p:spPr>
            <a:xfrm rot="17850388">
              <a:off x="5485350" y="10104749"/>
              <a:ext cx="592856" cy="1097579"/>
            </a:xfrm>
            <a:prstGeom prst="moon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A0F4310-47FE-424F-9E83-593BD52EC5B4}"/>
                </a:ext>
              </a:extLst>
            </p:cNvPr>
            <p:cNvSpPr/>
            <p:nvPr/>
          </p:nvSpPr>
          <p:spPr>
            <a:xfrm rot="2646068">
              <a:off x="6219701" y="10450293"/>
              <a:ext cx="411000" cy="32961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>
                <a:rot lat="0" lon="0" rev="0"/>
              </a:lightRig>
            </a:scene3d>
            <a:sp3d extrusionH="95250" prstMaterial="matte">
              <a:bevelT/>
              <a:extrusionClr>
                <a:schemeClr val="bg2">
                  <a:lumMod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67FA8DE-D193-4854-827B-32702DABA10E}"/>
                </a:ext>
              </a:extLst>
            </p:cNvPr>
            <p:cNvSpPr/>
            <p:nvPr/>
          </p:nvSpPr>
          <p:spPr>
            <a:xfrm rot="1007279">
              <a:off x="5267047" y="9776719"/>
              <a:ext cx="412795" cy="346082"/>
            </a:xfrm>
            <a:prstGeom prst="ellipse">
              <a:avLst/>
            </a:prstGeom>
            <a:solidFill>
              <a:srgbClr val="00B050"/>
            </a:solidFill>
            <a:scene3d>
              <a:camera prst="isometricOffAxis2Top"/>
              <a:lightRig rig="threePt" dir="t">
                <a:rot lat="0" lon="0" rev="0"/>
              </a:lightRig>
            </a:scene3d>
            <a:sp3d extrusionH="95250" prstMaterial="matte">
              <a:bevelT/>
              <a:extrusionClr>
                <a:schemeClr val="bg2">
                  <a:lumMod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C5B0ED5-BDD4-464D-988A-9CAFCFE8F0E2}"/>
                </a:ext>
              </a:extLst>
            </p:cNvPr>
            <p:cNvSpPr/>
            <p:nvPr/>
          </p:nvSpPr>
          <p:spPr>
            <a:xfrm>
              <a:off x="566141" y="10673928"/>
              <a:ext cx="412795" cy="346082"/>
            </a:xfrm>
            <a:prstGeom prst="ellipse">
              <a:avLst/>
            </a:prstGeom>
            <a:solidFill>
              <a:srgbClr val="00B050"/>
            </a:solidFill>
            <a:scene3d>
              <a:camera prst="isometricOffAxis2Top"/>
              <a:lightRig rig="threePt" dir="t">
                <a:rot lat="0" lon="0" rev="0"/>
              </a:lightRig>
            </a:scene3d>
            <a:sp3d extrusionH="95250" prstMaterial="matte">
              <a:bevelT/>
              <a:extrusionClr>
                <a:schemeClr val="bg2">
                  <a:lumMod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A9E2BB-D816-4B6F-8B91-98F49992782F}"/>
                </a:ext>
              </a:extLst>
            </p:cNvPr>
            <p:cNvSpPr/>
            <p:nvPr/>
          </p:nvSpPr>
          <p:spPr>
            <a:xfrm>
              <a:off x="555815" y="11242893"/>
              <a:ext cx="411000" cy="32961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>
                <a:rot lat="0" lon="0" rev="0"/>
              </a:lightRig>
            </a:scene3d>
            <a:sp3d extrusionH="95250" prstMaterial="matte">
              <a:bevelT/>
              <a:extrusionClr>
                <a:schemeClr val="bg2">
                  <a:lumMod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0781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borjkhani</dc:creator>
  <cp:lastModifiedBy>hadi borjkhani</cp:lastModifiedBy>
  <cp:revision>1</cp:revision>
  <dcterms:created xsi:type="dcterms:W3CDTF">2024-12-22T22:44:02Z</dcterms:created>
  <dcterms:modified xsi:type="dcterms:W3CDTF">2024-12-22T22:48:24Z</dcterms:modified>
</cp:coreProperties>
</file>