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7"/>
  </p:notesMasterIdLst>
  <p:sldIdLst>
    <p:sldId id="258" r:id="rId2"/>
    <p:sldId id="260" r:id="rId3"/>
    <p:sldId id="359" r:id="rId4"/>
    <p:sldId id="333" r:id="rId5"/>
    <p:sldId id="299" r:id="rId6"/>
    <p:sldId id="268" r:id="rId7"/>
    <p:sldId id="329" r:id="rId8"/>
    <p:sldId id="330" r:id="rId9"/>
    <p:sldId id="362" r:id="rId10"/>
    <p:sldId id="334" r:id="rId11"/>
    <p:sldId id="267" r:id="rId12"/>
    <p:sldId id="300" r:id="rId13"/>
    <p:sldId id="335" r:id="rId14"/>
    <p:sldId id="328" r:id="rId15"/>
    <p:sldId id="327" r:id="rId16"/>
    <p:sldId id="361" r:id="rId17"/>
    <p:sldId id="336" r:id="rId18"/>
    <p:sldId id="337" r:id="rId19"/>
    <p:sldId id="338" r:id="rId20"/>
    <p:sldId id="352" r:id="rId21"/>
    <p:sldId id="353" r:id="rId22"/>
    <p:sldId id="339" r:id="rId23"/>
    <p:sldId id="360" r:id="rId24"/>
    <p:sldId id="355" r:id="rId25"/>
    <p:sldId id="354" r:id="rId26"/>
    <p:sldId id="340" r:id="rId27"/>
    <p:sldId id="356" r:id="rId28"/>
    <p:sldId id="357" r:id="rId29"/>
    <p:sldId id="341" r:id="rId30"/>
    <p:sldId id="358" r:id="rId31"/>
    <p:sldId id="342" r:id="rId32"/>
    <p:sldId id="349" r:id="rId33"/>
    <p:sldId id="347" r:id="rId34"/>
    <p:sldId id="34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89B3-F326-4424-82D0-69EEA41C9AB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8B62-B73B-477B-9DF4-BB7E41D5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5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1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muccigrosso.david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NeuroDOT 2.2.0</a:t>
            </a:r>
            <a:br>
              <a:rPr lang="en-US" smtClean="0"/>
            </a:br>
            <a:r>
              <a:rPr lang="en-US" smtClean="0"/>
              <a:t>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121603" cy="1096899"/>
          </a:xfrm>
        </p:spPr>
        <p:txBody>
          <a:bodyPr>
            <a:noAutofit/>
          </a:bodyPr>
          <a:lstStyle/>
          <a:p>
            <a:r>
              <a:rPr lang="en-US" sz="4000" i="1" smtClean="0"/>
              <a:t>Appendix - </a:t>
            </a:r>
            <a:r>
              <a:rPr lang="en-US" sz="4000" i="1"/>
              <a:t>H</a:t>
            </a:r>
            <a:r>
              <a:rPr lang="en-US" sz="4000" i="1" smtClean="0"/>
              <a:t>W Sample </a:t>
            </a:r>
            <a:r>
              <a:rPr lang="en-US" sz="4000" i="1" smtClean="0"/>
              <a:t>Noisy </a:t>
            </a:r>
            <a:r>
              <a:rPr lang="en-US" sz="4000" i="1" smtClean="0"/>
              <a:t>Results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81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423987"/>
            <a:ext cx="51244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428750"/>
            <a:ext cx="5353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469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433512"/>
            <a:ext cx="5343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7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47875"/>
            <a:ext cx="9220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52637"/>
            <a:ext cx="9334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0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1128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0285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8028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This appendix is intended to provide a simple "gold standard" against which advanced users can compare their own results when using NeuroDOT 2.2.0 Base.</a:t>
            </a:r>
          </a:p>
          <a:p>
            <a:endParaRPr lang="en-US" sz="2000"/>
          </a:p>
          <a:p>
            <a:r>
              <a:rPr lang="en-US" sz="2000" smtClean="0"/>
              <a:t>This will be presented as a series of visualization screenshots.</a:t>
            </a:r>
          </a:p>
        </p:txBody>
      </p:sp>
    </p:spTree>
    <p:extLst>
      <p:ext uri="{BB962C8B-B14F-4D97-AF65-F5344CB8AC3E}">
        <p14:creationId xmlns:p14="http://schemas.microsoft.com/office/powerpoint/2010/main" val="371575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33512"/>
            <a:ext cx="5334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38275"/>
            <a:ext cx="532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4553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428750"/>
            <a:ext cx="107727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438275"/>
            <a:ext cx="10344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28750"/>
            <a:ext cx="10744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205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419225"/>
            <a:ext cx="53435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428750"/>
            <a:ext cx="5353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0757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7666" y="0"/>
            <a:ext cx="8596668" cy="13208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NeuroDOT 2 Overview Flowchart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05396" y="1047596"/>
            <a:ext cx="9781208" cy="5203328"/>
            <a:chOff x="1194416" y="1047596"/>
            <a:chExt cx="9781208" cy="5203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291" y="1923077"/>
              <a:ext cx="3247333" cy="26271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040" y="3602592"/>
              <a:ext cx="2775140" cy="26483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416" y="1047596"/>
              <a:ext cx="3019001" cy="425781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023837" y="5139423"/>
              <a:ext cx="1048629" cy="452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86180" y="4248469"/>
              <a:ext cx="1048629" cy="28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15740" y="2133600"/>
              <a:ext cx="373380" cy="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89120" y="2133600"/>
              <a:ext cx="7620" cy="25755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96740" y="4709160"/>
              <a:ext cx="675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970020" y="3840480"/>
              <a:ext cx="40386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947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1 Hz Resampling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433512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410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1438275"/>
            <a:ext cx="51339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8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38275"/>
            <a:ext cx="532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3643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For </a:t>
            </a:r>
            <a:r>
              <a:rPr lang="en-US" sz="2000"/>
              <a:t>further questions or more information, please consult the NeuroDOT </a:t>
            </a:r>
            <a:r>
              <a:rPr lang="en-US" sz="2000" smtClean="0"/>
              <a:t>2.2.0 Base </a:t>
            </a:r>
            <a:r>
              <a:rPr lang="en-US" sz="2000"/>
              <a:t>User Manual and the various Appendices.</a:t>
            </a:r>
          </a:p>
          <a:p>
            <a:endParaRPr lang="en-US" sz="2000"/>
          </a:p>
          <a:p>
            <a:r>
              <a:rPr lang="en-US" sz="2000"/>
              <a:t>NeuroDOT 2 Support Team:</a:t>
            </a:r>
          </a:p>
          <a:p>
            <a:pPr lvl="1"/>
            <a:r>
              <a:rPr lang="en-US"/>
              <a:t>Adam Eggebrecht (</a:t>
            </a:r>
            <a:r>
              <a:rPr lang="en-US">
                <a:hlinkClick r:id="rId2"/>
              </a:rPr>
              <a:t>aeggebre@wustl.edu</a:t>
            </a:r>
            <a:r>
              <a:rPr lang="en-US"/>
              <a:t>)</a:t>
            </a:r>
          </a:p>
          <a:p>
            <a:pPr lvl="1"/>
            <a:r>
              <a:rPr lang="en-US"/>
              <a:t>David Muccigrosso (</a:t>
            </a:r>
            <a:r>
              <a:rPr lang="en-US">
                <a:hlinkClick r:id="rId3"/>
              </a:rPr>
              <a:t>muccigrosso.david@wustl.edu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698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5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23987"/>
            <a:ext cx="53244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28750"/>
            <a:ext cx="53244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047875"/>
            <a:ext cx="9258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4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47837"/>
            <a:ext cx="9305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433512"/>
            <a:ext cx="11820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28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3581</TotalTime>
  <Words>488</Words>
  <Application>Microsoft Office PowerPoint</Application>
  <PresentationFormat>Widescreen</PresentationFormat>
  <Paragraphs>167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NeuroDOT 2.2.0 Base</vt:lpstr>
      <vt:lpstr>Introduction</vt:lpstr>
      <vt:lpstr>PowerPoint Presentation</vt:lpstr>
      <vt:lpstr>Preprocessing Pipeline Flowchart</vt:lpstr>
      <vt:lpstr>S-D Measurements</vt:lpstr>
      <vt:lpstr>S-D Measurements</vt:lpstr>
      <vt:lpstr>S-D Measurements</vt:lpstr>
      <vt:lpstr>S-D Measurements</vt:lpstr>
      <vt:lpstr>S-D Measurements</vt:lpstr>
      <vt:lpstr>Preprocessing Pipeline Flowchart</vt:lpstr>
      <vt:lpstr>Logmean</vt:lpstr>
      <vt:lpstr>Logmean</vt:lpstr>
      <vt:lpstr>Preprocessing Pipeline Flowchart</vt:lpstr>
      <vt:lpstr>Good Measurements</vt:lpstr>
      <vt:lpstr>Good Measurements</vt:lpstr>
      <vt:lpstr>Good Measurements</vt:lpstr>
      <vt:lpstr>Preprocessing Pipeline Flowchart</vt:lpstr>
      <vt:lpstr>Preprocessing Pipeline Flowchart</vt:lpstr>
      <vt:lpstr>Preprocessing Pipeline Flowchart</vt:lpstr>
      <vt:lpstr>LPF1</vt:lpstr>
      <vt:lpstr>LPF1</vt:lpstr>
      <vt:lpstr>Preprocessing Pipeline Flowchart</vt:lpstr>
      <vt:lpstr>SSR</vt:lpstr>
      <vt:lpstr>SSR</vt:lpstr>
      <vt:lpstr>SSR</vt:lpstr>
      <vt:lpstr>Preprocessing Pipeline Flowchart</vt:lpstr>
      <vt:lpstr>LPF2</vt:lpstr>
      <vt:lpstr>LPF2</vt:lpstr>
      <vt:lpstr>Preprocessing Pipeline Flowchart</vt:lpstr>
      <vt:lpstr>1 Hz Resampling</vt:lpstr>
      <vt:lpstr>Preprocessing Pipeline Flowchart</vt:lpstr>
      <vt:lpstr>Block Averaging</vt:lpstr>
      <vt:lpstr>Block Averaging</vt:lpstr>
      <vt:lpstr>Preprocessing Pipeline Flowchart</vt:lpstr>
      <vt:lpstr>That’s It (Again)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 2.0.0 Micro Edition</dc:title>
  <dc:creator>Muccigrosso, David</dc:creator>
  <cp:lastModifiedBy>Muccigrosso, David</cp:lastModifiedBy>
  <cp:revision>153</cp:revision>
  <dcterms:created xsi:type="dcterms:W3CDTF">2017-06-01T19:33:30Z</dcterms:created>
  <dcterms:modified xsi:type="dcterms:W3CDTF">2018-05-15T18:44:28Z</dcterms:modified>
</cp:coreProperties>
</file>