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6" r:id="rId6"/>
    <p:sldId id="281" r:id="rId7"/>
    <p:sldId id="283" r:id="rId8"/>
    <p:sldId id="284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2254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/>
              <a:t>2.2.0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U87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 smtClean="0"/>
              <a:t>Quick Start Guide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 smtClean="0"/>
              <a:t>U87 </a:t>
            </a:r>
            <a:r>
              <a:rPr lang="en-US" sz="2000" dirty="0" smtClean="0"/>
              <a:t>Base User Manual and the complete list of documentation made available in this guide.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 smtClean="0"/>
              <a:t>U87 Support:</a:t>
            </a:r>
            <a:endParaRPr lang="en-US" sz="2000" dirty="0" smtClean="0"/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(</a:t>
            </a:r>
            <a:r>
              <a:rPr lang="en-US" sz="1600" dirty="0" smtClean="0">
                <a:hlinkClick r:id="rId2"/>
              </a:rPr>
              <a:t>aeggebre@wustl.edu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Quick Start Guide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Hello! Welcome to </a:t>
            </a:r>
            <a:r>
              <a:rPr lang="en-US" dirty="0" err="1" smtClean="0"/>
              <a:t>NeuroDOT</a:t>
            </a:r>
            <a:r>
              <a:rPr lang="en-US" dirty="0" smtClean="0"/>
              <a:t> 2.2.0 Base Edition.</a:t>
            </a:r>
          </a:p>
          <a:p>
            <a:endParaRPr lang="en-US" dirty="0"/>
          </a:p>
          <a:p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/>
              <a:t>is optimized for use in MATLAB 2015b on Windows and Unix. If you do not have MATLAB, contact your IT department or go to </a:t>
            </a:r>
            <a:r>
              <a:rPr lang="en-US" dirty="0" smtClean="0">
                <a:hlinkClick r:id="rId2"/>
              </a:rPr>
              <a:t>www.mathworks.com</a:t>
            </a:r>
            <a:r>
              <a:rPr lang="en-US" dirty="0" smtClean="0"/>
              <a:t> for </a:t>
            </a:r>
            <a:r>
              <a:rPr lang="en-US" dirty="0"/>
              <a:t>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install the toolbox, open MATLAB, and copy this code to the command line, replacing </a:t>
            </a:r>
            <a:r>
              <a:rPr lang="en-US" smtClean="0">
                <a:solidFill>
                  <a:srgbClr val="FFC000"/>
                </a:solidFill>
              </a:rPr>
              <a:t>the orange text</a:t>
            </a:r>
            <a:r>
              <a:rPr lang="en-US"/>
              <a:t> </a:t>
            </a:r>
            <a:r>
              <a:rPr lang="en-US" smtClean="0"/>
              <a:t>with the directory you extracted the toolbox to: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</a:t>
            </a:r>
            <a:r>
              <a:rPr lang="en-US" smtClean="0">
                <a:solidFill>
                  <a:srgbClr val="00B0F0"/>
                </a:solidFill>
              </a:rPr>
              <a:t>'</a:t>
            </a:r>
            <a:r>
              <a:rPr lang="en-US" smtClean="0">
                <a:solidFill>
                  <a:srgbClr val="FFC000"/>
                </a:solidFill>
              </a:rPr>
              <a:t>[directory you extracted to]</a:t>
            </a:r>
            <a:r>
              <a:rPr lang="en-US" smtClean="0">
                <a:solidFill>
                  <a:srgbClr val="00B0F0"/>
                </a:solidFill>
              </a:rPr>
              <a:t>';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 smtClean="0"/>
          </a:p>
          <a:p>
            <a:r>
              <a:rPr lang="en-US" smtClean="0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25666" cy="3880773"/>
          </a:xfrm>
        </p:spPr>
        <p:txBody>
          <a:bodyPr/>
          <a:lstStyle/>
          <a:p>
            <a:r>
              <a:rPr lang="en-US" smtClean="0"/>
              <a:t>Alternatively, you can go to the MATLAB console, "</a:t>
            </a:r>
            <a:r>
              <a:rPr lang="en-US" smtClean="0">
                <a:solidFill>
                  <a:srgbClr val="00B050"/>
                </a:solidFill>
              </a:rPr>
              <a:t>Home</a:t>
            </a:r>
            <a:r>
              <a:rPr lang="en-US" smtClean="0"/>
              <a:t>" tab, under "</a:t>
            </a:r>
            <a:r>
              <a:rPr lang="en-US" smtClean="0">
                <a:solidFill>
                  <a:srgbClr val="00B050"/>
                </a:solidFill>
              </a:rPr>
              <a:t>Environment</a:t>
            </a:r>
            <a:r>
              <a:rPr lang="en-US" smtClean="0"/>
              <a:t>", and click on the "</a:t>
            </a:r>
            <a:r>
              <a:rPr lang="en-US" smtClean="0">
                <a:solidFill>
                  <a:srgbClr val="00B050"/>
                </a:solidFill>
              </a:rPr>
              <a:t>Set Path</a:t>
            </a:r>
            <a:r>
              <a:rPr lang="en-US" smtClean="0"/>
              <a:t>" button. Then, click on the "</a:t>
            </a:r>
            <a:r>
              <a:rPr lang="en-US" smtClean="0">
                <a:solidFill>
                  <a:srgbClr val="00B050"/>
                </a:solidFill>
              </a:rPr>
              <a:t>Add with Subfolders…</a:t>
            </a:r>
            <a:r>
              <a:rPr lang="en-US" smtClean="0"/>
              <a:t>" button and use the file window to navigate to </a:t>
            </a:r>
            <a:r>
              <a:rPr lang="en-US" smtClean="0">
                <a:solidFill>
                  <a:srgbClr val="FFC000"/>
                </a:solidFill>
              </a:rPr>
              <a:t>the directory you extracted the toolbox to</a:t>
            </a:r>
            <a:r>
              <a:rPr lang="en-US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13869" y="3248465"/>
            <a:ext cx="6164262" cy="3301560"/>
            <a:chOff x="4330700" y="3286565"/>
            <a:chExt cx="6164262" cy="33015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00" y="3286565"/>
              <a:ext cx="6164262" cy="33015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432300" y="4013200"/>
              <a:ext cx="1231900" cy="2413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Overview of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Manuals and Tutorials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Manuals and Tutorials - These will introduce you to the basics of the toolbox and core concepts in DOT imaging.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User Manual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smtClean="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Tutorial - Overview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NeuroDOT 2.2.0 </a:t>
            </a:r>
            <a:r>
              <a:rPr lang="en-US" sz="1800" smtClean="0">
                <a:solidFill>
                  <a:schemeClr val="tx1"/>
                </a:solidFill>
              </a:rPr>
              <a:t>Base Tutorial - DOT Processing Pipeline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Takes the user step-by-step through the entire DOT processing pipeline.</a:t>
            </a: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Atlases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Introduces the user to atlases and other spatial concepts important to DOT.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NeuroDOT 2.2.0 Base Appendix </a:t>
            </a:r>
            <a:r>
              <a:rPr lang="en-US" sz="1800" smtClean="0">
                <a:solidFill>
                  <a:schemeClr val="tx1"/>
                </a:solidFill>
              </a:rPr>
              <a:t>- File IO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Reviews the file compatilibity and saving/loading capabilities of the toolbox.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NeuroDOT 2.2.0 Base Appendix </a:t>
            </a:r>
            <a:r>
              <a:rPr lang="en-US" sz="1800" smtClean="0">
                <a:solidFill>
                  <a:schemeClr val="tx1"/>
                </a:solidFill>
              </a:rPr>
              <a:t>- Pipeline Diagrams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Provides comprehensive diagrams of all pipelines and functionalities contained in the toolbox.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NeuroDOT 2.2.0 Base Appendix </a:t>
            </a:r>
            <a:r>
              <a:rPr lang="en-US" sz="1800" smtClean="0">
                <a:solidFill>
                  <a:schemeClr val="tx1"/>
                </a:solidFill>
              </a:rPr>
              <a:t>- Preprocessing Pipeline Analysis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Gives an analysis of how the preprocessing pipeline works.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Sample Results 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Sample Results Appendices - These provide visualizations for new users who have completed the Preprocessing Pipeline tutorial to be able to compare their own results on the other samples provided with the toolbox.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AC Sample Results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GV Sample Results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HW Sample 2 Results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HW Sample Noisy Results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NeuroDOT 2.2.0 Base Appendix - RW 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Help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>
                <a:solidFill>
                  <a:srgbClr val="00B0F0"/>
                </a:solidFill>
              </a:rPr>
              <a:t>help </a:t>
            </a:r>
            <a:r>
              <a:rPr lang="en-US" sz="1600" i="1" smtClean="0">
                <a:solidFill>
                  <a:srgbClr val="00B0F0"/>
                </a:solidFill>
              </a:rPr>
              <a:t>function_name</a:t>
            </a:r>
            <a:r>
              <a:rPr lang="en-US" sz="160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This is a plug-in to the MATLAB Help Viewer that becomes accessible as soon as the NeuroDOT 2 directory is added to the MATLAB search path.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smtClean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60269</TotalTime>
  <Words>571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NeuroDOT 2.2.0 U87</vt:lpstr>
      <vt:lpstr>Quick Start Guide</vt:lpstr>
      <vt:lpstr>Installation</vt:lpstr>
      <vt:lpstr>Installation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1202</cp:revision>
  <dcterms:created xsi:type="dcterms:W3CDTF">2016-10-13T23:27:35Z</dcterms:created>
  <dcterms:modified xsi:type="dcterms:W3CDTF">2018-07-06T12:58:28Z</dcterms:modified>
</cp:coreProperties>
</file>