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342" y="2076718"/>
            <a:ext cx="10018713" cy="1752599"/>
          </a:xfrm>
        </p:spPr>
        <p:txBody>
          <a:bodyPr>
            <a:prstTxWarp prst="textPlain">
              <a:avLst/>
            </a:prstTxWarp>
            <a:normAutofit/>
          </a:bodyPr>
          <a:lstStyle/>
          <a:p>
            <a:r>
              <a:rPr lang="fa-IR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بسم الله الرحمن الرحیم </a:t>
            </a:r>
            <a:endParaRPr lang="fa-IR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9055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040" y="1004553"/>
            <a:ext cx="10018713" cy="4906849"/>
          </a:xfrm>
        </p:spPr>
        <p:txBody>
          <a:bodyPr/>
          <a:lstStyle/>
          <a:p>
            <a:pPr algn="r"/>
            <a:r>
              <a:rPr lang="fa-IR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rPr>
              <a:t>نام و نام خانوادگی : امیر حسین هادی </a:t>
            </a:r>
            <a:br>
              <a:rPr lang="fa-IR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rPr>
            </a:br>
            <a:r>
              <a:rPr lang="fa-IR" dirty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rPr>
              <a:t/>
            </a:r>
            <a:br>
              <a:rPr lang="fa-IR" dirty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rPr>
            </a:br>
            <a:r>
              <a:rPr lang="fa-IR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rPr>
              <a:t>موضوع درس : برنامه نویسی پایتون </a:t>
            </a:r>
            <a:br>
              <a:rPr lang="fa-IR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rPr>
            </a:br>
            <a:r>
              <a:rPr lang="fa-IR" dirty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rPr>
              <a:t/>
            </a:r>
            <a:br>
              <a:rPr lang="fa-IR" dirty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rPr>
            </a:br>
            <a:r>
              <a:rPr lang="fa-IR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rPr>
              <a:t>استاد ارجمند : استاد یغمایی</a:t>
            </a:r>
            <a:endParaRPr lang="fa-IR" dirty="0">
              <a:ln w="0"/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163" y="386366"/>
            <a:ext cx="10161431" cy="63094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600" dirty="0" smtClean="0">
                <a:latin typeface="Abo-thar" panose="05010101010101010101" pitchFamily="2" charset="2"/>
                <a:cs typeface="Adobe Arabic" panose="02040503050201020203" pitchFamily="18" charset="-78"/>
              </a:rPr>
              <a:t>پایتون چیست ؟ </a:t>
            </a:r>
          </a:p>
          <a:p>
            <a:pPr algn="r"/>
            <a:r>
              <a:rPr lang="fa-IR" sz="2800" dirty="0" smtClean="0">
                <a:solidFill>
                  <a:srgbClr val="C0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پایتون یک زبان برنامه نویسی شی گرا و سطح بالا است </a:t>
            </a:r>
            <a:r>
              <a:rPr lang="fa-IR" sz="3200" dirty="0" smtClean="0">
                <a:latin typeface="Abo-thar" panose="05010101010101010101" pitchFamily="2" charset="2"/>
              </a:rPr>
              <a:t>.</a:t>
            </a:r>
            <a:endParaRPr lang="fa-IR" sz="3200" dirty="0">
              <a:latin typeface="Abo-thar" panose="05010101010101010101" pitchFamily="2" charset="2"/>
            </a:endParaRPr>
          </a:p>
          <a:p>
            <a:pPr algn="r"/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زبان برنامه نویسی سطح بالا به زبانی گفته می شود که </a:t>
            </a:r>
          </a:p>
          <a:p>
            <a:pPr algn="r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درک آن برای انسان راحت است . </a:t>
            </a:r>
          </a:p>
          <a:p>
            <a:pPr algn="r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سطح بالا بودن پایتون یکی از مهمترین دلایل محبوبیت آن است . </a:t>
            </a:r>
          </a:p>
          <a:p>
            <a:pPr algn="r"/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ساختار زبان پایتون تشگیل شده از کلمات انگیسی و اعداد ریاضی </a:t>
            </a:r>
          </a:p>
          <a:p>
            <a:pPr algn="r"/>
            <a:endParaRPr lang="en-US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است که یادگیری و استفاده از آن را بسیار ساده کرده است .</a:t>
            </a:r>
          </a:p>
          <a:p>
            <a:pPr algn="r"/>
            <a:endParaRPr lang="fa-IR" sz="2800" dirty="0">
              <a:latin typeface="Abo-thar" panose="050101010101010101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74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83335"/>
            <a:ext cx="9916732" cy="58169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600" dirty="0" smtClean="0">
                <a:latin typeface="Abo-thar" panose="05010101010101010101" pitchFamily="2" charset="2"/>
                <a:cs typeface="Adobe Arabic" panose="02040503050201020203" pitchFamily="18" charset="-78"/>
              </a:rPr>
              <a:t>تاریخچه پایتون از گذشته تا امروز : </a:t>
            </a:r>
          </a:p>
          <a:p>
            <a:pPr algn="r"/>
            <a:endParaRPr lang="fa-IR" sz="2800" dirty="0">
              <a:latin typeface="Abo-thar" panose="05010101010101010101" pitchFamily="2" charset="2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bo-thar" panose="05010101010101010101" pitchFamily="2" charset="2"/>
                <a:cs typeface="Adobe Arabic" panose="02040503050201020203" pitchFamily="18" charset="-78"/>
              </a:rPr>
              <a:t>زبان برنامه نویسی پایتون در سال 1991 توسط شخصی به نام </a:t>
            </a:r>
          </a:p>
          <a:p>
            <a:pPr algn="r"/>
            <a:endParaRPr lang="fa-IR" sz="2800" dirty="0">
              <a:latin typeface="Abo-thar" panose="05010101010101010101" pitchFamily="2" charset="2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solidFill>
                  <a:srgbClr val="00B0F0"/>
                </a:solidFill>
                <a:latin typeface="Abo-thar" panose="05010101010101010101" pitchFamily="2" charset="2"/>
                <a:cs typeface="Adobe Arabic" panose="02040503050201020203" pitchFamily="18" charset="-78"/>
              </a:rPr>
              <a:t>خیدو فان روسوم </a:t>
            </a:r>
            <a:r>
              <a:rPr lang="fa-IR" sz="2800" dirty="0" smtClean="0">
                <a:latin typeface="Abo-thar" panose="05010101010101010101" pitchFamily="2" charset="2"/>
                <a:cs typeface="Adobe Arabic" panose="02040503050201020203" pitchFamily="18" charset="-78"/>
              </a:rPr>
              <a:t>توسعه داده </a:t>
            </a:r>
            <a:r>
              <a:rPr lang="fa-IR" sz="2800" dirty="0" smtClean="0">
                <a:latin typeface="Abo-thar" panose="05010101010101010101" pitchFamily="2" charset="2"/>
                <a:cs typeface="Adobe Arabic" panose="02040503050201020203" pitchFamily="18" charset="-78"/>
              </a:rPr>
              <a:t>شد . هدف اصلی از توسعه پایتون </a:t>
            </a:r>
          </a:p>
          <a:p>
            <a:pPr algn="r"/>
            <a:endParaRPr lang="fa-IR" sz="2800" dirty="0">
              <a:latin typeface="Abo-thar" panose="05010101010101010101" pitchFamily="2" charset="2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bo-thar" panose="05010101010101010101" pitchFamily="2" charset="2"/>
                <a:cs typeface="Adobe Arabic" panose="02040503050201020203" pitchFamily="18" charset="-78"/>
              </a:rPr>
              <a:t>افزایش خوانایی کد و راحتی در برنامه نویسی بود . </a:t>
            </a:r>
          </a:p>
          <a:p>
            <a:pPr algn="r"/>
            <a:endParaRPr lang="fa-IR" sz="2800" dirty="0">
              <a:latin typeface="Abo-thar" panose="05010101010101010101" pitchFamily="2" charset="2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bo-thar" panose="05010101010101010101" pitchFamily="2" charset="2"/>
                <a:cs typeface="Adobe Arabic" panose="02040503050201020203" pitchFamily="18" charset="-78"/>
              </a:rPr>
              <a:t>زبان های برنامه نویسی خیلی سخت و پیچیده هستند و حتی خواندن کد ها برای یک فرد عادی تقریبا </a:t>
            </a:r>
          </a:p>
          <a:p>
            <a:pPr algn="r"/>
            <a:endParaRPr lang="fa-IR" sz="2800" dirty="0">
              <a:latin typeface="Abo-thar" panose="05010101010101010101" pitchFamily="2" charset="2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bo-thar" panose="05010101010101010101" pitchFamily="2" charset="2"/>
                <a:cs typeface="Adobe Arabic" panose="02040503050201020203" pitchFamily="18" charset="-78"/>
              </a:rPr>
              <a:t>غیر ممکن است اما با وجود آمدن زبان برنامه نویسی پایتون این معادله نقص شد چون پایتون یک زبان </a:t>
            </a:r>
          </a:p>
          <a:p>
            <a:pPr algn="r"/>
            <a:endParaRPr lang="fa-IR" sz="2800" dirty="0">
              <a:latin typeface="Abo-thar" panose="05010101010101010101" pitchFamily="2" charset="2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bo-thar" panose="05010101010101010101" pitchFamily="2" charset="2"/>
                <a:cs typeface="Adobe Arabic" panose="02040503050201020203" pitchFamily="18" charset="-78"/>
              </a:rPr>
              <a:t>نزدیک به زبان انسان است و یادگیری آن برای همه راحت است .</a:t>
            </a:r>
            <a:endParaRPr lang="fa-IR" sz="2800" dirty="0">
              <a:latin typeface="Abo-thar" panose="05010101010101010101" pitchFamily="2" charset="2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12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3194" y="450760"/>
            <a:ext cx="10298806" cy="69865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کاربرد پایتون در برنامه نویسی ها :</a:t>
            </a:r>
          </a:p>
          <a:p>
            <a:pPr algn="r"/>
            <a:r>
              <a:rPr lang="fa-IR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1- کاربرد پایتون در ساخت اپلیکیشن موبایل : </a:t>
            </a:r>
            <a:endParaRPr lang="fa-IR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از دیگر کاربرد های زبان برنامه نویسی پایتون ساخت اپلکیشن موبایل است . </a:t>
            </a: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امروزه شاهد این هستیم که اکثر افراد فعالیت های خودشان را از طریق موبایل انجام می دهند . </a:t>
            </a: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از برنامه های ساخته شده با پایتون میتوان به : ایستاگرام و یوتیوب و گوگل اشاره کرد .</a:t>
            </a:r>
          </a:p>
          <a:p>
            <a:pPr algn="r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2- </a:t>
            </a:r>
            <a:r>
              <a:rPr lang="fa-IR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کاربرد پایتون در پزشگی :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ساخت اپلکیشن های مشاوره پزشگی و نوبت دهی . </a:t>
            </a: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نرم افزار های مدیریت سیستم یمارستان ها . </a:t>
            </a: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تشخیص بیماری ها به کمک تصاویر و نمونه ها . </a:t>
            </a: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پیش بینی روند پیشرفت بیماری </a:t>
            </a:r>
          </a:p>
          <a:p>
            <a:pPr algn="r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3- کاربرد پایتون در هوش مصنوعی :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مکالمه و اطلاعات به زبان انسان – تولید کننده ویدیو – </a:t>
            </a: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دستیار نویسنده – تبدیل متن به گفتار - </a:t>
            </a:r>
            <a:endParaRPr lang="fa-IR" sz="32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24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3333" y="327378"/>
            <a:ext cx="10498667" cy="36625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600" dirty="0" smtClean="0">
                <a:solidFill>
                  <a:srgbClr val="0070C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بازار کار در پایتون : </a:t>
            </a: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بازار کار زبان برنامه نویسی پایتون به عوامل زیادی بستگی دارد . در اولین قدم زمینه ای است که در آن فعالیت</a:t>
            </a:r>
          </a:p>
          <a:p>
            <a:pPr algn="r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می کنید برخی زمینه ها در پایتون نسبت به دیگر زمینه ها بازار کار گسترده تری دارند و تقاضا برای آن ها </a:t>
            </a:r>
          </a:p>
          <a:p>
            <a:pPr algn="r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بیشتر است از جمله : طراحی وب – هوش مصنوعی و علوم داده که از پر تقاضاترین حوزه های پایتون </a:t>
            </a:r>
          </a:p>
          <a:p>
            <a:pPr algn="r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 ایران محسوب می شوند 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0000" y="4538133"/>
            <a:ext cx="96520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 قدم دوم تخصص و میزان تسلط شما به آن زمینه و مهارت عامل بسیار کلیدی محسوب می شود </a:t>
            </a:r>
          </a:p>
          <a:p>
            <a:pPr algn="r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و بر حقوق برنامه نویسی پایتون به شدت تاثیر زیادی دارد 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23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9733" y="643467"/>
            <a:ext cx="10092267" cy="5878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600" dirty="0" smtClean="0">
                <a:solidFill>
                  <a:srgbClr val="00206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جمع بندی درباره " زبان برنامه نویسی پایتون "</a:t>
            </a:r>
            <a:r>
              <a:rPr lang="fa-IR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</a:p>
          <a:p>
            <a:pPr algn="r"/>
            <a:endParaRPr lang="fa-IR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پایتون زبانی قدرتمند و همه کاره است که به دلیل سادگی خوانایی و کاربرد های گسترده اش </a:t>
            </a:r>
          </a:p>
          <a:p>
            <a:pPr algn="r"/>
            <a:endParaRPr lang="fa-IR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به یکی از محبوب ترین زبان های برنامه نویسی در جهان تبدیل شده است . </a:t>
            </a:r>
          </a:p>
          <a:p>
            <a:pPr algn="r"/>
            <a:endParaRPr lang="fa-IR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 مجموع پایتون  زبانی قدرتمند همه کاره و آسان برای یادگیری است که </a:t>
            </a:r>
          </a:p>
          <a:p>
            <a:pPr algn="r"/>
            <a:endParaRPr lang="fa-IR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می توان برای طیف گسترده ای از برنامه ها استفاده شود . </a:t>
            </a:r>
          </a:p>
          <a:p>
            <a:pPr algn="r"/>
            <a:endParaRPr lang="fa-IR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3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به همین دلیل انتخابی محبوب برای برنامه نویسان در سراسر جهان است .</a:t>
            </a:r>
            <a:endParaRPr lang="fa-IR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6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8356" y="2020711"/>
            <a:ext cx="776675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9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پایان </a:t>
            </a:r>
            <a:endParaRPr lang="fa-IR" sz="9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72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114</TotalTime>
  <Words>487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Abo-thar</vt:lpstr>
      <vt:lpstr>Adobe Arabic</vt:lpstr>
      <vt:lpstr>Algerian</vt:lpstr>
      <vt:lpstr>Andalus</vt:lpstr>
      <vt:lpstr>Arial</vt:lpstr>
      <vt:lpstr>Corbel</vt:lpstr>
      <vt:lpstr>Tahoma</vt:lpstr>
      <vt:lpstr>Parallax</vt:lpstr>
      <vt:lpstr>بسم الله الرحمن الرحیم </vt:lpstr>
      <vt:lpstr>نام و نام خانوادگی : امیر حسین هادی   موضوع درس : برنامه نویسی پایتون   استاد ارجمند : استاد یغمایی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الرحیم</dc:title>
  <dc:creator>Abtinpc</dc:creator>
  <cp:lastModifiedBy>Abtinpc</cp:lastModifiedBy>
  <cp:revision>17</cp:revision>
  <dcterms:created xsi:type="dcterms:W3CDTF">2024-06-06T15:56:55Z</dcterms:created>
  <dcterms:modified xsi:type="dcterms:W3CDTF">2024-06-06T18:52:24Z</dcterms:modified>
</cp:coreProperties>
</file>