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211" autoAdjust="0"/>
  </p:normalViewPr>
  <p:slideViewPr>
    <p:cSldViewPr snapToGrid="0">
      <p:cViewPr varScale="1">
        <p:scale>
          <a:sx n="83" d="100"/>
          <a:sy n="83" d="100"/>
        </p:scale>
        <p:origin x="67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4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0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73D516-70B6-45FD-988E-6DA8806D5D9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DAE31-8CF5-4A96-B089-EFE3ABE20C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7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loudgate.consul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7783AA-6A61-4F95-BCDB-D554E1E7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09" y="277353"/>
            <a:ext cx="1769950" cy="230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4C65A-D9CA-4A07-A23C-5721DDF2EA42}"/>
              </a:ext>
            </a:extLst>
          </p:cNvPr>
          <p:cNvSpPr txBox="1"/>
          <p:nvPr/>
        </p:nvSpPr>
        <p:spPr>
          <a:xfrm>
            <a:off x="3722606" y="3297907"/>
            <a:ext cx="593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COMP499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8942B-0184-4596-BD92-E3AE2C443377}"/>
              </a:ext>
            </a:extLst>
          </p:cNvPr>
          <p:cNvSpPr txBox="1"/>
          <p:nvPr/>
        </p:nvSpPr>
        <p:spPr>
          <a:xfrm>
            <a:off x="2210160" y="4788682"/>
            <a:ext cx="249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2020/2021</a:t>
            </a: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98472A46-313E-4B03-A180-BCA4AC0A47F4}"/>
              </a:ext>
            </a:extLst>
          </p:cNvPr>
          <p:cNvSpPr/>
          <p:nvPr/>
        </p:nvSpPr>
        <p:spPr>
          <a:xfrm>
            <a:off x="3761606" y="4973348"/>
            <a:ext cx="1118081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C2CA8-7204-4E05-8C47-21B4EA3445F5}"/>
              </a:ext>
            </a:extLst>
          </p:cNvPr>
          <p:cNvSpPr txBox="1"/>
          <p:nvPr/>
        </p:nvSpPr>
        <p:spPr>
          <a:xfrm>
            <a:off x="4879687" y="4775680"/>
            <a:ext cx="24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Hadi Abdel Majid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84C7D773-3B2D-4227-987B-D3E2FF891452}"/>
              </a:ext>
            </a:extLst>
          </p:cNvPr>
          <p:cNvSpPr/>
          <p:nvPr/>
        </p:nvSpPr>
        <p:spPr>
          <a:xfrm>
            <a:off x="7073231" y="4973128"/>
            <a:ext cx="1118081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FB330-BA32-4F16-8AB8-497AE46B6F01}"/>
              </a:ext>
            </a:extLst>
          </p:cNvPr>
          <p:cNvSpPr txBox="1"/>
          <p:nvPr/>
        </p:nvSpPr>
        <p:spPr>
          <a:xfrm>
            <a:off x="8247654" y="4788462"/>
            <a:ext cx="249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1/7/2021</a:t>
            </a:r>
          </a:p>
        </p:txBody>
      </p:sp>
    </p:spTree>
    <p:extLst>
      <p:ext uri="{BB962C8B-B14F-4D97-AF65-F5344CB8AC3E}">
        <p14:creationId xmlns:p14="http://schemas.microsoft.com/office/powerpoint/2010/main" val="26989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A21B2-256A-4817-A5A7-56253A3AF180}"/>
              </a:ext>
            </a:extLst>
          </p:cNvPr>
          <p:cNvSpPr txBox="1"/>
          <p:nvPr/>
        </p:nvSpPr>
        <p:spPr>
          <a:xfrm>
            <a:off x="1131082" y="650047"/>
            <a:ext cx="46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B42D5F59-766E-4734-8B42-A1BBB392034E}"/>
              </a:ext>
            </a:extLst>
          </p:cNvPr>
          <p:cNvSpPr/>
          <p:nvPr/>
        </p:nvSpPr>
        <p:spPr>
          <a:xfrm>
            <a:off x="-255686" y="1174602"/>
            <a:ext cx="11111477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8877C-1DB6-498D-A2BD-B795F0417B0A}"/>
              </a:ext>
            </a:extLst>
          </p:cNvPr>
          <p:cNvSpPr txBox="1"/>
          <p:nvPr/>
        </p:nvSpPr>
        <p:spPr>
          <a:xfrm>
            <a:off x="1603450" y="1503776"/>
            <a:ext cx="7570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Overview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Program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Phase1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Phase2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Evaluation</a:t>
            </a:r>
          </a:p>
        </p:txBody>
      </p:sp>
    </p:spTree>
    <p:extLst>
      <p:ext uri="{BB962C8B-B14F-4D97-AF65-F5344CB8AC3E}">
        <p14:creationId xmlns:p14="http://schemas.microsoft.com/office/powerpoint/2010/main" val="4265334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200EB-6A55-4553-800A-C7B06AE5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1" y="142379"/>
            <a:ext cx="5011708" cy="1484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F573FB-4398-41BA-8D32-290C95B8228A}"/>
              </a:ext>
            </a:extLst>
          </p:cNvPr>
          <p:cNvSpPr txBox="1"/>
          <p:nvPr/>
        </p:nvSpPr>
        <p:spPr>
          <a:xfrm>
            <a:off x="996741" y="1960029"/>
            <a:ext cx="3774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Gate Consulting is company that provides products and services related to Network Automation, auditing and topology mapping in addition to Network security and monitoring assurance.</a:t>
            </a:r>
            <a:endParaRPr lang="en-US" sz="20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ED23BA04-B99D-4EB9-9FBD-8A160A8A8030}"/>
              </a:ext>
            </a:extLst>
          </p:cNvPr>
          <p:cNvSpPr/>
          <p:nvPr/>
        </p:nvSpPr>
        <p:spPr>
          <a:xfrm flipH="1">
            <a:off x="5924595" y="-2582386"/>
            <a:ext cx="45719" cy="1204709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565DA-9632-4B5D-A86C-4BC512D1D3CF}"/>
              </a:ext>
            </a:extLst>
          </p:cNvPr>
          <p:cNvSpPr txBox="1"/>
          <p:nvPr/>
        </p:nvSpPr>
        <p:spPr>
          <a:xfrm>
            <a:off x="996741" y="3435224"/>
            <a:ext cx="37746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Beirut, Lebanon</a:t>
            </a:r>
          </a:p>
          <a:p>
            <a:pPr lvl="1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Damascus International Highway, OPEL Showroom building, First Floor, Hazmieh, Beirut, Lebanon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0B61F-D66D-4C2F-A306-57402CA78F4A}"/>
              </a:ext>
            </a:extLst>
          </p:cNvPr>
          <p:cNvSpPr txBox="1"/>
          <p:nvPr/>
        </p:nvSpPr>
        <p:spPr>
          <a:xfrm>
            <a:off x="992407" y="4691628"/>
            <a:ext cx="37746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Center Logistic City, Dubai Aviation City,P.O.Box: 390667,Dubai, U.A.E.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A43C8-076C-4DE4-8D2B-583DCF4239EB}"/>
              </a:ext>
            </a:extLst>
          </p:cNvPr>
          <p:cNvSpPr txBox="1"/>
          <p:nvPr/>
        </p:nvSpPr>
        <p:spPr>
          <a:xfrm>
            <a:off x="996741" y="5614412"/>
            <a:ext cx="37746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support@cloudgate.consulting</a:t>
            </a:r>
            <a:endParaRPr lang="en-US" sz="1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2D082-11AC-4A40-AAFE-2BFA7552D92D}"/>
              </a:ext>
            </a:extLst>
          </p:cNvPr>
          <p:cNvSpPr txBox="1"/>
          <p:nvPr/>
        </p:nvSpPr>
        <p:spPr>
          <a:xfrm>
            <a:off x="676051" y="1411207"/>
            <a:ext cx="26781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AE2503-0CE6-4F70-9EAC-C8F483C7D5A3}"/>
              </a:ext>
            </a:extLst>
          </p:cNvPr>
          <p:cNvSpPr txBox="1"/>
          <p:nvPr/>
        </p:nvSpPr>
        <p:spPr>
          <a:xfrm>
            <a:off x="6696212" y="1411207"/>
            <a:ext cx="26781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DD6BDE-57BE-4C20-9E7C-0E01B4CC266D}"/>
              </a:ext>
            </a:extLst>
          </p:cNvPr>
          <p:cNvSpPr txBox="1"/>
          <p:nvPr/>
        </p:nvSpPr>
        <p:spPr>
          <a:xfrm>
            <a:off x="6925895" y="1987250"/>
            <a:ext cx="37746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Online Unpaid Internship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6150F-56ED-40A3-8B35-ED027FCB5CB2}"/>
              </a:ext>
            </a:extLst>
          </p:cNvPr>
          <p:cNvSpPr txBox="1"/>
          <p:nvPr/>
        </p:nvSpPr>
        <p:spPr>
          <a:xfrm>
            <a:off x="6925895" y="3405319"/>
            <a:ext cx="37746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4months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A2826-B569-40EA-B948-6092FDB53E2C}"/>
              </a:ext>
            </a:extLst>
          </p:cNvPr>
          <p:cNvSpPr txBox="1"/>
          <p:nvPr/>
        </p:nvSpPr>
        <p:spPr>
          <a:xfrm>
            <a:off x="6925895" y="4691628"/>
            <a:ext cx="37746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Phase1: Prerequisites Self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Phase2: Website User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Phase3: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7118212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3C510-084C-4AA0-8D03-E786C67E874A}"/>
              </a:ext>
            </a:extLst>
          </p:cNvPr>
          <p:cNvSpPr txBox="1"/>
          <p:nvPr/>
        </p:nvSpPr>
        <p:spPr>
          <a:xfrm>
            <a:off x="425782" y="311537"/>
            <a:ext cx="6095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Prerequisites Self Learning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71F09F3F-E4F8-4B0F-B3E2-63F34FEA39CA}"/>
              </a:ext>
            </a:extLst>
          </p:cNvPr>
          <p:cNvSpPr/>
          <p:nvPr/>
        </p:nvSpPr>
        <p:spPr>
          <a:xfrm>
            <a:off x="-537374" y="936251"/>
            <a:ext cx="11111477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14DF6-8843-41AC-BDB0-00344684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24" y="1165752"/>
            <a:ext cx="2561186" cy="487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B0A1B-6E9B-4DE3-A0EF-C168AEEA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23" y="1205838"/>
            <a:ext cx="2756733" cy="4446324"/>
          </a:xfrm>
          <a:prstGeom prst="rect">
            <a:avLst/>
          </a:prstGeom>
        </p:spPr>
      </p:pic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6119456D-9BCF-4A77-AA67-7585FB3A1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25" y="1187468"/>
            <a:ext cx="1351738" cy="114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E6FB14-9F17-4FF6-B726-6A7D1469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62" y="4487561"/>
            <a:ext cx="1198263" cy="119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075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ACB76-7A2E-4FAD-B266-426FEC6BE77F}"/>
              </a:ext>
            </a:extLst>
          </p:cNvPr>
          <p:cNvSpPr txBox="1"/>
          <p:nvPr/>
        </p:nvSpPr>
        <p:spPr>
          <a:xfrm>
            <a:off x="1041160" y="350540"/>
            <a:ext cx="6095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User Interface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1ECD7B6E-077F-49E7-9945-7ABD7ACC446D}"/>
              </a:ext>
            </a:extLst>
          </p:cNvPr>
          <p:cNvSpPr/>
          <p:nvPr/>
        </p:nvSpPr>
        <p:spPr>
          <a:xfrm>
            <a:off x="-307692" y="873760"/>
            <a:ext cx="11111477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01AEA-3C4D-48F8-8D14-2D417F58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60" y="1376124"/>
            <a:ext cx="2002961" cy="2077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E953B-D719-4726-918A-E8FD9345A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10" y="1346435"/>
            <a:ext cx="2104510" cy="2182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5E75F8-34A7-4BC7-9970-711F85E1F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35" y="1037481"/>
            <a:ext cx="2506193" cy="2599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BFF1C-1212-49C6-A2E8-8D8FAE408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1" y="3557303"/>
            <a:ext cx="2589173" cy="2685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F6B3E-AD77-44B8-8F2E-5094C4CFC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97" y="3297969"/>
            <a:ext cx="3302528" cy="3425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6226E1-9BD1-46CA-83E3-94D6A655A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75" y="3184319"/>
            <a:ext cx="3176365" cy="3294596"/>
          </a:xfrm>
          <a:prstGeom prst="rect">
            <a:avLst/>
          </a:prstGeom>
        </p:spPr>
      </p:pic>
      <p:sp>
        <p:nvSpPr>
          <p:cNvPr id="18" name="Minus Sign 17">
            <a:extLst>
              <a:ext uri="{FF2B5EF4-FFF2-40B4-BE49-F238E27FC236}">
                <a16:creationId xmlns:a16="http://schemas.microsoft.com/office/drawing/2014/main" id="{F93CC746-2751-460C-BBE2-3D1B2C887B13}"/>
              </a:ext>
            </a:extLst>
          </p:cNvPr>
          <p:cNvSpPr/>
          <p:nvPr/>
        </p:nvSpPr>
        <p:spPr>
          <a:xfrm flipV="1">
            <a:off x="-611132" y="3632942"/>
            <a:ext cx="12328318" cy="17169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F262B-6DB9-4D47-B5D5-9EA8013D07EF}"/>
              </a:ext>
            </a:extLst>
          </p:cNvPr>
          <p:cNvSpPr txBox="1"/>
          <p:nvPr/>
        </p:nvSpPr>
        <p:spPr>
          <a:xfrm>
            <a:off x="1041160" y="350540"/>
            <a:ext cx="6095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User Interface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828D51AB-60E1-4069-83F6-D4C538222980}"/>
              </a:ext>
            </a:extLst>
          </p:cNvPr>
          <p:cNvSpPr/>
          <p:nvPr/>
        </p:nvSpPr>
        <p:spPr>
          <a:xfrm>
            <a:off x="-307692" y="873760"/>
            <a:ext cx="11111477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84A8E-BFD1-4168-BD07-C450B8C6B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99" y="1080050"/>
            <a:ext cx="1037167" cy="1011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1206D-59DD-4D04-B89E-21462B3D1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06" y="1075687"/>
            <a:ext cx="1037167" cy="1011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DB0CC-863A-4588-9C52-C7B3358F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13" y="965429"/>
            <a:ext cx="1235564" cy="1235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B12AFE-E7B0-419B-BAF9-B5E50E092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87" y="2959706"/>
            <a:ext cx="4407959" cy="2932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9479EE-2A68-494B-86C9-F6684AB44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17" y="2959706"/>
            <a:ext cx="4297598" cy="293286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87FD7B-564E-43A3-AA4B-10C212686A7F}"/>
              </a:ext>
            </a:extLst>
          </p:cNvPr>
          <p:cNvSpPr/>
          <p:nvPr/>
        </p:nvSpPr>
        <p:spPr>
          <a:xfrm>
            <a:off x="4971763" y="3970059"/>
            <a:ext cx="2164673" cy="395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7A36D-FF7D-489B-9F56-3FBF37009CF2}"/>
              </a:ext>
            </a:extLst>
          </p:cNvPr>
          <p:cNvSpPr txBox="1"/>
          <p:nvPr/>
        </p:nvSpPr>
        <p:spPr>
          <a:xfrm>
            <a:off x="1041160" y="350540"/>
            <a:ext cx="60952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91E0C501-2837-41AC-B9C5-94B8C7D740C6}"/>
              </a:ext>
            </a:extLst>
          </p:cNvPr>
          <p:cNvSpPr/>
          <p:nvPr/>
        </p:nvSpPr>
        <p:spPr>
          <a:xfrm>
            <a:off x="-353642" y="873760"/>
            <a:ext cx="11111477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D7C29-BEA1-4BF8-8537-6DDCC477E0B0}"/>
              </a:ext>
            </a:extLst>
          </p:cNvPr>
          <p:cNvSpPr txBox="1"/>
          <p:nvPr/>
        </p:nvSpPr>
        <p:spPr>
          <a:xfrm>
            <a:off x="1053682" y="1227297"/>
            <a:ext cx="3441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Introduced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1F15F-E254-4AE8-AD36-868ADF14E15F}"/>
              </a:ext>
            </a:extLst>
          </p:cNvPr>
          <p:cNvSpPr txBox="1"/>
          <p:nvPr/>
        </p:nvSpPr>
        <p:spPr>
          <a:xfrm>
            <a:off x="1041160" y="3940934"/>
            <a:ext cx="4482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Compliance Manager: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L2VPN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L3VPN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ZTP</a:t>
            </a:r>
          </a:p>
          <a:p>
            <a:endParaRPr lang="en-US" dirty="0"/>
          </a:p>
        </p:txBody>
      </p:sp>
      <p:pic>
        <p:nvPicPr>
          <p:cNvPr id="3074" name="Picture 2" descr="CIS Logos, Trademark, and Intellectual Property Use Policy">
            <a:extLst>
              <a:ext uri="{FF2B5EF4-FFF2-40B4-BE49-F238E27FC236}">
                <a16:creationId xmlns:a16="http://schemas.microsoft.com/office/drawing/2014/main" id="{B55C84BF-42CB-4FCF-A0F6-CE7C01B0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58" y="1033325"/>
            <a:ext cx="1031738" cy="10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4CB8A-8CE0-41D1-BF55-F63BBE98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75" y="4956762"/>
            <a:ext cx="1521589" cy="950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4AB39-A4F0-4DB2-82B1-4D496100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335" y="2384829"/>
            <a:ext cx="884698" cy="745876"/>
          </a:xfrm>
          <a:prstGeom prst="rect">
            <a:avLst/>
          </a:prstGeom>
        </p:spPr>
      </p:pic>
      <p:pic>
        <p:nvPicPr>
          <p:cNvPr id="3076" name="Picture 4" descr="Back to Cybersecurity Basics | Compuquip Cybersecurity">
            <a:extLst>
              <a:ext uri="{FF2B5EF4-FFF2-40B4-BE49-F238E27FC236}">
                <a16:creationId xmlns:a16="http://schemas.microsoft.com/office/drawing/2014/main" id="{0628D624-ECA1-4696-9A09-178F1699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36" y="3473241"/>
            <a:ext cx="1140985" cy="114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81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EBF28-D4A8-4194-A27C-B9AC52D97824}"/>
              </a:ext>
            </a:extLst>
          </p:cNvPr>
          <p:cNvSpPr txBox="1"/>
          <p:nvPr/>
        </p:nvSpPr>
        <p:spPr>
          <a:xfrm>
            <a:off x="1041160" y="350540"/>
            <a:ext cx="60952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Evaluation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B278FE88-9302-4981-8338-65BC29D1D3E4}"/>
              </a:ext>
            </a:extLst>
          </p:cNvPr>
          <p:cNvSpPr/>
          <p:nvPr/>
        </p:nvSpPr>
        <p:spPr>
          <a:xfrm>
            <a:off x="-353642" y="873760"/>
            <a:ext cx="11111477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CBB26-9625-4013-BA29-BDA5B2DF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67" y="2819082"/>
            <a:ext cx="1042238" cy="8223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B88574-F566-4545-A7CE-8832CEC3B71E}"/>
              </a:ext>
            </a:extLst>
          </p:cNvPr>
          <p:cNvSpPr txBox="1"/>
          <p:nvPr/>
        </p:nvSpPr>
        <p:spPr>
          <a:xfrm>
            <a:off x="923591" y="970328"/>
            <a:ext cx="3427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Work Flow: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69AC4-894B-4855-81C4-B01A8B1AA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77" y="4169727"/>
            <a:ext cx="2338844" cy="7013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ABC919-987D-424E-BDC5-A4E81BC32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5" y="5271416"/>
            <a:ext cx="927911" cy="8546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2431E7-7D05-4A38-84E4-96E350A4AC8B}"/>
              </a:ext>
            </a:extLst>
          </p:cNvPr>
          <p:cNvSpPr txBox="1"/>
          <p:nvPr/>
        </p:nvSpPr>
        <p:spPr>
          <a:xfrm>
            <a:off x="4973295" y="970327"/>
            <a:ext cx="3427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Improved in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F172C-ED4A-4E29-AA82-7A592D104BE4}"/>
              </a:ext>
            </a:extLst>
          </p:cNvPr>
          <p:cNvSpPr txBox="1"/>
          <p:nvPr/>
        </p:nvSpPr>
        <p:spPr>
          <a:xfrm>
            <a:off x="8863706" y="970326"/>
            <a:ext cx="3427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AC6BFF-68F2-46E3-9C2D-D6C3BFA80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7" y="873760"/>
            <a:ext cx="2422084" cy="2341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733F8A-D094-48B6-A3AA-7B5B9D9FE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12" y="1571481"/>
            <a:ext cx="949393" cy="9493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B86C9-60D4-45D6-BCFE-2537CA377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56" y="1442699"/>
            <a:ext cx="1222184" cy="12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7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181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Hady Sherif Haggag Abdelmeguid</dc:creator>
  <cp:lastModifiedBy>Hady Sherif Haggag Abdelmeguid</cp:lastModifiedBy>
  <cp:revision>20</cp:revision>
  <dcterms:created xsi:type="dcterms:W3CDTF">2021-01-07T14:10:13Z</dcterms:created>
  <dcterms:modified xsi:type="dcterms:W3CDTF">2021-05-23T22:33:40Z</dcterms:modified>
</cp:coreProperties>
</file>