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8106-373D-44D8-9DF1-7A29614D1508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B955F-9A60-47C8-BC1E-FB0650E4FC8C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25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9DDE-32CE-4792-B6B5-03BDC8F5FBD9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D95CE-F394-44DB-9B94-AF202EE901F4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5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FD89B-C1BE-43BF-860C-AF41A1E761A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27E4-361E-494D-A609-79A602E09EC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6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58E2-BC13-4F50-8BBE-C7C3A32D147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39769-412B-442C-8C4E-CB6033C33AD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68A3E-36C9-4752-B577-B62A2CCFF66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031-B76B-4A32-BD4A-ABEFECDD148F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57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56E9B-D892-449F-AD2B-C05E8D9CE7F6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97E55-29D3-458D-8187-25BE8D5275DE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4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B651-01E2-449E-912B-B1C91B54E74D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BFA2-2A9E-4F96-8F69-22415848D6DB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4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6305-7282-48D7-98F4-4707BCE90B5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620F-2723-4C1D-A0D6-2D78DF04BBE5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4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A0E29-0CB6-437B-B927-0738FB0AE31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68E8-7762-4CC4-9161-103D68C3B52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0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FA9E-9862-4E23-B972-0B0B2DFE30B3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B542-F085-45F1-AF3E-F1AE0F4101E2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3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D48E-6A16-4B08-9BE7-8224E2763E32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0185E-359C-42B0-B25B-3C3BBD808EE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5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MY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EE7152-6909-4618-BDFA-5049A6E696F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24/2/2014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15C99-C70B-4EFB-91A5-0C57D5B15733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5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38400" y="381000"/>
            <a:ext cx="5486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Title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43000" y="1752600"/>
            <a:ext cx="5486400" cy="82558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Contents: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Content 1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 Content 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 Content 3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Picture, chart, etc.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5" name="Picture 4" descr="http://www.staff.blog.utm.my/maslin/files/2013/01/I-Love-UTM-300x231.jpg"/>
          <p:cNvPicPr>
            <a:picLocks noChangeAspect="1" noChangeArrowheads="1"/>
          </p:cNvPicPr>
          <p:nvPr/>
        </p:nvPicPr>
        <p:blipFill>
          <a:blip r:embed="rId2" cstate="print"/>
          <a:srcRect r="19494"/>
          <a:stretch>
            <a:fillRect/>
          </a:stretch>
        </p:blipFill>
        <p:spPr bwMode="auto">
          <a:xfrm>
            <a:off x="8229600" y="5791200"/>
            <a:ext cx="786740" cy="75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698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PRO Jr</cp:lastModifiedBy>
  <cp:revision>2</cp:revision>
  <dcterms:created xsi:type="dcterms:W3CDTF">2014-02-24T04:16:52Z</dcterms:created>
  <dcterms:modified xsi:type="dcterms:W3CDTF">2014-02-24T04:35:56Z</dcterms:modified>
</cp:coreProperties>
</file>