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82" r:id="rId2"/>
  </p:sldIdLst>
  <p:sldSz cx="25199975"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49"/>
    <p:restoredTop sz="95673"/>
  </p:normalViewPr>
  <p:slideViewPr>
    <p:cSldViewPr snapToGrid="0" snapToObjects="1" showGuides="1">
      <p:cViewPr>
        <p:scale>
          <a:sx n="50" d="100"/>
          <a:sy n="50" d="100"/>
        </p:scale>
        <p:origin x="-77" y="-4277"/>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8ACE2A-FC90-2B40-85F0-912CCDCD66B9}" type="datetimeFigureOut">
              <a:rPr lang="en-US" smtClean="0"/>
              <a:t>1/1/2023</a:t>
            </a:fld>
            <a:endParaRPr lang="en-US"/>
          </a:p>
        </p:txBody>
      </p:sp>
      <p:sp>
        <p:nvSpPr>
          <p:cNvPr id="4" name="Slide Image Placeholder 3"/>
          <p:cNvSpPr>
            <a:spLocks noGrp="1" noRot="1" noChangeAspect="1"/>
          </p:cNvSpPr>
          <p:nvPr>
            <p:ph type="sldImg" idx="2"/>
          </p:nvPr>
        </p:nvSpPr>
        <p:spPr>
          <a:xfrm>
            <a:off x="2349500" y="1143000"/>
            <a:ext cx="21590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40419A-EDF2-9041-9EDA-E1152507C714}" type="slidenum">
              <a:rPr lang="en-US" smtClean="0"/>
              <a:t>‹#›</a:t>
            </a:fld>
            <a:endParaRPr lang="en-US"/>
          </a:p>
        </p:txBody>
      </p:sp>
    </p:spTree>
    <p:extLst>
      <p:ext uri="{BB962C8B-B14F-4D97-AF65-F5344CB8AC3E}">
        <p14:creationId xmlns:p14="http://schemas.microsoft.com/office/powerpoint/2010/main" val="243867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691896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732499" y="1916661"/>
            <a:ext cx="21734978" cy="6958285"/>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732499" y="9583264"/>
            <a:ext cx="21734978" cy="2284150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732498" y="33366432"/>
            <a:ext cx="5669994" cy="1916653"/>
          </a:xfrm>
          <a:prstGeom prst="rect">
            <a:avLst/>
          </a:prstGeom>
        </p:spPr>
        <p:txBody>
          <a:bodyPr/>
          <a:lstStyle/>
          <a:p>
            <a:fld id="{43192610-B3C4-CC4B-99EF-7B0E02D4FF53}" type="datetimeFigureOut">
              <a:rPr lang="x-none" smtClean="0"/>
              <a:t>01/01/2023</a:t>
            </a:fld>
            <a:endParaRPr lang="x-none"/>
          </a:p>
        </p:txBody>
      </p:sp>
      <p:sp>
        <p:nvSpPr>
          <p:cNvPr id="5" name="Footer Placeholder 4"/>
          <p:cNvSpPr>
            <a:spLocks noGrp="1"/>
          </p:cNvSpPr>
          <p:nvPr>
            <p:ph type="ftr" sz="quarter" idx="11"/>
          </p:nvPr>
        </p:nvSpPr>
        <p:spPr>
          <a:xfrm>
            <a:off x="8347492" y="33366432"/>
            <a:ext cx="8504992" cy="1916653"/>
          </a:xfrm>
          <a:prstGeom prst="rect">
            <a:avLst/>
          </a:prstGeom>
        </p:spPr>
        <p:txBody>
          <a:bodyPr/>
          <a:lstStyle/>
          <a:p>
            <a:endParaRPr lang="x-none"/>
          </a:p>
        </p:txBody>
      </p:sp>
      <p:sp>
        <p:nvSpPr>
          <p:cNvPr id="6" name="Slide Number Placeholder 5"/>
          <p:cNvSpPr>
            <a:spLocks noGrp="1"/>
          </p:cNvSpPr>
          <p:nvPr>
            <p:ph type="sldNum" sz="quarter" idx="12"/>
          </p:nvPr>
        </p:nvSpPr>
        <p:spPr>
          <a:xfrm>
            <a:off x="17797483" y="33366432"/>
            <a:ext cx="5669994" cy="1916653"/>
          </a:xfrm>
          <a:prstGeom prst="rect">
            <a:avLst/>
          </a:prstGeom>
        </p:spPr>
        <p:txBody>
          <a:bodyPr/>
          <a:lstStyle/>
          <a:p>
            <a:fld id="{B1860EB2-4EEE-9747-88CB-9AC6B1C8583F}" type="slidenum">
              <a:rPr lang="x-none" smtClean="0"/>
              <a:t>‹#›</a:t>
            </a:fld>
            <a:endParaRPr lang="x-none"/>
          </a:p>
        </p:txBody>
      </p:sp>
    </p:spTree>
    <p:extLst>
      <p:ext uri="{BB962C8B-B14F-4D97-AF65-F5344CB8AC3E}">
        <p14:creationId xmlns:p14="http://schemas.microsoft.com/office/powerpoint/2010/main" val="1207078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033733" y="1916653"/>
            <a:ext cx="5433745" cy="30508114"/>
          </a:xfrm>
          <a:prstGeom prst="rect">
            <a:avLst/>
          </a:prstGeo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32500" y="1916653"/>
            <a:ext cx="15986234" cy="3050811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732498" y="33366432"/>
            <a:ext cx="5669994" cy="1916653"/>
          </a:xfrm>
          <a:prstGeom prst="rect">
            <a:avLst/>
          </a:prstGeom>
        </p:spPr>
        <p:txBody>
          <a:bodyPr/>
          <a:lstStyle/>
          <a:p>
            <a:fld id="{43192610-B3C4-CC4B-99EF-7B0E02D4FF53}" type="datetimeFigureOut">
              <a:rPr lang="x-none" smtClean="0"/>
              <a:t>01/01/2023</a:t>
            </a:fld>
            <a:endParaRPr lang="x-none"/>
          </a:p>
        </p:txBody>
      </p:sp>
      <p:sp>
        <p:nvSpPr>
          <p:cNvPr id="5" name="Footer Placeholder 4"/>
          <p:cNvSpPr>
            <a:spLocks noGrp="1"/>
          </p:cNvSpPr>
          <p:nvPr>
            <p:ph type="ftr" sz="quarter" idx="11"/>
          </p:nvPr>
        </p:nvSpPr>
        <p:spPr>
          <a:xfrm>
            <a:off x="8347492" y="33366432"/>
            <a:ext cx="8504992" cy="1916653"/>
          </a:xfrm>
          <a:prstGeom prst="rect">
            <a:avLst/>
          </a:prstGeom>
        </p:spPr>
        <p:txBody>
          <a:bodyPr/>
          <a:lstStyle/>
          <a:p>
            <a:endParaRPr lang="x-none"/>
          </a:p>
        </p:txBody>
      </p:sp>
      <p:sp>
        <p:nvSpPr>
          <p:cNvPr id="6" name="Slide Number Placeholder 5"/>
          <p:cNvSpPr>
            <a:spLocks noGrp="1"/>
          </p:cNvSpPr>
          <p:nvPr>
            <p:ph type="sldNum" sz="quarter" idx="12"/>
          </p:nvPr>
        </p:nvSpPr>
        <p:spPr>
          <a:xfrm>
            <a:off x="17797483" y="33366432"/>
            <a:ext cx="5669994" cy="1916653"/>
          </a:xfrm>
          <a:prstGeom prst="rect">
            <a:avLst/>
          </a:prstGeom>
        </p:spPr>
        <p:txBody>
          <a:bodyPr/>
          <a:lstStyle/>
          <a:p>
            <a:fld id="{B1860EB2-4EEE-9747-88CB-9AC6B1C8583F}" type="slidenum">
              <a:rPr lang="x-none" smtClean="0"/>
              <a:t>‹#›</a:t>
            </a:fld>
            <a:endParaRPr lang="x-none"/>
          </a:p>
        </p:txBody>
      </p:sp>
    </p:spTree>
    <p:extLst>
      <p:ext uri="{BB962C8B-B14F-4D97-AF65-F5344CB8AC3E}">
        <p14:creationId xmlns:p14="http://schemas.microsoft.com/office/powerpoint/2010/main" val="18038311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2DCB8-FAD0-E345-B13E-ABBBEE6AB5E6}"/>
              </a:ext>
            </a:extLst>
          </p:cNvPr>
          <p:cNvSpPr>
            <a:spLocks noGrp="1"/>
          </p:cNvSpPr>
          <p:nvPr>
            <p:ph type="title"/>
          </p:nvPr>
        </p:nvSpPr>
        <p:spPr>
          <a:xfrm>
            <a:off x="1731963" y="1916113"/>
            <a:ext cx="21736050" cy="6959600"/>
          </a:xfrm>
          <a:prstGeom prst="rect">
            <a:avLst/>
          </a:prstGeom>
        </p:spPr>
        <p:txBody>
          <a:bodyPr/>
          <a:lstStyle/>
          <a:p>
            <a:r>
              <a:rPr lang="en-US"/>
              <a:t>Click to edit Master title style</a:t>
            </a:r>
            <a:endParaRPr lang="x-none"/>
          </a:p>
        </p:txBody>
      </p:sp>
    </p:spTree>
    <p:extLst>
      <p:ext uri="{BB962C8B-B14F-4D97-AF65-F5344CB8AC3E}">
        <p14:creationId xmlns:p14="http://schemas.microsoft.com/office/powerpoint/2010/main" val="3397389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32499" y="1916661"/>
            <a:ext cx="21734978" cy="6958285"/>
          </a:xfrm>
          <a:prstGeom prst="rect">
            <a:avLst/>
          </a:prstGeom>
        </p:spPr>
        <p:txBody>
          <a:bodyPr/>
          <a:lstStyle/>
          <a:p>
            <a:r>
              <a:rPr lang="en-US"/>
              <a:t>Click to edit Master title style</a:t>
            </a:r>
            <a:endParaRPr lang="en-US" dirty="0"/>
          </a:p>
        </p:txBody>
      </p:sp>
      <p:sp>
        <p:nvSpPr>
          <p:cNvPr id="3" name="Content Placeholder 2"/>
          <p:cNvSpPr>
            <a:spLocks noGrp="1"/>
          </p:cNvSpPr>
          <p:nvPr>
            <p:ph idx="1"/>
          </p:nvPr>
        </p:nvSpPr>
        <p:spPr>
          <a:xfrm>
            <a:off x="1732499" y="9583264"/>
            <a:ext cx="21734978" cy="228415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732498" y="33366432"/>
            <a:ext cx="5669994" cy="1916653"/>
          </a:xfrm>
          <a:prstGeom prst="rect">
            <a:avLst/>
          </a:prstGeom>
        </p:spPr>
        <p:txBody>
          <a:bodyPr/>
          <a:lstStyle/>
          <a:p>
            <a:fld id="{43192610-B3C4-CC4B-99EF-7B0E02D4FF53}" type="datetimeFigureOut">
              <a:rPr lang="x-none" smtClean="0"/>
              <a:t>01/01/2023</a:t>
            </a:fld>
            <a:endParaRPr lang="x-none"/>
          </a:p>
        </p:txBody>
      </p:sp>
      <p:sp>
        <p:nvSpPr>
          <p:cNvPr id="5" name="Footer Placeholder 4"/>
          <p:cNvSpPr>
            <a:spLocks noGrp="1"/>
          </p:cNvSpPr>
          <p:nvPr>
            <p:ph type="ftr" sz="quarter" idx="11"/>
          </p:nvPr>
        </p:nvSpPr>
        <p:spPr>
          <a:xfrm>
            <a:off x="8347492" y="33366432"/>
            <a:ext cx="8504992" cy="1916653"/>
          </a:xfrm>
          <a:prstGeom prst="rect">
            <a:avLst/>
          </a:prstGeom>
        </p:spPr>
        <p:txBody>
          <a:bodyPr/>
          <a:lstStyle/>
          <a:p>
            <a:endParaRPr lang="x-none"/>
          </a:p>
        </p:txBody>
      </p:sp>
      <p:sp>
        <p:nvSpPr>
          <p:cNvPr id="6" name="Slide Number Placeholder 5"/>
          <p:cNvSpPr>
            <a:spLocks noGrp="1"/>
          </p:cNvSpPr>
          <p:nvPr>
            <p:ph type="sldNum" sz="quarter" idx="12"/>
          </p:nvPr>
        </p:nvSpPr>
        <p:spPr>
          <a:xfrm>
            <a:off x="17797483" y="33366432"/>
            <a:ext cx="5669994" cy="1916653"/>
          </a:xfrm>
          <a:prstGeom prst="rect">
            <a:avLst/>
          </a:prstGeom>
        </p:spPr>
        <p:txBody>
          <a:bodyPr/>
          <a:lstStyle/>
          <a:p>
            <a:fld id="{B1860EB2-4EEE-9747-88CB-9AC6B1C8583F}" type="slidenum">
              <a:rPr lang="x-none" smtClean="0"/>
              <a:t>‹#›</a:t>
            </a:fld>
            <a:endParaRPr lang="x-none"/>
          </a:p>
        </p:txBody>
      </p:sp>
    </p:spTree>
    <p:extLst>
      <p:ext uri="{BB962C8B-B14F-4D97-AF65-F5344CB8AC3E}">
        <p14:creationId xmlns:p14="http://schemas.microsoft.com/office/powerpoint/2010/main" val="3344850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9375" y="8974945"/>
            <a:ext cx="21734978" cy="14974888"/>
          </a:xfrm>
          <a:prstGeom prst="rect">
            <a:avLst/>
          </a:prstGeom>
        </p:spPr>
        <p:txBody>
          <a:bodyPr anchor="b"/>
          <a:lstStyle>
            <a:lvl1pPr>
              <a:defRPr sz="16535"/>
            </a:lvl1pPr>
          </a:lstStyle>
          <a:p>
            <a:r>
              <a:rPr lang="en-US"/>
              <a:t>Click to edit Master title style</a:t>
            </a:r>
            <a:endParaRPr lang="en-US" dirty="0"/>
          </a:p>
        </p:txBody>
      </p:sp>
      <p:sp>
        <p:nvSpPr>
          <p:cNvPr id="3" name="Text Placeholder 2"/>
          <p:cNvSpPr>
            <a:spLocks noGrp="1"/>
          </p:cNvSpPr>
          <p:nvPr>
            <p:ph type="body" idx="1"/>
          </p:nvPr>
        </p:nvSpPr>
        <p:spPr>
          <a:xfrm>
            <a:off x="1719375" y="24091502"/>
            <a:ext cx="21734978" cy="7874940"/>
          </a:xfrm>
          <a:prstGeom prst="rect">
            <a:avLst/>
          </a:prstGeom>
        </p:spPr>
        <p:txBody>
          <a:bodyPr/>
          <a:lstStyle>
            <a:lvl1pPr marL="0" indent="0">
              <a:buNone/>
              <a:defRPr sz="6614">
                <a:solidFill>
                  <a:schemeClr val="tx1"/>
                </a:solidFill>
              </a:defRPr>
            </a:lvl1pPr>
            <a:lvl2pPr marL="1259997" indent="0">
              <a:buNone/>
              <a:defRPr sz="5512">
                <a:solidFill>
                  <a:schemeClr val="tx1">
                    <a:tint val="75000"/>
                  </a:schemeClr>
                </a:solidFill>
              </a:defRPr>
            </a:lvl2pPr>
            <a:lvl3pPr marL="2519995" indent="0">
              <a:buNone/>
              <a:defRPr sz="4961">
                <a:solidFill>
                  <a:schemeClr val="tx1">
                    <a:tint val="75000"/>
                  </a:schemeClr>
                </a:solidFill>
              </a:defRPr>
            </a:lvl3pPr>
            <a:lvl4pPr marL="3779992" indent="0">
              <a:buNone/>
              <a:defRPr sz="4409">
                <a:solidFill>
                  <a:schemeClr val="tx1">
                    <a:tint val="75000"/>
                  </a:schemeClr>
                </a:solidFill>
              </a:defRPr>
            </a:lvl4pPr>
            <a:lvl5pPr marL="5039990" indent="0">
              <a:buNone/>
              <a:defRPr sz="4409">
                <a:solidFill>
                  <a:schemeClr val="tx1">
                    <a:tint val="75000"/>
                  </a:schemeClr>
                </a:solidFill>
              </a:defRPr>
            </a:lvl5pPr>
            <a:lvl6pPr marL="6299987" indent="0">
              <a:buNone/>
              <a:defRPr sz="4409">
                <a:solidFill>
                  <a:schemeClr val="tx1">
                    <a:tint val="75000"/>
                  </a:schemeClr>
                </a:solidFill>
              </a:defRPr>
            </a:lvl6pPr>
            <a:lvl7pPr marL="7559985" indent="0">
              <a:buNone/>
              <a:defRPr sz="4409">
                <a:solidFill>
                  <a:schemeClr val="tx1">
                    <a:tint val="75000"/>
                  </a:schemeClr>
                </a:solidFill>
              </a:defRPr>
            </a:lvl7pPr>
            <a:lvl8pPr marL="8819982" indent="0">
              <a:buNone/>
              <a:defRPr sz="4409">
                <a:solidFill>
                  <a:schemeClr val="tx1">
                    <a:tint val="75000"/>
                  </a:schemeClr>
                </a:solidFill>
              </a:defRPr>
            </a:lvl8pPr>
            <a:lvl9pPr marL="10079980" indent="0">
              <a:buNone/>
              <a:defRPr sz="4409">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732498" y="33366432"/>
            <a:ext cx="5669994" cy="1916653"/>
          </a:xfrm>
          <a:prstGeom prst="rect">
            <a:avLst/>
          </a:prstGeom>
        </p:spPr>
        <p:txBody>
          <a:bodyPr/>
          <a:lstStyle/>
          <a:p>
            <a:fld id="{43192610-B3C4-CC4B-99EF-7B0E02D4FF53}" type="datetimeFigureOut">
              <a:rPr lang="x-none" smtClean="0"/>
              <a:t>01/01/2023</a:t>
            </a:fld>
            <a:endParaRPr lang="x-none"/>
          </a:p>
        </p:txBody>
      </p:sp>
      <p:sp>
        <p:nvSpPr>
          <p:cNvPr id="5" name="Footer Placeholder 4"/>
          <p:cNvSpPr>
            <a:spLocks noGrp="1"/>
          </p:cNvSpPr>
          <p:nvPr>
            <p:ph type="ftr" sz="quarter" idx="11"/>
          </p:nvPr>
        </p:nvSpPr>
        <p:spPr>
          <a:xfrm>
            <a:off x="8347492" y="33366432"/>
            <a:ext cx="8504992" cy="1916653"/>
          </a:xfrm>
          <a:prstGeom prst="rect">
            <a:avLst/>
          </a:prstGeom>
        </p:spPr>
        <p:txBody>
          <a:bodyPr/>
          <a:lstStyle/>
          <a:p>
            <a:endParaRPr lang="x-none"/>
          </a:p>
        </p:txBody>
      </p:sp>
      <p:sp>
        <p:nvSpPr>
          <p:cNvPr id="6" name="Slide Number Placeholder 5"/>
          <p:cNvSpPr>
            <a:spLocks noGrp="1"/>
          </p:cNvSpPr>
          <p:nvPr>
            <p:ph type="sldNum" sz="quarter" idx="12"/>
          </p:nvPr>
        </p:nvSpPr>
        <p:spPr>
          <a:xfrm>
            <a:off x="17797483" y="33366432"/>
            <a:ext cx="5669994" cy="1916653"/>
          </a:xfrm>
          <a:prstGeom prst="rect">
            <a:avLst/>
          </a:prstGeom>
        </p:spPr>
        <p:txBody>
          <a:bodyPr/>
          <a:lstStyle/>
          <a:p>
            <a:fld id="{B1860EB2-4EEE-9747-88CB-9AC6B1C8583F}" type="slidenum">
              <a:rPr lang="x-none" smtClean="0"/>
              <a:t>‹#›</a:t>
            </a:fld>
            <a:endParaRPr lang="x-none"/>
          </a:p>
        </p:txBody>
      </p:sp>
    </p:spTree>
    <p:extLst>
      <p:ext uri="{BB962C8B-B14F-4D97-AF65-F5344CB8AC3E}">
        <p14:creationId xmlns:p14="http://schemas.microsoft.com/office/powerpoint/2010/main" val="3602575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732499" y="1916661"/>
            <a:ext cx="21734978" cy="6958285"/>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732498" y="9583264"/>
            <a:ext cx="10709989" cy="228415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757488" y="9583264"/>
            <a:ext cx="10709989" cy="2284150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732498" y="33366432"/>
            <a:ext cx="5669994" cy="1916653"/>
          </a:xfrm>
          <a:prstGeom prst="rect">
            <a:avLst/>
          </a:prstGeom>
        </p:spPr>
        <p:txBody>
          <a:bodyPr/>
          <a:lstStyle/>
          <a:p>
            <a:fld id="{43192610-B3C4-CC4B-99EF-7B0E02D4FF53}" type="datetimeFigureOut">
              <a:rPr lang="x-none" smtClean="0"/>
              <a:t>01/01/2023</a:t>
            </a:fld>
            <a:endParaRPr lang="x-none"/>
          </a:p>
        </p:txBody>
      </p:sp>
      <p:sp>
        <p:nvSpPr>
          <p:cNvPr id="6" name="Footer Placeholder 5"/>
          <p:cNvSpPr>
            <a:spLocks noGrp="1"/>
          </p:cNvSpPr>
          <p:nvPr>
            <p:ph type="ftr" sz="quarter" idx="11"/>
          </p:nvPr>
        </p:nvSpPr>
        <p:spPr>
          <a:xfrm>
            <a:off x="8347492" y="33366432"/>
            <a:ext cx="8504992" cy="1916653"/>
          </a:xfrm>
          <a:prstGeom prst="rect">
            <a:avLst/>
          </a:prstGeom>
        </p:spPr>
        <p:txBody>
          <a:bodyPr/>
          <a:lstStyle/>
          <a:p>
            <a:endParaRPr lang="x-none"/>
          </a:p>
        </p:txBody>
      </p:sp>
      <p:sp>
        <p:nvSpPr>
          <p:cNvPr id="7" name="Slide Number Placeholder 6"/>
          <p:cNvSpPr>
            <a:spLocks noGrp="1"/>
          </p:cNvSpPr>
          <p:nvPr>
            <p:ph type="sldNum" sz="quarter" idx="12"/>
          </p:nvPr>
        </p:nvSpPr>
        <p:spPr>
          <a:xfrm>
            <a:off x="17797483" y="33366432"/>
            <a:ext cx="5669994" cy="1916653"/>
          </a:xfrm>
          <a:prstGeom prst="rect">
            <a:avLst/>
          </a:prstGeom>
        </p:spPr>
        <p:txBody>
          <a:bodyPr/>
          <a:lstStyle/>
          <a:p>
            <a:fld id="{B1860EB2-4EEE-9747-88CB-9AC6B1C8583F}" type="slidenum">
              <a:rPr lang="x-none" smtClean="0"/>
              <a:t>‹#›</a:t>
            </a:fld>
            <a:endParaRPr lang="x-none"/>
          </a:p>
        </p:txBody>
      </p:sp>
    </p:spTree>
    <p:extLst>
      <p:ext uri="{BB962C8B-B14F-4D97-AF65-F5344CB8AC3E}">
        <p14:creationId xmlns:p14="http://schemas.microsoft.com/office/powerpoint/2010/main" val="622573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35781" y="1916661"/>
            <a:ext cx="21734978" cy="6958285"/>
          </a:xfrm>
          <a:prstGeom prst="rect">
            <a:avLst/>
          </a:prstGeom>
        </p:spPr>
        <p:txBody>
          <a:bodyPr/>
          <a:lstStyle/>
          <a:p>
            <a:r>
              <a:rPr lang="en-US"/>
              <a:t>Click to edit Master title style</a:t>
            </a:r>
            <a:endParaRPr lang="en-US" dirty="0"/>
          </a:p>
        </p:txBody>
      </p:sp>
      <p:sp>
        <p:nvSpPr>
          <p:cNvPr id="3" name="Text Placeholder 2"/>
          <p:cNvSpPr>
            <a:spLocks noGrp="1"/>
          </p:cNvSpPr>
          <p:nvPr>
            <p:ph type="body" idx="1"/>
          </p:nvPr>
        </p:nvSpPr>
        <p:spPr>
          <a:xfrm>
            <a:off x="1735783" y="8824938"/>
            <a:ext cx="10660769" cy="4324966"/>
          </a:xfrm>
          <a:prstGeom prst="rect">
            <a:avLst/>
          </a:prstGeo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Click to edit Master text styles</a:t>
            </a:r>
          </a:p>
        </p:txBody>
      </p:sp>
      <p:sp>
        <p:nvSpPr>
          <p:cNvPr id="4" name="Content Placeholder 3"/>
          <p:cNvSpPr>
            <a:spLocks noGrp="1"/>
          </p:cNvSpPr>
          <p:nvPr>
            <p:ph sz="half" idx="2"/>
          </p:nvPr>
        </p:nvSpPr>
        <p:spPr>
          <a:xfrm>
            <a:off x="1735783" y="13149904"/>
            <a:ext cx="10660769" cy="193415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757489" y="8824938"/>
            <a:ext cx="10713272" cy="4324966"/>
          </a:xfrm>
          <a:prstGeom prst="rect">
            <a:avLst/>
          </a:prstGeom>
        </p:spPr>
        <p:txBody>
          <a:bodyPr anchor="b"/>
          <a:lstStyle>
            <a:lvl1pPr marL="0" indent="0">
              <a:buNone/>
              <a:defRPr sz="6614" b="1"/>
            </a:lvl1pPr>
            <a:lvl2pPr marL="1259997" indent="0">
              <a:buNone/>
              <a:defRPr sz="5512" b="1"/>
            </a:lvl2pPr>
            <a:lvl3pPr marL="2519995" indent="0">
              <a:buNone/>
              <a:defRPr sz="4961" b="1"/>
            </a:lvl3pPr>
            <a:lvl4pPr marL="3779992" indent="0">
              <a:buNone/>
              <a:defRPr sz="4409" b="1"/>
            </a:lvl4pPr>
            <a:lvl5pPr marL="5039990" indent="0">
              <a:buNone/>
              <a:defRPr sz="4409" b="1"/>
            </a:lvl5pPr>
            <a:lvl6pPr marL="6299987" indent="0">
              <a:buNone/>
              <a:defRPr sz="4409" b="1"/>
            </a:lvl6pPr>
            <a:lvl7pPr marL="7559985" indent="0">
              <a:buNone/>
              <a:defRPr sz="4409" b="1"/>
            </a:lvl7pPr>
            <a:lvl8pPr marL="8819982" indent="0">
              <a:buNone/>
              <a:defRPr sz="4409" b="1"/>
            </a:lvl8pPr>
            <a:lvl9pPr marL="10079980" indent="0">
              <a:buNone/>
              <a:defRPr sz="4409" b="1"/>
            </a:lvl9pPr>
          </a:lstStyle>
          <a:p>
            <a:pPr lvl="0"/>
            <a:r>
              <a:rPr lang="en-US"/>
              <a:t>Click to edit Master text styles</a:t>
            </a:r>
          </a:p>
        </p:txBody>
      </p:sp>
      <p:sp>
        <p:nvSpPr>
          <p:cNvPr id="6" name="Content Placeholder 5"/>
          <p:cNvSpPr>
            <a:spLocks noGrp="1"/>
          </p:cNvSpPr>
          <p:nvPr>
            <p:ph sz="quarter" idx="4"/>
          </p:nvPr>
        </p:nvSpPr>
        <p:spPr>
          <a:xfrm>
            <a:off x="12757489" y="13149904"/>
            <a:ext cx="10713272" cy="19341529"/>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732498" y="33366432"/>
            <a:ext cx="5669994" cy="1916653"/>
          </a:xfrm>
          <a:prstGeom prst="rect">
            <a:avLst/>
          </a:prstGeom>
        </p:spPr>
        <p:txBody>
          <a:bodyPr/>
          <a:lstStyle/>
          <a:p>
            <a:fld id="{43192610-B3C4-CC4B-99EF-7B0E02D4FF53}" type="datetimeFigureOut">
              <a:rPr lang="x-none" smtClean="0"/>
              <a:t>01/01/2023</a:t>
            </a:fld>
            <a:endParaRPr lang="x-none"/>
          </a:p>
        </p:txBody>
      </p:sp>
      <p:sp>
        <p:nvSpPr>
          <p:cNvPr id="8" name="Footer Placeholder 7"/>
          <p:cNvSpPr>
            <a:spLocks noGrp="1"/>
          </p:cNvSpPr>
          <p:nvPr>
            <p:ph type="ftr" sz="quarter" idx="11"/>
          </p:nvPr>
        </p:nvSpPr>
        <p:spPr>
          <a:xfrm>
            <a:off x="8347492" y="33366432"/>
            <a:ext cx="8504992" cy="1916653"/>
          </a:xfrm>
          <a:prstGeom prst="rect">
            <a:avLst/>
          </a:prstGeom>
        </p:spPr>
        <p:txBody>
          <a:bodyPr/>
          <a:lstStyle/>
          <a:p>
            <a:endParaRPr lang="x-none"/>
          </a:p>
        </p:txBody>
      </p:sp>
      <p:sp>
        <p:nvSpPr>
          <p:cNvPr id="9" name="Slide Number Placeholder 8"/>
          <p:cNvSpPr>
            <a:spLocks noGrp="1"/>
          </p:cNvSpPr>
          <p:nvPr>
            <p:ph type="sldNum" sz="quarter" idx="12"/>
          </p:nvPr>
        </p:nvSpPr>
        <p:spPr>
          <a:xfrm>
            <a:off x="17797483" y="33366432"/>
            <a:ext cx="5669994" cy="1916653"/>
          </a:xfrm>
          <a:prstGeom prst="rect">
            <a:avLst/>
          </a:prstGeom>
        </p:spPr>
        <p:txBody>
          <a:bodyPr/>
          <a:lstStyle/>
          <a:p>
            <a:fld id="{B1860EB2-4EEE-9747-88CB-9AC6B1C8583F}" type="slidenum">
              <a:rPr lang="x-none" smtClean="0"/>
              <a:t>‹#›</a:t>
            </a:fld>
            <a:endParaRPr lang="x-none"/>
          </a:p>
        </p:txBody>
      </p:sp>
    </p:spTree>
    <p:extLst>
      <p:ext uri="{BB962C8B-B14F-4D97-AF65-F5344CB8AC3E}">
        <p14:creationId xmlns:p14="http://schemas.microsoft.com/office/powerpoint/2010/main" val="3139934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732499" y="1916661"/>
            <a:ext cx="21734978" cy="6958285"/>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a:xfrm>
            <a:off x="1732498" y="33366432"/>
            <a:ext cx="5669994" cy="1916653"/>
          </a:xfrm>
          <a:prstGeom prst="rect">
            <a:avLst/>
          </a:prstGeom>
        </p:spPr>
        <p:txBody>
          <a:bodyPr/>
          <a:lstStyle/>
          <a:p>
            <a:fld id="{43192610-B3C4-CC4B-99EF-7B0E02D4FF53}" type="datetimeFigureOut">
              <a:rPr lang="x-none" smtClean="0"/>
              <a:t>01/01/2023</a:t>
            </a:fld>
            <a:endParaRPr lang="x-none"/>
          </a:p>
        </p:txBody>
      </p:sp>
      <p:sp>
        <p:nvSpPr>
          <p:cNvPr id="4" name="Footer Placeholder 3"/>
          <p:cNvSpPr>
            <a:spLocks noGrp="1"/>
          </p:cNvSpPr>
          <p:nvPr>
            <p:ph type="ftr" sz="quarter" idx="11"/>
          </p:nvPr>
        </p:nvSpPr>
        <p:spPr>
          <a:xfrm>
            <a:off x="8347492" y="33366432"/>
            <a:ext cx="8504992" cy="1916653"/>
          </a:xfrm>
          <a:prstGeom prst="rect">
            <a:avLst/>
          </a:prstGeom>
        </p:spPr>
        <p:txBody>
          <a:bodyPr/>
          <a:lstStyle/>
          <a:p>
            <a:endParaRPr lang="x-none"/>
          </a:p>
        </p:txBody>
      </p:sp>
      <p:sp>
        <p:nvSpPr>
          <p:cNvPr id="5" name="Slide Number Placeholder 4"/>
          <p:cNvSpPr>
            <a:spLocks noGrp="1"/>
          </p:cNvSpPr>
          <p:nvPr>
            <p:ph type="sldNum" sz="quarter" idx="12"/>
          </p:nvPr>
        </p:nvSpPr>
        <p:spPr>
          <a:xfrm>
            <a:off x="17797483" y="33366432"/>
            <a:ext cx="5669994" cy="1916653"/>
          </a:xfrm>
          <a:prstGeom prst="rect">
            <a:avLst/>
          </a:prstGeom>
        </p:spPr>
        <p:txBody>
          <a:bodyPr/>
          <a:lstStyle/>
          <a:p>
            <a:fld id="{B1860EB2-4EEE-9747-88CB-9AC6B1C8583F}" type="slidenum">
              <a:rPr lang="x-none" smtClean="0"/>
              <a:t>‹#›</a:t>
            </a:fld>
            <a:endParaRPr lang="x-none"/>
          </a:p>
        </p:txBody>
      </p:sp>
    </p:spTree>
    <p:extLst>
      <p:ext uri="{BB962C8B-B14F-4D97-AF65-F5344CB8AC3E}">
        <p14:creationId xmlns:p14="http://schemas.microsoft.com/office/powerpoint/2010/main" val="421464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732498" y="33366432"/>
            <a:ext cx="5669994" cy="1916653"/>
          </a:xfrm>
          <a:prstGeom prst="rect">
            <a:avLst/>
          </a:prstGeom>
        </p:spPr>
        <p:txBody>
          <a:bodyPr/>
          <a:lstStyle/>
          <a:p>
            <a:fld id="{43192610-B3C4-CC4B-99EF-7B0E02D4FF53}" type="datetimeFigureOut">
              <a:rPr lang="x-none" smtClean="0"/>
              <a:t>01/01/2023</a:t>
            </a:fld>
            <a:endParaRPr lang="x-none"/>
          </a:p>
        </p:txBody>
      </p:sp>
      <p:sp>
        <p:nvSpPr>
          <p:cNvPr id="3" name="Footer Placeholder 2"/>
          <p:cNvSpPr>
            <a:spLocks noGrp="1"/>
          </p:cNvSpPr>
          <p:nvPr>
            <p:ph type="ftr" sz="quarter" idx="11"/>
          </p:nvPr>
        </p:nvSpPr>
        <p:spPr>
          <a:xfrm>
            <a:off x="8347492" y="33366432"/>
            <a:ext cx="8504992" cy="1916653"/>
          </a:xfrm>
          <a:prstGeom prst="rect">
            <a:avLst/>
          </a:prstGeom>
        </p:spPr>
        <p:txBody>
          <a:bodyPr/>
          <a:lstStyle/>
          <a:p>
            <a:endParaRPr lang="x-none"/>
          </a:p>
        </p:txBody>
      </p:sp>
      <p:sp>
        <p:nvSpPr>
          <p:cNvPr id="4" name="Slide Number Placeholder 3"/>
          <p:cNvSpPr>
            <a:spLocks noGrp="1"/>
          </p:cNvSpPr>
          <p:nvPr>
            <p:ph type="sldNum" sz="quarter" idx="12"/>
          </p:nvPr>
        </p:nvSpPr>
        <p:spPr>
          <a:xfrm>
            <a:off x="17797483" y="33366432"/>
            <a:ext cx="5669994" cy="1916653"/>
          </a:xfrm>
          <a:prstGeom prst="rect">
            <a:avLst/>
          </a:prstGeom>
        </p:spPr>
        <p:txBody>
          <a:bodyPr/>
          <a:lstStyle/>
          <a:p>
            <a:fld id="{B1860EB2-4EEE-9747-88CB-9AC6B1C8583F}" type="slidenum">
              <a:rPr lang="x-none" smtClean="0"/>
              <a:t>‹#›</a:t>
            </a:fld>
            <a:endParaRPr lang="x-none"/>
          </a:p>
        </p:txBody>
      </p:sp>
    </p:spTree>
    <p:extLst>
      <p:ext uri="{BB962C8B-B14F-4D97-AF65-F5344CB8AC3E}">
        <p14:creationId xmlns:p14="http://schemas.microsoft.com/office/powerpoint/2010/main" val="14852015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a:prstGeom prst="rect">
            <a:avLst/>
          </a:prstGeom>
        </p:spPr>
        <p:txBody>
          <a:bodyPr anchor="b"/>
          <a:lstStyle>
            <a:lvl1pPr>
              <a:defRPr sz="8819"/>
            </a:lvl1pPr>
          </a:lstStyle>
          <a:p>
            <a:r>
              <a:rPr lang="en-US"/>
              <a:t>Click to edit Master title style</a:t>
            </a:r>
            <a:endParaRPr lang="en-US" dirty="0"/>
          </a:p>
        </p:txBody>
      </p:sp>
      <p:sp>
        <p:nvSpPr>
          <p:cNvPr id="3" name="Content Placeholder 2"/>
          <p:cNvSpPr>
            <a:spLocks noGrp="1"/>
          </p:cNvSpPr>
          <p:nvPr>
            <p:ph idx="1"/>
          </p:nvPr>
        </p:nvSpPr>
        <p:spPr>
          <a:xfrm>
            <a:off x="10713272" y="5183304"/>
            <a:ext cx="12757487" cy="25583147"/>
          </a:xfrm>
          <a:prstGeom prst="rect">
            <a:avLst/>
          </a:prstGeom>
        </p:spPr>
        <p:txBody>
          <a:bodyPr/>
          <a:lstStyle>
            <a:lvl1pPr>
              <a:defRPr sz="8819"/>
            </a:lvl1pPr>
            <a:lvl2pPr>
              <a:defRPr sz="7717"/>
            </a:lvl2pPr>
            <a:lvl3pPr>
              <a:defRPr sz="6614"/>
            </a:lvl3pPr>
            <a:lvl4pPr>
              <a:defRPr sz="5512"/>
            </a:lvl4pPr>
            <a:lvl5pPr>
              <a:defRPr sz="5512"/>
            </a:lvl5pPr>
            <a:lvl6pPr>
              <a:defRPr sz="5512"/>
            </a:lvl6pPr>
            <a:lvl7pPr>
              <a:defRPr sz="5512"/>
            </a:lvl7pPr>
            <a:lvl8pPr>
              <a:defRPr sz="5512"/>
            </a:lvl8pPr>
            <a:lvl9pPr>
              <a:defRPr sz="551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5780" y="10799922"/>
            <a:ext cx="8127648" cy="20008190"/>
          </a:xfrm>
          <a:prstGeom prst="rect">
            <a:avLst/>
          </a:prstGeo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Click to edit Master text styles</a:t>
            </a:r>
          </a:p>
        </p:txBody>
      </p:sp>
      <p:sp>
        <p:nvSpPr>
          <p:cNvPr id="5" name="Date Placeholder 4"/>
          <p:cNvSpPr>
            <a:spLocks noGrp="1"/>
          </p:cNvSpPr>
          <p:nvPr>
            <p:ph type="dt" sz="half" idx="10"/>
          </p:nvPr>
        </p:nvSpPr>
        <p:spPr>
          <a:xfrm>
            <a:off x="1732498" y="33366432"/>
            <a:ext cx="5669994" cy="1916653"/>
          </a:xfrm>
          <a:prstGeom prst="rect">
            <a:avLst/>
          </a:prstGeom>
        </p:spPr>
        <p:txBody>
          <a:bodyPr/>
          <a:lstStyle/>
          <a:p>
            <a:fld id="{43192610-B3C4-CC4B-99EF-7B0E02D4FF53}" type="datetimeFigureOut">
              <a:rPr lang="x-none" smtClean="0"/>
              <a:t>01/01/2023</a:t>
            </a:fld>
            <a:endParaRPr lang="x-none"/>
          </a:p>
        </p:txBody>
      </p:sp>
      <p:sp>
        <p:nvSpPr>
          <p:cNvPr id="6" name="Footer Placeholder 5"/>
          <p:cNvSpPr>
            <a:spLocks noGrp="1"/>
          </p:cNvSpPr>
          <p:nvPr>
            <p:ph type="ftr" sz="quarter" idx="11"/>
          </p:nvPr>
        </p:nvSpPr>
        <p:spPr>
          <a:xfrm>
            <a:off x="8347492" y="33366432"/>
            <a:ext cx="8504992" cy="1916653"/>
          </a:xfrm>
          <a:prstGeom prst="rect">
            <a:avLst/>
          </a:prstGeom>
        </p:spPr>
        <p:txBody>
          <a:bodyPr/>
          <a:lstStyle/>
          <a:p>
            <a:endParaRPr lang="x-none"/>
          </a:p>
        </p:txBody>
      </p:sp>
      <p:sp>
        <p:nvSpPr>
          <p:cNvPr id="7" name="Slide Number Placeholder 6"/>
          <p:cNvSpPr>
            <a:spLocks noGrp="1"/>
          </p:cNvSpPr>
          <p:nvPr>
            <p:ph type="sldNum" sz="quarter" idx="12"/>
          </p:nvPr>
        </p:nvSpPr>
        <p:spPr>
          <a:xfrm>
            <a:off x="17797483" y="33366432"/>
            <a:ext cx="5669994" cy="1916653"/>
          </a:xfrm>
          <a:prstGeom prst="rect">
            <a:avLst/>
          </a:prstGeom>
        </p:spPr>
        <p:txBody>
          <a:bodyPr/>
          <a:lstStyle/>
          <a:p>
            <a:fld id="{B1860EB2-4EEE-9747-88CB-9AC6B1C8583F}" type="slidenum">
              <a:rPr lang="x-none" smtClean="0"/>
              <a:t>‹#›</a:t>
            </a:fld>
            <a:endParaRPr lang="x-none"/>
          </a:p>
        </p:txBody>
      </p:sp>
    </p:spTree>
    <p:extLst>
      <p:ext uri="{BB962C8B-B14F-4D97-AF65-F5344CB8AC3E}">
        <p14:creationId xmlns:p14="http://schemas.microsoft.com/office/powerpoint/2010/main" val="288748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780" y="2399982"/>
            <a:ext cx="8127648" cy="8399939"/>
          </a:xfrm>
          <a:prstGeom prst="rect">
            <a:avLst/>
          </a:prstGeom>
        </p:spPr>
        <p:txBody>
          <a:bodyPr anchor="b"/>
          <a:lstStyle>
            <a:lvl1pPr>
              <a:defRPr sz="8819"/>
            </a:lvl1pPr>
          </a:lstStyle>
          <a:p>
            <a:r>
              <a:rPr lang="en-US"/>
              <a:t>Click to edit Master title style</a:t>
            </a:r>
            <a:endParaRPr lang="en-US" dirty="0"/>
          </a:p>
        </p:txBody>
      </p:sp>
      <p:sp>
        <p:nvSpPr>
          <p:cNvPr id="3" name="Picture Placeholder 2"/>
          <p:cNvSpPr>
            <a:spLocks noGrp="1" noChangeAspect="1"/>
          </p:cNvSpPr>
          <p:nvPr>
            <p:ph type="pic" idx="1"/>
          </p:nvPr>
        </p:nvSpPr>
        <p:spPr>
          <a:xfrm>
            <a:off x="10713272" y="5183304"/>
            <a:ext cx="12757487" cy="25583147"/>
          </a:xfrm>
          <a:prstGeom prst="rect">
            <a:avLst/>
          </a:prstGeom>
        </p:spPr>
        <p:txBody>
          <a:bodyPr anchor="t"/>
          <a:lstStyle>
            <a:lvl1pPr marL="0" indent="0">
              <a:buNone/>
              <a:defRPr sz="8819"/>
            </a:lvl1pPr>
            <a:lvl2pPr marL="1259997" indent="0">
              <a:buNone/>
              <a:defRPr sz="7717"/>
            </a:lvl2pPr>
            <a:lvl3pPr marL="2519995" indent="0">
              <a:buNone/>
              <a:defRPr sz="6614"/>
            </a:lvl3pPr>
            <a:lvl4pPr marL="3779992" indent="0">
              <a:buNone/>
              <a:defRPr sz="5512"/>
            </a:lvl4pPr>
            <a:lvl5pPr marL="5039990" indent="0">
              <a:buNone/>
              <a:defRPr sz="5512"/>
            </a:lvl5pPr>
            <a:lvl6pPr marL="6299987" indent="0">
              <a:buNone/>
              <a:defRPr sz="5512"/>
            </a:lvl6pPr>
            <a:lvl7pPr marL="7559985" indent="0">
              <a:buNone/>
              <a:defRPr sz="5512"/>
            </a:lvl7pPr>
            <a:lvl8pPr marL="8819982" indent="0">
              <a:buNone/>
              <a:defRPr sz="5512"/>
            </a:lvl8pPr>
            <a:lvl9pPr marL="10079980" indent="0">
              <a:buNone/>
              <a:defRPr sz="5512"/>
            </a:lvl9pPr>
          </a:lstStyle>
          <a:p>
            <a:r>
              <a:rPr lang="en-US" dirty="0"/>
              <a:t>Click icon to add picture</a:t>
            </a:r>
          </a:p>
        </p:txBody>
      </p:sp>
      <p:sp>
        <p:nvSpPr>
          <p:cNvPr id="4" name="Text Placeholder 3"/>
          <p:cNvSpPr>
            <a:spLocks noGrp="1"/>
          </p:cNvSpPr>
          <p:nvPr>
            <p:ph type="body" sz="half" idx="2"/>
          </p:nvPr>
        </p:nvSpPr>
        <p:spPr>
          <a:xfrm>
            <a:off x="1735780" y="10799922"/>
            <a:ext cx="8127648" cy="20008190"/>
          </a:xfrm>
          <a:prstGeom prst="rect">
            <a:avLst/>
          </a:prstGeom>
        </p:spPr>
        <p:txBody>
          <a:bodyPr/>
          <a:lstStyle>
            <a:lvl1pPr marL="0" indent="0">
              <a:buNone/>
              <a:defRPr sz="4409"/>
            </a:lvl1pPr>
            <a:lvl2pPr marL="1259997" indent="0">
              <a:buNone/>
              <a:defRPr sz="3858"/>
            </a:lvl2pPr>
            <a:lvl3pPr marL="2519995" indent="0">
              <a:buNone/>
              <a:defRPr sz="3307"/>
            </a:lvl3pPr>
            <a:lvl4pPr marL="3779992" indent="0">
              <a:buNone/>
              <a:defRPr sz="2756"/>
            </a:lvl4pPr>
            <a:lvl5pPr marL="5039990" indent="0">
              <a:buNone/>
              <a:defRPr sz="2756"/>
            </a:lvl5pPr>
            <a:lvl6pPr marL="6299987" indent="0">
              <a:buNone/>
              <a:defRPr sz="2756"/>
            </a:lvl6pPr>
            <a:lvl7pPr marL="7559985" indent="0">
              <a:buNone/>
              <a:defRPr sz="2756"/>
            </a:lvl7pPr>
            <a:lvl8pPr marL="8819982" indent="0">
              <a:buNone/>
              <a:defRPr sz="2756"/>
            </a:lvl8pPr>
            <a:lvl9pPr marL="10079980" indent="0">
              <a:buNone/>
              <a:defRPr sz="2756"/>
            </a:lvl9pPr>
          </a:lstStyle>
          <a:p>
            <a:pPr lvl="0"/>
            <a:r>
              <a:rPr lang="en-US"/>
              <a:t>Click to edit Master text styles</a:t>
            </a:r>
          </a:p>
        </p:txBody>
      </p:sp>
      <p:sp>
        <p:nvSpPr>
          <p:cNvPr id="5" name="Date Placeholder 4"/>
          <p:cNvSpPr>
            <a:spLocks noGrp="1"/>
          </p:cNvSpPr>
          <p:nvPr>
            <p:ph type="dt" sz="half" idx="10"/>
          </p:nvPr>
        </p:nvSpPr>
        <p:spPr>
          <a:xfrm>
            <a:off x="1732498" y="33366432"/>
            <a:ext cx="5669994" cy="1916653"/>
          </a:xfrm>
          <a:prstGeom prst="rect">
            <a:avLst/>
          </a:prstGeom>
        </p:spPr>
        <p:txBody>
          <a:bodyPr/>
          <a:lstStyle/>
          <a:p>
            <a:fld id="{43192610-B3C4-CC4B-99EF-7B0E02D4FF53}" type="datetimeFigureOut">
              <a:rPr lang="x-none" smtClean="0"/>
              <a:t>01/01/2023</a:t>
            </a:fld>
            <a:endParaRPr lang="x-none"/>
          </a:p>
        </p:txBody>
      </p:sp>
      <p:sp>
        <p:nvSpPr>
          <p:cNvPr id="6" name="Footer Placeholder 5"/>
          <p:cNvSpPr>
            <a:spLocks noGrp="1"/>
          </p:cNvSpPr>
          <p:nvPr>
            <p:ph type="ftr" sz="quarter" idx="11"/>
          </p:nvPr>
        </p:nvSpPr>
        <p:spPr>
          <a:xfrm>
            <a:off x="8347492" y="33366432"/>
            <a:ext cx="8504992" cy="1916653"/>
          </a:xfrm>
          <a:prstGeom prst="rect">
            <a:avLst/>
          </a:prstGeom>
        </p:spPr>
        <p:txBody>
          <a:bodyPr/>
          <a:lstStyle/>
          <a:p>
            <a:endParaRPr lang="x-none"/>
          </a:p>
        </p:txBody>
      </p:sp>
      <p:sp>
        <p:nvSpPr>
          <p:cNvPr id="7" name="Slide Number Placeholder 6"/>
          <p:cNvSpPr>
            <a:spLocks noGrp="1"/>
          </p:cNvSpPr>
          <p:nvPr>
            <p:ph type="sldNum" sz="quarter" idx="12"/>
          </p:nvPr>
        </p:nvSpPr>
        <p:spPr>
          <a:xfrm>
            <a:off x="17797483" y="33366432"/>
            <a:ext cx="5669994" cy="1916653"/>
          </a:xfrm>
          <a:prstGeom prst="rect">
            <a:avLst/>
          </a:prstGeom>
        </p:spPr>
        <p:txBody>
          <a:bodyPr/>
          <a:lstStyle/>
          <a:p>
            <a:fld id="{B1860EB2-4EEE-9747-88CB-9AC6B1C8583F}" type="slidenum">
              <a:rPr lang="x-none" smtClean="0"/>
              <a:t>‹#›</a:t>
            </a:fld>
            <a:endParaRPr lang="x-none"/>
          </a:p>
        </p:txBody>
      </p:sp>
    </p:spTree>
    <p:extLst>
      <p:ext uri="{BB962C8B-B14F-4D97-AF65-F5344CB8AC3E}">
        <p14:creationId xmlns:p14="http://schemas.microsoft.com/office/powerpoint/2010/main" val="101487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15844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2519995" rtl="0" eaLnBrk="1" latinLnBrk="0" hangingPunct="1">
        <a:lnSpc>
          <a:spcPct val="90000"/>
        </a:lnSpc>
        <a:spcBef>
          <a:spcPct val="0"/>
        </a:spcBef>
        <a:buNone/>
        <a:defRPr sz="12126" kern="1200">
          <a:solidFill>
            <a:schemeClr val="tx1"/>
          </a:solidFill>
          <a:latin typeface="+mj-lt"/>
          <a:ea typeface="+mj-ea"/>
          <a:cs typeface="+mj-cs"/>
        </a:defRPr>
      </a:lvl1pPr>
    </p:titleStyle>
    <p:bodyStyle>
      <a:lvl1pPr marL="629999" indent="-629999" algn="l" defTabSz="2519995" rtl="0" eaLnBrk="1" latinLnBrk="0" hangingPunct="1">
        <a:lnSpc>
          <a:spcPct val="90000"/>
        </a:lnSpc>
        <a:spcBef>
          <a:spcPts val="2756"/>
        </a:spcBef>
        <a:buFont typeface="Arial" panose="020B0604020202020204" pitchFamily="34" charset="0"/>
        <a:buChar char="•"/>
        <a:defRPr sz="7717" kern="1200">
          <a:solidFill>
            <a:schemeClr val="tx1"/>
          </a:solidFill>
          <a:latin typeface="+mn-lt"/>
          <a:ea typeface="+mn-ea"/>
          <a:cs typeface="+mn-cs"/>
        </a:defRPr>
      </a:lvl1pPr>
      <a:lvl2pPr marL="1889996" indent="-629999" algn="l" defTabSz="2519995" rtl="0" eaLnBrk="1" latinLnBrk="0" hangingPunct="1">
        <a:lnSpc>
          <a:spcPct val="90000"/>
        </a:lnSpc>
        <a:spcBef>
          <a:spcPts val="1378"/>
        </a:spcBef>
        <a:buFont typeface="Arial" panose="020B0604020202020204" pitchFamily="34" charset="0"/>
        <a:buChar char="•"/>
        <a:defRPr sz="6614" kern="1200">
          <a:solidFill>
            <a:schemeClr val="tx1"/>
          </a:solidFill>
          <a:latin typeface="+mn-lt"/>
          <a:ea typeface="+mn-ea"/>
          <a:cs typeface="+mn-cs"/>
        </a:defRPr>
      </a:lvl2pPr>
      <a:lvl3pPr marL="3149994" indent="-629999" algn="l" defTabSz="2519995" rtl="0" eaLnBrk="1" latinLnBrk="0" hangingPunct="1">
        <a:lnSpc>
          <a:spcPct val="90000"/>
        </a:lnSpc>
        <a:spcBef>
          <a:spcPts val="1378"/>
        </a:spcBef>
        <a:buFont typeface="Arial" panose="020B0604020202020204" pitchFamily="34" charset="0"/>
        <a:buChar char="•"/>
        <a:defRPr sz="5512" kern="1200">
          <a:solidFill>
            <a:schemeClr val="tx1"/>
          </a:solidFill>
          <a:latin typeface="+mn-lt"/>
          <a:ea typeface="+mn-ea"/>
          <a:cs typeface="+mn-cs"/>
        </a:defRPr>
      </a:lvl3pPr>
      <a:lvl4pPr marL="440999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4pPr>
      <a:lvl5pPr marL="566998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5pPr>
      <a:lvl6pPr marL="6929986"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6pPr>
      <a:lvl7pPr marL="8189984"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7pPr>
      <a:lvl8pPr marL="9449981"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8pPr>
      <a:lvl9pPr marL="10709979" indent="-629999" algn="l" defTabSz="2519995" rtl="0" eaLnBrk="1" latinLnBrk="0" hangingPunct="1">
        <a:lnSpc>
          <a:spcPct val="90000"/>
        </a:lnSpc>
        <a:spcBef>
          <a:spcPts val="1378"/>
        </a:spcBef>
        <a:buFont typeface="Arial" panose="020B0604020202020204" pitchFamily="34" charset="0"/>
        <a:buChar char="•"/>
        <a:defRPr sz="4961" kern="1200">
          <a:solidFill>
            <a:schemeClr val="tx1"/>
          </a:solidFill>
          <a:latin typeface="+mn-lt"/>
          <a:ea typeface="+mn-ea"/>
          <a:cs typeface="+mn-cs"/>
        </a:defRPr>
      </a:lvl9pPr>
    </p:bodyStyle>
    <p:otherStyle>
      <a:defPPr>
        <a:defRPr lang="en-US"/>
      </a:defPPr>
      <a:lvl1pPr marL="0" algn="l" defTabSz="2519995" rtl="0" eaLnBrk="1" latinLnBrk="0" hangingPunct="1">
        <a:defRPr sz="4961" kern="1200">
          <a:solidFill>
            <a:schemeClr val="tx1"/>
          </a:solidFill>
          <a:latin typeface="+mn-lt"/>
          <a:ea typeface="+mn-ea"/>
          <a:cs typeface="+mn-cs"/>
        </a:defRPr>
      </a:lvl1pPr>
      <a:lvl2pPr marL="1259997" algn="l" defTabSz="2519995" rtl="0" eaLnBrk="1" latinLnBrk="0" hangingPunct="1">
        <a:defRPr sz="4961" kern="1200">
          <a:solidFill>
            <a:schemeClr val="tx1"/>
          </a:solidFill>
          <a:latin typeface="+mn-lt"/>
          <a:ea typeface="+mn-ea"/>
          <a:cs typeface="+mn-cs"/>
        </a:defRPr>
      </a:lvl2pPr>
      <a:lvl3pPr marL="2519995" algn="l" defTabSz="2519995" rtl="0" eaLnBrk="1" latinLnBrk="0" hangingPunct="1">
        <a:defRPr sz="4961" kern="1200">
          <a:solidFill>
            <a:schemeClr val="tx1"/>
          </a:solidFill>
          <a:latin typeface="+mn-lt"/>
          <a:ea typeface="+mn-ea"/>
          <a:cs typeface="+mn-cs"/>
        </a:defRPr>
      </a:lvl3pPr>
      <a:lvl4pPr marL="3779992" algn="l" defTabSz="2519995" rtl="0" eaLnBrk="1" latinLnBrk="0" hangingPunct="1">
        <a:defRPr sz="4961" kern="1200">
          <a:solidFill>
            <a:schemeClr val="tx1"/>
          </a:solidFill>
          <a:latin typeface="+mn-lt"/>
          <a:ea typeface="+mn-ea"/>
          <a:cs typeface="+mn-cs"/>
        </a:defRPr>
      </a:lvl4pPr>
      <a:lvl5pPr marL="5039990" algn="l" defTabSz="2519995" rtl="0" eaLnBrk="1" latinLnBrk="0" hangingPunct="1">
        <a:defRPr sz="4961" kern="1200">
          <a:solidFill>
            <a:schemeClr val="tx1"/>
          </a:solidFill>
          <a:latin typeface="+mn-lt"/>
          <a:ea typeface="+mn-ea"/>
          <a:cs typeface="+mn-cs"/>
        </a:defRPr>
      </a:lvl5pPr>
      <a:lvl6pPr marL="6299987" algn="l" defTabSz="2519995" rtl="0" eaLnBrk="1" latinLnBrk="0" hangingPunct="1">
        <a:defRPr sz="4961" kern="1200">
          <a:solidFill>
            <a:schemeClr val="tx1"/>
          </a:solidFill>
          <a:latin typeface="+mn-lt"/>
          <a:ea typeface="+mn-ea"/>
          <a:cs typeface="+mn-cs"/>
        </a:defRPr>
      </a:lvl6pPr>
      <a:lvl7pPr marL="7559985" algn="l" defTabSz="2519995" rtl="0" eaLnBrk="1" latinLnBrk="0" hangingPunct="1">
        <a:defRPr sz="4961" kern="1200">
          <a:solidFill>
            <a:schemeClr val="tx1"/>
          </a:solidFill>
          <a:latin typeface="+mn-lt"/>
          <a:ea typeface="+mn-ea"/>
          <a:cs typeface="+mn-cs"/>
        </a:defRPr>
      </a:lvl7pPr>
      <a:lvl8pPr marL="8819982" algn="l" defTabSz="2519995" rtl="0" eaLnBrk="1" latinLnBrk="0" hangingPunct="1">
        <a:defRPr sz="4961" kern="1200">
          <a:solidFill>
            <a:schemeClr val="tx1"/>
          </a:solidFill>
          <a:latin typeface="+mn-lt"/>
          <a:ea typeface="+mn-ea"/>
          <a:cs typeface="+mn-cs"/>
        </a:defRPr>
      </a:lvl8pPr>
      <a:lvl9pPr marL="10079980" algn="l" defTabSz="2519995" rtl="0" eaLnBrk="1" latinLnBrk="0" hangingPunct="1">
        <a:defRPr sz="4961" kern="1200">
          <a:solidFill>
            <a:schemeClr val="tx1"/>
          </a:solidFill>
          <a:latin typeface="+mn-lt"/>
          <a:ea typeface="+mn-ea"/>
          <a:cs typeface="+mn-cs"/>
        </a:defRPr>
      </a:lvl9pPr>
    </p:otherStyle>
  </p:txStyles>
  <p:extLst>
    <p:ext uri="{27BBF7A9-308A-43DC-89C8-2F10F3537804}">
      <p15:sldGuideLst xmlns:p15="http://schemas.microsoft.com/office/powerpoint/2012/main">
        <p15:guide id="3" pos="793" userDrawn="1">
          <p15:clr>
            <a:srgbClr val="F26B43"/>
          </p15:clr>
        </p15:guide>
        <p15:guide id="4" orient="horz" pos="566" userDrawn="1">
          <p15:clr>
            <a:srgbClr val="F26B43"/>
          </p15:clr>
        </p15:guide>
        <p15:guide id="5" pos="2380" userDrawn="1">
          <p15:clr>
            <a:srgbClr val="F26B43"/>
          </p15:clr>
        </p15:guide>
        <p15:guide id="6" pos="2607" userDrawn="1">
          <p15:clr>
            <a:srgbClr val="F26B43"/>
          </p15:clr>
        </p15:guide>
        <p15:guide id="7" pos="4195" userDrawn="1">
          <p15:clr>
            <a:srgbClr val="F26B43"/>
          </p15:clr>
        </p15:guide>
        <p15:guide id="8" pos="4422" userDrawn="1">
          <p15:clr>
            <a:srgbClr val="F26B43"/>
          </p15:clr>
        </p15:guide>
        <p15:guide id="9" pos="6009" userDrawn="1">
          <p15:clr>
            <a:srgbClr val="F26B43"/>
          </p15:clr>
        </p15:guide>
        <p15:guide id="10" pos="6236" userDrawn="1">
          <p15:clr>
            <a:srgbClr val="F26B43"/>
          </p15:clr>
        </p15:guide>
        <p15:guide id="11" pos="7824" userDrawn="1">
          <p15:clr>
            <a:srgbClr val="F26B43"/>
          </p15:clr>
        </p15:guide>
        <p15:guide id="12" pos="8050" userDrawn="1">
          <p15:clr>
            <a:srgbClr val="F26B43"/>
          </p15:clr>
        </p15:guide>
        <p15:guide id="13" pos="9638" userDrawn="1">
          <p15:clr>
            <a:srgbClr val="F26B43"/>
          </p15:clr>
        </p15:guide>
        <p15:guide id="14" pos="9865" userDrawn="1">
          <p15:clr>
            <a:srgbClr val="F26B43"/>
          </p15:clr>
        </p15:guide>
        <p15:guide id="15" pos="11452" userDrawn="1">
          <p15:clr>
            <a:srgbClr val="F26B43"/>
          </p15:clr>
        </p15:guide>
        <p15:guide id="16" pos="11679" userDrawn="1">
          <p15:clr>
            <a:srgbClr val="F26B43"/>
          </p15:clr>
        </p15:guide>
        <p15:guide id="17" pos="13267" userDrawn="1">
          <p15:clr>
            <a:srgbClr val="F26B43"/>
          </p15:clr>
        </p15:guide>
        <p15:guide id="18" pos="13494" userDrawn="1">
          <p15:clr>
            <a:srgbClr val="F26B43"/>
          </p15:clr>
        </p15:guide>
        <p15:guide id="19" pos="15081" userDrawn="1">
          <p15:clr>
            <a:srgbClr val="F26B43"/>
          </p15:clr>
        </p15:guide>
        <p15:guide id="20" orient="horz" pos="2153" userDrawn="1">
          <p15:clr>
            <a:srgbClr val="F26B43"/>
          </p15:clr>
        </p15:guide>
        <p15:guide id="21" orient="horz" pos="2380" userDrawn="1">
          <p15:clr>
            <a:srgbClr val="F26B43"/>
          </p15:clr>
        </p15:guide>
        <p15:guide id="22" orient="horz" pos="3968" userDrawn="1">
          <p15:clr>
            <a:srgbClr val="F26B43"/>
          </p15:clr>
        </p15:guide>
        <p15:guide id="23" orient="horz" pos="4194" userDrawn="1">
          <p15:clr>
            <a:srgbClr val="F26B43"/>
          </p15:clr>
        </p15:guide>
        <p15:guide id="24" orient="horz" pos="5782" userDrawn="1">
          <p15:clr>
            <a:srgbClr val="F26B43"/>
          </p15:clr>
        </p15:guide>
        <p15:guide id="25" orient="horz" pos="6009" userDrawn="1">
          <p15:clr>
            <a:srgbClr val="F26B43"/>
          </p15:clr>
        </p15:guide>
        <p15:guide id="26" orient="horz" pos="7596" userDrawn="1">
          <p15:clr>
            <a:srgbClr val="F26B43"/>
          </p15:clr>
        </p15:guide>
        <p15:guide id="27" orient="horz" pos="7823" userDrawn="1">
          <p15:clr>
            <a:srgbClr val="F26B43"/>
          </p15:clr>
        </p15:guide>
        <p15:guide id="28" orient="horz" pos="9411" userDrawn="1">
          <p15:clr>
            <a:srgbClr val="F26B43"/>
          </p15:clr>
        </p15:guide>
        <p15:guide id="29" orient="horz" pos="9638" userDrawn="1">
          <p15:clr>
            <a:srgbClr val="F26B43"/>
          </p15:clr>
        </p15:guide>
        <p15:guide id="30" orient="horz" pos="11225" userDrawn="1">
          <p15:clr>
            <a:srgbClr val="F26B43"/>
          </p15:clr>
        </p15:guide>
        <p15:guide id="31" orient="horz" pos="11452" userDrawn="1">
          <p15:clr>
            <a:srgbClr val="F26B43"/>
          </p15:clr>
        </p15:guide>
        <p15:guide id="32" orient="horz" pos="13039" userDrawn="1">
          <p15:clr>
            <a:srgbClr val="F26B43"/>
          </p15:clr>
        </p15:guide>
        <p15:guide id="33" orient="horz" pos="13266" userDrawn="1">
          <p15:clr>
            <a:srgbClr val="F26B43"/>
          </p15:clr>
        </p15:guide>
        <p15:guide id="34" orient="horz" pos="14854" userDrawn="1">
          <p15:clr>
            <a:srgbClr val="F26B43"/>
          </p15:clr>
        </p15:guide>
        <p15:guide id="35" orient="horz" pos="15081" userDrawn="1">
          <p15:clr>
            <a:srgbClr val="F26B43"/>
          </p15:clr>
        </p15:guide>
        <p15:guide id="36" orient="horz" pos="16668" userDrawn="1">
          <p15:clr>
            <a:srgbClr val="F26B43"/>
          </p15:clr>
        </p15:guide>
        <p15:guide id="37" orient="horz" pos="16895" userDrawn="1">
          <p15:clr>
            <a:srgbClr val="F26B43"/>
          </p15:clr>
        </p15:guide>
        <p15:guide id="38" orient="horz" pos="18483" userDrawn="1">
          <p15:clr>
            <a:srgbClr val="F26B43"/>
          </p15:clr>
        </p15:guide>
        <p15:guide id="39" orient="horz" pos="20297" userDrawn="1">
          <p15:clr>
            <a:srgbClr val="F26B43"/>
          </p15:clr>
        </p15:guide>
        <p15:guide id="40" orient="horz" pos="20524" userDrawn="1">
          <p15:clr>
            <a:srgbClr val="F26B43"/>
          </p15:clr>
        </p15:guide>
        <p15:guide id="41" orient="horz" pos="22111" userDrawn="1">
          <p15:clr>
            <a:srgbClr val="F26B43"/>
          </p15:clr>
        </p15:guide>
        <p15:guide id="42" orient="horz" pos="18709"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0.jpg"/><Relationship Id="rId17" Type="http://schemas.openxmlformats.org/officeDocument/2006/relationships/image" Target="../media/image15.pn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emf"/><Relationship Id="rId9" Type="http://schemas.openxmlformats.org/officeDocument/2006/relationships/image" Target="../media/image7.pn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719847" y="603355"/>
            <a:ext cx="23761430" cy="2171505"/>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BF79C926-A855-A142-9136-A654B538C280}"/>
              </a:ext>
            </a:extLst>
          </p:cNvPr>
          <p:cNvSpPr/>
          <p:nvPr/>
        </p:nvSpPr>
        <p:spPr>
          <a:xfrm>
            <a:off x="1222375" y="3257179"/>
            <a:ext cx="22754615" cy="1262012"/>
          </a:xfrm>
          <a:prstGeom prst="rect">
            <a:avLst/>
          </a:prstGeom>
        </p:spPr>
        <p:txBody>
          <a:bodyPr wrap="square" lIns="0" tIns="0" rIns="0" bIns="0">
            <a:spAutoFit/>
          </a:bodyPr>
          <a:lstStyle/>
          <a:p>
            <a:pPr>
              <a:lnSpc>
                <a:spcPts val="11300"/>
              </a:lnSpc>
            </a:pPr>
            <a:r>
              <a:rPr lang="en-US" sz="6000" b="1" dirty="0">
                <a:latin typeface="Arial" panose="020B0604020202020204" pitchFamily="34" charset="0"/>
                <a:cs typeface="Arial" panose="020B0604020202020204" pitchFamily="34" charset="0"/>
              </a:rPr>
              <a:t>Hand Control Altitude for RC Drone based on Hand Gestures</a:t>
            </a:r>
            <a:endParaRPr lang="en-US" sz="6000" b="1" spc="-150" dirty="0">
              <a:solidFill>
                <a:srgbClr val="000000"/>
              </a:solidFill>
              <a:latin typeface="Arial" panose="020B0604020202020204" pitchFamily="34" charset="0"/>
              <a:cs typeface="Arial" panose="020B0604020202020204" pitchFamily="34" charset="0"/>
            </a:endParaRPr>
          </a:p>
        </p:txBody>
      </p:sp>
      <p:cxnSp>
        <p:nvCxnSpPr>
          <p:cNvPr id="12" name="Straight Connector 11">
            <a:extLst>
              <a:ext uri="{FF2B5EF4-FFF2-40B4-BE49-F238E27FC236}">
                <a16:creationId xmlns:a16="http://schemas.microsoft.com/office/drawing/2014/main" id="{0F5D424B-4725-E64F-B3AF-A97E31264D87}"/>
              </a:ext>
            </a:extLst>
          </p:cNvPr>
          <p:cNvCxnSpPr>
            <a:cxnSpLocks/>
          </p:cNvCxnSpPr>
          <p:nvPr/>
        </p:nvCxnSpPr>
        <p:spPr>
          <a:xfrm>
            <a:off x="0" y="0"/>
            <a:ext cx="719847"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377510F7-D9B0-8143-96FF-2760C4303A66}"/>
              </a:ext>
            </a:extLst>
          </p:cNvPr>
          <p:cNvCxnSpPr>
            <a:cxnSpLocks/>
          </p:cNvCxnSpPr>
          <p:nvPr/>
        </p:nvCxnSpPr>
        <p:spPr>
          <a:xfrm>
            <a:off x="0" y="9277"/>
            <a:ext cx="0" cy="723540"/>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33DABD3-FA3B-6D40-840A-85922A2E7A80}"/>
              </a:ext>
            </a:extLst>
          </p:cNvPr>
          <p:cNvCxnSpPr>
            <a:cxnSpLocks/>
          </p:cNvCxnSpPr>
          <p:nvPr/>
        </p:nvCxnSpPr>
        <p:spPr>
          <a:xfrm flipV="1">
            <a:off x="24481277" y="2830"/>
            <a:ext cx="718698" cy="3655"/>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AF7C70A-E50D-7548-84ED-C27A5153E8D2}"/>
              </a:ext>
            </a:extLst>
          </p:cNvPr>
          <p:cNvCxnSpPr>
            <a:cxnSpLocks/>
          </p:cNvCxnSpPr>
          <p:nvPr/>
        </p:nvCxnSpPr>
        <p:spPr>
          <a:xfrm>
            <a:off x="25199975" y="0"/>
            <a:ext cx="0" cy="719847"/>
          </a:xfrm>
          <a:prstGeom prst="line">
            <a:avLst/>
          </a:prstGeom>
        </p:spPr>
        <p:style>
          <a:lnRef idx="1">
            <a:schemeClr val="dk1"/>
          </a:lnRef>
          <a:fillRef idx="0">
            <a:schemeClr val="dk1"/>
          </a:fillRef>
          <a:effectRef idx="0">
            <a:schemeClr val="dk1"/>
          </a:effectRef>
          <a:fontRef idx="minor">
            <a:schemeClr val="tx1"/>
          </a:fontRef>
        </p:style>
      </p:cxnSp>
      <p:cxnSp>
        <p:nvCxnSpPr>
          <p:cNvPr id="49" name="Straight Connector 48">
            <a:extLst>
              <a:ext uri="{FF2B5EF4-FFF2-40B4-BE49-F238E27FC236}">
                <a16:creationId xmlns:a16="http://schemas.microsoft.com/office/drawing/2014/main" id="{47450718-FEB5-684B-BFBF-D38FE62B87E3}"/>
              </a:ext>
            </a:extLst>
          </p:cNvPr>
          <p:cNvCxnSpPr>
            <a:cxnSpLocks/>
          </p:cNvCxnSpPr>
          <p:nvPr/>
        </p:nvCxnSpPr>
        <p:spPr>
          <a:xfrm>
            <a:off x="0" y="35999738"/>
            <a:ext cx="719847" cy="0"/>
          </a:xfrm>
          <a:prstGeom prst="line">
            <a:avLst/>
          </a:prstGeom>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F31E7DEA-D97A-544A-9D8C-51EE130738CA}"/>
              </a:ext>
            </a:extLst>
          </p:cNvPr>
          <p:cNvCxnSpPr>
            <a:cxnSpLocks/>
          </p:cNvCxnSpPr>
          <p:nvPr/>
        </p:nvCxnSpPr>
        <p:spPr>
          <a:xfrm>
            <a:off x="0" y="35278979"/>
            <a:ext cx="0" cy="720759"/>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432B29FF-A8CD-7941-836F-538E428CBC98}"/>
              </a:ext>
            </a:extLst>
          </p:cNvPr>
          <p:cNvCxnSpPr>
            <a:cxnSpLocks/>
          </p:cNvCxnSpPr>
          <p:nvPr/>
        </p:nvCxnSpPr>
        <p:spPr>
          <a:xfrm>
            <a:off x="24481277" y="35999738"/>
            <a:ext cx="718698" cy="0"/>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1267F88E-569F-3143-A4B0-E8CB4DD30089}"/>
              </a:ext>
            </a:extLst>
          </p:cNvPr>
          <p:cNvCxnSpPr>
            <a:cxnSpLocks/>
          </p:cNvCxnSpPr>
          <p:nvPr/>
        </p:nvCxnSpPr>
        <p:spPr>
          <a:xfrm>
            <a:off x="25199975" y="35278979"/>
            <a:ext cx="0" cy="720759"/>
          </a:xfrm>
          <a:prstGeom prst="line">
            <a:avLst/>
          </a:prstGeom>
        </p:spPr>
        <p:style>
          <a:lnRef idx="1">
            <a:schemeClr val="dk1"/>
          </a:lnRef>
          <a:fillRef idx="0">
            <a:schemeClr val="dk1"/>
          </a:fillRef>
          <a:effectRef idx="0">
            <a:schemeClr val="dk1"/>
          </a:effectRef>
          <a:fontRef idx="minor">
            <a:schemeClr val="tx1"/>
          </a:fontRef>
        </p:style>
      </p:cxnSp>
      <p:sp>
        <p:nvSpPr>
          <p:cNvPr id="21" name="Rectangle 20">
            <a:extLst>
              <a:ext uri="{FF2B5EF4-FFF2-40B4-BE49-F238E27FC236}">
                <a16:creationId xmlns:a16="http://schemas.microsoft.com/office/drawing/2014/main" id="{75DB0781-0EAF-D84D-A03E-3D9AEA7DD6EC}"/>
              </a:ext>
            </a:extLst>
          </p:cNvPr>
          <p:cNvSpPr/>
          <p:nvPr/>
        </p:nvSpPr>
        <p:spPr>
          <a:xfrm>
            <a:off x="12676536" y="919570"/>
            <a:ext cx="4905417" cy="1354217"/>
          </a:xfrm>
          <a:prstGeom prst="rect">
            <a:avLst/>
          </a:prstGeom>
        </p:spPr>
        <p:txBody>
          <a:bodyPr wrap="square" lIns="0" tIns="0" rIns="0" bIns="0">
            <a:spAutoFit/>
          </a:bodyPr>
          <a:lstStyle/>
          <a:p>
            <a:r>
              <a:rPr lang="en-US" sz="4400" spc="600" dirty="0" smtClean="0">
                <a:solidFill>
                  <a:schemeClr val="bg1"/>
                </a:solidFill>
                <a:latin typeface="Arial" panose="020B0604020202020204" pitchFamily="34" charset="0"/>
                <a:cs typeface="Arial" panose="020B0604020202020204" pitchFamily="34" charset="0"/>
              </a:rPr>
              <a:t>Mechatronics Engineering</a:t>
            </a:r>
            <a:endParaRPr lang="en-US" sz="4400" spc="6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16045167" y="1439534"/>
            <a:ext cx="8015352" cy="1169551"/>
          </a:xfrm>
          <a:prstGeom prst="rect">
            <a:avLst/>
          </a:prstGeom>
        </p:spPr>
        <p:txBody>
          <a:bodyPr wrap="square">
            <a:spAutoFit/>
          </a:bodyPr>
          <a:lstStyle/>
          <a:p>
            <a:pPr algn="r"/>
            <a:r>
              <a:rPr lang="en-US" sz="7000" b="1" spc="-150" dirty="0" smtClean="0">
                <a:solidFill>
                  <a:schemeClr val="bg1"/>
                </a:solidFill>
                <a:latin typeface="Arial" panose="020B0604020202020204" pitchFamily="34" charset="0"/>
                <a:cs typeface="Arial" panose="020B0604020202020204" pitchFamily="34" charset="0"/>
              </a:rPr>
              <a:t>Material Sciences</a:t>
            </a:r>
            <a:endParaRPr lang="en-US" sz="7000" b="1" spc="-150"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18699" y="33680259"/>
            <a:ext cx="23762577" cy="231947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harpenSoften amount="100000"/>
                    </a14:imgEffect>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92009" y="33595729"/>
            <a:ext cx="8376015" cy="2433120"/>
          </a:xfrm>
          <a:prstGeom prst="rect">
            <a:avLst/>
          </a:prstGeom>
        </p:spPr>
      </p:pic>
      <p:sp>
        <p:nvSpPr>
          <p:cNvPr id="36" name="Rectangle 35"/>
          <p:cNvSpPr/>
          <p:nvPr/>
        </p:nvSpPr>
        <p:spPr>
          <a:xfrm>
            <a:off x="2569373" y="35101213"/>
            <a:ext cx="6969915" cy="630942"/>
          </a:xfrm>
          <a:prstGeom prst="rect">
            <a:avLst/>
          </a:prstGeom>
        </p:spPr>
        <p:txBody>
          <a:bodyPr wrap="square">
            <a:spAutoFit/>
          </a:bodyPr>
          <a:lstStyle/>
          <a:p>
            <a:pPr algn="ctr"/>
            <a:r>
              <a:rPr lang="en-US" sz="3500" b="1" spc="-150" dirty="0" err="1" smtClean="0">
                <a:solidFill>
                  <a:schemeClr val="bg1"/>
                </a:solidFill>
                <a:latin typeface="Arial" panose="020B0604020202020204" pitchFamily="34" charset="0"/>
                <a:cs typeface="Arial" panose="020B0604020202020204" pitchFamily="34" charset="0"/>
              </a:rPr>
              <a:t>www.ARAtronics.com</a:t>
            </a:r>
            <a:endParaRPr lang="en-US" sz="3500" b="1" spc="-150" dirty="0">
              <a:solidFill>
                <a:schemeClr val="bg1"/>
              </a:solidFill>
              <a:latin typeface="Arial" panose="020B0604020202020204" pitchFamily="34" charset="0"/>
              <a:cs typeface="Arial" panose="020B0604020202020204" pitchFamily="34" charset="0"/>
            </a:endParaRPr>
          </a:p>
        </p:txBody>
      </p:sp>
      <p:pic>
        <p:nvPicPr>
          <p:cNvPr id="39" name="Picture 38">
            <a:extLst>
              <a:ext uri="{FF2B5EF4-FFF2-40B4-BE49-F238E27FC236}">
                <a16:creationId xmlns:a16="http://schemas.microsoft.com/office/drawing/2014/main" id="{5D98E222-7D27-114A-81CA-E61955446669}"/>
              </a:ext>
            </a:extLst>
          </p:cNvPr>
          <p:cNvPicPr>
            <a:picLocks noChangeAspect="1"/>
          </p:cNvPicPr>
          <p:nvPr/>
        </p:nvPicPr>
        <p:blipFill rotWithShape="1">
          <a:blip r:embed="rId4">
            <a:lum bright="100000" contrast="-100000"/>
          </a:blip>
          <a:srcRect b="27952"/>
          <a:stretch/>
        </p:blipFill>
        <p:spPr>
          <a:xfrm>
            <a:off x="21058188" y="33885386"/>
            <a:ext cx="2882900" cy="1720220"/>
          </a:xfrm>
          <a:prstGeom prst="rect">
            <a:avLst/>
          </a:prstGeom>
        </p:spPr>
      </p:pic>
      <p:sp>
        <p:nvSpPr>
          <p:cNvPr id="40" name="Rectangle 39">
            <a:extLst>
              <a:ext uri="{FF2B5EF4-FFF2-40B4-BE49-F238E27FC236}">
                <a16:creationId xmlns:a16="http://schemas.microsoft.com/office/drawing/2014/main" id="{1032C1C3-44F1-7ACA-0336-A910BE41DE7A}"/>
              </a:ext>
            </a:extLst>
          </p:cNvPr>
          <p:cNvSpPr/>
          <p:nvPr/>
        </p:nvSpPr>
        <p:spPr>
          <a:xfrm>
            <a:off x="9883129" y="34052653"/>
            <a:ext cx="9979457" cy="1846659"/>
          </a:xfrm>
          <a:prstGeom prst="rect">
            <a:avLst/>
          </a:prstGeom>
        </p:spPr>
        <p:txBody>
          <a:bodyPr wrap="square" lIns="0" tIns="0" rIns="0" bIns="0">
            <a:spAutoFit/>
          </a:bodyPr>
          <a:lstStyle/>
          <a:p>
            <a:r>
              <a:rPr lang="en-US" sz="3000" b="1" dirty="0" smtClean="0">
                <a:solidFill>
                  <a:schemeClr val="bg1"/>
                </a:solidFill>
                <a:latin typeface="Arial" panose="020B0604020202020204" pitchFamily="34" charset="0"/>
                <a:cs typeface="Arial" panose="020B0604020202020204" pitchFamily="34" charset="0"/>
              </a:rPr>
              <a:t>Supervised by: </a:t>
            </a:r>
          </a:p>
          <a:p>
            <a:r>
              <a:rPr lang="en-US" sz="3000" dirty="0" smtClean="0">
                <a:solidFill>
                  <a:schemeClr val="bg1"/>
                </a:solidFill>
                <a:latin typeface="Arial" panose="020B0604020202020204" pitchFamily="34" charset="0"/>
                <a:cs typeface="Arial" panose="020B0604020202020204" pitchFamily="34" charset="0"/>
              </a:rPr>
              <a:t>Assoc. Prof. Dr. Eng. Amir </a:t>
            </a:r>
            <a:r>
              <a:rPr lang="en-US" sz="3000" dirty="0" err="1" smtClean="0">
                <a:solidFill>
                  <a:schemeClr val="bg1"/>
                </a:solidFill>
                <a:latin typeface="Arial" panose="020B0604020202020204" pitchFamily="34" charset="0"/>
                <a:cs typeface="Arial" panose="020B0604020202020204" pitchFamily="34" charset="0"/>
              </a:rPr>
              <a:t>Roushdy</a:t>
            </a:r>
            <a:r>
              <a:rPr lang="en-US" sz="3000" dirty="0" smtClean="0">
                <a:solidFill>
                  <a:schemeClr val="bg1"/>
                </a:solidFill>
                <a:latin typeface="Arial" panose="020B0604020202020204" pitchFamily="34" charset="0"/>
                <a:cs typeface="Arial" panose="020B0604020202020204" pitchFamily="34" charset="0"/>
              </a:rPr>
              <a:t>,</a:t>
            </a:r>
          </a:p>
          <a:p>
            <a:r>
              <a:rPr lang="en-US" sz="3000" dirty="0" smtClean="0">
                <a:solidFill>
                  <a:schemeClr val="bg1"/>
                </a:solidFill>
                <a:latin typeface="Arial" panose="020B0604020202020204" pitchFamily="34" charset="0"/>
                <a:cs typeface="Arial" panose="020B0604020202020204" pitchFamily="34" charset="0"/>
              </a:rPr>
              <a:t>Eng. Nouran Adel, Eng. </a:t>
            </a:r>
            <a:r>
              <a:rPr lang="en-US" sz="3000" dirty="0" err="1" smtClean="0">
                <a:solidFill>
                  <a:schemeClr val="bg1"/>
                </a:solidFill>
                <a:latin typeface="Arial" panose="020B0604020202020204" pitchFamily="34" charset="0"/>
                <a:cs typeface="Arial" panose="020B0604020202020204" pitchFamily="34" charset="0"/>
              </a:rPr>
              <a:t>Loaie</a:t>
            </a:r>
            <a:r>
              <a:rPr lang="en-US" sz="3000" dirty="0" smtClean="0">
                <a:solidFill>
                  <a:schemeClr val="bg1"/>
                </a:solidFill>
                <a:latin typeface="Arial" panose="020B0604020202020204" pitchFamily="34" charset="0"/>
                <a:cs typeface="Arial" panose="020B0604020202020204" pitchFamily="34" charset="0"/>
              </a:rPr>
              <a:t> </a:t>
            </a:r>
            <a:r>
              <a:rPr lang="en-US" sz="3000" dirty="0" err="1" smtClean="0">
                <a:solidFill>
                  <a:schemeClr val="bg1"/>
                </a:solidFill>
                <a:latin typeface="Arial" panose="020B0604020202020204" pitchFamily="34" charset="0"/>
                <a:cs typeface="Arial" panose="020B0604020202020204" pitchFamily="34" charset="0"/>
              </a:rPr>
              <a:t>Amgad</a:t>
            </a:r>
            <a:r>
              <a:rPr lang="en-US" sz="3000" dirty="0" smtClean="0">
                <a:solidFill>
                  <a:schemeClr val="bg1"/>
                </a:solidFill>
                <a:latin typeface="Arial" panose="020B0604020202020204" pitchFamily="34" charset="0"/>
                <a:cs typeface="Arial" panose="020B0604020202020204" pitchFamily="34" charset="0"/>
              </a:rPr>
              <a:t>, Eng. Aya </a:t>
            </a:r>
            <a:r>
              <a:rPr lang="en-US" sz="3000" dirty="0" err="1" smtClean="0">
                <a:solidFill>
                  <a:schemeClr val="bg1"/>
                </a:solidFill>
                <a:latin typeface="Arial" panose="020B0604020202020204" pitchFamily="34" charset="0"/>
                <a:cs typeface="Arial" panose="020B0604020202020204" pitchFamily="34" charset="0"/>
              </a:rPr>
              <a:t>ElNahas</a:t>
            </a:r>
            <a:r>
              <a:rPr lang="en-US" sz="3000" dirty="0" smtClean="0">
                <a:solidFill>
                  <a:schemeClr val="bg1"/>
                </a:solidFill>
                <a:latin typeface="Arial" panose="020B0604020202020204" pitchFamily="34" charset="0"/>
                <a:cs typeface="Arial" panose="020B0604020202020204" pitchFamily="34" charset="0"/>
              </a:rPr>
              <a:t>, Eng. Esraa Mahmoud.</a:t>
            </a:r>
            <a:endParaRPr lang="en-US" sz="3000" dirty="0">
              <a:solidFill>
                <a:schemeClr val="bg1"/>
              </a:solidFill>
              <a:latin typeface="Arial" panose="020B0604020202020204" pitchFamily="34" charset="0"/>
              <a:cs typeface="Arial" panose="020B0604020202020204" pitchFamily="34" charset="0"/>
            </a:endParaRPr>
          </a:p>
        </p:txBody>
      </p:sp>
      <p:grpSp>
        <p:nvGrpSpPr>
          <p:cNvPr id="19" name="Group 18"/>
          <p:cNvGrpSpPr/>
          <p:nvPr/>
        </p:nvGrpSpPr>
        <p:grpSpPr>
          <a:xfrm>
            <a:off x="1108666" y="401912"/>
            <a:ext cx="7909970" cy="2400657"/>
            <a:chOff x="2558213" y="10028044"/>
            <a:chExt cx="7909970" cy="2400657"/>
          </a:xfrm>
        </p:grpSpPr>
        <p:sp>
          <p:nvSpPr>
            <p:cNvPr id="43" name="Rectangle 42"/>
            <p:cNvSpPr/>
            <p:nvPr/>
          </p:nvSpPr>
          <p:spPr>
            <a:xfrm>
              <a:off x="2558213" y="10028044"/>
              <a:ext cx="7909970" cy="2400657"/>
            </a:xfrm>
            <a:prstGeom prst="rect">
              <a:avLst/>
            </a:prstGeom>
          </p:spPr>
          <p:txBody>
            <a:bodyPr wrap="square">
              <a:spAutoFit/>
            </a:bodyPr>
            <a:lstStyle/>
            <a:p>
              <a:r>
                <a:rPr lang="en-US" sz="15000" b="1" spc="-150" dirty="0" smtClean="0">
                  <a:solidFill>
                    <a:schemeClr val="bg1"/>
                  </a:solidFill>
                  <a:latin typeface="Arial" panose="020B0604020202020204" pitchFamily="34" charset="0"/>
                  <a:cs typeface="Arial" panose="020B0604020202020204" pitchFamily="34" charset="0"/>
                </a:rPr>
                <a:t>S</a:t>
              </a:r>
              <a:r>
                <a:rPr lang="en-US" sz="8000" b="1" spc="-150" dirty="0" smtClean="0">
                  <a:solidFill>
                    <a:schemeClr val="bg1"/>
                  </a:solidFill>
                  <a:latin typeface="Arial" panose="020B0604020202020204" pitchFamily="34" charset="0"/>
                  <a:cs typeface="Arial" panose="020B0604020202020204" pitchFamily="34" charset="0"/>
                </a:rPr>
                <a:t>ensors</a:t>
              </a:r>
              <a:endParaRPr lang="en-US" sz="8000" b="1" spc="-150" dirty="0">
                <a:solidFill>
                  <a:schemeClr val="bg1"/>
                </a:solidFill>
                <a:latin typeface="Arial" panose="020B0604020202020204" pitchFamily="34" charset="0"/>
                <a:cs typeface="Arial" panose="020B0604020202020204" pitchFamily="34" charset="0"/>
              </a:endParaRPr>
            </a:p>
          </p:txBody>
        </p:sp>
        <p:sp>
          <p:nvSpPr>
            <p:cNvPr id="46" name="Rectangle 45"/>
            <p:cNvSpPr/>
            <p:nvPr/>
          </p:nvSpPr>
          <p:spPr>
            <a:xfrm>
              <a:off x="3733764" y="10530451"/>
              <a:ext cx="5707002" cy="1015663"/>
            </a:xfrm>
            <a:prstGeom prst="rect">
              <a:avLst/>
            </a:prstGeom>
          </p:spPr>
          <p:txBody>
            <a:bodyPr wrap="square">
              <a:spAutoFit/>
            </a:bodyPr>
            <a:lstStyle/>
            <a:p>
              <a:r>
                <a:rPr lang="en-US" sz="6000" b="1" spc="-150" dirty="0" smtClean="0">
                  <a:solidFill>
                    <a:schemeClr val="bg1"/>
                  </a:solidFill>
                  <a:latin typeface="Arial" panose="020B0604020202020204" pitchFamily="34" charset="0"/>
                  <a:cs typeface="Arial" panose="020B0604020202020204" pitchFamily="34" charset="0"/>
                </a:rPr>
                <a:t>Technology</a:t>
              </a:r>
              <a:endParaRPr lang="en-US" sz="6000" b="1" spc="-150" dirty="0">
                <a:solidFill>
                  <a:schemeClr val="bg1"/>
                </a:solidFill>
                <a:latin typeface="Arial" panose="020B0604020202020204" pitchFamily="34" charset="0"/>
                <a:cs typeface="Arial" panose="020B0604020202020204" pitchFamily="34" charset="0"/>
              </a:endParaRPr>
            </a:p>
          </p:txBody>
        </p:sp>
      </p:grpSp>
      <p:sp>
        <p:nvSpPr>
          <p:cNvPr id="48" name="Rectangle 47">
            <a:extLst>
              <a:ext uri="{FF2B5EF4-FFF2-40B4-BE49-F238E27FC236}">
                <a16:creationId xmlns:a16="http://schemas.microsoft.com/office/drawing/2014/main" id="{75DB0781-0EAF-D84D-A03E-3D9AEA7DD6EC}"/>
              </a:ext>
            </a:extLst>
          </p:cNvPr>
          <p:cNvSpPr/>
          <p:nvPr/>
        </p:nvSpPr>
        <p:spPr>
          <a:xfrm>
            <a:off x="9006152" y="1008718"/>
            <a:ext cx="3360414" cy="1354217"/>
          </a:xfrm>
          <a:prstGeom prst="rect">
            <a:avLst/>
          </a:prstGeom>
        </p:spPr>
        <p:txBody>
          <a:bodyPr wrap="square" lIns="0" tIns="0" rIns="0" bIns="0">
            <a:spAutoFit/>
          </a:bodyPr>
          <a:lstStyle/>
          <a:p>
            <a:r>
              <a:rPr lang="en-US" sz="4400" spc="600" dirty="0" smtClean="0">
                <a:solidFill>
                  <a:schemeClr val="bg1"/>
                </a:solidFill>
                <a:latin typeface="Arial" panose="020B0604020202020204" pitchFamily="34" charset="0"/>
                <a:cs typeface="Arial" panose="020B0604020202020204" pitchFamily="34" charset="0"/>
              </a:rPr>
              <a:t>9</a:t>
            </a:r>
            <a:r>
              <a:rPr lang="en-US" sz="4400" spc="600" baseline="30000" dirty="0" smtClean="0">
                <a:solidFill>
                  <a:schemeClr val="bg1"/>
                </a:solidFill>
                <a:latin typeface="Arial" panose="020B0604020202020204" pitchFamily="34" charset="0"/>
                <a:cs typeface="Arial" panose="020B0604020202020204" pitchFamily="34" charset="0"/>
              </a:rPr>
              <a:t>th</a:t>
            </a:r>
            <a:r>
              <a:rPr lang="en-US" sz="4400" spc="600" dirty="0" smtClean="0">
                <a:solidFill>
                  <a:schemeClr val="bg1"/>
                </a:solidFill>
                <a:latin typeface="Arial" panose="020B0604020202020204" pitchFamily="34" charset="0"/>
                <a:cs typeface="Arial" panose="020B0604020202020204" pitchFamily="34" charset="0"/>
              </a:rPr>
              <a:t> </a:t>
            </a:r>
          </a:p>
          <a:p>
            <a:r>
              <a:rPr lang="en-US" sz="4400" spc="600" dirty="0" smtClean="0">
                <a:solidFill>
                  <a:schemeClr val="bg1"/>
                </a:solidFill>
                <a:latin typeface="Arial" panose="020B0604020202020204" pitchFamily="34" charset="0"/>
                <a:cs typeface="Arial" panose="020B0604020202020204" pitchFamily="34" charset="0"/>
              </a:rPr>
              <a:t>Semester</a:t>
            </a:r>
            <a:endParaRPr lang="en-US" sz="4400" spc="600" dirty="0">
              <a:solidFill>
                <a:schemeClr val="bg1"/>
              </a:solidFill>
              <a:latin typeface="Arial" panose="020B0604020202020204" pitchFamily="34" charset="0"/>
              <a:cs typeface="Arial" panose="020B0604020202020204" pitchFamily="34" charset="0"/>
            </a:endParaRPr>
          </a:p>
        </p:txBody>
      </p:sp>
      <p:sp>
        <p:nvSpPr>
          <p:cNvPr id="53" name="Rectangle 52"/>
          <p:cNvSpPr/>
          <p:nvPr/>
        </p:nvSpPr>
        <p:spPr>
          <a:xfrm>
            <a:off x="16856398" y="659779"/>
            <a:ext cx="7224161" cy="1169551"/>
          </a:xfrm>
          <a:prstGeom prst="rect">
            <a:avLst/>
          </a:prstGeom>
        </p:spPr>
        <p:txBody>
          <a:bodyPr wrap="square">
            <a:spAutoFit/>
          </a:bodyPr>
          <a:lstStyle/>
          <a:p>
            <a:pPr algn="r"/>
            <a:r>
              <a:rPr lang="en-US" sz="7000" b="1" spc="-150" dirty="0">
                <a:solidFill>
                  <a:schemeClr val="bg1"/>
                </a:solidFill>
                <a:latin typeface="Arial" panose="020B0604020202020204" pitchFamily="34" charset="0"/>
                <a:cs typeface="Arial" panose="020B0604020202020204" pitchFamily="34" charset="0"/>
              </a:rPr>
              <a:t>Engineering </a:t>
            </a:r>
            <a:r>
              <a:rPr lang="en-US" sz="7000" b="1" spc="-150" dirty="0" smtClean="0">
                <a:solidFill>
                  <a:schemeClr val="bg1"/>
                </a:solidFill>
                <a:latin typeface="Arial" panose="020B0604020202020204" pitchFamily="34" charset="0"/>
                <a:cs typeface="Arial" panose="020B0604020202020204" pitchFamily="34" charset="0"/>
              </a:rPr>
              <a:t>and</a:t>
            </a:r>
            <a:endParaRPr lang="en-US" sz="7000" b="1" spc="-150" dirty="0">
              <a:solidFill>
                <a:schemeClr val="bg1"/>
              </a:solidFill>
              <a:latin typeface="Arial" panose="020B0604020202020204" pitchFamily="34" charset="0"/>
              <a:cs typeface="Arial" panose="020B0604020202020204" pitchFamily="34" charset="0"/>
            </a:endParaRPr>
          </a:p>
        </p:txBody>
      </p:sp>
      <p:cxnSp>
        <p:nvCxnSpPr>
          <p:cNvPr id="28" name="Straight Connector 27"/>
          <p:cNvCxnSpPr/>
          <p:nvPr/>
        </p:nvCxnSpPr>
        <p:spPr>
          <a:xfrm>
            <a:off x="6659563" y="898525"/>
            <a:ext cx="0" cy="1714134"/>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75DB0781-0EAF-D84D-A03E-3D9AEA7DD6EC}"/>
              </a:ext>
            </a:extLst>
          </p:cNvPr>
          <p:cNvSpPr/>
          <p:nvPr/>
        </p:nvSpPr>
        <p:spPr>
          <a:xfrm>
            <a:off x="6967941" y="1007058"/>
            <a:ext cx="1418271" cy="1354217"/>
          </a:xfrm>
          <a:prstGeom prst="rect">
            <a:avLst/>
          </a:prstGeom>
        </p:spPr>
        <p:txBody>
          <a:bodyPr wrap="square" lIns="0" tIns="0" rIns="0" bIns="0">
            <a:spAutoFit/>
          </a:bodyPr>
          <a:lstStyle/>
          <a:p>
            <a:r>
              <a:rPr lang="en-US" sz="4400" spc="-150" dirty="0" smtClean="0">
                <a:solidFill>
                  <a:schemeClr val="bg1"/>
                </a:solidFill>
                <a:latin typeface="Arial" panose="020B0604020202020204" pitchFamily="34" charset="0"/>
                <a:cs typeface="Arial" panose="020B0604020202020204" pitchFamily="34" charset="0"/>
              </a:rPr>
              <a:t>ELCT 903</a:t>
            </a:r>
            <a:endParaRPr lang="en-US" sz="4400" spc="-150" dirty="0">
              <a:solidFill>
                <a:schemeClr val="bg1"/>
              </a:solidFill>
              <a:latin typeface="Arial" panose="020B0604020202020204" pitchFamily="34" charset="0"/>
              <a:cs typeface="Arial" panose="020B0604020202020204" pitchFamily="34" charset="0"/>
            </a:endParaRPr>
          </a:p>
        </p:txBody>
      </p:sp>
      <p:cxnSp>
        <p:nvCxnSpPr>
          <p:cNvPr id="55" name="Straight Connector 54"/>
          <p:cNvCxnSpPr/>
          <p:nvPr/>
        </p:nvCxnSpPr>
        <p:spPr>
          <a:xfrm>
            <a:off x="8696181" y="898525"/>
            <a:ext cx="0" cy="1714134"/>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2366566" y="898525"/>
            <a:ext cx="0" cy="1714134"/>
          </a:xfrm>
          <a:prstGeom prst="line">
            <a:avLst/>
          </a:prstGeom>
          <a:ln w="88900">
            <a:solidFill>
              <a:schemeClr val="bg1"/>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1032C1C3-44F1-7ACA-0336-A910BE41DE7A}"/>
              </a:ext>
            </a:extLst>
          </p:cNvPr>
          <p:cNvSpPr/>
          <p:nvPr/>
        </p:nvSpPr>
        <p:spPr>
          <a:xfrm>
            <a:off x="1258888" y="4705912"/>
            <a:ext cx="22718102" cy="430887"/>
          </a:xfrm>
          <a:prstGeom prst="rect">
            <a:avLst/>
          </a:prstGeom>
        </p:spPr>
        <p:txBody>
          <a:bodyPr wrap="square" lIns="0" tIns="0" rIns="0" bIns="0">
            <a:spAutoFit/>
          </a:bodyPr>
          <a:lstStyle/>
          <a:p>
            <a:r>
              <a:rPr lang="en-US" sz="2800" b="1" dirty="0" smtClean="0">
                <a:latin typeface="Arial" panose="020B0604020202020204" pitchFamily="34" charset="0"/>
                <a:cs typeface="Arial" panose="020B0604020202020204" pitchFamily="34" charset="0"/>
              </a:rPr>
              <a:t>Made by: </a:t>
            </a:r>
            <a:r>
              <a:rPr lang="en-US" sz="2800" dirty="0" smtClean="0">
                <a:latin typeface="Arial" panose="020B0604020202020204" pitchFamily="34" charset="0"/>
                <a:cs typeface="Arial" panose="020B0604020202020204" pitchFamily="34" charset="0"/>
              </a:rPr>
              <a:t>Ahmed Fathy 46-7647, Ahmed </a:t>
            </a:r>
            <a:r>
              <a:rPr lang="en-US" sz="2800" dirty="0" err="1" smtClean="0">
                <a:latin typeface="Arial" panose="020B0604020202020204" pitchFamily="34" charset="0"/>
                <a:cs typeface="Arial" panose="020B0604020202020204" pitchFamily="34" charset="0"/>
              </a:rPr>
              <a:t>Shaban</a:t>
            </a:r>
            <a:r>
              <a:rPr lang="en-US" sz="2800" dirty="0" smtClean="0">
                <a:latin typeface="Arial" panose="020B0604020202020204" pitchFamily="34" charset="0"/>
                <a:cs typeface="Arial" panose="020B0604020202020204" pitchFamily="34" charset="0"/>
              </a:rPr>
              <a:t> 46-18402, David </a:t>
            </a:r>
            <a:r>
              <a:rPr lang="en-US" sz="2800" dirty="0" err="1" smtClean="0">
                <a:latin typeface="Arial" panose="020B0604020202020204" pitchFamily="34" charset="0"/>
                <a:cs typeface="Arial" panose="020B0604020202020204" pitchFamily="34" charset="0"/>
              </a:rPr>
              <a:t>Eskounddos</a:t>
            </a:r>
            <a:r>
              <a:rPr lang="en-US" sz="2800" dirty="0" smtClean="0">
                <a:latin typeface="Arial" panose="020B0604020202020204" pitchFamily="34" charset="0"/>
                <a:cs typeface="Arial" panose="020B0604020202020204" pitchFamily="34" charset="0"/>
              </a:rPr>
              <a:t> 46-7725, </a:t>
            </a:r>
            <a:r>
              <a:rPr lang="en-US" sz="2800" dirty="0" err="1" smtClean="0">
                <a:latin typeface="Arial" panose="020B0604020202020204" pitchFamily="34" charset="0"/>
                <a:cs typeface="Arial" panose="020B0604020202020204" pitchFamily="34" charset="0"/>
              </a:rPr>
              <a:t>Hadi</a:t>
            </a:r>
            <a:r>
              <a:rPr lang="en-US" sz="2800" dirty="0" smtClean="0">
                <a:latin typeface="Arial" panose="020B0604020202020204" pitchFamily="34" charset="0"/>
                <a:cs typeface="Arial" panose="020B0604020202020204" pitchFamily="34" charset="0"/>
              </a:rPr>
              <a:t> </a:t>
            </a:r>
            <a:r>
              <a:rPr lang="en-US" sz="2800" dirty="0" err="1" smtClean="0">
                <a:latin typeface="Arial" panose="020B0604020202020204" pitchFamily="34" charset="0"/>
                <a:cs typeface="Arial" panose="020B0604020202020204" pitchFamily="34" charset="0"/>
              </a:rPr>
              <a:t>Elnemr</a:t>
            </a:r>
            <a:r>
              <a:rPr lang="en-US" sz="2800" dirty="0" smtClean="0">
                <a:latin typeface="Arial" panose="020B0604020202020204" pitchFamily="34" charset="0"/>
                <a:cs typeface="Arial" panose="020B0604020202020204" pitchFamily="34" charset="0"/>
              </a:rPr>
              <a:t> 46-6804, Mohammed Ashraf 46-13903</a:t>
            </a:r>
            <a:endParaRPr lang="en-US" sz="2800" dirty="0">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793F114C-049E-944E-B8D3-00C9EBF5516C}"/>
              </a:ext>
            </a:extLst>
          </p:cNvPr>
          <p:cNvSpPr/>
          <p:nvPr/>
        </p:nvSpPr>
        <p:spPr>
          <a:xfrm>
            <a:off x="1278266" y="7218498"/>
            <a:ext cx="11259566" cy="2539157"/>
          </a:xfrm>
          <a:prstGeom prst="rect">
            <a:avLst/>
          </a:prstGeom>
        </p:spPr>
        <p:txBody>
          <a:bodyPr wrap="square" lIns="0" tIns="0" rIns="0" bIns="0">
            <a:spAutoFit/>
          </a:bodyPr>
          <a:lstStyle/>
          <a:p>
            <a:r>
              <a:rPr lang="en-US" sz="2750" dirty="0" smtClean="0">
                <a:latin typeface="Arial" panose="020B0604020202020204" pitchFamily="34" charset="0"/>
                <a:cs typeface="Arial" panose="020B0604020202020204" pitchFamily="34" charset="0"/>
              </a:rPr>
              <a:t>Aerial drones are increasing in popularity and are used in numerous applications such as aerial photography, mapping, agriculture, and more. Drones are mostly controlled by a remote controller, which sends control signals to the drone. However, this is not ideal, and a more direct line of communication is required. This leads us to our objective, which is to wirelessly control a drone's altitude using a set of defined hand gestures.</a:t>
            </a:r>
            <a:endParaRPr lang="en-US" sz="2750" dirty="0">
              <a:latin typeface="Arial" panose="020B0604020202020204" pitchFamily="34" charset="0"/>
              <a:cs typeface="Arial" panose="020B0604020202020204" pitchFamily="34" charset="0"/>
            </a:endParaRPr>
          </a:p>
        </p:txBody>
      </p:sp>
      <p:sp>
        <p:nvSpPr>
          <p:cNvPr id="47" name="Rectangle 46">
            <a:extLst>
              <a:ext uri="{FF2B5EF4-FFF2-40B4-BE49-F238E27FC236}">
                <a16:creationId xmlns:a16="http://schemas.microsoft.com/office/drawing/2014/main" id="{BF79C926-A855-A142-9136-A654B538C280}"/>
              </a:ext>
            </a:extLst>
          </p:cNvPr>
          <p:cNvSpPr/>
          <p:nvPr/>
        </p:nvSpPr>
        <p:spPr>
          <a:xfrm>
            <a:off x="1278265" y="5959503"/>
            <a:ext cx="5720696" cy="1449115"/>
          </a:xfrm>
          <a:prstGeom prst="rect">
            <a:avLst/>
          </a:prstGeom>
        </p:spPr>
        <p:txBody>
          <a:bodyPr wrap="square" lIns="0" tIns="0" rIns="0" bIns="0">
            <a:spAutoFit/>
          </a:bodyPr>
          <a:lstStyle/>
          <a:p>
            <a:pPr>
              <a:lnSpc>
                <a:spcPts val="11300"/>
              </a:lnSpc>
            </a:pPr>
            <a:r>
              <a:rPr lang="en-US" sz="7000" b="1" spc="-150" dirty="0" smtClean="0">
                <a:solidFill>
                  <a:srgbClr val="000000"/>
                </a:solidFill>
                <a:latin typeface="Arial" panose="020B0604020202020204" pitchFamily="34" charset="0"/>
                <a:cs typeface="Arial" panose="020B0604020202020204" pitchFamily="34" charset="0"/>
              </a:rPr>
              <a:t>OBJECTIVE</a:t>
            </a:r>
            <a:endParaRPr lang="en-US" sz="7000" b="1" spc="-150" dirty="0">
              <a:solidFill>
                <a:srgbClr val="000000"/>
              </a:solidFill>
              <a:latin typeface="Arial" panose="020B0604020202020204" pitchFamily="34" charset="0"/>
              <a:cs typeface="Arial" panose="020B0604020202020204" pitchFamily="34" charset="0"/>
            </a:endParaRPr>
          </a:p>
        </p:txBody>
      </p:sp>
      <p:cxnSp>
        <p:nvCxnSpPr>
          <p:cNvPr id="58" name="Straight Connector 57"/>
          <p:cNvCxnSpPr/>
          <p:nvPr/>
        </p:nvCxnSpPr>
        <p:spPr>
          <a:xfrm>
            <a:off x="719846" y="5574642"/>
            <a:ext cx="2376525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656544" y="13940751"/>
            <a:ext cx="23762576" cy="1024596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719846" y="24837687"/>
            <a:ext cx="23761429" cy="819595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BF79C926-A855-A142-9136-A654B538C280}"/>
              </a:ext>
            </a:extLst>
          </p:cNvPr>
          <p:cNvSpPr/>
          <p:nvPr/>
        </p:nvSpPr>
        <p:spPr>
          <a:xfrm>
            <a:off x="1279416" y="14077517"/>
            <a:ext cx="10935902" cy="1449115"/>
          </a:xfrm>
          <a:prstGeom prst="rect">
            <a:avLst/>
          </a:prstGeom>
        </p:spPr>
        <p:txBody>
          <a:bodyPr wrap="square" lIns="0" tIns="0" rIns="0" bIns="0">
            <a:spAutoFit/>
          </a:bodyPr>
          <a:lstStyle/>
          <a:p>
            <a:pPr>
              <a:lnSpc>
                <a:spcPts val="11300"/>
              </a:lnSpc>
            </a:pPr>
            <a:r>
              <a:rPr lang="en-US" sz="7000" b="1" spc="-150" dirty="0" smtClean="0">
                <a:solidFill>
                  <a:srgbClr val="000000"/>
                </a:solidFill>
                <a:latin typeface="Arial" panose="020B0604020202020204" pitchFamily="34" charset="0"/>
                <a:cs typeface="Arial" panose="020B0604020202020204" pitchFamily="34" charset="0"/>
              </a:rPr>
              <a:t>ANALYTICAL WORK</a:t>
            </a:r>
            <a:endParaRPr lang="en-US" sz="7000" b="1" spc="-150" dirty="0">
              <a:solidFill>
                <a:srgbClr val="000000"/>
              </a:solidFill>
              <a:latin typeface="Arial" panose="020B0604020202020204" pitchFamily="34" charset="0"/>
              <a:cs typeface="Arial" panose="020B0604020202020204" pitchFamily="34" charset="0"/>
            </a:endParaRPr>
          </a:p>
        </p:txBody>
      </p:sp>
      <p:sp>
        <p:nvSpPr>
          <p:cNvPr id="63" name="Rectangle 62">
            <a:extLst>
              <a:ext uri="{FF2B5EF4-FFF2-40B4-BE49-F238E27FC236}">
                <a16:creationId xmlns:a16="http://schemas.microsoft.com/office/drawing/2014/main" id="{BF79C926-A855-A142-9136-A654B538C280}"/>
              </a:ext>
            </a:extLst>
          </p:cNvPr>
          <p:cNvSpPr/>
          <p:nvPr/>
        </p:nvSpPr>
        <p:spPr>
          <a:xfrm>
            <a:off x="13399281" y="14156480"/>
            <a:ext cx="10935902" cy="1291187"/>
          </a:xfrm>
          <a:prstGeom prst="rect">
            <a:avLst/>
          </a:prstGeom>
        </p:spPr>
        <p:txBody>
          <a:bodyPr wrap="square" lIns="0" tIns="0" rIns="0" bIns="0">
            <a:spAutoFit/>
          </a:bodyPr>
          <a:lstStyle/>
          <a:p>
            <a:pPr>
              <a:lnSpc>
                <a:spcPts val="11300"/>
              </a:lnSpc>
            </a:pPr>
            <a:r>
              <a:rPr lang="en-US" sz="7000" b="1" spc="-150" dirty="0">
                <a:solidFill>
                  <a:srgbClr val="000000"/>
                </a:solidFill>
                <a:latin typeface="Arial" panose="020B0604020202020204" pitchFamily="34" charset="0"/>
                <a:cs typeface="Arial" panose="020B0604020202020204" pitchFamily="34" charset="0"/>
              </a:rPr>
              <a:t>EXPERIMENTAL WORK</a:t>
            </a:r>
          </a:p>
        </p:txBody>
      </p:sp>
      <p:sp>
        <p:nvSpPr>
          <p:cNvPr id="64" name="Rectangle 63">
            <a:extLst>
              <a:ext uri="{FF2B5EF4-FFF2-40B4-BE49-F238E27FC236}">
                <a16:creationId xmlns:a16="http://schemas.microsoft.com/office/drawing/2014/main" id="{BF79C926-A855-A142-9136-A654B538C280}"/>
              </a:ext>
            </a:extLst>
          </p:cNvPr>
          <p:cNvSpPr/>
          <p:nvPr/>
        </p:nvSpPr>
        <p:spPr>
          <a:xfrm>
            <a:off x="1279416" y="24883107"/>
            <a:ext cx="13568698" cy="1449115"/>
          </a:xfrm>
          <a:prstGeom prst="rect">
            <a:avLst/>
          </a:prstGeom>
        </p:spPr>
        <p:txBody>
          <a:bodyPr wrap="square" lIns="0" tIns="0" rIns="0" bIns="0">
            <a:spAutoFit/>
          </a:bodyPr>
          <a:lstStyle/>
          <a:p>
            <a:pPr>
              <a:lnSpc>
                <a:spcPts val="11300"/>
              </a:lnSpc>
            </a:pPr>
            <a:r>
              <a:rPr lang="en-US" sz="7000" b="1" spc="-150" dirty="0" smtClean="0">
                <a:solidFill>
                  <a:srgbClr val="000000"/>
                </a:solidFill>
                <a:latin typeface="Arial" panose="020B0604020202020204" pitchFamily="34" charset="0"/>
                <a:cs typeface="Arial" panose="020B0604020202020204" pitchFamily="34" charset="0"/>
              </a:rPr>
              <a:t>RESULTS and </a:t>
            </a:r>
            <a:r>
              <a:rPr lang="en-US" sz="7000" b="1" spc="-150" dirty="0">
                <a:solidFill>
                  <a:srgbClr val="000000"/>
                </a:solidFill>
                <a:latin typeface="Arial" panose="020B0604020202020204" pitchFamily="34" charset="0"/>
                <a:cs typeface="Arial" panose="020B0604020202020204" pitchFamily="34" charset="0"/>
              </a:rPr>
              <a:t>CONCLUSIONS</a:t>
            </a:r>
            <a:r>
              <a:rPr lang="en-US" sz="7000" b="1" spc="-150" dirty="0" smtClean="0">
                <a:solidFill>
                  <a:srgbClr val="000000"/>
                </a:solidFill>
                <a:latin typeface="Arial" panose="020B0604020202020204" pitchFamily="34" charset="0"/>
                <a:cs typeface="Arial" panose="020B0604020202020204" pitchFamily="34" charset="0"/>
              </a:rPr>
              <a:t> </a:t>
            </a:r>
            <a:endParaRPr lang="en-US" sz="7000" b="1" spc="-150" dirty="0">
              <a:solidFill>
                <a:srgbClr val="000000"/>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7" name="Rectangle 66">
                <a:extLst>
                  <a:ext uri="{FF2B5EF4-FFF2-40B4-BE49-F238E27FC236}">
                    <a16:creationId xmlns:a16="http://schemas.microsoft.com/office/drawing/2014/main" id="{793F114C-049E-944E-B8D3-00C9EBF5516C}"/>
                  </a:ext>
                </a:extLst>
              </p:cNvPr>
              <p:cNvSpPr/>
              <p:nvPr/>
            </p:nvSpPr>
            <p:spPr>
              <a:xfrm>
                <a:off x="765761" y="15623034"/>
                <a:ext cx="12143415" cy="8299260"/>
              </a:xfrm>
              <a:prstGeom prst="rect">
                <a:avLst/>
              </a:prstGeom>
            </p:spPr>
            <p:txBody>
              <a:bodyPr wrap="square" lIns="0" tIns="0" rIns="0" bIns="0">
                <a:spAutoFit/>
              </a:bodyPr>
              <a:lstStyle/>
              <a:p>
                <a:r>
                  <a:rPr lang="en-US" sz="2400" spc="-150" dirty="0" smtClean="0">
                    <a:latin typeface="Arial" panose="020B0604020202020204" pitchFamily="34" charset="0"/>
                    <a:cs typeface="Arial" panose="020B0604020202020204" pitchFamily="34" charset="0"/>
                  </a:rPr>
                  <a:t>The image processing code was developed using </a:t>
                </a:r>
                <a:r>
                  <a:rPr lang="en-US" sz="2400" spc="-150" dirty="0" err="1" smtClean="0">
                    <a:latin typeface="Arial" panose="020B0604020202020204" pitchFamily="34" charset="0"/>
                    <a:cs typeface="Arial" panose="020B0604020202020204" pitchFamily="34" charset="0"/>
                  </a:rPr>
                  <a:t>CVZone</a:t>
                </a:r>
                <a:r>
                  <a:rPr lang="en-US" sz="2400" spc="-150" dirty="0" smtClean="0">
                    <a:latin typeface="Arial" panose="020B0604020202020204" pitchFamily="34" charset="0"/>
                    <a:cs typeface="Arial" panose="020B0604020202020204" pitchFamily="34" charset="0"/>
                  </a:rPr>
                  <a:t>, a computer vision package in Python. The webcam of a Lenovo </a:t>
                </a:r>
                <a:r>
                  <a:rPr lang="en-US" sz="2400" spc="-150" dirty="0" err="1" smtClean="0">
                    <a:latin typeface="Arial" panose="020B0604020202020204" pitchFamily="34" charset="0"/>
                    <a:cs typeface="Arial" panose="020B0604020202020204" pitchFamily="34" charset="0"/>
                  </a:rPr>
                  <a:t>Thinkpad</a:t>
                </a:r>
                <a:r>
                  <a:rPr lang="en-US" sz="2400" spc="-150" dirty="0" smtClean="0">
                    <a:latin typeface="Arial" panose="020B0604020202020204" pitchFamily="34" charset="0"/>
                    <a:cs typeface="Arial" panose="020B0604020202020204" pitchFamily="34" charset="0"/>
                  </a:rPr>
                  <a:t> E570 of 1080p resolution with a bandwidth of 200 Mbit/sec was used to capture the gestures at 30 frames per second and feed them to our code, which can then identify the hand gesture and send the appropriate signal to the drone motor’s driver. To assemble the electronic components, a PCB is designed, as shown in Figure 2, to host the ESP8266 module and output the required signals when prompted.</a:t>
                </a:r>
              </a:p>
              <a:p>
                <a:endParaRPr lang="en-US" sz="2400" spc="-150" dirty="0">
                  <a:latin typeface="Arial" panose="020B0604020202020204" pitchFamily="34" charset="0"/>
                  <a:cs typeface="Arial" panose="020B0604020202020204" pitchFamily="34" charset="0"/>
                </a:endParaRPr>
              </a:p>
              <a:p>
                <a:r>
                  <a:rPr lang="en-US" sz="2400" spc="-150" dirty="0" smtClean="0">
                    <a:latin typeface="Arial" panose="020B0604020202020204" pitchFamily="34" charset="0"/>
                    <a:cs typeface="Arial" panose="020B0604020202020204" pitchFamily="34" charset="0"/>
                  </a:rPr>
                  <a:t>The transfer function maps our output signal from the motor driver to the input image as follows:</a:t>
                </a:r>
                <a:br>
                  <a:rPr lang="en-US" sz="2400" spc="-150" dirty="0" smtClean="0">
                    <a:latin typeface="Arial" panose="020B0604020202020204" pitchFamily="34" charset="0"/>
                    <a:cs typeface="Arial" panose="020B0604020202020204" pitchFamily="34" charset="0"/>
                  </a:rPr>
                </a:br>
                <a:endParaRPr lang="en-US" sz="2400" b="0" i="1" dirty="0" smtClean="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400" b="0" i="1" spc="-150" smtClean="0">
                          <a:latin typeface="Cambria Math" panose="02040503050406030204" pitchFamily="18" charset="0"/>
                          <a:cs typeface="Arial" panose="020B0604020202020204" pitchFamily="34" charset="0"/>
                        </a:rPr>
                        <m:t>𝑇𝐹</m:t>
                      </m:r>
                      <m:r>
                        <a:rPr lang="en-US" sz="2400" b="0" i="1" spc="-150" smtClean="0">
                          <a:latin typeface="Cambria Math" panose="02040503050406030204" pitchFamily="18" charset="0"/>
                          <a:cs typeface="Arial" panose="020B0604020202020204" pitchFamily="34" charset="0"/>
                        </a:rPr>
                        <m:t>= </m:t>
                      </m:r>
                      <m:f>
                        <m:fPr>
                          <m:ctrlPr>
                            <a:rPr lang="en-US" sz="2400" b="0" i="1" spc="-150" smtClean="0">
                              <a:latin typeface="Cambria Math" panose="02040503050406030204" pitchFamily="18" charset="0"/>
                              <a:cs typeface="Arial" panose="020B0604020202020204" pitchFamily="34" charset="0"/>
                            </a:rPr>
                          </m:ctrlPr>
                        </m:fPr>
                        <m:num>
                          <m:r>
                            <a:rPr lang="en-US" sz="2400" b="0" i="1" spc="-150" smtClean="0">
                              <a:latin typeface="Cambria Math" panose="02040503050406030204" pitchFamily="18" charset="0"/>
                              <a:cs typeface="Arial" panose="020B0604020202020204" pitchFamily="34" charset="0"/>
                            </a:rPr>
                            <m:t>𝑂𝑢𝑡𝑝𝑢𝑡</m:t>
                          </m:r>
                          <m:r>
                            <a:rPr lang="en-US" sz="2400" b="0" i="1" spc="-150" smtClean="0">
                              <a:latin typeface="Cambria Math" panose="02040503050406030204" pitchFamily="18" charset="0"/>
                              <a:cs typeface="Arial" panose="020B0604020202020204" pitchFamily="34" charset="0"/>
                            </a:rPr>
                            <m:t> </m:t>
                          </m:r>
                          <m:r>
                            <a:rPr lang="en-US" sz="2400" b="0" i="1" spc="-150" smtClean="0">
                              <a:latin typeface="Cambria Math" panose="02040503050406030204" pitchFamily="18" charset="0"/>
                              <a:cs typeface="Arial" panose="020B0604020202020204" pitchFamily="34" charset="0"/>
                            </a:rPr>
                            <m:t>𝑠𝑖𝑔𝑛𝑎𝑙</m:t>
                          </m:r>
                        </m:num>
                        <m:den>
                          <m:r>
                            <a:rPr lang="en-US" sz="2400" b="0" i="1" spc="-150" smtClean="0">
                              <a:latin typeface="Cambria Math" panose="02040503050406030204" pitchFamily="18" charset="0"/>
                              <a:cs typeface="Arial" panose="020B0604020202020204" pitchFamily="34" charset="0"/>
                            </a:rPr>
                            <m:t>𝐼𝑛𝑝𝑢𝑡</m:t>
                          </m:r>
                          <m:r>
                            <a:rPr lang="en-US" sz="2400" b="0" i="1" spc="-150" smtClean="0">
                              <a:latin typeface="Cambria Math" panose="02040503050406030204" pitchFamily="18" charset="0"/>
                              <a:cs typeface="Arial" panose="020B0604020202020204" pitchFamily="34" charset="0"/>
                            </a:rPr>
                            <m:t> </m:t>
                          </m:r>
                          <m:r>
                            <a:rPr lang="en-US" sz="2400" b="0" i="1" spc="-150" smtClean="0">
                              <a:latin typeface="Cambria Math" panose="02040503050406030204" pitchFamily="18" charset="0"/>
                              <a:cs typeface="Arial" panose="020B0604020202020204" pitchFamily="34" charset="0"/>
                            </a:rPr>
                            <m:t>𝑖𝑚𝑎𝑔𝑒</m:t>
                          </m:r>
                        </m:den>
                      </m:f>
                      <m:r>
                        <a:rPr lang="en-US" sz="2400" b="0" i="1" spc="-150" smtClean="0">
                          <a:latin typeface="Cambria Math" panose="02040503050406030204" pitchFamily="18" charset="0"/>
                          <a:cs typeface="Arial" panose="020B0604020202020204" pitchFamily="34" charset="0"/>
                        </a:rPr>
                        <m:t>= </m:t>
                      </m:r>
                      <m:f>
                        <m:fPr>
                          <m:ctrlPr>
                            <a:rPr lang="en-US" sz="2400" b="0" i="1" spc="-150" smtClean="0">
                              <a:latin typeface="Cambria Math" panose="02040503050406030204" pitchFamily="18" charset="0"/>
                              <a:cs typeface="Arial" panose="020B0604020202020204" pitchFamily="34" charset="0"/>
                            </a:rPr>
                          </m:ctrlPr>
                        </m:fPr>
                        <m:num>
                          <m:r>
                            <a:rPr lang="en-US" sz="2400" b="0" i="1" spc="-150" smtClean="0">
                              <a:latin typeface="Cambria Math" panose="02040503050406030204" pitchFamily="18" charset="0"/>
                              <a:cs typeface="Arial" panose="020B0604020202020204" pitchFamily="34" charset="0"/>
                            </a:rPr>
                            <m:t>𝑈𝐷𝑃</m:t>
                          </m:r>
                          <m:r>
                            <a:rPr lang="en-US" sz="2400" b="0" i="1" spc="-150" smtClean="0">
                              <a:latin typeface="Cambria Math" panose="02040503050406030204" pitchFamily="18" charset="0"/>
                              <a:cs typeface="Arial" panose="020B0604020202020204" pitchFamily="34" charset="0"/>
                            </a:rPr>
                            <m:t> </m:t>
                          </m:r>
                          <m:r>
                            <a:rPr lang="en-US" sz="2400" b="0" i="1" spc="-150" smtClean="0">
                              <a:latin typeface="Cambria Math" panose="02040503050406030204" pitchFamily="18" charset="0"/>
                              <a:cs typeface="Arial" panose="020B0604020202020204" pitchFamily="34" charset="0"/>
                            </a:rPr>
                            <m:t>𝑊𝑖𝐹𝑖</m:t>
                          </m:r>
                          <m:r>
                            <a:rPr lang="en-US" sz="2400" b="0" i="1" spc="-150" smtClean="0">
                              <a:latin typeface="Cambria Math" panose="02040503050406030204" pitchFamily="18" charset="0"/>
                              <a:cs typeface="Arial" panose="020B0604020202020204" pitchFamily="34" charset="0"/>
                            </a:rPr>
                            <m:t> </m:t>
                          </m:r>
                          <m:r>
                            <a:rPr lang="en-US" sz="2400" b="0" i="1" spc="-150" smtClean="0">
                              <a:latin typeface="Cambria Math" panose="02040503050406030204" pitchFamily="18" charset="0"/>
                              <a:cs typeface="Arial" panose="020B0604020202020204" pitchFamily="34" charset="0"/>
                            </a:rPr>
                            <m:t>𝑚𝑒𝑠𝑠𝑎𝑔𝑒</m:t>
                          </m:r>
                          <m:r>
                            <a:rPr lang="en-US" sz="2400" b="0" i="1" spc="-150" smtClean="0">
                              <a:latin typeface="Cambria Math" panose="02040503050406030204" pitchFamily="18" charset="0"/>
                              <a:cs typeface="Arial" panose="020B0604020202020204" pitchFamily="34" charset="0"/>
                            </a:rPr>
                            <m:t> </m:t>
                          </m:r>
                          <m:r>
                            <a:rPr lang="en-US" sz="2400" b="0" i="1" spc="-150" smtClean="0">
                              <a:latin typeface="Cambria Math" panose="02040503050406030204" pitchFamily="18" charset="0"/>
                              <a:cs typeface="Arial" panose="020B0604020202020204" pitchFamily="34" charset="0"/>
                            </a:rPr>
                            <m:t>𝑡𝑟𝑎𝑛𝑠𝑚𝑖𝑡</m:t>
                          </m:r>
                        </m:num>
                        <m:den>
                          <m:r>
                            <a:rPr lang="en-US" sz="2400" b="0" i="1" spc="-150" smtClean="0">
                              <a:latin typeface="Cambria Math" panose="02040503050406030204" pitchFamily="18" charset="0"/>
                              <a:cs typeface="Arial" panose="020B0604020202020204" pitchFamily="34" charset="0"/>
                            </a:rPr>
                            <m:t>𝐼𝑛𝑝𝑢𝑡</m:t>
                          </m:r>
                          <m:r>
                            <a:rPr lang="en-US" sz="2400" b="0" i="1" spc="-150" smtClean="0">
                              <a:latin typeface="Cambria Math" panose="02040503050406030204" pitchFamily="18" charset="0"/>
                              <a:cs typeface="Arial" panose="020B0604020202020204" pitchFamily="34" charset="0"/>
                            </a:rPr>
                            <m:t> </m:t>
                          </m:r>
                          <m:r>
                            <a:rPr lang="en-US" sz="2400" b="0" i="1" spc="-150" smtClean="0">
                              <a:latin typeface="Cambria Math" panose="02040503050406030204" pitchFamily="18" charset="0"/>
                              <a:cs typeface="Arial" panose="020B0604020202020204" pitchFamily="34" charset="0"/>
                            </a:rPr>
                            <m:t>𝑖𝑚𝑎𝑔𝑒</m:t>
                          </m:r>
                        </m:den>
                      </m:f>
                      <m:r>
                        <a:rPr lang="en-US" sz="2400" b="0" i="1" spc="-150" smtClean="0">
                          <a:latin typeface="Cambria Math" panose="02040503050406030204" pitchFamily="18" charset="0"/>
                          <a:ea typeface="Cambria Math" panose="02040503050406030204" pitchFamily="18" charset="0"/>
                          <a:cs typeface="Arial" panose="020B0604020202020204" pitchFamily="34" charset="0"/>
                        </a:rPr>
                        <m:t>×</m:t>
                      </m:r>
                      <m:f>
                        <m:fPr>
                          <m:ctrlPr>
                            <a:rPr lang="en-US" sz="2400" b="0" i="1" spc="-150" smtClean="0">
                              <a:latin typeface="Cambria Math" panose="02040503050406030204" pitchFamily="18" charset="0"/>
                              <a:cs typeface="Arial" panose="020B0604020202020204" pitchFamily="34" charset="0"/>
                            </a:rPr>
                          </m:ctrlPr>
                        </m:fPr>
                        <m:num>
                          <m:r>
                            <a:rPr lang="en-US" sz="2400" b="0" i="1" spc="-150" smtClean="0">
                              <a:latin typeface="Cambria Math" panose="02040503050406030204" pitchFamily="18" charset="0"/>
                              <a:cs typeface="Arial" panose="020B0604020202020204" pitchFamily="34" charset="0"/>
                            </a:rPr>
                            <m:t>𝑂𝑢𝑡𝑝𝑢𝑡</m:t>
                          </m:r>
                          <m:r>
                            <a:rPr lang="en-US" sz="2400" b="0" i="1" spc="-150" smtClean="0">
                              <a:latin typeface="Cambria Math" panose="02040503050406030204" pitchFamily="18" charset="0"/>
                              <a:cs typeface="Arial" panose="020B0604020202020204" pitchFamily="34" charset="0"/>
                            </a:rPr>
                            <m:t> </m:t>
                          </m:r>
                          <m:r>
                            <a:rPr lang="en-US" sz="2400" b="0" i="1" spc="-150" smtClean="0">
                              <a:latin typeface="Cambria Math" panose="02040503050406030204" pitchFamily="18" charset="0"/>
                              <a:cs typeface="Arial" panose="020B0604020202020204" pitchFamily="34" charset="0"/>
                            </a:rPr>
                            <m:t>𝑠𝑖𝑔𝑛𝑎𝑙</m:t>
                          </m:r>
                        </m:num>
                        <m:den>
                          <m:r>
                            <a:rPr lang="en-US" sz="2400" b="0" i="1" spc="-150" smtClean="0">
                              <a:latin typeface="Cambria Math" panose="02040503050406030204" pitchFamily="18" charset="0"/>
                              <a:cs typeface="Arial" panose="020B0604020202020204" pitchFamily="34" charset="0"/>
                            </a:rPr>
                            <m:t>𝑈𝐷𝑃</m:t>
                          </m:r>
                          <m:r>
                            <a:rPr lang="en-US" sz="2400" b="0" i="1" spc="-150" smtClean="0">
                              <a:latin typeface="Cambria Math" panose="02040503050406030204" pitchFamily="18" charset="0"/>
                              <a:cs typeface="Arial" panose="020B0604020202020204" pitchFamily="34" charset="0"/>
                            </a:rPr>
                            <m:t> </m:t>
                          </m:r>
                          <m:r>
                            <a:rPr lang="en-US" sz="2400" b="0" i="1" spc="-150" smtClean="0">
                              <a:latin typeface="Cambria Math" panose="02040503050406030204" pitchFamily="18" charset="0"/>
                              <a:cs typeface="Arial" panose="020B0604020202020204" pitchFamily="34" charset="0"/>
                            </a:rPr>
                            <m:t>𝑊𝑖𝐹𝑖</m:t>
                          </m:r>
                          <m:r>
                            <a:rPr lang="en-US" sz="2400" b="0" i="1" spc="-150" smtClean="0">
                              <a:latin typeface="Cambria Math" panose="02040503050406030204" pitchFamily="18" charset="0"/>
                              <a:cs typeface="Arial" panose="020B0604020202020204" pitchFamily="34" charset="0"/>
                            </a:rPr>
                            <m:t> </m:t>
                          </m:r>
                          <m:r>
                            <a:rPr lang="en-US" sz="2400" b="0" i="1" spc="-150" smtClean="0">
                              <a:latin typeface="Cambria Math" panose="02040503050406030204" pitchFamily="18" charset="0"/>
                              <a:cs typeface="Arial" panose="020B0604020202020204" pitchFamily="34" charset="0"/>
                            </a:rPr>
                            <m:t>𝑚𝑒𝑠𝑠𝑎𝑔𝑒</m:t>
                          </m:r>
                          <m:r>
                            <a:rPr lang="en-US" sz="2400" b="0" i="1" spc="-150" smtClean="0">
                              <a:latin typeface="Cambria Math" panose="02040503050406030204" pitchFamily="18" charset="0"/>
                              <a:cs typeface="Arial" panose="020B0604020202020204" pitchFamily="34" charset="0"/>
                            </a:rPr>
                            <m:t> </m:t>
                          </m:r>
                          <m:r>
                            <a:rPr lang="en-US" sz="2400" b="0" i="1" spc="-150" smtClean="0">
                              <a:latin typeface="Cambria Math" panose="02040503050406030204" pitchFamily="18" charset="0"/>
                              <a:cs typeface="Arial" panose="020B0604020202020204" pitchFamily="34" charset="0"/>
                            </a:rPr>
                            <m:t>𝑟𝑒𝑐𝑒𝑖𝑣𝑒</m:t>
                          </m:r>
                        </m:den>
                      </m:f>
                    </m:oMath>
                  </m:oMathPara>
                </a14:m>
                <a:endParaRPr lang="en-US" sz="2400" spc="-150" dirty="0" smtClean="0">
                  <a:latin typeface="Arial" panose="020B0604020202020204" pitchFamily="34" charset="0"/>
                  <a:cs typeface="Arial" panose="020B0604020202020204" pitchFamily="34" charset="0"/>
                </a:endParaRPr>
              </a:p>
              <a:p>
                <a:endParaRPr lang="en-US" sz="2400" spc="-150" dirty="0">
                  <a:latin typeface="Arial" panose="020B0604020202020204" pitchFamily="34" charset="0"/>
                  <a:cs typeface="Arial" panose="020B0604020202020204" pitchFamily="34" charset="0"/>
                </a:endParaRPr>
              </a:p>
              <a:p>
                <a:r>
                  <a:rPr lang="en-US" sz="2400" spc="-150" dirty="0" smtClean="0">
                    <a:latin typeface="Arial" panose="020B0604020202020204" pitchFamily="34" charset="0"/>
                    <a:cs typeface="Arial" panose="020B0604020202020204" pitchFamily="34" charset="0"/>
                  </a:rPr>
                  <a:t>Subsequently, cross correlation was carried out to measure the similarity between the images using the following function:</a:t>
                </a:r>
                <a:endParaRPr lang="en-US" sz="2400" spc="-150" dirty="0">
                  <a:latin typeface="Arial" panose="020B0604020202020204" pitchFamily="34" charset="0"/>
                  <a:cs typeface="Arial" panose="020B0604020202020204" pitchFamily="34" charset="0"/>
                </a:endParaRPr>
              </a:p>
              <a:p>
                <a:pPr/>
                <a14:m>
                  <m:oMathPara xmlns:m="http://schemas.openxmlformats.org/officeDocument/2006/math">
                    <m:oMathParaPr>
                      <m:jc m:val="centerGroup"/>
                    </m:oMathParaPr>
                    <m:oMath xmlns:m="http://schemas.openxmlformats.org/officeDocument/2006/math">
                      <m:r>
                        <a:rPr lang="en-US" sz="2400" b="0" i="1" spc="-150" smtClean="0">
                          <a:latin typeface="Cambria Math" panose="02040503050406030204" pitchFamily="18" charset="0"/>
                          <a:cs typeface="Arial" panose="020B0604020202020204" pitchFamily="34" charset="0"/>
                        </a:rPr>
                        <m:t>𝑅</m:t>
                      </m:r>
                      <m:d>
                        <m:dPr>
                          <m:ctrlPr>
                            <a:rPr lang="en-US" sz="2400" b="0" i="1" spc="-150" smtClean="0">
                              <a:latin typeface="Cambria Math" panose="02040503050406030204" pitchFamily="18" charset="0"/>
                              <a:cs typeface="Arial" panose="020B0604020202020204" pitchFamily="34" charset="0"/>
                            </a:rPr>
                          </m:ctrlPr>
                        </m:dPr>
                        <m:e>
                          <m:r>
                            <a:rPr lang="en-US" sz="2400" b="0" i="1" spc="-150" smtClean="0">
                              <a:latin typeface="Cambria Math" panose="02040503050406030204" pitchFamily="18" charset="0"/>
                              <a:cs typeface="Arial" panose="020B0604020202020204" pitchFamily="34" charset="0"/>
                            </a:rPr>
                            <m:t>𝑥</m:t>
                          </m:r>
                          <m:r>
                            <a:rPr lang="en-US" sz="2400" b="0" i="1" spc="-150" smtClean="0">
                              <a:latin typeface="Cambria Math" panose="02040503050406030204" pitchFamily="18" charset="0"/>
                              <a:cs typeface="Arial" panose="020B0604020202020204" pitchFamily="34" charset="0"/>
                            </a:rPr>
                            <m:t>,</m:t>
                          </m:r>
                          <m:r>
                            <a:rPr lang="en-US" sz="2400" b="0" i="1" spc="-150" smtClean="0">
                              <a:latin typeface="Cambria Math" panose="02040503050406030204" pitchFamily="18" charset="0"/>
                              <a:cs typeface="Arial" panose="020B0604020202020204" pitchFamily="34" charset="0"/>
                            </a:rPr>
                            <m:t>𝑦</m:t>
                          </m:r>
                        </m:e>
                      </m:d>
                      <m:r>
                        <a:rPr lang="en-US" sz="2400" b="0" i="1" spc="-150" smtClean="0">
                          <a:latin typeface="Cambria Math" panose="02040503050406030204" pitchFamily="18" charset="0"/>
                          <a:cs typeface="Arial" panose="020B0604020202020204" pitchFamily="34" charset="0"/>
                        </a:rPr>
                        <m:t>= </m:t>
                      </m:r>
                      <m:f>
                        <m:fPr>
                          <m:ctrlPr>
                            <a:rPr lang="en-US" sz="2400" b="0" i="1" spc="-150" smtClean="0">
                              <a:latin typeface="Cambria Math" panose="02040503050406030204" pitchFamily="18" charset="0"/>
                              <a:cs typeface="Arial" panose="020B0604020202020204" pitchFamily="34" charset="0"/>
                            </a:rPr>
                          </m:ctrlPr>
                        </m:fPr>
                        <m:num>
                          <m:nary>
                            <m:naryPr>
                              <m:chr m:val="∑"/>
                              <m:limLoc m:val="subSup"/>
                              <m:supHide m:val="on"/>
                              <m:ctrlPr>
                                <a:rPr lang="en-US" sz="2400" b="0" i="1" spc="-150" smtClean="0">
                                  <a:latin typeface="Cambria Math" panose="02040503050406030204" pitchFamily="18" charset="0"/>
                                  <a:cs typeface="Arial" panose="020B0604020202020204" pitchFamily="34" charset="0"/>
                                </a:rPr>
                              </m:ctrlPr>
                            </m:naryPr>
                            <m:sub>
                              <m:sSup>
                                <m:sSupPr>
                                  <m:ctrlPr>
                                    <a:rPr lang="en-US" sz="2400" b="0" i="1" spc="-150" smtClean="0">
                                      <a:latin typeface="Cambria Math" panose="02040503050406030204" pitchFamily="18" charset="0"/>
                                      <a:cs typeface="Arial" panose="020B0604020202020204" pitchFamily="34" charset="0"/>
                                    </a:rPr>
                                  </m:ctrlPr>
                                </m:sSupPr>
                                <m:e>
                                  <m:r>
                                    <a:rPr lang="en-US" sz="2400" b="0" i="1" spc="-150" smtClean="0">
                                      <a:latin typeface="Cambria Math" panose="02040503050406030204" pitchFamily="18" charset="0"/>
                                      <a:cs typeface="Arial" panose="020B0604020202020204" pitchFamily="34" charset="0"/>
                                    </a:rPr>
                                    <m:t>𝑥</m:t>
                                  </m:r>
                                </m:e>
                                <m:sup>
                                  <m:r>
                                    <a:rPr lang="en-US" sz="2400" b="0" i="1" spc="-150" smtClean="0">
                                      <a:latin typeface="Cambria Math" panose="02040503050406030204" pitchFamily="18" charset="0"/>
                                      <a:cs typeface="Arial" panose="020B0604020202020204" pitchFamily="34" charset="0"/>
                                    </a:rPr>
                                    <m:t>′</m:t>
                                  </m:r>
                                </m:sup>
                              </m:sSup>
                              <m:r>
                                <m:rPr>
                                  <m:brk m:alnAt="9"/>
                                </m:rPr>
                                <a:rPr lang="en-US" sz="2400" b="0" i="1" spc="-150" smtClean="0">
                                  <a:latin typeface="Cambria Math" panose="02040503050406030204" pitchFamily="18" charset="0"/>
                                  <a:cs typeface="Arial" panose="020B0604020202020204" pitchFamily="34" charset="0"/>
                                </a:rPr>
                                <m:t>,</m:t>
                              </m:r>
                              <m:sSup>
                                <m:sSupPr>
                                  <m:ctrlPr>
                                    <a:rPr lang="en-US" sz="2400" b="0" i="1" spc="-150" smtClean="0">
                                      <a:latin typeface="Cambria Math" panose="02040503050406030204" pitchFamily="18" charset="0"/>
                                      <a:cs typeface="Arial" panose="020B0604020202020204" pitchFamily="34" charset="0"/>
                                    </a:rPr>
                                  </m:ctrlPr>
                                </m:sSupPr>
                                <m:e>
                                  <m:r>
                                    <a:rPr lang="en-US" sz="2400" b="0" i="1" spc="-150" smtClean="0">
                                      <a:latin typeface="Cambria Math" panose="02040503050406030204" pitchFamily="18" charset="0"/>
                                      <a:cs typeface="Arial" panose="020B0604020202020204" pitchFamily="34" charset="0"/>
                                    </a:rPr>
                                    <m:t>𝑦</m:t>
                                  </m:r>
                                </m:e>
                                <m:sup>
                                  <m:r>
                                    <a:rPr lang="en-US" sz="2400" b="0" i="1" spc="-150" smtClean="0">
                                      <a:latin typeface="Cambria Math" panose="02040503050406030204" pitchFamily="18" charset="0"/>
                                      <a:cs typeface="Arial" panose="020B0604020202020204" pitchFamily="34" charset="0"/>
                                    </a:rPr>
                                    <m:t>′</m:t>
                                  </m:r>
                                </m:sup>
                              </m:sSup>
                            </m:sub>
                            <m:sup/>
                            <m:e>
                              <m:d>
                                <m:dPr>
                                  <m:ctrlPr>
                                    <a:rPr lang="en-US" sz="2400" b="0" i="1" spc="-150" smtClean="0">
                                      <a:latin typeface="Cambria Math" panose="02040503050406030204" pitchFamily="18" charset="0"/>
                                      <a:cs typeface="Arial" panose="020B0604020202020204" pitchFamily="34" charset="0"/>
                                    </a:rPr>
                                  </m:ctrlPr>
                                </m:dPr>
                                <m:e>
                                  <m:r>
                                    <a:rPr lang="en-US" sz="2400" b="0" i="1" spc="-150" smtClean="0">
                                      <a:latin typeface="Cambria Math" panose="02040503050406030204" pitchFamily="18" charset="0"/>
                                      <a:cs typeface="Arial" panose="020B0604020202020204" pitchFamily="34" charset="0"/>
                                    </a:rPr>
                                    <m:t>𝑇</m:t>
                                  </m:r>
                                  <m:d>
                                    <m:dPr>
                                      <m:ctrlPr>
                                        <a:rPr lang="en-US" sz="2400" b="0" i="1" spc="-150" smtClean="0">
                                          <a:latin typeface="Cambria Math" panose="02040503050406030204" pitchFamily="18" charset="0"/>
                                          <a:cs typeface="Arial" panose="020B0604020202020204" pitchFamily="34" charset="0"/>
                                        </a:rPr>
                                      </m:ctrlPr>
                                    </m:dPr>
                                    <m:e>
                                      <m:sSup>
                                        <m:sSupPr>
                                          <m:ctrlPr>
                                            <a:rPr lang="en-US" sz="2400" b="0" i="1" spc="-150" smtClean="0">
                                              <a:latin typeface="Cambria Math" panose="02040503050406030204" pitchFamily="18" charset="0"/>
                                              <a:cs typeface="Arial" panose="020B0604020202020204" pitchFamily="34" charset="0"/>
                                            </a:rPr>
                                          </m:ctrlPr>
                                        </m:sSupPr>
                                        <m:e>
                                          <m:r>
                                            <a:rPr lang="en-US" sz="2400" b="0" i="1" spc="-150" smtClean="0">
                                              <a:latin typeface="Cambria Math" panose="02040503050406030204" pitchFamily="18" charset="0"/>
                                              <a:cs typeface="Arial" panose="020B0604020202020204" pitchFamily="34" charset="0"/>
                                            </a:rPr>
                                            <m:t>𝑥</m:t>
                                          </m:r>
                                        </m:e>
                                        <m:sup>
                                          <m:r>
                                            <a:rPr lang="en-US" sz="2400" b="0" i="1" spc="-150" smtClean="0">
                                              <a:latin typeface="Cambria Math" panose="02040503050406030204" pitchFamily="18" charset="0"/>
                                              <a:cs typeface="Arial" panose="020B0604020202020204" pitchFamily="34" charset="0"/>
                                            </a:rPr>
                                            <m:t>′</m:t>
                                          </m:r>
                                        </m:sup>
                                      </m:sSup>
                                      <m:r>
                                        <a:rPr lang="en-US" sz="2400" b="0" i="1" spc="-150" smtClean="0">
                                          <a:latin typeface="Cambria Math" panose="02040503050406030204" pitchFamily="18" charset="0"/>
                                          <a:cs typeface="Arial" panose="020B0604020202020204" pitchFamily="34" charset="0"/>
                                        </a:rPr>
                                        <m:t>,</m:t>
                                      </m:r>
                                      <m:sSup>
                                        <m:sSupPr>
                                          <m:ctrlPr>
                                            <a:rPr lang="en-US" sz="2400" b="0" i="1" spc="-150" smtClean="0">
                                              <a:latin typeface="Cambria Math" panose="02040503050406030204" pitchFamily="18" charset="0"/>
                                              <a:cs typeface="Arial" panose="020B0604020202020204" pitchFamily="34" charset="0"/>
                                            </a:rPr>
                                          </m:ctrlPr>
                                        </m:sSupPr>
                                        <m:e>
                                          <m:r>
                                            <a:rPr lang="en-US" sz="2400" b="0" i="1" spc="-150" smtClean="0">
                                              <a:latin typeface="Cambria Math" panose="02040503050406030204" pitchFamily="18" charset="0"/>
                                              <a:cs typeface="Arial" panose="020B0604020202020204" pitchFamily="34" charset="0"/>
                                            </a:rPr>
                                            <m:t>𝑦</m:t>
                                          </m:r>
                                        </m:e>
                                        <m:sup>
                                          <m:r>
                                            <a:rPr lang="en-US" sz="2400" b="0" i="1" spc="-150" smtClean="0">
                                              <a:latin typeface="Cambria Math" panose="02040503050406030204" pitchFamily="18" charset="0"/>
                                              <a:cs typeface="Arial" panose="020B0604020202020204" pitchFamily="34" charset="0"/>
                                            </a:rPr>
                                            <m:t>′</m:t>
                                          </m:r>
                                        </m:sup>
                                      </m:sSup>
                                    </m:e>
                                  </m:d>
                                </m:e>
                              </m:d>
                              <m:r>
                                <a:rPr lang="en-US" sz="2400" b="0" i="1" spc="-150" smtClean="0">
                                  <a:latin typeface="Cambria Math" panose="02040503050406030204" pitchFamily="18" charset="0"/>
                                  <a:cs typeface="Arial" panose="020B0604020202020204" pitchFamily="34" charset="0"/>
                                </a:rPr>
                                <m:t>.</m:t>
                              </m:r>
                              <m:r>
                                <a:rPr lang="en-US" sz="2400" b="0" i="1" spc="-150" smtClean="0">
                                  <a:latin typeface="Cambria Math" panose="02040503050406030204" pitchFamily="18" charset="0"/>
                                  <a:cs typeface="Arial" panose="020B0604020202020204" pitchFamily="34" charset="0"/>
                                </a:rPr>
                                <m:t>𝐼</m:t>
                              </m:r>
                              <m:r>
                                <a:rPr lang="en-US" sz="2400" b="0" i="1" spc="-150" smtClean="0">
                                  <a:latin typeface="Cambria Math" panose="02040503050406030204" pitchFamily="18" charset="0"/>
                                  <a:cs typeface="Arial" panose="020B0604020202020204" pitchFamily="34" charset="0"/>
                                </a:rPr>
                                <m:t>(</m:t>
                              </m:r>
                              <m:r>
                                <a:rPr lang="en-US" sz="2400" b="0" i="1" spc="-150" smtClean="0">
                                  <a:latin typeface="Cambria Math" panose="02040503050406030204" pitchFamily="18" charset="0"/>
                                  <a:cs typeface="Arial" panose="020B0604020202020204" pitchFamily="34" charset="0"/>
                                </a:rPr>
                                <m:t>𝑥</m:t>
                              </m:r>
                              <m:r>
                                <a:rPr lang="en-US" sz="2400" b="0" i="1" spc="-150" smtClean="0">
                                  <a:latin typeface="Cambria Math" panose="02040503050406030204" pitchFamily="18" charset="0"/>
                                  <a:cs typeface="Arial" panose="020B0604020202020204" pitchFamily="34" charset="0"/>
                                </a:rPr>
                                <m:t>+</m:t>
                              </m:r>
                              <m:sSup>
                                <m:sSupPr>
                                  <m:ctrlPr>
                                    <a:rPr lang="en-US" sz="2400" i="1" spc="-15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𝑥</m:t>
                                  </m:r>
                                </m:e>
                                <m:sup>
                                  <m:r>
                                    <a:rPr lang="en-US" sz="2400" i="1" spc="-150">
                                      <a:latin typeface="Cambria Math" panose="02040503050406030204" pitchFamily="18" charset="0"/>
                                      <a:cs typeface="Arial" panose="020B0604020202020204" pitchFamily="34" charset="0"/>
                                    </a:rPr>
                                    <m:t>′</m:t>
                                  </m:r>
                                </m:sup>
                              </m:sSup>
                              <m:r>
                                <a:rPr lang="en-US" sz="2400" b="0" i="1" spc="-150" smtClean="0">
                                  <a:latin typeface="Cambria Math" panose="02040503050406030204" pitchFamily="18" charset="0"/>
                                  <a:cs typeface="Arial" panose="020B0604020202020204" pitchFamily="34" charset="0"/>
                                </a:rPr>
                                <m:t>,</m:t>
                              </m:r>
                              <m:r>
                                <a:rPr lang="en-US" sz="2400" b="0" i="1" spc="-150" smtClean="0">
                                  <a:latin typeface="Cambria Math" panose="02040503050406030204" pitchFamily="18" charset="0"/>
                                  <a:cs typeface="Arial" panose="020B0604020202020204" pitchFamily="34" charset="0"/>
                                </a:rPr>
                                <m:t>𝑦</m:t>
                              </m:r>
                              <m:r>
                                <a:rPr lang="en-US" sz="2400" b="0" i="1" spc="-150" smtClean="0">
                                  <a:latin typeface="Cambria Math" panose="02040503050406030204" pitchFamily="18" charset="0"/>
                                  <a:cs typeface="Arial" panose="020B0604020202020204" pitchFamily="34" charset="0"/>
                                </a:rPr>
                                <m:t>+</m:t>
                              </m:r>
                              <m:sSup>
                                <m:sSupPr>
                                  <m:ctrlPr>
                                    <a:rPr lang="en-US" sz="2400" i="1" spc="-15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𝑦</m:t>
                                  </m:r>
                                </m:e>
                                <m:sup>
                                  <m:r>
                                    <a:rPr lang="en-US" sz="2400" i="1" spc="-150">
                                      <a:latin typeface="Cambria Math" panose="02040503050406030204" pitchFamily="18" charset="0"/>
                                      <a:cs typeface="Arial" panose="020B0604020202020204" pitchFamily="34" charset="0"/>
                                    </a:rPr>
                                    <m:t>′</m:t>
                                  </m:r>
                                </m:sup>
                              </m:sSup>
                              <m:r>
                                <a:rPr lang="en-US" sz="2400" b="0" i="1" spc="-150" smtClean="0">
                                  <a:latin typeface="Cambria Math" panose="02040503050406030204" pitchFamily="18" charset="0"/>
                                  <a:cs typeface="Arial" panose="020B0604020202020204" pitchFamily="34" charset="0"/>
                                </a:rPr>
                                <m:t>)</m:t>
                              </m:r>
                            </m:e>
                          </m:nary>
                        </m:num>
                        <m:den>
                          <m:rad>
                            <m:radPr>
                              <m:degHide m:val="on"/>
                              <m:ctrlPr>
                                <a:rPr lang="en-US" sz="2400" b="0" i="1" spc="-150" smtClean="0">
                                  <a:latin typeface="Cambria Math" panose="02040503050406030204" pitchFamily="18" charset="0"/>
                                  <a:cs typeface="Arial" panose="020B0604020202020204" pitchFamily="34" charset="0"/>
                                </a:rPr>
                              </m:ctrlPr>
                            </m:radPr>
                            <m:deg/>
                            <m:e>
                              <m:nary>
                                <m:naryPr>
                                  <m:chr m:val="∑"/>
                                  <m:limLoc m:val="subSup"/>
                                  <m:supHide m:val="on"/>
                                  <m:ctrlPr>
                                    <a:rPr lang="en-US" sz="2400" b="0" i="1" spc="-150" smtClean="0">
                                      <a:latin typeface="Cambria Math" panose="02040503050406030204" pitchFamily="18" charset="0"/>
                                      <a:cs typeface="Arial" panose="020B0604020202020204" pitchFamily="34" charset="0"/>
                                    </a:rPr>
                                  </m:ctrlPr>
                                </m:naryPr>
                                <m:sub>
                                  <m:sSup>
                                    <m:sSupPr>
                                      <m:ctrlPr>
                                        <a:rPr lang="en-US" sz="2400" i="1" spc="-15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𝑥</m:t>
                                      </m:r>
                                    </m:e>
                                    <m:sup>
                                      <m:r>
                                        <a:rPr lang="en-US" sz="2400" i="1" spc="-150">
                                          <a:latin typeface="Cambria Math" panose="02040503050406030204" pitchFamily="18" charset="0"/>
                                          <a:cs typeface="Arial" panose="020B0604020202020204" pitchFamily="34" charset="0"/>
                                        </a:rPr>
                                        <m:t>′</m:t>
                                      </m:r>
                                    </m:sup>
                                  </m:sSup>
                                  <m:r>
                                    <m:rPr>
                                      <m:brk m:alnAt="9"/>
                                    </m:rPr>
                                    <a:rPr lang="en-US" sz="2400" i="1" spc="-150">
                                      <a:latin typeface="Cambria Math" panose="02040503050406030204" pitchFamily="18" charset="0"/>
                                      <a:cs typeface="Arial" panose="020B0604020202020204" pitchFamily="34" charset="0"/>
                                    </a:rPr>
                                    <m:t>,</m:t>
                                  </m:r>
                                  <m:sSup>
                                    <m:sSupPr>
                                      <m:ctrlPr>
                                        <a:rPr lang="en-US" sz="2400" i="1" spc="-15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𝑦</m:t>
                                      </m:r>
                                    </m:e>
                                    <m:sup>
                                      <m:r>
                                        <a:rPr lang="en-US" sz="2400" i="1" spc="-150">
                                          <a:latin typeface="Cambria Math" panose="02040503050406030204" pitchFamily="18" charset="0"/>
                                          <a:cs typeface="Arial" panose="020B0604020202020204" pitchFamily="34" charset="0"/>
                                        </a:rPr>
                                        <m:t>′</m:t>
                                      </m:r>
                                    </m:sup>
                                  </m:sSup>
                                </m:sub>
                                <m:sup/>
                                <m:e>
                                  <m:sSup>
                                    <m:sSupPr>
                                      <m:ctrlPr>
                                        <a:rPr lang="en-US" sz="2400" b="0" i="1" spc="-150" smtClean="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𝑇</m:t>
                                      </m:r>
                                      <m:d>
                                        <m:dPr>
                                          <m:ctrlPr>
                                            <a:rPr lang="en-US" sz="2400" i="1" spc="-150">
                                              <a:latin typeface="Cambria Math" panose="02040503050406030204" pitchFamily="18" charset="0"/>
                                              <a:cs typeface="Arial" panose="020B0604020202020204" pitchFamily="34" charset="0"/>
                                            </a:rPr>
                                          </m:ctrlPr>
                                        </m:dPr>
                                        <m:e>
                                          <m:sSup>
                                            <m:sSupPr>
                                              <m:ctrlPr>
                                                <a:rPr lang="en-US" sz="2400" i="1" spc="-15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𝑥</m:t>
                                              </m:r>
                                            </m:e>
                                            <m:sup>
                                              <m:r>
                                                <a:rPr lang="en-US" sz="2400" i="1" spc="-150">
                                                  <a:latin typeface="Cambria Math" panose="02040503050406030204" pitchFamily="18" charset="0"/>
                                                  <a:cs typeface="Arial" panose="020B0604020202020204" pitchFamily="34" charset="0"/>
                                                </a:rPr>
                                                <m:t>′</m:t>
                                              </m:r>
                                            </m:sup>
                                          </m:sSup>
                                          <m:r>
                                            <a:rPr lang="en-US" sz="2400" i="1" spc="-150">
                                              <a:latin typeface="Cambria Math" panose="02040503050406030204" pitchFamily="18" charset="0"/>
                                              <a:cs typeface="Arial" panose="020B0604020202020204" pitchFamily="34" charset="0"/>
                                            </a:rPr>
                                            <m:t>,</m:t>
                                          </m:r>
                                          <m:sSup>
                                            <m:sSupPr>
                                              <m:ctrlPr>
                                                <a:rPr lang="en-US" sz="2400" i="1" spc="-15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𝑦</m:t>
                                              </m:r>
                                            </m:e>
                                            <m:sup>
                                              <m:r>
                                                <a:rPr lang="en-US" sz="2400" i="1" spc="-150">
                                                  <a:latin typeface="Cambria Math" panose="02040503050406030204" pitchFamily="18" charset="0"/>
                                                  <a:cs typeface="Arial" panose="020B0604020202020204" pitchFamily="34" charset="0"/>
                                                </a:rPr>
                                                <m:t>′</m:t>
                                              </m:r>
                                            </m:sup>
                                          </m:sSup>
                                        </m:e>
                                      </m:d>
                                    </m:e>
                                    <m:sup>
                                      <m:r>
                                        <a:rPr lang="en-US" sz="2400" b="0" i="1" spc="-150" smtClean="0">
                                          <a:latin typeface="Cambria Math" panose="02040503050406030204" pitchFamily="18" charset="0"/>
                                          <a:cs typeface="Arial" panose="020B0604020202020204" pitchFamily="34" charset="0"/>
                                        </a:rPr>
                                        <m:t>2</m:t>
                                      </m:r>
                                    </m:sup>
                                  </m:sSup>
                                </m:e>
                              </m:nary>
                              <m:r>
                                <a:rPr lang="en-US" sz="2400" b="0" i="1" spc="-150" smtClean="0">
                                  <a:latin typeface="Cambria Math" panose="02040503050406030204" pitchFamily="18" charset="0"/>
                                  <a:cs typeface="Arial" panose="020B0604020202020204" pitchFamily="34" charset="0"/>
                                </a:rPr>
                                <m:t>.</m:t>
                              </m:r>
                              <m:nary>
                                <m:naryPr>
                                  <m:chr m:val="∑"/>
                                  <m:limLoc m:val="subSup"/>
                                  <m:supHide m:val="on"/>
                                  <m:ctrlPr>
                                    <a:rPr lang="en-US" sz="2400" i="1" spc="-150">
                                      <a:latin typeface="Cambria Math" panose="02040503050406030204" pitchFamily="18" charset="0"/>
                                      <a:cs typeface="Arial" panose="020B0604020202020204" pitchFamily="34" charset="0"/>
                                    </a:rPr>
                                  </m:ctrlPr>
                                </m:naryPr>
                                <m:sub>
                                  <m:sSup>
                                    <m:sSupPr>
                                      <m:ctrlPr>
                                        <a:rPr lang="en-US" sz="2400" i="1" spc="-15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𝑥</m:t>
                                      </m:r>
                                    </m:e>
                                    <m:sup>
                                      <m:r>
                                        <a:rPr lang="en-US" sz="2400" i="1" spc="-150">
                                          <a:latin typeface="Cambria Math" panose="02040503050406030204" pitchFamily="18" charset="0"/>
                                          <a:cs typeface="Arial" panose="020B0604020202020204" pitchFamily="34" charset="0"/>
                                        </a:rPr>
                                        <m:t>′</m:t>
                                      </m:r>
                                    </m:sup>
                                  </m:sSup>
                                  <m:r>
                                    <m:rPr>
                                      <m:brk m:alnAt="9"/>
                                    </m:rPr>
                                    <a:rPr lang="en-US" sz="2400" i="1" spc="-150">
                                      <a:latin typeface="Cambria Math" panose="02040503050406030204" pitchFamily="18" charset="0"/>
                                      <a:cs typeface="Arial" panose="020B0604020202020204" pitchFamily="34" charset="0"/>
                                    </a:rPr>
                                    <m:t>,</m:t>
                                  </m:r>
                                  <m:sSup>
                                    <m:sSupPr>
                                      <m:ctrlPr>
                                        <a:rPr lang="en-US" sz="2400" i="1" spc="-15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𝑦</m:t>
                                      </m:r>
                                    </m:e>
                                    <m:sup>
                                      <m:r>
                                        <a:rPr lang="en-US" sz="2400" i="1" spc="-150">
                                          <a:latin typeface="Cambria Math" panose="02040503050406030204" pitchFamily="18" charset="0"/>
                                          <a:cs typeface="Arial" panose="020B0604020202020204" pitchFamily="34" charset="0"/>
                                        </a:rPr>
                                        <m:t>′</m:t>
                                      </m:r>
                                    </m:sup>
                                  </m:sSup>
                                </m:sub>
                                <m:sup/>
                                <m:e>
                                  <m:sSup>
                                    <m:sSupPr>
                                      <m:ctrlPr>
                                        <a:rPr lang="en-US" sz="2400" i="1" spc="-15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𝐼</m:t>
                                      </m:r>
                                      <m:r>
                                        <a:rPr lang="en-US" sz="2400" i="1" spc="-150">
                                          <a:latin typeface="Cambria Math" panose="02040503050406030204" pitchFamily="18" charset="0"/>
                                          <a:cs typeface="Arial" panose="020B0604020202020204" pitchFamily="34" charset="0"/>
                                        </a:rPr>
                                        <m:t>(</m:t>
                                      </m:r>
                                      <m:r>
                                        <a:rPr lang="en-US" sz="2400" i="1" spc="-150">
                                          <a:latin typeface="Cambria Math" panose="02040503050406030204" pitchFamily="18" charset="0"/>
                                          <a:cs typeface="Arial" panose="020B0604020202020204" pitchFamily="34" charset="0"/>
                                        </a:rPr>
                                        <m:t>𝑥</m:t>
                                      </m:r>
                                      <m:r>
                                        <a:rPr lang="en-US" sz="2400" i="1" spc="-150">
                                          <a:latin typeface="Cambria Math" panose="02040503050406030204" pitchFamily="18" charset="0"/>
                                          <a:cs typeface="Arial" panose="020B0604020202020204" pitchFamily="34" charset="0"/>
                                        </a:rPr>
                                        <m:t>+</m:t>
                                      </m:r>
                                      <m:sSup>
                                        <m:sSupPr>
                                          <m:ctrlPr>
                                            <a:rPr lang="en-US" sz="2400" i="1" spc="-15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𝑥</m:t>
                                          </m:r>
                                        </m:e>
                                        <m:sup>
                                          <m:r>
                                            <a:rPr lang="en-US" sz="2400" i="1" spc="-150">
                                              <a:latin typeface="Cambria Math" panose="02040503050406030204" pitchFamily="18" charset="0"/>
                                              <a:cs typeface="Arial" panose="020B0604020202020204" pitchFamily="34" charset="0"/>
                                            </a:rPr>
                                            <m:t>′</m:t>
                                          </m:r>
                                        </m:sup>
                                      </m:sSup>
                                      <m:r>
                                        <a:rPr lang="en-US" sz="2400" i="1" spc="-150">
                                          <a:latin typeface="Cambria Math" panose="02040503050406030204" pitchFamily="18" charset="0"/>
                                          <a:cs typeface="Arial" panose="020B0604020202020204" pitchFamily="34" charset="0"/>
                                        </a:rPr>
                                        <m:t>,</m:t>
                                      </m:r>
                                      <m:r>
                                        <a:rPr lang="en-US" sz="2400" i="1" spc="-150">
                                          <a:latin typeface="Cambria Math" panose="02040503050406030204" pitchFamily="18" charset="0"/>
                                          <a:cs typeface="Arial" panose="020B0604020202020204" pitchFamily="34" charset="0"/>
                                        </a:rPr>
                                        <m:t>𝑦</m:t>
                                      </m:r>
                                      <m:r>
                                        <a:rPr lang="en-US" sz="2400" i="1" spc="-150">
                                          <a:latin typeface="Cambria Math" panose="02040503050406030204" pitchFamily="18" charset="0"/>
                                          <a:cs typeface="Arial" panose="020B0604020202020204" pitchFamily="34" charset="0"/>
                                        </a:rPr>
                                        <m:t>+</m:t>
                                      </m:r>
                                      <m:sSup>
                                        <m:sSupPr>
                                          <m:ctrlPr>
                                            <a:rPr lang="en-US" sz="2400" i="1" spc="-150">
                                              <a:latin typeface="Cambria Math" panose="02040503050406030204" pitchFamily="18" charset="0"/>
                                              <a:cs typeface="Arial" panose="020B0604020202020204" pitchFamily="34" charset="0"/>
                                            </a:rPr>
                                          </m:ctrlPr>
                                        </m:sSupPr>
                                        <m:e>
                                          <m:r>
                                            <a:rPr lang="en-US" sz="2400" i="1" spc="-150">
                                              <a:latin typeface="Cambria Math" panose="02040503050406030204" pitchFamily="18" charset="0"/>
                                              <a:cs typeface="Arial" panose="020B0604020202020204" pitchFamily="34" charset="0"/>
                                            </a:rPr>
                                            <m:t>𝑦</m:t>
                                          </m:r>
                                        </m:e>
                                        <m:sup>
                                          <m:r>
                                            <a:rPr lang="en-US" sz="2400" i="1" spc="-150">
                                              <a:latin typeface="Cambria Math" panose="02040503050406030204" pitchFamily="18" charset="0"/>
                                              <a:cs typeface="Arial" panose="020B0604020202020204" pitchFamily="34" charset="0"/>
                                            </a:rPr>
                                            <m:t>′</m:t>
                                          </m:r>
                                        </m:sup>
                                      </m:sSup>
                                      <m:r>
                                        <a:rPr lang="en-US" sz="2400" i="1" spc="-150">
                                          <a:latin typeface="Cambria Math" panose="02040503050406030204" pitchFamily="18" charset="0"/>
                                          <a:cs typeface="Arial" panose="020B0604020202020204" pitchFamily="34" charset="0"/>
                                        </a:rPr>
                                        <m:t>)</m:t>
                                      </m:r>
                                    </m:e>
                                    <m:sup>
                                      <m:r>
                                        <a:rPr lang="en-US" sz="2400" i="1" spc="-150">
                                          <a:latin typeface="Cambria Math" panose="02040503050406030204" pitchFamily="18" charset="0"/>
                                          <a:cs typeface="Arial" panose="020B0604020202020204" pitchFamily="34" charset="0"/>
                                        </a:rPr>
                                        <m:t>2</m:t>
                                      </m:r>
                                    </m:sup>
                                  </m:sSup>
                                </m:e>
                              </m:nary>
                            </m:e>
                          </m:rad>
                          <m:r>
                            <a:rPr lang="en-US" sz="2400" i="1" spc="-150" smtClean="0">
                              <a:latin typeface="Cambria Math" panose="02040503050406030204" pitchFamily="18" charset="0"/>
                              <a:cs typeface="Arial" panose="020B0604020202020204" pitchFamily="34" charset="0"/>
                            </a:rPr>
                            <m:t> </m:t>
                          </m:r>
                        </m:den>
                      </m:f>
                    </m:oMath>
                  </m:oMathPara>
                </a14:m>
                <a:endParaRPr lang="en-US" sz="2400" spc="-150" dirty="0" smtClean="0">
                  <a:latin typeface="Arial" panose="020B0604020202020204" pitchFamily="34" charset="0"/>
                  <a:cs typeface="Arial" panose="020B0604020202020204" pitchFamily="34" charset="0"/>
                </a:endParaRPr>
              </a:p>
              <a:p>
                <a:endParaRPr lang="en-US" sz="2400" spc="-150" dirty="0" smtClean="0">
                  <a:latin typeface="Arial" panose="020B0604020202020204" pitchFamily="34" charset="0"/>
                  <a:cs typeface="Arial" panose="020B0604020202020204" pitchFamily="34" charset="0"/>
                </a:endParaRPr>
              </a:p>
              <a:p>
                <a:r>
                  <a:rPr lang="en-US" sz="2400" dirty="0">
                    <a:latin typeface="Arial" panose="020B0604020202020204" pitchFamily="34" charset="0"/>
                    <a:cs typeface="Arial" panose="020B0604020202020204" pitchFamily="34" charset="0"/>
                  </a:rPr>
                  <a:t>where </a:t>
                </a:r>
                <a:r>
                  <a:rPr lang="en-US" sz="2400" b="1" i="1" dirty="0">
                    <a:latin typeface="Arial" panose="020B0604020202020204" pitchFamily="34" charset="0"/>
                    <a:cs typeface="Arial" panose="020B0604020202020204" pitchFamily="34" charset="0"/>
                  </a:rPr>
                  <a:t>I</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stands for image</a:t>
                </a:r>
                <a:r>
                  <a:rPr lang="en-US" sz="2400" dirty="0">
                    <a:latin typeface="Arial" panose="020B0604020202020204" pitchFamily="34" charset="0"/>
                    <a:cs typeface="Arial" panose="020B0604020202020204" pitchFamily="34" charset="0"/>
                  </a:rPr>
                  <a:t>, </a:t>
                </a:r>
                <a:r>
                  <a:rPr lang="en-US" sz="2400" b="1" i="1"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stands for template</a:t>
                </a:r>
                <a:r>
                  <a:rPr lang="en-US" sz="2400" dirty="0">
                    <a:latin typeface="Arial" panose="020B0604020202020204" pitchFamily="34" charset="0"/>
                    <a:cs typeface="Arial" panose="020B0604020202020204" pitchFamily="34" charset="0"/>
                  </a:rPr>
                  <a:t>, and </a:t>
                </a:r>
                <a:r>
                  <a:rPr lang="en-US" sz="2400" b="1" i="1" dirty="0">
                    <a:latin typeface="Arial" panose="020B0604020202020204" pitchFamily="34" charset="0"/>
                    <a:cs typeface="Arial" panose="020B0604020202020204" pitchFamily="34" charset="0"/>
                  </a:rPr>
                  <a:t>R</a:t>
                </a:r>
                <a:r>
                  <a:rPr lang="en-US" sz="2400" dirty="0">
                    <a:latin typeface="Arial" panose="020B0604020202020204" pitchFamily="34" charset="0"/>
                    <a:cs typeface="Arial" panose="020B0604020202020204" pitchFamily="34" charset="0"/>
                  </a:rPr>
                  <a:t> </a:t>
                </a:r>
                <a:r>
                  <a:rPr lang="en-US" sz="2400" dirty="0" smtClean="0">
                    <a:latin typeface="Arial" panose="020B0604020202020204" pitchFamily="34" charset="0"/>
                    <a:cs typeface="Arial" panose="020B0604020202020204" pitchFamily="34" charset="0"/>
                  </a:rPr>
                  <a:t>stands for result</a:t>
                </a:r>
                <a:r>
                  <a:rPr lang="en-US" sz="2400" dirty="0">
                    <a:latin typeface="Arial" panose="020B0604020202020204" pitchFamily="34" charset="0"/>
                    <a:cs typeface="Arial" panose="020B0604020202020204" pitchFamily="34" charset="0"/>
                  </a:rPr>
                  <a:t>. Here, x and y denote the position of the </a:t>
                </a:r>
                <a:r>
                  <a:rPr lang="en-US" sz="2400" dirty="0" smtClean="0">
                    <a:latin typeface="Arial" panose="020B0604020202020204" pitchFamily="34" charset="0"/>
                    <a:cs typeface="Arial" panose="020B0604020202020204" pitchFamily="34" charset="0"/>
                  </a:rPr>
                  <a:t>top-left </a:t>
                </a:r>
                <a:r>
                  <a:rPr lang="en-US" sz="2400" dirty="0">
                    <a:latin typeface="Arial" panose="020B0604020202020204" pitchFamily="34" charset="0"/>
                    <a:cs typeface="Arial" panose="020B0604020202020204" pitchFamily="34" charset="0"/>
                  </a:rPr>
                  <a:t>point on the </a:t>
                </a:r>
                <a:r>
                  <a:rPr lang="en-US" sz="2400" dirty="0" smtClean="0">
                    <a:latin typeface="Arial" panose="020B0604020202020204" pitchFamily="34" charset="0"/>
                    <a:cs typeface="Arial" panose="020B0604020202020204" pitchFamily="34" charset="0"/>
                  </a:rPr>
                  <a:t>image. The mean cross correlation value for our samples reached 0.9838 with a standard deviation of 0.0095, proving that our gestures can be easily detected in a repeatable manner. </a:t>
                </a:r>
                <a:endParaRPr lang="en-US" sz="2400" spc="-150" dirty="0">
                  <a:latin typeface="Arial" panose="020B0604020202020204" pitchFamily="34" charset="0"/>
                  <a:cs typeface="Arial" panose="020B0604020202020204" pitchFamily="34" charset="0"/>
                </a:endParaRPr>
              </a:p>
            </p:txBody>
          </p:sp>
        </mc:Choice>
        <mc:Fallback xmlns="">
          <p:sp>
            <p:nvSpPr>
              <p:cNvPr id="67" name="Rectangle 66">
                <a:extLst>
                  <a:ext uri="{FF2B5EF4-FFF2-40B4-BE49-F238E27FC236}">
                    <a16:creationId xmlns:a16="http://schemas.microsoft.com/office/drawing/2014/main" id="{793F114C-049E-944E-B8D3-00C9EBF5516C}"/>
                  </a:ext>
                </a:extLst>
              </p:cNvPr>
              <p:cNvSpPr>
                <a:spLocks noRot="1" noChangeAspect="1" noMove="1" noResize="1" noEditPoints="1" noAdjustHandles="1" noChangeArrowheads="1" noChangeShapeType="1" noTextEdit="1"/>
              </p:cNvSpPr>
              <p:nvPr/>
            </p:nvSpPr>
            <p:spPr>
              <a:xfrm>
                <a:off x="765761" y="15623034"/>
                <a:ext cx="12143415" cy="8299260"/>
              </a:xfrm>
              <a:prstGeom prst="rect">
                <a:avLst/>
              </a:prstGeom>
              <a:blipFill>
                <a:blip r:embed="rId5"/>
                <a:stretch>
                  <a:fillRect l="-1556" t="-1102" r="-853" b="-1323"/>
                </a:stretch>
              </a:blipFill>
            </p:spPr>
            <p:txBody>
              <a:bodyPr/>
              <a:lstStyle/>
              <a:p>
                <a:r>
                  <a:rPr lang="en-GB">
                    <a:noFill/>
                  </a:rPr>
                  <a:t> </a:t>
                </a:r>
              </a:p>
            </p:txBody>
          </p:sp>
        </mc:Fallback>
      </mc:AlternateContent>
      <p:sp>
        <p:nvSpPr>
          <p:cNvPr id="68" name="Rectangle 67">
            <a:extLst>
              <a:ext uri="{FF2B5EF4-FFF2-40B4-BE49-F238E27FC236}">
                <a16:creationId xmlns:a16="http://schemas.microsoft.com/office/drawing/2014/main" id="{BF79C926-A855-A142-9136-A654B538C280}"/>
              </a:ext>
            </a:extLst>
          </p:cNvPr>
          <p:cNvSpPr/>
          <p:nvPr/>
        </p:nvSpPr>
        <p:spPr>
          <a:xfrm>
            <a:off x="1278264" y="9791274"/>
            <a:ext cx="7307129" cy="1291187"/>
          </a:xfrm>
          <a:prstGeom prst="rect">
            <a:avLst/>
          </a:prstGeom>
        </p:spPr>
        <p:txBody>
          <a:bodyPr wrap="square" lIns="0" tIns="0" rIns="0" bIns="0">
            <a:spAutoFit/>
          </a:bodyPr>
          <a:lstStyle/>
          <a:p>
            <a:pPr>
              <a:lnSpc>
                <a:spcPts val="11300"/>
              </a:lnSpc>
            </a:pPr>
            <a:r>
              <a:rPr lang="en-US" sz="7000" b="1" spc="-150" dirty="0" smtClean="0">
                <a:solidFill>
                  <a:srgbClr val="000000"/>
                </a:solidFill>
                <a:latin typeface="Arial" panose="020B0604020202020204" pitchFamily="34" charset="0"/>
                <a:cs typeface="Arial" panose="020B0604020202020204" pitchFamily="34" charset="0"/>
              </a:rPr>
              <a:t>METHODOLOGY</a:t>
            </a:r>
            <a:endParaRPr lang="en-US" sz="7000" b="1" spc="-150" dirty="0">
              <a:solidFill>
                <a:srgbClr val="000000"/>
              </a:solidFill>
              <a:latin typeface="Arial" panose="020B0604020202020204" pitchFamily="34" charset="0"/>
              <a:cs typeface="Arial" panose="020B0604020202020204" pitchFamily="34" charset="0"/>
            </a:endParaRPr>
          </a:p>
        </p:txBody>
      </p:sp>
      <p:sp>
        <p:nvSpPr>
          <p:cNvPr id="69" name="Rectangle 68">
            <a:extLst>
              <a:ext uri="{FF2B5EF4-FFF2-40B4-BE49-F238E27FC236}">
                <a16:creationId xmlns:a16="http://schemas.microsoft.com/office/drawing/2014/main" id="{793F114C-049E-944E-B8D3-00C9EBF5516C}"/>
              </a:ext>
            </a:extLst>
          </p:cNvPr>
          <p:cNvSpPr/>
          <p:nvPr/>
        </p:nvSpPr>
        <p:spPr>
          <a:xfrm>
            <a:off x="1278265" y="11224440"/>
            <a:ext cx="11398271" cy="2433358"/>
          </a:xfrm>
          <a:prstGeom prst="rect">
            <a:avLst/>
          </a:prstGeom>
        </p:spPr>
        <p:txBody>
          <a:bodyPr wrap="square" lIns="0" tIns="0" rIns="0" bIns="0">
            <a:spAutoFit/>
          </a:bodyPr>
          <a:lstStyle/>
          <a:p>
            <a:pPr algn="just">
              <a:lnSpc>
                <a:spcPct val="115000"/>
              </a:lnSpc>
              <a:spcBef>
                <a:spcPts val="1078"/>
              </a:spcBef>
              <a:buClr>
                <a:schemeClr val="dk1"/>
              </a:buClr>
              <a:buSzPts val="1100"/>
            </a:pPr>
            <a:r>
              <a:rPr lang="en-US" sz="2750" spc="-150" dirty="0" smtClean="0">
                <a:latin typeface="Arial" panose="020B0604020202020204" pitchFamily="34" charset="0"/>
                <a:cs typeface="Arial" panose="020B0604020202020204" pitchFamily="34" charset="0"/>
              </a:rPr>
              <a:t>To implement the objective, a webcam was used alongside image processing techniques to identify different hand gestures and control the motor RPM accordingly. After identifying the gesture, a PWM signal is sent to the drone’s motor wirelessly from the controller to the drone using an ESP8266 board. This allows the generation of an infinite number of gestures that control the drone in various ways.</a:t>
            </a:r>
            <a:endParaRPr lang="en-US" sz="2750" spc="-150"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23915" y="5940087"/>
            <a:ext cx="7392397" cy="7392397"/>
          </a:xfrm>
          <a:prstGeom prst="rect">
            <a:avLst/>
          </a:prstGeom>
        </p:spPr>
      </p:pic>
      <p:sp>
        <p:nvSpPr>
          <p:cNvPr id="7" name="TextBox 6"/>
          <p:cNvSpPr txBox="1"/>
          <p:nvPr/>
        </p:nvSpPr>
        <p:spPr>
          <a:xfrm>
            <a:off x="15597554" y="13439678"/>
            <a:ext cx="7649308" cy="369332"/>
          </a:xfrm>
          <a:prstGeom prst="rect">
            <a:avLst/>
          </a:prstGeom>
          <a:noFill/>
        </p:spPr>
        <p:txBody>
          <a:bodyPr wrap="square" rtlCol="0">
            <a:spAutoFit/>
          </a:bodyPr>
          <a:lstStyle/>
          <a:p>
            <a:pPr algn="ctr"/>
            <a:r>
              <a:rPr lang="en-US" dirty="0" smtClean="0"/>
              <a:t>Figure 1: Objective for the drone’s altitude control</a:t>
            </a:r>
            <a:endParaRPr lang="en-GB" dirty="0"/>
          </a:p>
        </p:txBody>
      </p:sp>
      <p:sp>
        <p:nvSpPr>
          <p:cNvPr id="70" name="TextBox 69"/>
          <p:cNvSpPr txBox="1"/>
          <p:nvPr/>
        </p:nvSpPr>
        <p:spPr>
          <a:xfrm>
            <a:off x="13532048" y="19963171"/>
            <a:ext cx="4645743" cy="377971"/>
          </a:xfrm>
          <a:prstGeom prst="rect">
            <a:avLst/>
          </a:prstGeom>
          <a:noFill/>
        </p:spPr>
        <p:txBody>
          <a:bodyPr wrap="square" rtlCol="0">
            <a:spAutoFit/>
          </a:bodyPr>
          <a:lstStyle/>
          <a:p>
            <a:pPr algn="ctr"/>
            <a:r>
              <a:rPr lang="en-US" dirty="0" smtClean="0"/>
              <a:t>Figure 2: PCB Design</a:t>
            </a:r>
            <a:endParaRPr lang="en-GB" dirty="0"/>
          </a:p>
        </p:txBody>
      </p:sp>
      <p:pic>
        <p:nvPicPr>
          <p:cNvPr id="1026" name="Picture 2" descr="https://lh4.googleusercontent.com/BgCPgazzfobYaLyNwQjIMWer4Xda51YY2CEABasLXfjnR2-KXt9p8ThFCBWkSUYUsUXolH0cCwfboly16u4qJFdlUZGBTgpEAxTizjG5ZAYnxFoM_XJDjypY7I_iJuh-eYibl2Dvz9fKLtgIXmvARWKlBDk61zT4fq7jsH4VaSPoIHaH0pa_DekHv1eVmsVS"/>
          <p:cNvPicPr>
            <a:picLocks noChangeAspect="1" noChangeArrowheads="1"/>
          </p:cNvPicPr>
          <p:nvPr/>
        </p:nvPicPr>
        <p:blipFill rotWithShape="1">
          <a:blip r:embed="rId7">
            <a:extLst>
              <a:ext uri="{28A0092B-C50C-407E-A947-70E740481C1C}">
                <a14:useLocalDpi xmlns:a14="http://schemas.microsoft.com/office/drawing/2010/main" val="0"/>
              </a:ext>
            </a:extLst>
          </a:blip>
          <a:srcRect r="7229"/>
          <a:stretch/>
        </p:blipFill>
        <p:spPr bwMode="auto">
          <a:xfrm>
            <a:off x="17464950" y="29539738"/>
            <a:ext cx="2991753" cy="26814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rgVNvJyb2h_8XqZFeGcn23PbEa9WXoAdhpa0sB-uDUxFc2_5m9g7QsW86ZTIM7bfZ0W7Pl0LUyDWAhkrcjA7CGBqr6g4-_Y27XqLLUOhGiHD-W_0zL4KGb02FrzT3y36-J6SnNbcmgh_hAiZGfmJtu6D15YIfNNrW3CuorpfSOWVFOuh-Gk7oSwxWOeqHBq8"/>
          <p:cNvPicPr>
            <a:picLocks noChangeAspect="1" noChangeArrowheads="1"/>
          </p:cNvPicPr>
          <p:nvPr/>
        </p:nvPicPr>
        <p:blipFill rotWithShape="1">
          <a:blip r:embed="rId8">
            <a:extLst>
              <a:ext uri="{28A0092B-C50C-407E-A947-70E740481C1C}">
                <a14:useLocalDpi xmlns:a14="http://schemas.microsoft.com/office/drawing/2010/main" val="0"/>
              </a:ext>
            </a:extLst>
          </a:blip>
          <a:srcRect t="40696" r="52956"/>
          <a:stretch/>
        </p:blipFill>
        <p:spPr bwMode="auto">
          <a:xfrm>
            <a:off x="4922349" y="30056121"/>
            <a:ext cx="2993240" cy="250483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lh6.googleusercontent.com/yvrUa52LehAXz3naDVAUy3IrYrL9KBFDfIelJLGqTBc0Qg2EPyaKComDxL7xAkzVIgeRAnsVm9GutKiRrBTdV6JrbsuVacp2L5QBnwf6nWP6CyGIZSPxTLjFgWhdD13b_nJAeOLCSaOEFAkJ-OCOtfgrJ_fAiuz9keeFz1WDZSBNGOWZFYlq_stXHjGtHUqs"/>
          <p:cNvPicPr>
            <a:picLocks noChangeAspect="1" noChangeArrowheads="1"/>
          </p:cNvPicPr>
          <p:nvPr/>
        </p:nvPicPr>
        <p:blipFill rotWithShape="1">
          <a:blip r:embed="rId9">
            <a:extLst>
              <a:ext uri="{28A0092B-C50C-407E-A947-70E740481C1C}">
                <a14:useLocalDpi xmlns:a14="http://schemas.microsoft.com/office/drawing/2010/main" val="0"/>
              </a:ext>
            </a:extLst>
          </a:blip>
          <a:srcRect r="48967"/>
          <a:stretch/>
        </p:blipFill>
        <p:spPr bwMode="auto">
          <a:xfrm>
            <a:off x="17495277" y="25684311"/>
            <a:ext cx="2962912" cy="278633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279416" y="26170659"/>
            <a:ext cx="12344271" cy="3693319"/>
          </a:xfrm>
          <a:prstGeom prst="rect">
            <a:avLst/>
          </a:prstGeom>
          <a:noFill/>
        </p:spPr>
        <p:txBody>
          <a:bodyPr wrap="square" rtlCol="0">
            <a:spAutoFit/>
          </a:bodyPr>
          <a:lstStyle/>
          <a:p>
            <a:r>
              <a:rPr lang="en-US" sz="2600" dirty="0">
                <a:latin typeface="Arial" panose="020B0604020202020204" pitchFamily="34" charset="0"/>
                <a:cs typeface="Arial" panose="020B0604020202020204" pitchFamily="34" charset="0"/>
              </a:rPr>
              <a:t>Three hand gestures were developed to control the altitude of our drone: the first gesture runs the drone at maximum RPM </a:t>
            </a:r>
            <a:r>
              <a:rPr lang="en-US" sz="2600" dirty="0" smtClean="0">
                <a:latin typeface="Arial" panose="020B0604020202020204" pitchFamily="34" charset="0"/>
                <a:cs typeface="Arial" panose="020B0604020202020204" pitchFamily="34" charset="0"/>
              </a:rPr>
              <a:t>(100% duty cycle) to </a:t>
            </a:r>
            <a:r>
              <a:rPr lang="en-US" sz="2600" dirty="0">
                <a:latin typeface="Arial" panose="020B0604020202020204" pitchFamily="34" charset="0"/>
                <a:cs typeface="Arial" panose="020B0604020202020204" pitchFamily="34" charset="0"/>
              </a:rPr>
              <a:t>lift it, the second reduces the motor </a:t>
            </a:r>
            <a:r>
              <a:rPr lang="en-US" sz="2600" dirty="0" smtClean="0">
                <a:latin typeface="Arial" panose="020B0604020202020204" pitchFamily="34" charset="0"/>
                <a:cs typeface="Arial" panose="020B0604020202020204" pitchFamily="34" charset="0"/>
              </a:rPr>
              <a:t>RPM (10% duty cycle) </a:t>
            </a:r>
            <a:r>
              <a:rPr lang="en-US" sz="2600" dirty="0">
                <a:latin typeface="Arial" panose="020B0604020202020204" pitchFamily="34" charset="0"/>
                <a:cs typeface="Arial" panose="020B0604020202020204" pitchFamily="34" charset="0"/>
              </a:rPr>
              <a:t>so that it can slowly descend, and the last one turns the motor off completely</a:t>
            </a:r>
            <a:r>
              <a:rPr lang="en-US" sz="2600" dirty="0" smtClean="0">
                <a:latin typeface="Arial" panose="020B0604020202020204" pitchFamily="34" charset="0"/>
                <a:cs typeface="Arial" panose="020B0604020202020204" pitchFamily="34" charset="0"/>
              </a:rPr>
              <a:t>.</a:t>
            </a:r>
            <a:br>
              <a:rPr lang="en-US" sz="2600" dirty="0" smtClean="0">
                <a:latin typeface="Arial" panose="020B0604020202020204" pitchFamily="34" charset="0"/>
                <a:cs typeface="Arial" panose="020B0604020202020204" pitchFamily="34" charset="0"/>
              </a:rPr>
            </a:br>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This </a:t>
            </a:r>
            <a:r>
              <a:rPr lang="en-US" sz="2600" dirty="0" smtClean="0">
                <a:latin typeface="Arial" panose="020B0604020202020204" pitchFamily="34" charset="0"/>
                <a:cs typeface="Arial" panose="020B0604020202020204" pitchFamily="34" charset="0"/>
              </a:rPr>
              <a:t>prototype achieves </a:t>
            </a:r>
            <a:r>
              <a:rPr lang="en-US" sz="2600" dirty="0">
                <a:latin typeface="Arial" panose="020B0604020202020204" pitchFamily="34" charset="0"/>
                <a:cs typeface="Arial" panose="020B0604020202020204" pitchFamily="34" charset="0"/>
              </a:rPr>
              <a:t>our objective to an extent; however, there are some things that can be improved. Using better drone hardware with more degrees of freedom as well as an IMU to transmit the drone's position and orientation, we can extend our gesture set to control roll, pitch, and yaw, as well as the position in 3D space. </a:t>
            </a:r>
          </a:p>
        </p:txBody>
      </p:sp>
      <p:pic>
        <p:nvPicPr>
          <p:cNvPr id="1032" name="Picture 8" descr="https://lh4.googleusercontent.com/XSFLESoKXyq3Cr4rNXoSqFeVtpyKvavJ6Iq48zb8TR0Q1Ujb96qFIP894QjHQxEOhkjuhxItWSPW9r5DDMgsmeB3c_HpaxtNKJmM-T4oYREsN92TXpiUIDyIJNNIqbERFFmkGkdJlOyr10_EBX9h0RzYpphBB-UYlJVWu3HBo3hnhfUB6BsZLZIKiWjNTs26"/>
          <p:cNvPicPr>
            <a:picLocks noChangeAspect="1" noChangeArrowheads="1"/>
          </p:cNvPicPr>
          <p:nvPr/>
        </p:nvPicPr>
        <p:blipFill rotWithShape="1">
          <a:blip r:embed="rId10">
            <a:extLst>
              <a:ext uri="{28A0092B-C50C-407E-A947-70E740481C1C}">
                <a14:useLocalDpi xmlns:a14="http://schemas.microsoft.com/office/drawing/2010/main" val="0"/>
              </a:ext>
            </a:extLst>
          </a:blip>
          <a:srcRect l="9725" r="8949"/>
          <a:stretch/>
        </p:blipFill>
        <p:spPr bwMode="auto">
          <a:xfrm>
            <a:off x="13532048" y="15526631"/>
            <a:ext cx="4673952" cy="433798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lh6.googleusercontent.com/rH7jqm6BBDHTibsfdc6z42OlSGs4SjKwPuvWRYWN_4dr8EPXkSFvhMqWhl-9p9CskgM5Vtrj9RI7aybOByGft5lyhGBjeNSe13SUj6TnN1Fa36dKRN9aBnWKuFoNoGyDagqdwXRGcaEMSlDefnepj2gDYHK_Jbt4uKlNbHsJIYv2hNKOQc6szB94D6zrT6E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0175" y="-198438"/>
            <a:ext cx="3790950" cy="895351"/>
          </a:xfrm>
          <a:prstGeom prst="rect">
            <a:avLst/>
          </a:prstGeom>
          <a:noFill/>
          <a:extLst>
            <a:ext uri="{909E8E84-426E-40DD-AFC4-6F175D3DCCD1}">
              <a14:hiddenFill xmlns:a14="http://schemas.microsoft.com/office/drawing/2010/main">
                <a:solidFill>
                  <a:srgbClr val="FFFFFF"/>
                </a:solidFill>
              </a14:hiddenFill>
            </a:ext>
          </a:extLst>
        </p:spPr>
      </p:pic>
      <p:sp>
        <p:nvSpPr>
          <p:cNvPr id="71" name="TextBox 70"/>
          <p:cNvSpPr txBox="1"/>
          <p:nvPr/>
        </p:nvSpPr>
        <p:spPr>
          <a:xfrm>
            <a:off x="14434095" y="32434659"/>
            <a:ext cx="8866273" cy="369332"/>
          </a:xfrm>
          <a:prstGeom prst="rect">
            <a:avLst/>
          </a:prstGeom>
          <a:noFill/>
        </p:spPr>
        <p:txBody>
          <a:bodyPr wrap="square" rtlCol="0">
            <a:spAutoFit/>
          </a:bodyPr>
          <a:lstStyle/>
          <a:p>
            <a:pPr algn="ctr"/>
            <a:r>
              <a:rPr lang="en-US" dirty="0" smtClean="0"/>
              <a:t>Figure 4: Developed hand gestures, their respective signal outputs and the drone’s response</a:t>
            </a:r>
            <a:endParaRPr lang="en-GB" dirty="0"/>
          </a:p>
        </p:txBody>
      </p:sp>
      <p:pic>
        <p:nvPicPr>
          <p:cNvPr id="4" name="Picture 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8384790" y="19131489"/>
            <a:ext cx="4741097" cy="4428173"/>
          </a:xfrm>
          <a:prstGeom prst="rect">
            <a:avLst/>
          </a:prstGeom>
        </p:spPr>
      </p:pic>
      <p:sp>
        <p:nvSpPr>
          <p:cNvPr id="57" name="TextBox 56"/>
          <p:cNvSpPr txBox="1"/>
          <p:nvPr/>
        </p:nvSpPr>
        <p:spPr>
          <a:xfrm>
            <a:off x="18344781" y="23632714"/>
            <a:ext cx="4741097" cy="369332"/>
          </a:xfrm>
          <a:prstGeom prst="rect">
            <a:avLst/>
          </a:prstGeom>
          <a:noFill/>
        </p:spPr>
        <p:txBody>
          <a:bodyPr wrap="square" rtlCol="0">
            <a:spAutoFit/>
          </a:bodyPr>
          <a:lstStyle/>
          <a:p>
            <a:pPr algn="ctr"/>
            <a:r>
              <a:rPr lang="en-US" dirty="0" smtClean="0"/>
              <a:t>Figure 3: Finalized hardware</a:t>
            </a:r>
            <a:endParaRPr lang="en-GB" dirty="0"/>
          </a:p>
        </p:txBody>
      </p:sp>
      <p:pic>
        <p:nvPicPr>
          <p:cNvPr id="15" name="Picture 14"/>
          <p:cNvPicPr>
            <a:picLocks noChangeAspect="1"/>
          </p:cNvPicPr>
          <p:nvPr/>
        </p:nvPicPr>
        <p:blipFill rotWithShape="1">
          <a:blip r:embed="rId13">
            <a:extLst>
              <a:ext uri="{28A0092B-C50C-407E-A947-70E740481C1C}">
                <a14:useLocalDpi xmlns:a14="http://schemas.microsoft.com/office/drawing/2010/main" val="0"/>
              </a:ext>
            </a:extLst>
          </a:blip>
          <a:srcRect l="11840" t="6346" r="9730" b="9912"/>
          <a:stretch/>
        </p:blipFill>
        <p:spPr>
          <a:xfrm>
            <a:off x="13967468" y="29510013"/>
            <a:ext cx="3280797" cy="2627202"/>
          </a:xfrm>
          <a:prstGeom prst="rect">
            <a:avLst/>
          </a:prstGeom>
        </p:spPr>
      </p:pic>
      <p:pic>
        <p:nvPicPr>
          <p:cNvPr id="16" name="Picture 15"/>
          <p:cNvPicPr>
            <a:picLocks noChangeAspect="1"/>
          </p:cNvPicPr>
          <p:nvPr/>
        </p:nvPicPr>
        <p:blipFill rotWithShape="1">
          <a:blip r:embed="rId14">
            <a:extLst>
              <a:ext uri="{28A0092B-C50C-407E-A947-70E740481C1C}">
                <a14:useLocalDpi xmlns:a14="http://schemas.microsoft.com/office/drawing/2010/main" val="0"/>
              </a:ext>
            </a:extLst>
          </a:blip>
          <a:srcRect l="11341" t="6625" r="11759" b="9633"/>
          <a:stretch/>
        </p:blipFill>
        <p:spPr>
          <a:xfrm>
            <a:off x="13956779" y="25753380"/>
            <a:ext cx="3302176" cy="2696997"/>
          </a:xfrm>
          <a:prstGeom prst="rect">
            <a:avLst/>
          </a:prstGeom>
        </p:spPr>
      </p:pic>
      <p:pic>
        <p:nvPicPr>
          <p:cNvPr id="17" name="Picture 16"/>
          <p:cNvPicPr>
            <a:picLocks noChangeAspect="1"/>
          </p:cNvPicPr>
          <p:nvPr/>
        </p:nvPicPr>
        <p:blipFill rotWithShape="1">
          <a:blip r:embed="rId15">
            <a:extLst>
              <a:ext uri="{28A0092B-C50C-407E-A947-70E740481C1C}">
                <a14:useLocalDpi xmlns:a14="http://schemas.microsoft.com/office/drawing/2010/main" val="0"/>
              </a:ext>
            </a:extLst>
          </a:blip>
          <a:srcRect l="11567" t="9059" r="9082" b="12102"/>
          <a:stretch/>
        </p:blipFill>
        <p:spPr>
          <a:xfrm>
            <a:off x="1416884" y="30082463"/>
            <a:ext cx="3302176" cy="2460695"/>
          </a:xfrm>
          <a:prstGeom prst="rect">
            <a:avLst/>
          </a:prstGeom>
        </p:spPr>
      </p:pic>
      <p:pic>
        <p:nvPicPr>
          <p:cNvPr id="22" name="Picture 21"/>
          <p:cNvPicPr>
            <a:picLocks noChangeAspect="1"/>
          </p:cNvPicPr>
          <p:nvPr/>
        </p:nvPicPr>
        <p:blipFill rotWithShape="1">
          <a:blip r:embed="rId16">
            <a:extLst>
              <a:ext uri="{28A0092B-C50C-407E-A947-70E740481C1C}">
                <a14:useLocalDpi xmlns:a14="http://schemas.microsoft.com/office/drawing/2010/main" val="0"/>
              </a:ext>
            </a:extLst>
          </a:blip>
          <a:srcRect l="12620" t="3989" r="8454" b="26350"/>
          <a:stretch/>
        </p:blipFill>
        <p:spPr>
          <a:xfrm>
            <a:off x="8118878" y="29805217"/>
            <a:ext cx="3585442" cy="3164565"/>
          </a:xfrm>
          <a:prstGeom prst="rect">
            <a:avLst/>
          </a:prstGeom>
        </p:spPr>
      </p:pic>
      <p:pic>
        <p:nvPicPr>
          <p:cNvPr id="23" name="Picture 22"/>
          <p:cNvPicPr>
            <a:picLocks noChangeAspect="1"/>
          </p:cNvPicPr>
          <p:nvPr/>
        </p:nvPicPr>
        <p:blipFill rotWithShape="1">
          <a:blip r:embed="rId17">
            <a:extLst>
              <a:ext uri="{28A0092B-C50C-407E-A947-70E740481C1C}">
                <a14:useLocalDpi xmlns:a14="http://schemas.microsoft.com/office/drawing/2010/main" val="0"/>
              </a:ext>
            </a:extLst>
          </a:blip>
          <a:srcRect l="11155" t="18803" r="7715" b="13508"/>
          <a:stretch/>
        </p:blipFill>
        <p:spPr>
          <a:xfrm>
            <a:off x="20675015" y="25580111"/>
            <a:ext cx="3589434" cy="2994735"/>
          </a:xfrm>
          <a:prstGeom prst="rect">
            <a:avLst/>
          </a:prstGeom>
        </p:spPr>
      </p:pic>
      <p:pic>
        <p:nvPicPr>
          <p:cNvPr id="24" name="Picture 23"/>
          <p:cNvPicPr>
            <a:picLocks noChangeAspect="1"/>
          </p:cNvPicPr>
          <p:nvPr/>
        </p:nvPicPr>
        <p:blipFill rotWithShape="1">
          <a:blip r:embed="rId18">
            <a:extLst>
              <a:ext uri="{28A0092B-C50C-407E-A947-70E740481C1C}">
                <a14:useLocalDpi xmlns:a14="http://schemas.microsoft.com/office/drawing/2010/main" val="0"/>
              </a:ext>
            </a:extLst>
          </a:blip>
          <a:srcRect l="12109" t="19503" r="8441" b="19290"/>
          <a:stretch/>
        </p:blipFill>
        <p:spPr>
          <a:xfrm>
            <a:off x="20715330" y="29471978"/>
            <a:ext cx="3568615" cy="2749236"/>
          </a:xfrm>
          <a:prstGeom prst="rect">
            <a:avLst/>
          </a:prstGeom>
        </p:spPr>
      </p:pic>
    </p:spTree>
    <p:extLst>
      <p:ext uri="{BB962C8B-B14F-4D97-AF65-F5344CB8AC3E}">
        <p14:creationId xmlns:p14="http://schemas.microsoft.com/office/powerpoint/2010/main" val="1090982567"/>
      </p:ext>
    </p:extLst>
  </p:cSld>
  <p:clrMapOvr>
    <a:masterClrMapping/>
  </p:clrMapOvr>
  <p:timing>
    <p:tnLst>
      <p:par>
        <p:cTn id="1" dur="indefinite" restart="never" nodeType="tmRoot"/>
      </p:par>
    </p:tnLst>
  </p:timing>
</p:sld>
</file>

<file path=ppt/theme/theme1.xml><?xml version="1.0" encoding="utf-8"?>
<a:theme xmlns:a="http://schemas.openxmlformats.org/drawingml/2006/main" name="A0 Poster grid">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2593</TotalTime>
  <Words>449</Words>
  <Application>Microsoft Office PowerPoint</Application>
  <PresentationFormat>Custom</PresentationFormat>
  <Paragraphs>36</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Cambria Math</vt:lpstr>
      <vt:lpstr>A0 Poster grid</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Microsoft Office User</dc:creator>
  <cp:keywords/>
  <dc:description/>
  <cp:lastModifiedBy>Cyanic</cp:lastModifiedBy>
  <cp:revision>371</cp:revision>
  <cp:lastPrinted>2022-07-16T08:38:15Z</cp:lastPrinted>
  <dcterms:created xsi:type="dcterms:W3CDTF">2022-06-29T05:06:03Z</dcterms:created>
  <dcterms:modified xsi:type="dcterms:W3CDTF">2023-01-01T10:29:48Z</dcterms:modified>
  <cp:category/>
</cp:coreProperties>
</file>