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58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62A3-157B-440A-875E-EA6644ADC9D2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8B2C-CD14-4260-AB56-361DEF45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0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62A3-157B-440A-875E-EA6644ADC9D2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8B2C-CD14-4260-AB56-361DEF45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5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62A3-157B-440A-875E-EA6644ADC9D2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8B2C-CD14-4260-AB56-361DEF45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2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62A3-157B-440A-875E-EA6644ADC9D2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8B2C-CD14-4260-AB56-361DEF45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62A3-157B-440A-875E-EA6644ADC9D2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8B2C-CD14-4260-AB56-361DEF45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4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62A3-157B-440A-875E-EA6644ADC9D2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8B2C-CD14-4260-AB56-361DEF45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3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62A3-157B-440A-875E-EA6644ADC9D2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8B2C-CD14-4260-AB56-361DEF45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1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62A3-157B-440A-875E-EA6644ADC9D2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8B2C-CD14-4260-AB56-361DEF45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5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62A3-157B-440A-875E-EA6644ADC9D2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8B2C-CD14-4260-AB56-361DEF45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62A3-157B-440A-875E-EA6644ADC9D2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8B2C-CD14-4260-AB56-361DEF45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1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62A3-157B-440A-875E-EA6644ADC9D2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8B2C-CD14-4260-AB56-361DEF45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3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D62A3-157B-440A-875E-EA6644ADC9D2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08B2C-CD14-4260-AB56-361DEF45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07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Materials Manufacturing</a:t>
            </a:r>
            <a:br>
              <a:rPr lang="en-US" dirty="0" smtClean="0"/>
            </a:br>
            <a:r>
              <a:rPr lang="en-US" dirty="0" smtClean="0"/>
              <a:t>(EDPT 601)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20995"/>
            <a:ext cx="9144000" cy="203680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Tutorial 2</a:t>
            </a:r>
          </a:p>
          <a:p>
            <a:r>
              <a:rPr lang="en-US" b="1" dirty="0" smtClean="0"/>
              <a:t>Metal Casting</a:t>
            </a:r>
          </a:p>
          <a:p>
            <a:r>
              <a:rPr lang="en-US" dirty="0" smtClean="0"/>
              <a:t>(Solidification mechanism and cooling curves)</a:t>
            </a:r>
          </a:p>
          <a:p>
            <a:endParaRPr lang="en-US" dirty="0"/>
          </a:p>
          <a:p>
            <a:pPr algn="l"/>
            <a:r>
              <a:rPr lang="en-US" dirty="0" smtClean="0"/>
              <a:t>By: Eng. Sherifa Taher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8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9962" y="266271"/>
            <a:ext cx="10515600" cy="573989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7030A0"/>
                </a:solidFill>
              </a:rPr>
              <a:t>Solidification of metals</a:t>
            </a:r>
            <a:endParaRPr lang="en-US" u="sng" dirty="0">
              <a:solidFill>
                <a:srgbClr val="7030A0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38" y="1070490"/>
            <a:ext cx="6807604" cy="5164138"/>
          </a:xfrm>
        </p:spPr>
      </p:pic>
    </p:spTree>
    <p:extLst>
      <p:ext uri="{BB962C8B-B14F-4D97-AF65-F5344CB8AC3E}">
        <p14:creationId xmlns:p14="http://schemas.microsoft.com/office/powerpoint/2010/main" val="108287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723" y="192131"/>
            <a:ext cx="5842686" cy="952929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 smtClean="0">
                <a:solidFill>
                  <a:srgbClr val="7030A0"/>
                </a:solidFill>
              </a:rPr>
              <a:t>Cooling curve for </a:t>
            </a:r>
            <a:r>
              <a:rPr lang="en-US" sz="4000" b="1" u="sng" dirty="0" smtClean="0">
                <a:solidFill>
                  <a:srgbClr val="7030A0"/>
                </a:solidFill>
              </a:rPr>
              <a:t>pure </a:t>
            </a:r>
            <a:r>
              <a:rPr lang="en-US" sz="3600" u="sng" dirty="0" smtClean="0">
                <a:solidFill>
                  <a:srgbClr val="7030A0"/>
                </a:solidFill>
              </a:rPr>
              <a:t>metal or</a:t>
            </a:r>
            <a:r>
              <a:rPr lang="en-US" sz="3600" b="1" u="sng" dirty="0" smtClean="0">
                <a:solidFill>
                  <a:srgbClr val="7030A0"/>
                </a:solidFill>
              </a:rPr>
              <a:t> </a:t>
            </a:r>
            <a:r>
              <a:rPr lang="en-US" sz="4000" b="1" u="sng" dirty="0" smtClean="0">
                <a:solidFill>
                  <a:srgbClr val="7030A0"/>
                </a:solidFill>
              </a:rPr>
              <a:t>eutectic</a:t>
            </a:r>
            <a:r>
              <a:rPr lang="en-US" sz="3600" b="1" u="sng" dirty="0" smtClean="0">
                <a:solidFill>
                  <a:srgbClr val="7030A0"/>
                </a:solidFill>
              </a:rPr>
              <a:t> </a:t>
            </a:r>
            <a:r>
              <a:rPr lang="en-US" sz="3600" u="sng" dirty="0" smtClean="0">
                <a:solidFill>
                  <a:srgbClr val="7030A0"/>
                </a:solidFill>
              </a:rPr>
              <a:t>composition alloy</a:t>
            </a:r>
            <a:endParaRPr lang="en-US" sz="3600" u="sng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35" y="1529061"/>
            <a:ext cx="6765746" cy="45243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67567" y="2372497"/>
            <a:ext cx="252077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Eutectic alloy: </a:t>
            </a:r>
          </a:p>
          <a:p>
            <a:r>
              <a:rPr lang="en-US" dirty="0" smtClean="0"/>
              <a:t>Mixture of 2 or more components which usually do not interact to form a new chemical compound but which at certain ratios, result in a system having a </a:t>
            </a:r>
            <a:r>
              <a:rPr lang="en-US" b="1" dirty="0" smtClean="0"/>
              <a:t>single melting point </a:t>
            </a:r>
            <a:r>
              <a:rPr lang="en-US" dirty="0" smtClean="0"/>
              <a:t>that is lower than either of the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8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68" y="330201"/>
            <a:ext cx="8088440" cy="5988222"/>
          </a:xfrm>
        </p:spPr>
      </p:pic>
    </p:spTree>
    <p:extLst>
      <p:ext uri="{BB962C8B-B14F-4D97-AF65-F5344CB8AC3E}">
        <p14:creationId xmlns:p14="http://schemas.microsoft.com/office/powerpoint/2010/main" val="22047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62" y="197708"/>
            <a:ext cx="9679460" cy="930875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7030A0"/>
                </a:solidFill>
              </a:rPr>
              <a:t>Effect of inoculants on the cooling curve of pure metals</a:t>
            </a:r>
            <a:endParaRPr lang="en-US" u="sng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07" y="1288919"/>
            <a:ext cx="7457039" cy="5569081"/>
          </a:xfrm>
        </p:spPr>
      </p:pic>
    </p:spTree>
    <p:extLst>
      <p:ext uri="{BB962C8B-B14F-4D97-AF65-F5344CB8AC3E}">
        <p14:creationId xmlns:p14="http://schemas.microsoft.com/office/powerpoint/2010/main" val="38226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896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7030A0"/>
                </a:solidFill>
              </a:rPr>
              <a:t>Cooling curve for alloys</a:t>
            </a:r>
            <a:endParaRPr lang="en-US" u="sng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078" y="1333521"/>
            <a:ext cx="5121843" cy="47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86" y="208606"/>
            <a:ext cx="10515600" cy="639891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7030A0"/>
                </a:solidFill>
              </a:rPr>
              <a:t>Problems (Assignment 2)</a:t>
            </a:r>
            <a:endParaRPr lang="en-US" u="sng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76865"/>
            <a:ext cx="10515600" cy="4900098"/>
          </a:xfrm>
        </p:spPr>
        <p:txBody>
          <a:bodyPr/>
          <a:lstStyle/>
          <a:p>
            <a:r>
              <a:rPr lang="en-US" u="sng" dirty="0" smtClean="0"/>
              <a:t>Problem 1 </a:t>
            </a:r>
            <a:endParaRPr lang="en-US" u="sng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362" y="1276865"/>
            <a:ext cx="5738021" cy="53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986"/>
            <a:ext cx="10515600" cy="49161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7030A0"/>
                </a:solidFill>
              </a:rPr>
              <a:t>Cont. Assignment 2</a:t>
            </a:r>
            <a:endParaRPr lang="en-US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2108"/>
            <a:ext cx="6822989" cy="5064855"/>
          </a:xfrm>
        </p:spPr>
        <p:txBody>
          <a:bodyPr/>
          <a:lstStyle/>
          <a:p>
            <a:r>
              <a:rPr lang="en-US" u="sng" dirty="0" smtClean="0"/>
              <a:t>Problem 2:</a:t>
            </a:r>
          </a:p>
          <a:p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90" y="1731687"/>
            <a:ext cx="7126297" cy="4397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087" y="1291023"/>
            <a:ext cx="3888170" cy="432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4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406" y="766606"/>
            <a:ext cx="7511621" cy="52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103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Materials Manufacturing (EDPT 601)</vt:lpstr>
      <vt:lpstr>Solidification of metals</vt:lpstr>
      <vt:lpstr>Cooling curve for pure metal or eutectic composition alloy</vt:lpstr>
      <vt:lpstr>PowerPoint Presentation</vt:lpstr>
      <vt:lpstr>Effect of inoculants on the cooling curve of pure metals</vt:lpstr>
      <vt:lpstr>Cooling curve for alloys</vt:lpstr>
      <vt:lpstr>Problems (Assignment 2)</vt:lpstr>
      <vt:lpstr>Cont. Assignment 2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Solidification of metals</dc:title>
  <dc:creator>Sherifa Tuncay Taher</dc:creator>
  <cp:lastModifiedBy>Sherifa Tuncay Taher</cp:lastModifiedBy>
  <cp:revision>7</cp:revision>
  <dcterms:created xsi:type="dcterms:W3CDTF">2018-02-08T09:52:09Z</dcterms:created>
  <dcterms:modified xsi:type="dcterms:W3CDTF">2018-02-08T11:03:59Z</dcterms:modified>
</cp:coreProperties>
</file>