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DEC06A-6D20-4FF9-BAAF-87BA6D1700EB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48F542-9879-41A9-9AB5-F131E1320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309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8F542-9879-41A9-9AB5-F131E1320C6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0760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8F542-9879-41A9-9AB5-F131E1320C6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923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58907-FC37-47EE-91BE-0991FF6D6270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F7E21-0DDC-4316-BE1B-9897CE4B5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220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58907-FC37-47EE-91BE-0991FF6D6270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F7E21-0DDC-4316-BE1B-9897CE4B5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880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58907-FC37-47EE-91BE-0991FF6D6270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F7E21-0DDC-4316-BE1B-9897CE4B5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3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58907-FC37-47EE-91BE-0991FF6D6270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F7E21-0DDC-4316-BE1B-9897CE4B5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916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58907-FC37-47EE-91BE-0991FF6D6270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F7E21-0DDC-4316-BE1B-9897CE4B5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831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58907-FC37-47EE-91BE-0991FF6D6270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F7E21-0DDC-4316-BE1B-9897CE4B5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521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58907-FC37-47EE-91BE-0991FF6D6270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F7E21-0DDC-4316-BE1B-9897CE4B5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23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58907-FC37-47EE-91BE-0991FF6D6270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F7E21-0DDC-4316-BE1B-9897CE4B5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068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58907-FC37-47EE-91BE-0991FF6D6270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F7E21-0DDC-4316-BE1B-9897CE4B5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950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58907-FC37-47EE-91BE-0991FF6D6270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F7E21-0DDC-4316-BE1B-9897CE4B5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642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58907-FC37-47EE-91BE-0991FF6D6270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F7E21-0DDC-4316-BE1B-9897CE4B5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225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58907-FC37-47EE-91BE-0991FF6D6270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4F7E21-0DDC-4316-BE1B-9897CE4B5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607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Materials Manufacturing (EDPT 601)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Tutorial </a:t>
            </a:r>
            <a:r>
              <a:rPr lang="en-US" dirty="0" smtClean="0"/>
              <a:t>5 </a:t>
            </a:r>
            <a:r>
              <a:rPr lang="en-US" dirty="0"/>
              <a:t>( </a:t>
            </a:r>
            <a:r>
              <a:rPr lang="en-US" dirty="0" smtClean="0"/>
              <a:t>Welding )</a:t>
            </a:r>
            <a:endParaRPr lang="en-US" dirty="0"/>
          </a:p>
          <a:p>
            <a:endParaRPr lang="en-US" dirty="0"/>
          </a:p>
          <a:p>
            <a:r>
              <a:rPr lang="en-US" dirty="0"/>
              <a:t>By: </a:t>
            </a:r>
            <a:r>
              <a:rPr lang="en-US" dirty="0" smtClean="0"/>
              <a:t>Prof. Dr. Nahed El-Mahallawy</a:t>
            </a:r>
          </a:p>
          <a:p>
            <a:r>
              <a:rPr lang="en-US" dirty="0" smtClean="0"/>
              <a:t>Eng</a:t>
            </a:r>
            <a:r>
              <a:rPr lang="en-US" dirty="0"/>
              <a:t>. </a:t>
            </a:r>
            <a:r>
              <a:rPr lang="en-US" dirty="0" smtClean="0"/>
              <a:t>Mahmoud </a:t>
            </a:r>
            <a:r>
              <a:rPr lang="en-US" dirty="0" err="1" smtClean="0"/>
              <a:t>Badr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715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44434"/>
            <a:ext cx="10515600" cy="553252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8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8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</a:t>
            </a:r>
            <a:r>
              <a:rPr lang="en-US" sz="8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</a:t>
            </a:r>
            <a:endParaRPr lang="en-US" sz="8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0544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95157"/>
            <a:ext cx="10515600" cy="1325563"/>
          </a:xfrm>
        </p:spPr>
        <p:txBody>
          <a:bodyPr/>
          <a:lstStyle/>
          <a:p>
            <a:pPr algn="ctr"/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hielded </a:t>
            </a:r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etal </a:t>
            </a:r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rc </a:t>
            </a:r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elding (SMAW)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14994"/>
            <a:ext cx="10515600" cy="486196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2000" b="1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the oldest and simplest ways of versatile joining processes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About 50% of the industrial and maintenance is performed by this welding process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Low cost equipment 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finite electrode which consists of a metal wire usually from 1.5 to 6.5 mm diameter and 20 to 45 cm length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211" y="3704681"/>
            <a:ext cx="9553575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548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725" y="433136"/>
            <a:ext cx="11059885" cy="6115709"/>
          </a:xfrm>
        </p:spPr>
        <p:txBody>
          <a:bodyPr>
            <a:normAutofit/>
          </a:bodyPr>
          <a:lstStyle/>
          <a:p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 of the wire electrode </a:t>
            </a:r>
            <a:r>
              <a:rPr lang="en-US" sz="2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coating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vaporize to provide a protective atmosphere (shielding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Acting as flux to deoxidize and remove impurities from molten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metal.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Adding alloying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elements.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Adding filler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materials.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Influence the shape of weld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bead.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Affect arc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penetration.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Provide ionizing elements to help stabilizing the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arc.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Reduce weld metal spatter and increase efficiency of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deposition.</a:t>
            </a:r>
          </a:p>
          <a:p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</a:t>
            </a:r>
            <a:r>
              <a:rPr lang="en-US" sz="2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</a:t>
            </a:r>
            <a:endParaRPr lang="en-US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Useful for work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remote areas where portable fuel- powered generator can be used for power supply. 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eneral construction.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Ship building.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Pipe lines.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Maintenance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work.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2703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657" y="211582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ungsten </a:t>
            </a: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rc </a:t>
            </a: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elding (GTAW)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ungsten </a:t>
            </a: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nert </a:t>
            </a: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(TIG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840" y="1537145"/>
            <a:ext cx="11599817" cy="5037826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lnSpc>
                <a:spcPct val="100000"/>
              </a:lnSpc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tungsten arc welding (GTAW), also known as tungsten inert gas (TIG) welding, is an arc welding process that uses a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non-consumable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tungsten electrode to produce the weld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weld area and electrode is protected from oxidation or other atmospheric contamination by an inert shielding gas (argon or helium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filler metal is normally used, though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some welds, known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autogenous welds, do not require it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</a:t>
            </a:r>
            <a:r>
              <a:rPr lang="en-US" sz="2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</a:t>
            </a:r>
            <a:endParaRPr lang="en-US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weld </a:t>
            </a:r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thin sections of stainless </a:t>
            </a:r>
            <a:r>
              <a:rPr lang="en-US" sz="2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steel and non-ferrous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metals such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aluminum, magnesium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copper alloys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Aerospace </a:t>
            </a:r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industry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one of the primary users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tungsten arc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welding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also frequently employed to weld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small-diameter,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thin-wall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tubing such as those used in the </a:t>
            </a:r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bicycle industry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0" name="Picture 6" descr="https://upload.wikimedia.org/wikipedia/commons/thumb/a/ac/GTAW.svg/2000px-GTAW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8591" y="3729836"/>
            <a:ext cx="5461454" cy="3058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2110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6451"/>
            <a:ext cx="10515600" cy="1325563"/>
          </a:xfrm>
        </p:spPr>
        <p:txBody>
          <a:bodyPr/>
          <a:lstStyle/>
          <a:p>
            <a:pPr algn="ctr"/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esistance </a:t>
            </a:r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pot </a:t>
            </a:r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elding (RSW)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https://www.researchgate.net/profile/Moeen_Enami/publication/317175188/figure/fig1/AS:498558312488960@1495876972213/Schematic-of-resistance-spot-welding-process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0072" y="3848435"/>
            <a:ext cx="7762900" cy="2754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574766" y="1412014"/>
            <a:ext cx="1133856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Resistance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spot welding (RSW), is a process in which contacting metal surface points are joined by the heat obtained from resistance to electric current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Work-pieces are held together under pressure exerted by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electrodes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a from of a solid state welding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whole process can be fully automated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 fillers and flux or shielding gases needed</a:t>
            </a:r>
          </a:p>
        </p:txBody>
      </p:sp>
    </p:spTree>
    <p:extLst>
      <p:ext uri="{BB962C8B-B14F-4D97-AF65-F5344CB8AC3E}">
        <p14:creationId xmlns:p14="http://schemas.microsoft.com/office/powerpoint/2010/main" val="252272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26720"/>
            <a:ext cx="10515600" cy="575024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 Applications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Spot welding is typically used when welding particular types of sheet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metal and wire mesh.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common application of spot welding is in the automobile manufacturing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industry.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Spot welding is also used in the orthodontist's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clinic.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Spot welding can be used for attaching braces, pads or clips with cases, bases and covers which are mainly product of sheet metal forming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resistance </a:t>
            </a:r>
            <a:r>
              <a:rPr lang="en-US" sz="2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welding</a:t>
            </a:r>
          </a:p>
          <a:p>
            <a:pPr lvl="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Resistance butt welding of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tubes fig. 2.24.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Seam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welding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2.25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Projection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welding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2.26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9854" y="2838465"/>
            <a:ext cx="4547643" cy="20362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92" t="228" r="392" b="278"/>
          <a:stretch/>
        </p:blipFill>
        <p:spPr>
          <a:xfrm>
            <a:off x="5021920" y="3684767"/>
            <a:ext cx="2517934" cy="2197784"/>
          </a:xfrm>
          <a:prstGeom prst="rect">
            <a:avLst/>
          </a:prstGeom>
        </p:spPr>
      </p:pic>
      <p:pic>
        <p:nvPicPr>
          <p:cNvPr id="3084" name="Picture 12" descr="http://3.bp.blogspot.com/-rp0m11wJ9oQ/VCq-81XmAUI/AAAAAAAABFI/zAZIg7QDqhE/s1600/wel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17" y="4568003"/>
            <a:ext cx="3523706" cy="1962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294107" y="6345894"/>
            <a:ext cx="2929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2.26 Projection Welding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5382781" y="5903152"/>
            <a:ext cx="2929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2.25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Seam welding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38750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6452"/>
            <a:ext cx="10515600" cy="100212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Joints Design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842"/>
          <a:stretch/>
        </p:blipFill>
        <p:spPr>
          <a:xfrm>
            <a:off x="1570232" y="1254035"/>
            <a:ext cx="9051535" cy="3405052"/>
          </a:xfrm>
        </p:spPr>
      </p:pic>
    </p:spTree>
    <p:extLst>
      <p:ext uri="{BB962C8B-B14F-4D97-AF65-F5344CB8AC3E}">
        <p14:creationId xmlns:p14="http://schemas.microsoft.com/office/powerpoint/2010/main" val="31396927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1285"/>
            <a:ext cx="10515600" cy="1097915"/>
          </a:xfrm>
        </p:spPr>
        <p:txBody>
          <a:bodyPr/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lasma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utting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9200"/>
            <a:ext cx="10515600" cy="49577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US" sz="2000" dirty="0" smtClean="0"/>
              <a:t>Plasma </a:t>
            </a:r>
            <a:r>
              <a:rPr lang="en-US" sz="2000" dirty="0"/>
              <a:t>cutting is a process that cuts through electrically conductive materials by means of an accelerated jet of hot </a:t>
            </a:r>
            <a:r>
              <a:rPr lang="en-US" sz="2000" dirty="0" smtClean="0"/>
              <a:t>plasma</a:t>
            </a:r>
          </a:p>
          <a:p>
            <a:r>
              <a:rPr lang="en-US" sz="2000" dirty="0"/>
              <a:t>Typical materials cut with a plasma torch include steel, Stainless steel, aluminum, brass and copper, although other conductive metals may be cut as </a:t>
            </a:r>
            <a:r>
              <a:rPr lang="en-US" sz="2000" dirty="0" smtClean="0"/>
              <a:t>well</a:t>
            </a:r>
          </a:p>
          <a:p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6143" y="3056435"/>
            <a:ext cx="5114481" cy="3007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452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57051"/>
            <a:ext cx="10515600" cy="581991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Gases </a:t>
            </a: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in </a:t>
            </a:r>
            <a:r>
              <a:rPr lang="en-US" sz="2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Plasma Cutting</a:t>
            </a:r>
          </a:p>
          <a:p>
            <a:r>
              <a:rPr lang="en-US" sz="2000" dirty="0" smtClean="0"/>
              <a:t>Argon</a:t>
            </a:r>
          </a:p>
          <a:p>
            <a:r>
              <a:rPr lang="en-US" sz="2000" dirty="0" smtClean="0"/>
              <a:t>Helium</a:t>
            </a:r>
          </a:p>
          <a:p>
            <a:r>
              <a:rPr lang="en-US" sz="2000" dirty="0" smtClean="0"/>
              <a:t>Nitrogen</a:t>
            </a:r>
          </a:p>
          <a:p>
            <a:r>
              <a:rPr lang="en-US" sz="2000" dirty="0" smtClean="0"/>
              <a:t>mixtures </a:t>
            </a:r>
            <a:r>
              <a:rPr lang="en-US" sz="2000" dirty="0"/>
              <a:t>of these gases are used for both the inner and outer shields</a:t>
            </a:r>
            <a:r>
              <a:rPr lang="en-US" sz="2000" dirty="0" smtClean="0"/>
              <a:t>.</a:t>
            </a: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u="sng" dirty="0"/>
              <a:t>A</a:t>
            </a:r>
            <a:r>
              <a:rPr lang="en-US" sz="2400" b="1" u="sng" dirty="0" smtClean="0"/>
              <a:t>nother </a:t>
            </a:r>
            <a:r>
              <a:rPr lang="en-US" sz="2400" b="1" u="sng" dirty="0"/>
              <a:t>T</a:t>
            </a:r>
            <a:r>
              <a:rPr lang="en-US" sz="2400" b="1" u="sng" dirty="0" smtClean="0"/>
              <a:t>hermal </a:t>
            </a:r>
            <a:r>
              <a:rPr lang="en-US" sz="2400" b="1" u="sng" dirty="0"/>
              <a:t>P</a:t>
            </a:r>
            <a:r>
              <a:rPr lang="en-US" sz="2400" b="1" u="sng" dirty="0" smtClean="0"/>
              <a:t>rocesses </a:t>
            </a:r>
            <a:r>
              <a:rPr lang="en-US" sz="2400" b="1" u="sng" dirty="0"/>
              <a:t>used for </a:t>
            </a:r>
            <a:r>
              <a:rPr lang="en-US" sz="2400" b="1" u="sng" dirty="0" smtClean="0"/>
              <a:t>Cutting</a:t>
            </a:r>
          </a:p>
          <a:p>
            <a:r>
              <a:rPr lang="en-US" sz="2400" dirty="0"/>
              <a:t>Oxygen fuel gas cutting: Suitable for </a:t>
            </a:r>
            <a:r>
              <a:rPr lang="en-US" sz="2400" dirty="0" smtClean="0"/>
              <a:t>cutting thick steels,</a:t>
            </a:r>
          </a:p>
          <a:p>
            <a:pPr marL="0" indent="0">
              <a:buNone/>
            </a:pPr>
            <a:r>
              <a:rPr lang="en-US" sz="2400" dirty="0" smtClean="0"/>
              <a:t>can </a:t>
            </a:r>
            <a:r>
              <a:rPr lang="en-US" sz="2400" dirty="0"/>
              <a:t>cut only low to medium carbon steels.</a:t>
            </a:r>
            <a:endParaRPr lang="en-US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-1" t="1876" r="1129"/>
          <a:stretch/>
        </p:blipFill>
        <p:spPr>
          <a:xfrm>
            <a:off x="8418058" y="2914786"/>
            <a:ext cx="3136039" cy="3458120"/>
          </a:xfrm>
          <a:prstGeom prst="rect">
            <a:avLst/>
          </a:prstGeom>
        </p:spPr>
      </p:pic>
      <p:pic>
        <p:nvPicPr>
          <p:cNvPr id="5126" name="Picture 6" descr="http://www.esabna.com/shared/content/images/Kerf-Comparison-Plasma-Gas-Waterjet-Laser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999" y="3916500"/>
            <a:ext cx="5496288" cy="2748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8125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481</TotalTime>
  <Words>599</Words>
  <Application>Microsoft Office PowerPoint</Application>
  <PresentationFormat>Widescreen</PresentationFormat>
  <Paragraphs>73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Wingdings</vt:lpstr>
      <vt:lpstr>Office Theme</vt:lpstr>
      <vt:lpstr>Materials Manufacturing (EDPT 601)</vt:lpstr>
      <vt:lpstr>Shielded Metal Arc Welding (SMAW)</vt:lpstr>
      <vt:lpstr>PowerPoint Presentation</vt:lpstr>
      <vt:lpstr>Gas Tungsten Arc Welding (GTAW) Tungsten Inert Gas (TIG)</vt:lpstr>
      <vt:lpstr>Resistance Spot Welding (RSW)</vt:lpstr>
      <vt:lpstr>PowerPoint Presentation</vt:lpstr>
      <vt:lpstr>Basic Joints Design</vt:lpstr>
      <vt:lpstr>Plasma Cutting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Mahmoud Mohamed Badreldien</dc:creator>
  <cp:lastModifiedBy>Mahmoud Mohamed Badreldien</cp:lastModifiedBy>
  <cp:revision>20</cp:revision>
  <dcterms:created xsi:type="dcterms:W3CDTF">2019-01-23T09:28:14Z</dcterms:created>
  <dcterms:modified xsi:type="dcterms:W3CDTF">2019-01-26T12:20:39Z</dcterms:modified>
</cp:coreProperties>
</file>