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71" r:id="rId9"/>
    <p:sldId id="272" r:id="rId10"/>
    <p:sldId id="265" r:id="rId11"/>
    <p:sldId id="262" r:id="rId12"/>
    <p:sldId id="266" r:id="rId13"/>
    <p:sldId id="267" r:id="rId14"/>
    <p:sldId id="269" r:id="rId15"/>
    <p:sldId id="268" r:id="rId16"/>
    <p:sldId id="270" r:id="rId17"/>
  </p:sldIdLst>
  <p:sldSz cx="12241213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71" autoAdjust="0"/>
  </p:normalViewPr>
  <p:slideViewPr>
    <p:cSldViewPr>
      <p:cViewPr varScale="1">
        <p:scale>
          <a:sx n="64" d="100"/>
          <a:sy n="64" d="100"/>
        </p:scale>
        <p:origin x="-132" y="-222"/>
      </p:cViewPr>
      <p:guideLst>
        <p:guide orient="horz" pos="2160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Materials Manufacturing </a:t>
            </a:r>
            <a:br>
              <a:rPr lang="en-US" sz="6000" dirty="0" smtClean="0"/>
            </a:br>
            <a:r>
              <a:rPr lang="en-US" sz="6000" dirty="0" smtClean="0"/>
              <a:t>(EDPT 601)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Tutorial 7</a:t>
            </a:r>
          </a:p>
          <a:p>
            <a:r>
              <a:rPr lang="en-US" sz="4000" b="1" u="sng" dirty="0" smtClean="0"/>
              <a:t>Machining</a:t>
            </a:r>
          </a:p>
          <a:p>
            <a:r>
              <a:rPr lang="en-US" sz="2600" b="1" u="sng" dirty="0" smtClean="0"/>
              <a:t>By: Eng. Olivia </a:t>
            </a:r>
            <a:r>
              <a:rPr lang="en-US" sz="2600" b="1" u="sng" dirty="0" err="1" smtClean="0"/>
              <a:t>Nashaat</a:t>
            </a:r>
            <a:endParaRPr lang="en-US" sz="2600" b="1" u="sng" dirty="0"/>
          </a:p>
        </p:txBody>
      </p:sp>
    </p:spTree>
    <p:extLst>
      <p:ext uri="{BB962C8B-B14F-4D97-AF65-F5344CB8AC3E}">
        <p14:creationId xmlns:p14="http://schemas.microsoft.com/office/powerpoint/2010/main" val="1110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6606" y="1524000"/>
            <a:ext cx="11201400" cy="47244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Drilling creates a round hole in a workpiece 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It is performed on a drill press using a drill/drill bit.</a:t>
            </a:r>
          </a:p>
        </p:txBody>
      </p:sp>
      <p:pic>
        <p:nvPicPr>
          <p:cNvPr id="73733" name="Picture 6" descr="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5"/>
          <a:stretch/>
        </p:blipFill>
        <p:spPr bwMode="auto">
          <a:xfrm>
            <a:off x="4036952" y="3048000"/>
            <a:ext cx="446719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7"/>
          <p:cNvSpPr txBox="1">
            <a:spLocks noChangeArrowheads="1"/>
          </p:cNvSpPr>
          <p:nvPr/>
        </p:nvSpPr>
        <p:spPr bwMode="auto">
          <a:xfrm>
            <a:off x="3978394" y="457200"/>
            <a:ext cx="44884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2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en-US" sz="4400" dirty="0">
                <a:latin typeface="+mj-lt"/>
              </a:rPr>
              <a:t>Drilling</a:t>
            </a:r>
          </a:p>
        </p:txBody>
      </p:sp>
    </p:spTree>
    <p:extLst>
      <p:ext uri="{BB962C8B-B14F-4D97-AF65-F5344CB8AC3E}">
        <p14:creationId xmlns:p14="http://schemas.microsoft.com/office/powerpoint/2010/main" val="3101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61" y="533401"/>
            <a:ext cx="11017092" cy="55927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that can be performed on a drill press are: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Drilling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drilling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drilling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Counter-boring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Counter-sinking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Reaming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Center drilling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Gun drilling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06" y="1724025"/>
            <a:ext cx="53721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6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58006" y="274638"/>
            <a:ext cx="11017092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Milling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4206" y="1295400"/>
            <a:ext cx="11017092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Milling is the process of machining flat, curved or irregular surfaces by feeding the workpiece against a rotating cutter containing a number of cutting edges.</a:t>
            </a:r>
          </a:p>
          <a:p>
            <a:pPr marL="0" indent="0" algn="just">
              <a:buNone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18366" r="8411" b="9477"/>
          <a:stretch/>
        </p:blipFill>
        <p:spPr bwMode="auto">
          <a:xfrm>
            <a:off x="5587206" y="2590800"/>
            <a:ext cx="5270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and climb milling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60" y="1447800"/>
            <a:ext cx="11299745" cy="518159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Conventional milling is the common type of milling. There may be a tendency for the tool to chatter and the workpiece to be pulled upward, necessitating proper clamping. It is also called slab/up milling.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climb milling, also called down milling, the downward component of the cutting forces holds the workpiece in place. 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3"/>
          <a:stretch/>
        </p:blipFill>
        <p:spPr bwMode="auto">
          <a:xfrm>
            <a:off x="7568406" y="3620125"/>
            <a:ext cx="3200400" cy="26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6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Milling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60" y="1447800"/>
            <a:ext cx="11299745" cy="518159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Milling operations include: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Slab milling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Face milling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 milling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Straddle milling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Form milling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Slitting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Slotting</a:t>
            </a:r>
          </a:p>
          <a:p>
            <a:pPr marL="0" indent="0" algn="just">
              <a:buNone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569623"/>
              </p:ext>
            </p:extLst>
          </p:nvPr>
        </p:nvGraphicFramePr>
        <p:xfrm>
          <a:off x="497299" y="469900"/>
          <a:ext cx="11208360" cy="620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707"/>
                <a:gridCol w="5223635"/>
                <a:gridCol w="209018"/>
              </a:tblGrid>
              <a:tr h="318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Slab</a:t>
                      </a:r>
                      <a:r>
                        <a:rPr lang="en-US" sz="2000" b="1" u="none" baseline="0" dirty="0" smtClean="0">
                          <a:solidFill>
                            <a:srgbClr val="FF0000"/>
                          </a:solidFill>
                        </a:rPr>
                        <a:t> milling</a:t>
                      </a:r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Face milling</a:t>
                      </a: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End milling</a:t>
                      </a: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Straddle</a:t>
                      </a:r>
                      <a:r>
                        <a:rPr lang="en-US" sz="2000" b="1" u="none" baseline="0" dirty="0" smtClean="0">
                          <a:solidFill>
                            <a:srgbClr val="FF0000"/>
                          </a:solidFill>
                        </a:rPr>
                        <a:t> Milling</a:t>
                      </a: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06" y="892175"/>
            <a:ext cx="2895600" cy="272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7"/>
          <a:stretch/>
        </p:blipFill>
        <p:spPr bwMode="auto">
          <a:xfrm>
            <a:off x="7416006" y="1066800"/>
            <a:ext cx="3332995" cy="226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06" y="4038600"/>
            <a:ext cx="26860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06" y="4262800"/>
            <a:ext cx="3067051" cy="194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0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82606"/>
              </p:ext>
            </p:extLst>
          </p:nvPr>
        </p:nvGraphicFramePr>
        <p:xfrm>
          <a:off x="497299" y="469900"/>
          <a:ext cx="11208360" cy="620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707"/>
                <a:gridCol w="5223635"/>
                <a:gridCol w="209018"/>
              </a:tblGrid>
              <a:tr h="318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baseline="0" dirty="0" smtClean="0">
                          <a:solidFill>
                            <a:srgbClr val="FF0000"/>
                          </a:solidFill>
                        </a:rPr>
                        <a:t>Form milling</a:t>
                      </a:r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Slitting</a:t>
                      </a: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Slotting</a:t>
                      </a: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T-slot Cutting</a:t>
                      </a:r>
                      <a:endParaRPr lang="en-US" sz="2000" b="1" u="none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6" y="1143000"/>
            <a:ext cx="2514600" cy="234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06" y="1142999"/>
            <a:ext cx="2133600" cy="208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93" y="4371974"/>
            <a:ext cx="2500313" cy="216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96" y="4143941"/>
            <a:ext cx="3071817" cy="248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2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6" y="143774"/>
            <a:ext cx="10558046" cy="923026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Machining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960" y="1141172"/>
            <a:ext cx="11243846" cy="586922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Machining is a material removal process in which a sharp cutting tool is used to mechanically cut away material so that the desired part geometry remains.</a:t>
            </a:r>
          </a:p>
          <a:p>
            <a:pPr algn="just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 action involves shear deformation of work material to form a chip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02774" y="2895600"/>
            <a:ext cx="4984832" cy="2731532"/>
            <a:chOff x="3802774" y="2895600"/>
            <a:chExt cx="4984832" cy="2731532"/>
          </a:xfrm>
        </p:grpSpPr>
        <p:pic>
          <p:nvPicPr>
            <p:cNvPr id="4" name="Picture 12" descr="w0329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657" b="9316"/>
            <a:stretch/>
          </p:blipFill>
          <p:spPr bwMode="auto">
            <a:xfrm>
              <a:off x="3802774" y="2895600"/>
              <a:ext cx="4549313" cy="2157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897613" y="5257800"/>
              <a:ext cx="488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cross‑sectional view of the machining process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7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Machining Operations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Most important machining operations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Turning</a:t>
            </a:r>
          </a:p>
          <a:p>
            <a:pPr lvl="1" eaLnBrk="1" hangingPunct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Drilling</a:t>
            </a:r>
          </a:p>
          <a:p>
            <a:pPr lvl="1" eaLnBrk="1" hangingPunct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Milling</a:t>
            </a:r>
          </a:p>
        </p:txBody>
      </p:sp>
    </p:spTree>
    <p:extLst>
      <p:ext uri="{BB962C8B-B14F-4D97-AF65-F5344CB8AC3E}">
        <p14:creationId xmlns:p14="http://schemas.microsoft.com/office/powerpoint/2010/main" val="40077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58006" y="274638"/>
            <a:ext cx="11017092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Turning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4206" y="1295400"/>
            <a:ext cx="11017092" cy="5257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Turning is the process of machining cylindrical and conical surfaces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usually performed on a lathe where the workpiece is rotated into a longitudinally fed, single point cutting tool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5"/>
          <a:stretch/>
        </p:blipFill>
        <p:spPr bwMode="auto">
          <a:xfrm>
            <a:off x="4063206" y="2819400"/>
            <a:ext cx="478155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435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61" y="228600"/>
            <a:ext cx="11017092" cy="6095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 important turning operations include: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Facing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(cutting off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Threading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Grooving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Taper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turning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Chamfering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turning (profiling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nurling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Drilling 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544932"/>
              </p:ext>
            </p:extLst>
          </p:nvPr>
        </p:nvGraphicFramePr>
        <p:xfrm>
          <a:off x="497299" y="469900"/>
          <a:ext cx="11208360" cy="620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707"/>
                <a:gridCol w="5223635"/>
                <a:gridCol w="209018"/>
              </a:tblGrid>
              <a:tr h="318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Facing</a:t>
                      </a:r>
                    </a:p>
                    <a:p>
                      <a:pPr algn="l"/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  Parting (Cut</a:t>
                      </a:r>
                      <a:r>
                        <a:rPr lang="en-US" sz="2000" b="1" u="none" baseline="0" dirty="0" smtClean="0">
                          <a:solidFill>
                            <a:srgbClr val="FF0000"/>
                          </a:solidFill>
                        </a:rPr>
                        <a:t> Off)</a:t>
                      </a:r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Threading</a:t>
                      </a: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External Grooving</a:t>
                      </a:r>
                    </a:p>
                    <a:p>
                      <a:pPr algn="l"/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06" y="925512"/>
            <a:ext cx="3810000" cy="2579688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6" y="900112"/>
            <a:ext cx="3581400" cy="245268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06" y="4267200"/>
            <a:ext cx="3429000" cy="21717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06" y="4267200"/>
            <a:ext cx="3733799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953268"/>
              </p:ext>
            </p:extLst>
          </p:nvPr>
        </p:nvGraphicFramePr>
        <p:xfrm>
          <a:off x="497299" y="469900"/>
          <a:ext cx="11208360" cy="620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707"/>
                <a:gridCol w="5223635"/>
                <a:gridCol w="209018"/>
              </a:tblGrid>
              <a:tr h="318770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Taper Turning</a:t>
                      </a:r>
                    </a:p>
                    <a:p>
                      <a:pPr algn="l"/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  Chamfering</a:t>
                      </a: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Boring</a:t>
                      </a:r>
                      <a:r>
                        <a:rPr lang="en-US" sz="2000" b="1" u="none" baseline="0" dirty="0" smtClean="0">
                          <a:solidFill>
                            <a:srgbClr val="FF0000"/>
                          </a:solidFill>
                        </a:rPr>
                        <a:t> and Internal Grooving</a:t>
                      </a:r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 smtClean="0">
                          <a:solidFill>
                            <a:srgbClr val="FF0000"/>
                          </a:solidFill>
                        </a:rPr>
                        <a:t>Drilling</a:t>
                      </a:r>
                    </a:p>
                    <a:p>
                      <a:pPr algn="ctr"/>
                      <a:endParaRPr lang="en-US" sz="2000" b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809" marR="91809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6" y="876300"/>
            <a:ext cx="4572001" cy="25527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06" y="889000"/>
            <a:ext cx="40386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0"/>
          <a:stretch/>
        </p:blipFill>
        <p:spPr>
          <a:xfrm>
            <a:off x="1472406" y="4114800"/>
            <a:ext cx="373380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" b="20833"/>
          <a:stretch/>
        </p:blipFill>
        <p:spPr>
          <a:xfrm>
            <a:off x="7301706" y="4038600"/>
            <a:ext cx="3390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Turing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158" y="1371600"/>
            <a:ext cx="86708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6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06" y="381000"/>
            <a:ext cx="11017092" cy="56689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Facing</a:t>
            </a:r>
            <a:r>
              <a:rPr lang="en-US" sz="2400" dirty="0" smtClean="0"/>
              <a:t>                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Side turning                               Chamfering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(RH/LH facing tool or bent tool)            (RH or LH side tool)                      (Bent tool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Cornering                                              parting off                                        Threading    </a:t>
            </a:r>
          </a:p>
          <a:p>
            <a:pPr marL="0" indent="0">
              <a:buNone/>
            </a:pPr>
            <a:r>
              <a:rPr lang="en-US" sz="2400" dirty="0" smtClean="0"/>
              <a:t>       (corner tool)                                         (Cut-off tool)                                 (Threading tool)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06" y="1323703"/>
            <a:ext cx="1910344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406" y="1262471"/>
            <a:ext cx="2163973" cy="2042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06" y="4572000"/>
            <a:ext cx="2005918" cy="1858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526" y="4342898"/>
            <a:ext cx="1600200" cy="2088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52" y="1321526"/>
            <a:ext cx="1784626" cy="1924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3115" y="4342898"/>
            <a:ext cx="1837796" cy="20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360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Materials Manufacturing  (EDPT 601)</vt:lpstr>
      <vt:lpstr>Machining</vt:lpstr>
      <vt:lpstr>Machining Operations</vt:lpstr>
      <vt:lpstr>Turning</vt:lpstr>
      <vt:lpstr>PowerPoint Presentation</vt:lpstr>
      <vt:lpstr>PowerPoint Presentation</vt:lpstr>
      <vt:lpstr>PowerPoint Presentation</vt:lpstr>
      <vt:lpstr>Common Turing tools</vt:lpstr>
      <vt:lpstr>PowerPoint Presentation</vt:lpstr>
      <vt:lpstr>PowerPoint Presentation</vt:lpstr>
      <vt:lpstr>PowerPoint Presentation</vt:lpstr>
      <vt:lpstr>Milling</vt:lpstr>
      <vt:lpstr>Conventional and climb milling</vt:lpstr>
      <vt:lpstr> Milling Operations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Manufacturing  (EDPT 601)</dc:title>
  <dc:creator>Olivia</dc:creator>
  <cp:lastModifiedBy>Olivia Nashaat Louis</cp:lastModifiedBy>
  <cp:revision>31</cp:revision>
  <dcterms:created xsi:type="dcterms:W3CDTF">2006-08-16T00:00:00Z</dcterms:created>
  <dcterms:modified xsi:type="dcterms:W3CDTF">2019-03-18T13:10:38Z</dcterms:modified>
</cp:coreProperties>
</file>