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2" r:id="rId3"/>
    <p:sldId id="278" r:id="rId4"/>
    <p:sldId id="273" r:id="rId5"/>
    <p:sldId id="280" r:id="rId6"/>
    <p:sldId id="274" r:id="rId7"/>
    <p:sldId id="275" r:id="rId8"/>
    <p:sldId id="279" r:id="rId9"/>
    <p:sldId id="27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B8A08-1F96-4D4B-857E-3E72ACC4BD38}" type="doc">
      <dgm:prSet loTypeId="urn:microsoft.com/office/officeart/2005/8/layout/arrow3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1BE5E33-9706-40DB-BAD7-0D5AF86FFA84}">
      <dgm:prSet phldrT="[Text]"/>
      <dgm:spPr/>
      <dgm:t>
        <a:bodyPr/>
        <a:lstStyle/>
        <a:p>
          <a:r>
            <a:rPr lang="en-US" b="1" dirty="0" smtClean="0"/>
            <a:t>Swarm Robotics</a:t>
          </a:r>
          <a:endParaRPr lang="en-US" b="1" dirty="0"/>
        </a:p>
      </dgm:t>
    </dgm:pt>
    <dgm:pt modelId="{9143CFC3-86BB-4153-8E92-9B94CAF5C18C}" type="parTrans" cxnId="{9D9430E8-8F48-453A-A0B1-F937912861D3}">
      <dgm:prSet/>
      <dgm:spPr/>
      <dgm:t>
        <a:bodyPr/>
        <a:lstStyle/>
        <a:p>
          <a:endParaRPr lang="en-US"/>
        </a:p>
      </dgm:t>
    </dgm:pt>
    <dgm:pt modelId="{E36E8603-9F37-4AEF-BAF9-393BFD32F339}" type="sibTrans" cxnId="{9D9430E8-8F48-453A-A0B1-F937912861D3}">
      <dgm:prSet/>
      <dgm:spPr/>
      <dgm:t>
        <a:bodyPr/>
        <a:lstStyle/>
        <a:p>
          <a:endParaRPr lang="en-US"/>
        </a:p>
      </dgm:t>
    </dgm:pt>
    <dgm:pt modelId="{ED64703A-327C-4CDE-AB29-4FE45E8C113D}">
      <dgm:prSet phldrT="[Text]"/>
      <dgm:spPr/>
      <dgm:t>
        <a:bodyPr/>
        <a:lstStyle/>
        <a:p>
          <a:r>
            <a:rPr lang="en-US" dirty="0" smtClean="0"/>
            <a:t>Live data streaming</a:t>
          </a:r>
          <a:endParaRPr lang="en-US" dirty="0"/>
        </a:p>
      </dgm:t>
    </dgm:pt>
    <dgm:pt modelId="{1AFE4B3F-2A10-4BF8-86BC-D7A8CBD98127}" type="parTrans" cxnId="{EB443749-4BB8-4F46-B4BB-EBE821A65D37}">
      <dgm:prSet/>
      <dgm:spPr/>
      <dgm:t>
        <a:bodyPr/>
        <a:lstStyle/>
        <a:p>
          <a:endParaRPr lang="en-US"/>
        </a:p>
      </dgm:t>
    </dgm:pt>
    <dgm:pt modelId="{1F1EDB42-677D-40C4-B77C-6A61CA0B3D0D}" type="sibTrans" cxnId="{EB443749-4BB8-4F46-B4BB-EBE821A65D37}">
      <dgm:prSet/>
      <dgm:spPr/>
      <dgm:t>
        <a:bodyPr/>
        <a:lstStyle/>
        <a:p>
          <a:endParaRPr lang="en-US"/>
        </a:p>
      </dgm:t>
    </dgm:pt>
    <dgm:pt modelId="{38F39314-D7A7-411A-81BD-26565AFF541E}">
      <dgm:prSet phldrT="[Text]"/>
      <dgm:spPr/>
      <dgm:t>
        <a:bodyPr/>
        <a:lstStyle/>
        <a:p>
          <a:r>
            <a:rPr lang="en-US" dirty="0" smtClean="0"/>
            <a:t>Dynamic Topology</a:t>
          </a:r>
          <a:endParaRPr lang="en-US" dirty="0"/>
        </a:p>
      </dgm:t>
    </dgm:pt>
    <dgm:pt modelId="{65EF5381-F69B-48B7-96DB-039876A93E64}" type="parTrans" cxnId="{96863AC5-57DB-40C9-A941-E629939D82B3}">
      <dgm:prSet/>
      <dgm:spPr/>
      <dgm:t>
        <a:bodyPr/>
        <a:lstStyle/>
        <a:p>
          <a:endParaRPr lang="en-US"/>
        </a:p>
      </dgm:t>
    </dgm:pt>
    <dgm:pt modelId="{BEFFB8A7-98D6-407A-A3FE-10127808376A}" type="sibTrans" cxnId="{96863AC5-57DB-40C9-A941-E629939D82B3}">
      <dgm:prSet/>
      <dgm:spPr/>
      <dgm:t>
        <a:bodyPr/>
        <a:lstStyle/>
        <a:p>
          <a:endParaRPr lang="en-US"/>
        </a:p>
      </dgm:t>
    </dgm:pt>
    <dgm:pt modelId="{1398089B-2C4B-4EC0-A838-82BB66553E5E}">
      <dgm:prSet phldrT="[Text]"/>
      <dgm:spPr/>
      <dgm:t>
        <a:bodyPr/>
        <a:lstStyle/>
        <a:p>
          <a:r>
            <a:rPr lang="en-US" b="1" dirty="0" smtClean="0"/>
            <a:t>VANET</a:t>
          </a:r>
          <a:endParaRPr lang="en-US" b="1" dirty="0"/>
        </a:p>
      </dgm:t>
    </dgm:pt>
    <dgm:pt modelId="{557BB2C6-8F7E-49A3-BBF4-C0D9F4654182}" type="parTrans" cxnId="{EAA62168-E8B0-4DFE-B8C7-8AB4D80EBBBE}">
      <dgm:prSet/>
      <dgm:spPr/>
      <dgm:t>
        <a:bodyPr/>
        <a:lstStyle/>
        <a:p>
          <a:endParaRPr lang="en-US"/>
        </a:p>
      </dgm:t>
    </dgm:pt>
    <dgm:pt modelId="{1DCD3DB8-DB7B-484D-8ED7-7C4727FE545A}" type="sibTrans" cxnId="{EAA62168-E8B0-4DFE-B8C7-8AB4D80EBBBE}">
      <dgm:prSet/>
      <dgm:spPr/>
      <dgm:t>
        <a:bodyPr/>
        <a:lstStyle/>
        <a:p>
          <a:endParaRPr lang="en-US"/>
        </a:p>
      </dgm:t>
    </dgm:pt>
    <dgm:pt modelId="{3F637035-82D2-4EF3-9FE6-5309579533DE}">
      <dgm:prSet phldrT="[Text]"/>
      <dgm:spPr/>
      <dgm:t>
        <a:bodyPr/>
        <a:lstStyle/>
        <a:p>
          <a:r>
            <a:rPr lang="en-US" dirty="0" smtClean="0"/>
            <a:t>High Mobility</a:t>
          </a:r>
          <a:endParaRPr lang="en-US" dirty="0"/>
        </a:p>
      </dgm:t>
    </dgm:pt>
    <dgm:pt modelId="{B2EE69CD-8B6F-40A1-B6B5-E23504CE9DDC}" type="parTrans" cxnId="{8E40D0DC-3D00-4064-A3D8-24644D574F69}">
      <dgm:prSet/>
      <dgm:spPr/>
      <dgm:t>
        <a:bodyPr/>
        <a:lstStyle/>
        <a:p>
          <a:endParaRPr lang="en-US"/>
        </a:p>
      </dgm:t>
    </dgm:pt>
    <dgm:pt modelId="{F3F86B6D-6F48-432E-9271-51679877797F}" type="sibTrans" cxnId="{8E40D0DC-3D00-4064-A3D8-24644D574F69}">
      <dgm:prSet/>
      <dgm:spPr/>
      <dgm:t>
        <a:bodyPr/>
        <a:lstStyle/>
        <a:p>
          <a:endParaRPr lang="en-US"/>
        </a:p>
      </dgm:t>
    </dgm:pt>
    <dgm:pt modelId="{866C553C-7227-4D0F-B454-BD66590332CC}">
      <dgm:prSet phldrT="[Text]"/>
      <dgm:spPr/>
      <dgm:t>
        <a:bodyPr/>
        <a:lstStyle/>
        <a:p>
          <a:r>
            <a:rPr lang="en-US" dirty="0" smtClean="0"/>
            <a:t>Dynamic Topology</a:t>
          </a:r>
          <a:endParaRPr lang="en-US" dirty="0"/>
        </a:p>
      </dgm:t>
    </dgm:pt>
    <dgm:pt modelId="{FC9E2886-8DF7-4CA4-B520-8D9AF3B3583B}" type="parTrans" cxnId="{A76E889F-3EC5-4071-8EAF-BE117D6CD053}">
      <dgm:prSet/>
      <dgm:spPr/>
      <dgm:t>
        <a:bodyPr/>
        <a:lstStyle/>
        <a:p>
          <a:endParaRPr lang="en-US"/>
        </a:p>
      </dgm:t>
    </dgm:pt>
    <dgm:pt modelId="{DB402BB7-BBED-4AD7-8273-B20ED644814B}" type="sibTrans" cxnId="{A76E889F-3EC5-4071-8EAF-BE117D6CD053}">
      <dgm:prSet/>
      <dgm:spPr/>
      <dgm:t>
        <a:bodyPr/>
        <a:lstStyle/>
        <a:p>
          <a:endParaRPr lang="en-US"/>
        </a:p>
      </dgm:t>
    </dgm:pt>
    <dgm:pt modelId="{C8128E7B-DD79-44B7-A128-4DF1674A8746}">
      <dgm:prSet/>
      <dgm:spPr/>
      <dgm:t>
        <a:bodyPr/>
        <a:lstStyle/>
        <a:p>
          <a:r>
            <a:rPr lang="en-US" dirty="0" smtClean="0"/>
            <a:t>Mobility</a:t>
          </a:r>
          <a:endParaRPr lang="en-US" dirty="0"/>
        </a:p>
      </dgm:t>
    </dgm:pt>
    <dgm:pt modelId="{E6FF0BA7-3AC0-4217-812B-59291486D702}" type="parTrans" cxnId="{A4342E7E-B090-4D7E-A00F-CF9EC3860265}">
      <dgm:prSet/>
      <dgm:spPr/>
      <dgm:t>
        <a:bodyPr/>
        <a:lstStyle/>
        <a:p>
          <a:endParaRPr lang="en-US"/>
        </a:p>
      </dgm:t>
    </dgm:pt>
    <dgm:pt modelId="{E6D738ED-8F1D-4E30-82A9-D08620B41368}" type="sibTrans" cxnId="{A4342E7E-B090-4D7E-A00F-CF9EC3860265}">
      <dgm:prSet/>
      <dgm:spPr/>
      <dgm:t>
        <a:bodyPr/>
        <a:lstStyle/>
        <a:p>
          <a:endParaRPr lang="en-US"/>
        </a:p>
      </dgm:t>
    </dgm:pt>
    <dgm:pt modelId="{BC604BD4-CB2F-478B-B36C-0AE390332A0B}">
      <dgm:prSet/>
      <dgm:spPr/>
      <dgm:t>
        <a:bodyPr/>
        <a:lstStyle/>
        <a:p>
          <a:r>
            <a:rPr lang="en-US" dirty="0" smtClean="0"/>
            <a:t>Live data streaming</a:t>
          </a:r>
          <a:endParaRPr lang="en-US" dirty="0"/>
        </a:p>
      </dgm:t>
    </dgm:pt>
    <dgm:pt modelId="{F73ADCBC-F862-49EF-B6FD-5FFB497853EC}" type="parTrans" cxnId="{8A63B1E0-CEEA-4FA7-94C2-AD86657587CF}">
      <dgm:prSet/>
      <dgm:spPr/>
      <dgm:t>
        <a:bodyPr/>
        <a:lstStyle/>
        <a:p>
          <a:endParaRPr lang="en-US"/>
        </a:p>
      </dgm:t>
    </dgm:pt>
    <dgm:pt modelId="{034FDAC2-751C-4A6A-9AA0-9C34D2C26060}" type="sibTrans" cxnId="{8A63B1E0-CEEA-4FA7-94C2-AD86657587CF}">
      <dgm:prSet/>
      <dgm:spPr/>
      <dgm:t>
        <a:bodyPr/>
        <a:lstStyle/>
        <a:p>
          <a:endParaRPr lang="en-US"/>
        </a:p>
      </dgm:t>
    </dgm:pt>
    <dgm:pt modelId="{3D2B6B26-379D-4307-8892-46C50FBE65FD}" type="pres">
      <dgm:prSet presAssocID="{4FEB8A08-1F96-4D4B-857E-3E72ACC4BD3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21CC95-90FE-4869-BE55-53A6FC5653C4}" type="pres">
      <dgm:prSet presAssocID="{4FEB8A08-1F96-4D4B-857E-3E72ACC4BD38}" presName="divider" presStyleLbl="fgShp" presStyleIdx="0" presStyleCnt="1"/>
      <dgm:spPr/>
    </dgm:pt>
    <dgm:pt modelId="{CDB8C83C-DA6A-4C90-810C-BB57405B6E66}" type="pres">
      <dgm:prSet presAssocID="{51BE5E33-9706-40DB-BAD7-0D5AF86FFA84}" presName="downArrow" presStyleLbl="node1" presStyleIdx="0" presStyleCnt="2"/>
      <dgm:spPr/>
    </dgm:pt>
    <dgm:pt modelId="{36588CC7-9BEB-48BC-B381-73CF37317D70}" type="pres">
      <dgm:prSet presAssocID="{51BE5E33-9706-40DB-BAD7-0D5AF86FFA84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8E9BA-CE56-44C8-B5DB-DFCC1D87AFDD}" type="pres">
      <dgm:prSet presAssocID="{1398089B-2C4B-4EC0-A838-82BB66553E5E}" presName="upArrow" presStyleLbl="node1" presStyleIdx="1" presStyleCnt="2"/>
      <dgm:spPr/>
    </dgm:pt>
    <dgm:pt modelId="{21A9DDC5-67B5-4525-932A-1160C1EF20A3}" type="pres">
      <dgm:prSet presAssocID="{1398089B-2C4B-4EC0-A838-82BB66553E5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D07B32-26A4-4BB8-A3E5-6AF202640083}" type="presOf" srcId="{BC604BD4-CB2F-478B-B36C-0AE390332A0B}" destId="{21A9DDC5-67B5-4525-932A-1160C1EF20A3}" srcOrd="0" destOrd="1" presId="urn:microsoft.com/office/officeart/2005/8/layout/arrow3"/>
    <dgm:cxn modelId="{A4342E7E-B090-4D7E-A00F-CF9EC3860265}" srcId="{51BE5E33-9706-40DB-BAD7-0D5AF86FFA84}" destId="{C8128E7B-DD79-44B7-A128-4DF1674A8746}" srcOrd="1" destOrd="0" parTransId="{E6FF0BA7-3AC0-4217-812B-59291486D702}" sibTransId="{E6D738ED-8F1D-4E30-82A9-D08620B41368}"/>
    <dgm:cxn modelId="{9E7C2DDB-B17F-4927-BC5C-97959B6639B0}" type="presOf" srcId="{3F637035-82D2-4EF3-9FE6-5309579533DE}" destId="{21A9DDC5-67B5-4525-932A-1160C1EF20A3}" srcOrd="0" destOrd="2" presId="urn:microsoft.com/office/officeart/2005/8/layout/arrow3"/>
    <dgm:cxn modelId="{38DD5682-DCCC-4242-8B20-5F1235C912EE}" type="presOf" srcId="{51BE5E33-9706-40DB-BAD7-0D5AF86FFA84}" destId="{36588CC7-9BEB-48BC-B381-73CF37317D70}" srcOrd="0" destOrd="0" presId="urn:microsoft.com/office/officeart/2005/8/layout/arrow3"/>
    <dgm:cxn modelId="{04BE56BD-5FFB-4A11-B5A9-FD487C8D9A0F}" type="presOf" srcId="{1398089B-2C4B-4EC0-A838-82BB66553E5E}" destId="{21A9DDC5-67B5-4525-932A-1160C1EF20A3}" srcOrd="0" destOrd="0" presId="urn:microsoft.com/office/officeart/2005/8/layout/arrow3"/>
    <dgm:cxn modelId="{97582CBC-19DB-44B1-A375-43DF49F665FB}" type="presOf" srcId="{4FEB8A08-1F96-4D4B-857E-3E72ACC4BD38}" destId="{3D2B6B26-379D-4307-8892-46C50FBE65FD}" srcOrd="0" destOrd="0" presId="urn:microsoft.com/office/officeart/2005/8/layout/arrow3"/>
    <dgm:cxn modelId="{005ACFF5-DA11-4F6C-A618-3D7BCC1C8411}" type="presOf" srcId="{38F39314-D7A7-411A-81BD-26565AFF541E}" destId="{36588CC7-9BEB-48BC-B381-73CF37317D70}" srcOrd="0" destOrd="3" presId="urn:microsoft.com/office/officeart/2005/8/layout/arrow3"/>
    <dgm:cxn modelId="{96863AC5-57DB-40C9-A941-E629939D82B3}" srcId="{51BE5E33-9706-40DB-BAD7-0D5AF86FFA84}" destId="{38F39314-D7A7-411A-81BD-26565AFF541E}" srcOrd="2" destOrd="0" parTransId="{65EF5381-F69B-48B7-96DB-039876A93E64}" sibTransId="{BEFFB8A7-98D6-407A-A3FE-10127808376A}"/>
    <dgm:cxn modelId="{2555CBD3-71F6-491A-ABEC-87178AE2DBB8}" type="presOf" srcId="{C8128E7B-DD79-44B7-A128-4DF1674A8746}" destId="{36588CC7-9BEB-48BC-B381-73CF37317D70}" srcOrd="0" destOrd="2" presId="urn:microsoft.com/office/officeart/2005/8/layout/arrow3"/>
    <dgm:cxn modelId="{8A63B1E0-CEEA-4FA7-94C2-AD86657587CF}" srcId="{1398089B-2C4B-4EC0-A838-82BB66553E5E}" destId="{BC604BD4-CB2F-478B-B36C-0AE390332A0B}" srcOrd="0" destOrd="0" parTransId="{F73ADCBC-F862-49EF-B6FD-5FFB497853EC}" sibTransId="{034FDAC2-751C-4A6A-9AA0-9C34D2C26060}"/>
    <dgm:cxn modelId="{A76E889F-3EC5-4071-8EAF-BE117D6CD053}" srcId="{1398089B-2C4B-4EC0-A838-82BB66553E5E}" destId="{866C553C-7227-4D0F-B454-BD66590332CC}" srcOrd="2" destOrd="0" parTransId="{FC9E2886-8DF7-4CA4-B520-8D9AF3B3583B}" sibTransId="{DB402BB7-BBED-4AD7-8273-B20ED644814B}"/>
    <dgm:cxn modelId="{7841F4BA-EB9E-4F5B-88AA-BD01DA3D7FEC}" type="presOf" srcId="{ED64703A-327C-4CDE-AB29-4FE45E8C113D}" destId="{36588CC7-9BEB-48BC-B381-73CF37317D70}" srcOrd="0" destOrd="1" presId="urn:microsoft.com/office/officeart/2005/8/layout/arrow3"/>
    <dgm:cxn modelId="{9D9430E8-8F48-453A-A0B1-F937912861D3}" srcId="{4FEB8A08-1F96-4D4B-857E-3E72ACC4BD38}" destId="{51BE5E33-9706-40DB-BAD7-0D5AF86FFA84}" srcOrd="0" destOrd="0" parTransId="{9143CFC3-86BB-4153-8E92-9B94CAF5C18C}" sibTransId="{E36E8603-9F37-4AEF-BAF9-393BFD32F339}"/>
    <dgm:cxn modelId="{EB443749-4BB8-4F46-B4BB-EBE821A65D37}" srcId="{51BE5E33-9706-40DB-BAD7-0D5AF86FFA84}" destId="{ED64703A-327C-4CDE-AB29-4FE45E8C113D}" srcOrd="0" destOrd="0" parTransId="{1AFE4B3F-2A10-4BF8-86BC-D7A8CBD98127}" sibTransId="{1F1EDB42-677D-40C4-B77C-6A61CA0B3D0D}"/>
    <dgm:cxn modelId="{EAA62168-E8B0-4DFE-B8C7-8AB4D80EBBBE}" srcId="{4FEB8A08-1F96-4D4B-857E-3E72ACC4BD38}" destId="{1398089B-2C4B-4EC0-A838-82BB66553E5E}" srcOrd="1" destOrd="0" parTransId="{557BB2C6-8F7E-49A3-BBF4-C0D9F4654182}" sibTransId="{1DCD3DB8-DB7B-484D-8ED7-7C4727FE545A}"/>
    <dgm:cxn modelId="{2759DB2D-A4E2-4744-9E0E-A5672941167E}" type="presOf" srcId="{866C553C-7227-4D0F-B454-BD66590332CC}" destId="{21A9DDC5-67B5-4525-932A-1160C1EF20A3}" srcOrd="0" destOrd="3" presId="urn:microsoft.com/office/officeart/2005/8/layout/arrow3"/>
    <dgm:cxn modelId="{8E40D0DC-3D00-4064-A3D8-24644D574F69}" srcId="{1398089B-2C4B-4EC0-A838-82BB66553E5E}" destId="{3F637035-82D2-4EF3-9FE6-5309579533DE}" srcOrd="1" destOrd="0" parTransId="{B2EE69CD-8B6F-40A1-B6B5-E23504CE9DDC}" sibTransId="{F3F86B6D-6F48-432E-9271-51679877797F}"/>
    <dgm:cxn modelId="{07AF62B7-48E2-4AF9-B89C-D8D1EE236F01}" type="presParOf" srcId="{3D2B6B26-379D-4307-8892-46C50FBE65FD}" destId="{0B21CC95-90FE-4869-BE55-53A6FC5653C4}" srcOrd="0" destOrd="0" presId="urn:microsoft.com/office/officeart/2005/8/layout/arrow3"/>
    <dgm:cxn modelId="{8A3AD5D3-EAFA-4385-A151-65F546C58E84}" type="presParOf" srcId="{3D2B6B26-379D-4307-8892-46C50FBE65FD}" destId="{CDB8C83C-DA6A-4C90-810C-BB57405B6E66}" srcOrd="1" destOrd="0" presId="urn:microsoft.com/office/officeart/2005/8/layout/arrow3"/>
    <dgm:cxn modelId="{9F328DBB-6731-4FF6-B1C1-C653BE66FAFA}" type="presParOf" srcId="{3D2B6B26-379D-4307-8892-46C50FBE65FD}" destId="{36588CC7-9BEB-48BC-B381-73CF37317D70}" srcOrd="2" destOrd="0" presId="urn:microsoft.com/office/officeart/2005/8/layout/arrow3"/>
    <dgm:cxn modelId="{84C61C51-EA56-4EEE-BAAA-E7D69EACFEFD}" type="presParOf" srcId="{3D2B6B26-379D-4307-8892-46C50FBE65FD}" destId="{07D8E9BA-CE56-44C8-B5DB-DFCC1D87AFDD}" srcOrd="3" destOrd="0" presId="urn:microsoft.com/office/officeart/2005/8/layout/arrow3"/>
    <dgm:cxn modelId="{A4B5A1FC-FE54-403D-A6E4-2E678665BEC2}" type="presParOf" srcId="{3D2B6B26-379D-4307-8892-46C50FBE65FD}" destId="{21A9DDC5-67B5-4525-932A-1160C1EF20A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CC95-90FE-4869-BE55-53A6FC5653C4}">
      <dsp:nvSpPr>
        <dsp:cNvPr id="0" name=""/>
        <dsp:cNvSpPr/>
      </dsp:nvSpPr>
      <dsp:spPr>
        <a:xfrm rot="21300000">
          <a:off x="18706" y="1685100"/>
          <a:ext cx="6058586" cy="693799"/>
        </a:xfrm>
        <a:prstGeom prst="mathMinus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C83C-DA6A-4C90-810C-BB57405B6E66}">
      <dsp:nvSpPr>
        <dsp:cNvPr id="0" name=""/>
        <dsp:cNvSpPr/>
      </dsp:nvSpPr>
      <dsp:spPr>
        <a:xfrm>
          <a:off x="731520" y="203200"/>
          <a:ext cx="1828800" cy="1625600"/>
        </a:xfrm>
        <a:prstGeom prst="downArrow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88CC7-9BEB-48BC-B381-73CF37317D70}">
      <dsp:nvSpPr>
        <dsp:cNvPr id="0" name=""/>
        <dsp:cNvSpPr/>
      </dsp:nvSpPr>
      <dsp:spPr>
        <a:xfrm>
          <a:off x="3230880" y="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Swarm Robotics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Live data streaming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Mobility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Dynamic Topology</a:t>
          </a:r>
          <a:endParaRPr lang="en-US" sz="1300" kern="1200" dirty="0"/>
        </a:p>
      </dsp:txBody>
      <dsp:txXfrm>
        <a:off x="3230880" y="0"/>
        <a:ext cx="1950720" cy="1706880"/>
      </dsp:txXfrm>
    </dsp:sp>
    <dsp:sp modelId="{07D8E9BA-CE56-44C8-B5DB-DFCC1D87AFDD}">
      <dsp:nvSpPr>
        <dsp:cNvPr id="0" name=""/>
        <dsp:cNvSpPr/>
      </dsp:nvSpPr>
      <dsp:spPr>
        <a:xfrm>
          <a:off x="3535680" y="2235200"/>
          <a:ext cx="1828800" cy="1625600"/>
        </a:xfrm>
        <a:prstGeom prst="upArrow">
          <a:avLst/>
        </a:prstGeom>
        <a:solidFill>
          <a:schemeClr val="accent3">
            <a:shade val="80000"/>
            <a:hueOff val="-67483"/>
            <a:satOff val="-5590"/>
            <a:lumOff val="25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9DDC5-67B5-4525-932A-1160C1EF20A3}">
      <dsp:nvSpPr>
        <dsp:cNvPr id="0" name=""/>
        <dsp:cNvSpPr/>
      </dsp:nvSpPr>
      <dsp:spPr>
        <a:xfrm>
          <a:off x="914400" y="2357120"/>
          <a:ext cx="1950720" cy="17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VANET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Live data streaming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High Mobility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Dynamic Topology</a:t>
          </a:r>
          <a:endParaRPr lang="en-US" sz="1300" kern="1200" dirty="0"/>
        </a:p>
      </dsp:txBody>
      <dsp:txXfrm>
        <a:off x="914400" y="2357120"/>
        <a:ext cx="1950720" cy="170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9AE4-484B-4B89-89F3-053C254DA5B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D6AA-735B-4432-B5A3-05EF5C9D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6D6AA-735B-4432-B5A3-05EF5C9DB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73B3-33DE-4A15-BC6C-A1D5B67BEED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C49-42A8-46A1-94FF-6626B86D475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CD8D-0640-4019-B1FD-79AFECEBD75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7D4-A42B-4686-92D5-98E8C7CFAC0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FDAA-2F93-41D4-B7BF-3E78C0A5109B}" type="datetime1">
              <a:rPr lang="en-US" smtClean="0"/>
              <a:t>7/14/2021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A629-84F0-4AF9-B25B-05BA0B8ED8EC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0F44-7E76-4DEC-BF74-343B6FE4C558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52F1-993F-43C9-9876-B849C15CE954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E643-50C5-4263-8742-5F86F787AE52}" type="datetime1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A01-2294-4CA0-BD6F-948F1567C60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4E66-6E95-49D0-AE30-661C014016E1}" type="datetime1">
              <a:rPr lang="en-US" smtClean="0"/>
              <a:t>7/14/2021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B121856-B8E1-4B94-A2E8-6A8AA418321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Hadi Jibbawi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Integrating big data and blockchain technologies for securing data collected in </a:t>
            </a:r>
            <a:r>
              <a:rPr lang="en-US" sz="2400" dirty="0" err="1"/>
              <a:t>vanet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324100" cy="1643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8" t="5179" r="12865" b="9422"/>
          <a:stretch/>
        </p:blipFill>
        <p:spPr>
          <a:xfrm>
            <a:off x="609600" y="228599"/>
            <a:ext cx="1427648" cy="1643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617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2020-2021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60672" cy="103942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457700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swarm robotics?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0289468"/>
              </p:ext>
            </p:extLst>
          </p:nvPr>
        </p:nvGraphicFramePr>
        <p:xfrm>
          <a:off x="15240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39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blockchain with swarm robotics?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Authentication of Nodes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Secure Data Channel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Global Agreement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Network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4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t="22726" r="-272"/>
          <a:stretch/>
        </p:blipFill>
        <p:spPr>
          <a:xfrm>
            <a:off x="1107734" y="2438400"/>
            <a:ext cx="7289703" cy="33796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Swarm Robotics with blockchain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8509" y="2438400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rgbClr val="FF0000"/>
                </a:solidFill>
              </a:rPr>
              <a:t>Network Node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5459217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rgbClr val="FF0000"/>
                </a:solidFill>
              </a:rPr>
              <a:t>Network Node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5559245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rgbClr val="FF0000"/>
                </a:solidFill>
              </a:rPr>
              <a:t>Network Node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0438" y="5474961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rgbClr val="FF0000"/>
                </a:solidFill>
              </a:rPr>
              <a:t>Network Node</a:t>
            </a:r>
            <a:endParaRPr 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4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Consensus: </a:t>
            </a:r>
            <a:r>
              <a:rPr lang="en-US" dirty="0" smtClean="0"/>
              <a:t>Round-Robin Algorithm ( Voting)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Blockchain nodes: </a:t>
            </a:r>
            <a:r>
              <a:rPr lang="en-US" dirty="0" smtClean="0"/>
              <a:t>Robots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Network: </a:t>
            </a:r>
            <a:r>
              <a:rPr lang="en-US" dirty="0" smtClean="0"/>
              <a:t>Decentralized with synchronized distributed ledger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Security: </a:t>
            </a:r>
            <a:r>
              <a:rPr lang="en-US" dirty="0" smtClean="0"/>
              <a:t>Blockchain with Asymmetric Cryptography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Swarm Robotics with blockchain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structure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599"/>
            <a:ext cx="4495800" cy="228884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52800"/>
            <a:ext cx="4038600" cy="290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 Structure 1/2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6" y="1752600"/>
            <a:ext cx="7016228" cy="4373563"/>
          </a:xfrm>
        </p:spPr>
      </p:pic>
    </p:spTree>
    <p:extLst>
      <p:ext uri="{BB962C8B-B14F-4D97-AF65-F5344CB8AC3E}">
        <p14:creationId xmlns:p14="http://schemas.microsoft.com/office/powerpoint/2010/main" val="40429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Structure 2/2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548291"/>
            <a:ext cx="4038600" cy="274884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73223"/>
            <a:ext cx="4038600" cy="26989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800" y="213360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all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Sender</a:t>
            </a:r>
            <a:endParaRPr lang="en-US" sz="1400" cap="all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1298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all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Receiver</a:t>
            </a:r>
            <a:endParaRPr lang="en-US" sz="1400" cap="all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082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Swarm Robotics with blockchain Example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4038600" cy="297180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52800"/>
            <a:ext cx="4038600" cy="29132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Elbow Connector 12"/>
          <p:cNvCxnSpPr>
            <a:endCxn id="11" idx="0"/>
          </p:cNvCxnSpPr>
          <p:nvPr/>
        </p:nvCxnSpPr>
        <p:spPr>
          <a:xfrm>
            <a:off x="4343400" y="2057400"/>
            <a:ext cx="2552700" cy="1295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1969" y="1667354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Step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</a:t>
            </a:r>
            <a:endParaRPr lang="en-US" sz="1400" cap="all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9750" y="281940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Step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cap="all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</a:t>
            </a:r>
            <a:endParaRPr lang="en-US" sz="1400" cap="all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526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488</TotalTime>
  <Words>124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Integrating big data and blockchain technologies for securing data collected in vanet</vt:lpstr>
      <vt:lpstr>Why swarm robotics?</vt:lpstr>
      <vt:lpstr>Why blockchain with swarm robotics?</vt:lpstr>
      <vt:lpstr>Swarm Robotics with blockchain Components</vt:lpstr>
      <vt:lpstr>Swarm Robotics with blockchain Architecture</vt:lpstr>
      <vt:lpstr>Blockchain structure</vt:lpstr>
      <vt:lpstr>Security  Structure 1/2</vt:lpstr>
      <vt:lpstr>Security Structure 2/2</vt:lpstr>
      <vt:lpstr>Swarm Robotics with blockchain Example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El-Jibbawi</dc:creator>
  <cp:lastModifiedBy>Hadi El-Jibbawi</cp:lastModifiedBy>
  <cp:revision>27</cp:revision>
  <dcterms:created xsi:type="dcterms:W3CDTF">2021-04-21T05:29:58Z</dcterms:created>
  <dcterms:modified xsi:type="dcterms:W3CDTF">2021-07-14T09:45:22Z</dcterms:modified>
</cp:coreProperties>
</file>