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2" r:id="rId3"/>
    <p:sldId id="264" r:id="rId4"/>
    <p:sldId id="265" r:id="rId5"/>
    <p:sldId id="261" r:id="rId6"/>
    <p:sldId id="266" r:id="rId7"/>
    <p:sldId id="267" r:id="rId8"/>
    <p:sldId id="268" r:id="rId9"/>
    <p:sldId id="272" r:id="rId10"/>
    <p:sldId id="258" r:id="rId11"/>
    <p:sldId id="259" r:id="rId12"/>
    <p:sldId id="269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BED45D-B232-4D47-8ADC-855463AB69F3}" type="doc">
      <dgm:prSet loTypeId="urn:microsoft.com/office/officeart/2005/8/layout/cycle7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96C5C8F-E42D-4690-A3B3-3F45F9F8320B}">
      <dgm:prSet phldrT="[Text]"/>
      <dgm:spPr/>
      <dgm:t>
        <a:bodyPr/>
        <a:lstStyle/>
        <a:p>
          <a:r>
            <a:rPr lang="en-US" dirty="0" smtClean="0"/>
            <a:t>Enhance overall traffic</a:t>
          </a:r>
          <a:endParaRPr lang="en-US" dirty="0"/>
        </a:p>
      </dgm:t>
    </dgm:pt>
    <dgm:pt modelId="{7ECD210F-4FCF-4A53-BE2E-6B745A6A4478}" type="parTrans" cxnId="{EC7EB7C6-CD83-42D0-AD70-472671862C3D}">
      <dgm:prSet/>
      <dgm:spPr/>
      <dgm:t>
        <a:bodyPr/>
        <a:lstStyle/>
        <a:p>
          <a:endParaRPr lang="en-US"/>
        </a:p>
      </dgm:t>
    </dgm:pt>
    <dgm:pt modelId="{91DB8702-6BC9-4302-89DD-E99DFFC6A079}" type="sibTrans" cxnId="{EC7EB7C6-CD83-42D0-AD70-472671862C3D}">
      <dgm:prSet/>
      <dgm:spPr/>
      <dgm:t>
        <a:bodyPr/>
        <a:lstStyle/>
        <a:p>
          <a:endParaRPr lang="en-US"/>
        </a:p>
      </dgm:t>
    </dgm:pt>
    <dgm:pt modelId="{CBE9D7DB-8295-4A24-A3E1-3C0468E0B910}">
      <dgm:prSet phldrT="[Text]"/>
      <dgm:spPr/>
      <dgm:t>
        <a:bodyPr/>
        <a:lstStyle/>
        <a:p>
          <a:r>
            <a:rPr lang="en-US" dirty="0" smtClean="0"/>
            <a:t>Reduce resources consumption</a:t>
          </a:r>
          <a:endParaRPr lang="en-US" dirty="0"/>
        </a:p>
      </dgm:t>
    </dgm:pt>
    <dgm:pt modelId="{AAC5B904-6C1D-4764-A3AC-BF30523DA853}" type="parTrans" cxnId="{AD634CD9-4A8B-4D99-85CD-D0271648D4DF}">
      <dgm:prSet/>
      <dgm:spPr/>
      <dgm:t>
        <a:bodyPr/>
        <a:lstStyle/>
        <a:p>
          <a:endParaRPr lang="en-US"/>
        </a:p>
      </dgm:t>
    </dgm:pt>
    <dgm:pt modelId="{FD4F5BFE-C7CE-456D-819A-7B8E0506C322}" type="sibTrans" cxnId="{AD634CD9-4A8B-4D99-85CD-D0271648D4DF}">
      <dgm:prSet/>
      <dgm:spPr/>
      <dgm:t>
        <a:bodyPr/>
        <a:lstStyle/>
        <a:p>
          <a:endParaRPr lang="en-US"/>
        </a:p>
      </dgm:t>
    </dgm:pt>
    <dgm:pt modelId="{D31C888D-F425-4E45-8750-EB22CB535CBA}">
      <dgm:prSet phldrT="[Text]"/>
      <dgm:spPr/>
      <dgm:t>
        <a:bodyPr/>
        <a:lstStyle/>
        <a:p>
          <a:r>
            <a:rPr lang="en-US" dirty="0" smtClean="0"/>
            <a:t>Condense congestions</a:t>
          </a:r>
          <a:endParaRPr lang="en-US" dirty="0"/>
        </a:p>
      </dgm:t>
    </dgm:pt>
    <dgm:pt modelId="{81F8FEB4-E8B2-4A4D-81B6-1E5B2008D73C}" type="parTrans" cxnId="{DA2B0B99-4EAD-4533-B1F4-469E179398C9}">
      <dgm:prSet/>
      <dgm:spPr/>
      <dgm:t>
        <a:bodyPr/>
        <a:lstStyle/>
        <a:p>
          <a:endParaRPr lang="en-US"/>
        </a:p>
      </dgm:t>
    </dgm:pt>
    <dgm:pt modelId="{DD337EF8-FEAC-4F33-AABB-0C1CEC277471}" type="sibTrans" cxnId="{DA2B0B99-4EAD-4533-B1F4-469E179398C9}">
      <dgm:prSet/>
      <dgm:spPr/>
      <dgm:t>
        <a:bodyPr/>
        <a:lstStyle/>
        <a:p>
          <a:endParaRPr lang="en-US"/>
        </a:p>
      </dgm:t>
    </dgm:pt>
    <dgm:pt modelId="{A567BFEC-C296-4C50-A2F0-256F142FB4E7}" type="pres">
      <dgm:prSet presAssocID="{4EBED45D-B232-4D47-8ADC-855463AB69F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1014B6-E96D-4E18-9373-5E214AC6BDB2}" type="pres">
      <dgm:prSet presAssocID="{D96C5C8F-E42D-4690-A3B3-3F45F9F8320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1528A-43DC-44C1-8D0E-911C4013B5A4}" type="pres">
      <dgm:prSet presAssocID="{91DB8702-6BC9-4302-89DD-E99DFFC6A07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EAEF3E5-1C11-4278-B531-7021C1ED8CC8}" type="pres">
      <dgm:prSet presAssocID="{91DB8702-6BC9-4302-89DD-E99DFFC6A07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1292FB5-4F58-48E6-863A-A6E4B28CCA84}" type="pres">
      <dgm:prSet presAssocID="{CBE9D7DB-8295-4A24-A3E1-3C0468E0B91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86595-915A-4A3C-A791-1FFD6BBE5182}" type="pres">
      <dgm:prSet presAssocID="{FD4F5BFE-C7CE-456D-819A-7B8E0506C32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8502DF1-CCA4-415F-A235-0BB4424255AE}" type="pres">
      <dgm:prSet presAssocID="{FD4F5BFE-C7CE-456D-819A-7B8E0506C32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63B1FE2-CC05-4527-9FF2-51FD77771220}" type="pres">
      <dgm:prSet presAssocID="{D31C888D-F425-4E45-8750-EB22CB535CB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4EA83-E5DE-4432-99B9-F98D53F025EF}" type="pres">
      <dgm:prSet presAssocID="{DD337EF8-FEAC-4F33-AABB-0C1CEC27747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931248B-47D9-4920-851E-03515935AF95}" type="pres">
      <dgm:prSet presAssocID="{DD337EF8-FEAC-4F33-AABB-0C1CEC27747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2F9FED5-A7B3-4C9F-9889-66AFC4DCBE8A}" type="presOf" srcId="{D96C5C8F-E42D-4690-A3B3-3F45F9F8320B}" destId="{351014B6-E96D-4E18-9373-5E214AC6BDB2}" srcOrd="0" destOrd="0" presId="urn:microsoft.com/office/officeart/2005/8/layout/cycle7"/>
    <dgm:cxn modelId="{5AE79135-372B-4EAD-96F1-1D531C8AE6B7}" type="presOf" srcId="{91DB8702-6BC9-4302-89DD-E99DFFC6A079}" destId="{4191528A-43DC-44C1-8D0E-911C4013B5A4}" srcOrd="0" destOrd="0" presId="urn:microsoft.com/office/officeart/2005/8/layout/cycle7"/>
    <dgm:cxn modelId="{E00201FC-BF85-48D5-8598-769E5B20C675}" type="presOf" srcId="{DD337EF8-FEAC-4F33-AABB-0C1CEC277471}" destId="{2931248B-47D9-4920-851E-03515935AF95}" srcOrd="1" destOrd="0" presId="urn:microsoft.com/office/officeart/2005/8/layout/cycle7"/>
    <dgm:cxn modelId="{52F68EE6-D620-4AA9-89CE-48630EDA6B53}" type="presOf" srcId="{4EBED45D-B232-4D47-8ADC-855463AB69F3}" destId="{A567BFEC-C296-4C50-A2F0-256F142FB4E7}" srcOrd="0" destOrd="0" presId="urn:microsoft.com/office/officeart/2005/8/layout/cycle7"/>
    <dgm:cxn modelId="{F262F7CD-0E28-4FEE-98F6-2389973DF2C6}" type="presOf" srcId="{CBE9D7DB-8295-4A24-A3E1-3C0468E0B910}" destId="{51292FB5-4F58-48E6-863A-A6E4B28CCA84}" srcOrd="0" destOrd="0" presId="urn:microsoft.com/office/officeart/2005/8/layout/cycle7"/>
    <dgm:cxn modelId="{B174181C-1C21-4B3B-AA50-C3517E26906F}" type="presOf" srcId="{DD337EF8-FEAC-4F33-AABB-0C1CEC277471}" destId="{6234EA83-E5DE-4432-99B9-F98D53F025EF}" srcOrd="0" destOrd="0" presId="urn:microsoft.com/office/officeart/2005/8/layout/cycle7"/>
    <dgm:cxn modelId="{6641BF8C-53D3-4092-BC15-30C8351DBFEA}" type="presOf" srcId="{FD4F5BFE-C7CE-456D-819A-7B8E0506C322}" destId="{A8A86595-915A-4A3C-A791-1FFD6BBE5182}" srcOrd="0" destOrd="0" presId="urn:microsoft.com/office/officeart/2005/8/layout/cycle7"/>
    <dgm:cxn modelId="{DA2B0B99-4EAD-4533-B1F4-469E179398C9}" srcId="{4EBED45D-B232-4D47-8ADC-855463AB69F3}" destId="{D31C888D-F425-4E45-8750-EB22CB535CBA}" srcOrd="2" destOrd="0" parTransId="{81F8FEB4-E8B2-4A4D-81B6-1E5B2008D73C}" sibTransId="{DD337EF8-FEAC-4F33-AABB-0C1CEC277471}"/>
    <dgm:cxn modelId="{AD634CD9-4A8B-4D99-85CD-D0271648D4DF}" srcId="{4EBED45D-B232-4D47-8ADC-855463AB69F3}" destId="{CBE9D7DB-8295-4A24-A3E1-3C0468E0B910}" srcOrd="1" destOrd="0" parTransId="{AAC5B904-6C1D-4764-A3AC-BF30523DA853}" sibTransId="{FD4F5BFE-C7CE-456D-819A-7B8E0506C322}"/>
    <dgm:cxn modelId="{326F4DB3-FAD7-423B-86FB-4EF48C55D616}" type="presOf" srcId="{FD4F5BFE-C7CE-456D-819A-7B8E0506C322}" destId="{F8502DF1-CCA4-415F-A235-0BB4424255AE}" srcOrd="1" destOrd="0" presId="urn:microsoft.com/office/officeart/2005/8/layout/cycle7"/>
    <dgm:cxn modelId="{8B5B5325-73A2-4DDB-919D-A9A6C096F073}" type="presOf" srcId="{D31C888D-F425-4E45-8750-EB22CB535CBA}" destId="{E63B1FE2-CC05-4527-9FF2-51FD77771220}" srcOrd="0" destOrd="0" presId="urn:microsoft.com/office/officeart/2005/8/layout/cycle7"/>
    <dgm:cxn modelId="{9CECC1F4-2F75-4E26-A748-E5DD62227A65}" type="presOf" srcId="{91DB8702-6BC9-4302-89DD-E99DFFC6A079}" destId="{9EAEF3E5-1C11-4278-B531-7021C1ED8CC8}" srcOrd="1" destOrd="0" presId="urn:microsoft.com/office/officeart/2005/8/layout/cycle7"/>
    <dgm:cxn modelId="{EC7EB7C6-CD83-42D0-AD70-472671862C3D}" srcId="{4EBED45D-B232-4D47-8ADC-855463AB69F3}" destId="{D96C5C8F-E42D-4690-A3B3-3F45F9F8320B}" srcOrd="0" destOrd="0" parTransId="{7ECD210F-4FCF-4A53-BE2E-6B745A6A4478}" sibTransId="{91DB8702-6BC9-4302-89DD-E99DFFC6A079}"/>
    <dgm:cxn modelId="{ACE5C480-3D72-41C3-989E-862F9063F8B9}" type="presParOf" srcId="{A567BFEC-C296-4C50-A2F0-256F142FB4E7}" destId="{351014B6-E96D-4E18-9373-5E214AC6BDB2}" srcOrd="0" destOrd="0" presId="urn:microsoft.com/office/officeart/2005/8/layout/cycle7"/>
    <dgm:cxn modelId="{30E0C1AE-843C-48A7-8C51-CB17FB102B0E}" type="presParOf" srcId="{A567BFEC-C296-4C50-A2F0-256F142FB4E7}" destId="{4191528A-43DC-44C1-8D0E-911C4013B5A4}" srcOrd="1" destOrd="0" presId="urn:microsoft.com/office/officeart/2005/8/layout/cycle7"/>
    <dgm:cxn modelId="{D7581D44-6A41-4D0B-880F-B6267C89068E}" type="presParOf" srcId="{4191528A-43DC-44C1-8D0E-911C4013B5A4}" destId="{9EAEF3E5-1C11-4278-B531-7021C1ED8CC8}" srcOrd="0" destOrd="0" presId="urn:microsoft.com/office/officeart/2005/8/layout/cycle7"/>
    <dgm:cxn modelId="{0E52567D-2E04-4950-8708-5BD6241427DF}" type="presParOf" srcId="{A567BFEC-C296-4C50-A2F0-256F142FB4E7}" destId="{51292FB5-4F58-48E6-863A-A6E4B28CCA84}" srcOrd="2" destOrd="0" presId="urn:microsoft.com/office/officeart/2005/8/layout/cycle7"/>
    <dgm:cxn modelId="{AB786A0B-3763-417F-87CE-E598E6523D7E}" type="presParOf" srcId="{A567BFEC-C296-4C50-A2F0-256F142FB4E7}" destId="{A8A86595-915A-4A3C-A791-1FFD6BBE5182}" srcOrd="3" destOrd="0" presId="urn:microsoft.com/office/officeart/2005/8/layout/cycle7"/>
    <dgm:cxn modelId="{2BBEDEBA-86C7-4468-B338-9B503E2AD5D6}" type="presParOf" srcId="{A8A86595-915A-4A3C-A791-1FFD6BBE5182}" destId="{F8502DF1-CCA4-415F-A235-0BB4424255AE}" srcOrd="0" destOrd="0" presId="urn:microsoft.com/office/officeart/2005/8/layout/cycle7"/>
    <dgm:cxn modelId="{7AA79B17-E639-4288-A973-2DEB68C1A3E7}" type="presParOf" srcId="{A567BFEC-C296-4C50-A2F0-256F142FB4E7}" destId="{E63B1FE2-CC05-4527-9FF2-51FD77771220}" srcOrd="4" destOrd="0" presId="urn:microsoft.com/office/officeart/2005/8/layout/cycle7"/>
    <dgm:cxn modelId="{C885DD9A-1C7A-4E20-B18E-DA7B8A8C9D74}" type="presParOf" srcId="{A567BFEC-C296-4C50-A2F0-256F142FB4E7}" destId="{6234EA83-E5DE-4432-99B9-F98D53F025EF}" srcOrd="5" destOrd="0" presId="urn:microsoft.com/office/officeart/2005/8/layout/cycle7"/>
    <dgm:cxn modelId="{9D6D9E62-6D54-481F-A4A0-635680C84837}" type="presParOf" srcId="{6234EA83-E5DE-4432-99B9-F98D53F025EF}" destId="{2931248B-47D9-4920-851E-03515935AF95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EEE77E-09EA-405D-8A93-D487AB74E59D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351F4E-73FA-4EC5-8320-EF843B02240E}">
      <dgm:prSet phldrT="[Text]"/>
      <dgm:spPr/>
      <dgm:t>
        <a:bodyPr/>
        <a:lstStyle/>
        <a:p>
          <a:r>
            <a:rPr lang="en-US" b="1" dirty="0" smtClean="0"/>
            <a:t>High Mobility</a:t>
          </a:r>
          <a:endParaRPr lang="en-US" b="1" dirty="0"/>
        </a:p>
      </dgm:t>
    </dgm:pt>
    <dgm:pt modelId="{D0F1083F-DA00-43DF-8B3A-FF001B57E7C8}" type="parTrans" cxnId="{E0D1FCCE-783C-453D-9162-14E66FD8F88A}">
      <dgm:prSet/>
      <dgm:spPr/>
      <dgm:t>
        <a:bodyPr/>
        <a:lstStyle/>
        <a:p>
          <a:endParaRPr lang="en-US"/>
        </a:p>
      </dgm:t>
    </dgm:pt>
    <dgm:pt modelId="{8CAEF78D-84DF-436A-A3D5-85B8336FAB3B}" type="sibTrans" cxnId="{E0D1FCCE-783C-453D-9162-14E66FD8F88A}">
      <dgm:prSet/>
      <dgm:spPr/>
      <dgm:t>
        <a:bodyPr/>
        <a:lstStyle/>
        <a:p>
          <a:endParaRPr lang="en-US"/>
        </a:p>
      </dgm:t>
    </dgm:pt>
    <dgm:pt modelId="{8930D76F-D7AA-43A9-98DA-A545D20C0EEF}">
      <dgm:prSet phldrT="[Text]"/>
      <dgm:spPr/>
      <dgm:t>
        <a:bodyPr/>
        <a:lstStyle/>
        <a:p>
          <a:r>
            <a:rPr lang="en-US" dirty="0" smtClean="0"/>
            <a:t>Vehicle’s high speed move</a:t>
          </a:r>
          <a:endParaRPr lang="en-US" dirty="0"/>
        </a:p>
      </dgm:t>
    </dgm:pt>
    <dgm:pt modelId="{7E6AEC29-31E9-4CAC-9298-F4FFEA796929}" type="parTrans" cxnId="{0AA4F05E-48D8-43EA-A832-DA7DCD2EB0D8}">
      <dgm:prSet/>
      <dgm:spPr/>
      <dgm:t>
        <a:bodyPr/>
        <a:lstStyle/>
        <a:p>
          <a:endParaRPr lang="en-US"/>
        </a:p>
      </dgm:t>
    </dgm:pt>
    <dgm:pt modelId="{80C1D8F8-E6D2-4B69-983C-8C24191E0200}" type="sibTrans" cxnId="{0AA4F05E-48D8-43EA-A832-DA7DCD2EB0D8}">
      <dgm:prSet/>
      <dgm:spPr/>
      <dgm:t>
        <a:bodyPr/>
        <a:lstStyle/>
        <a:p>
          <a:endParaRPr lang="en-US"/>
        </a:p>
      </dgm:t>
    </dgm:pt>
    <dgm:pt modelId="{7A2CDF83-0097-4E97-9702-445E6108245C}">
      <dgm:prSet phldrT="[Text]"/>
      <dgm:spPr/>
      <dgm:t>
        <a:bodyPr/>
        <a:lstStyle/>
        <a:p>
          <a:r>
            <a:rPr lang="en-US" b="1" dirty="0" smtClean="0"/>
            <a:t>Dynamic Network Topology</a:t>
          </a:r>
          <a:endParaRPr lang="en-US" b="1" dirty="0"/>
        </a:p>
      </dgm:t>
    </dgm:pt>
    <dgm:pt modelId="{43C40EE5-D47A-41E6-BD71-F65DA3753B30}" type="parTrans" cxnId="{2750871F-9BF6-4557-9C65-E30A7EDA0727}">
      <dgm:prSet/>
      <dgm:spPr/>
      <dgm:t>
        <a:bodyPr/>
        <a:lstStyle/>
        <a:p>
          <a:endParaRPr lang="en-US"/>
        </a:p>
      </dgm:t>
    </dgm:pt>
    <dgm:pt modelId="{7D84DB68-6882-4F4A-A48C-ABDB4A2F92C1}" type="sibTrans" cxnId="{2750871F-9BF6-4557-9C65-E30A7EDA0727}">
      <dgm:prSet/>
      <dgm:spPr/>
      <dgm:t>
        <a:bodyPr/>
        <a:lstStyle/>
        <a:p>
          <a:endParaRPr lang="en-US"/>
        </a:p>
      </dgm:t>
    </dgm:pt>
    <dgm:pt modelId="{173346B4-5F20-4B36-884B-318CCC9B6298}">
      <dgm:prSet phldrT="[Text]"/>
      <dgm:spPr/>
      <dgm:t>
        <a:bodyPr/>
        <a:lstStyle/>
        <a:p>
          <a:r>
            <a:rPr lang="en-US" dirty="0" smtClean="0"/>
            <a:t>Network topology changes rapidly</a:t>
          </a:r>
          <a:endParaRPr lang="en-US" dirty="0"/>
        </a:p>
      </dgm:t>
    </dgm:pt>
    <dgm:pt modelId="{CA0D347F-821F-44DA-B70B-6D8ABEE012A9}" type="parTrans" cxnId="{9B9F46AA-1B9A-4855-B968-806E27815C4C}">
      <dgm:prSet/>
      <dgm:spPr/>
      <dgm:t>
        <a:bodyPr/>
        <a:lstStyle/>
        <a:p>
          <a:endParaRPr lang="en-US"/>
        </a:p>
      </dgm:t>
    </dgm:pt>
    <dgm:pt modelId="{2ED630C6-5092-4918-99D0-75E4FE328D75}" type="sibTrans" cxnId="{9B9F46AA-1B9A-4855-B968-806E27815C4C}">
      <dgm:prSet/>
      <dgm:spPr/>
      <dgm:t>
        <a:bodyPr/>
        <a:lstStyle/>
        <a:p>
          <a:endParaRPr lang="en-US"/>
        </a:p>
      </dgm:t>
    </dgm:pt>
    <dgm:pt modelId="{B788FB50-A350-4B29-BEC1-2626C8E702F4}">
      <dgm:prSet phldrT="[Text]"/>
      <dgm:spPr/>
      <dgm:t>
        <a:bodyPr/>
        <a:lstStyle/>
        <a:p>
          <a:r>
            <a:rPr lang="en-US" b="1" dirty="0" smtClean="0"/>
            <a:t>Time Critical</a:t>
          </a:r>
          <a:endParaRPr lang="en-US" b="1" dirty="0"/>
        </a:p>
      </dgm:t>
    </dgm:pt>
    <dgm:pt modelId="{A4CEC529-6394-47C9-8770-C2742CA3295C}" type="parTrans" cxnId="{68274AFF-E205-4D88-8F5C-98DA84A76DEE}">
      <dgm:prSet/>
      <dgm:spPr/>
      <dgm:t>
        <a:bodyPr/>
        <a:lstStyle/>
        <a:p>
          <a:endParaRPr lang="en-US"/>
        </a:p>
      </dgm:t>
    </dgm:pt>
    <dgm:pt modelId="{519C19D5-5999-41C3-84FD-3C9787A98040}" type="sibTrans" cxnId="{68274AFF-E205-4D88-8F5C-98DA84A76DEE}">
      <dgm:prSet/>
      <dgm:spPr/>
      <dgm:t>
        <a:bodyPr/>
        <a:lstStyle/>
        <a:p>
          <a:endParaRPr lang="en-US"/>
        </a:p>
      </dgm:t>
    </dgm:pt>
    <dgm:pt modelId="{3AE5286B-39AB-4A44-96D5-1EC95B4912F2}">
      <dgm:prSet phldrT="[Text]"/>
      <dgm:spPr/>
      <dgm:t>
        <a:bodyPr/>
        <a:lstStyle/>
        <a:p>
          <a:r>
            <a:rPr lang="en-US" dirty="0" smtClean="0"/>
            <a:t>Exchange of information in specific duration</a:t>
          </a:r>
          <a:endParaRPr lang="en-US" dirty="0"/>
        </a:p>
      </dgm:t>
    </dgm:pt>
    <dgm:pt modelId="{0D4473DE-31E0-41BF-9A1C-EBC86FACCE43}" type="parTrans" cxnId="{7F00229D-F191-4801-9E03-322EC301444C}">
      <dgm:prSet/>
      <dgm:spPr/>
      <dgm:t>
        <a:bodyPr/>
        <a:lstStyle/>
        <a:p>
          <a:endParaRPr lang="en-US"/>
        </a:p>
      </dgm:t>
    </dgm:pt>
    <dgm:pt modelId="{20B76AF4-01EB-412D-807C-448C689B0462}" type="sibTrans" cxnId="{7F00229D-F191-4801-9E03-322EC301444C}">
      <dgm:prSet/>
      <dgm:spPr/>
      <dgm:t>
        <a:bodyPr/>
        <a:lstStyle/>
        <a:p>
          <a:endParaRPr lang="en-US"/>
        </a:p>
      </dgm:t>
    </dgm:pt>
    <dgm:pt modelId="{BBFCB8BB-CA9C-4F70-8CDC-C3C7BE994321}">
      <dgm:prSet/>
      <dgm:spPr/>
      <dgm:t>
        <a:bodyPr/>
        <a:lstStyle/>
        <a:p>
          <a:r>
            <a:rPr lang="en-US" b="1" dirty="0" smtClean="0"/>
            <a:t>Computing and Storage</a:t>
          </a:r>
          <a:endParaRPr lang="en-US" b="1" dirty="0"/>
        </a:p>
      </dgm:t>
    </dgm:pt>
    <dgm:pt modelId="{16A68E2A-828B-4028-83C2-47522032599F}" type="parTrans" cxnId="{46CE8C74-594B-4497-AF15-EC73BA6A329E}">
      <dgm:prSet/>
      <dgm:spPr/>
      <dgm:t>
        <a:bodyPr/>
        <a:lstStyle/>
        <a:p>
          <a:endParaRPr lang="en-US"/>
        </a:p>
      </dgm:t>
    </dgm:pt>
    <dgm:pt modelId="{707401F9-176E-418E-8D2A-83F472237975}" type="sibTrans" cxnId="{46CE8C74-594B-4497-AF15-EC73BA6A329E}">
      <dgm:prSet/>
      <dgm:spPr/>
      <dgm:t>
        <a:bodyPr/>
        <a:lstStyle/>
        <a:p>
          <a:endParaRPr lang="en-US"/>
        </a:p>
      </dgm:t>
    </dgm:pt>
    <dgm:pt modelId="{3954F7E6-3167-4EC1-8567-98682F459FFA}">
      <dgm:prSet/>
      <dgm:spPr/>
      <dgm:t>
        <a:bodyPr/>
        <a:lstStyle/>
        <a:p>
          <a:r>
            <a:rPr lang="en-US" b="1" smtClean="0"/>
            <a:t>Volatility</a:t>
          </a:r>
          <a:endParaRPr lang="en-US" b="1" dirty="0"/>
        </a:p>
      </dgm:t>
    </dgm:pt>
    <dgm:pt modelId="{77D1B969-F4A0-47C7-8EC6-5899E1597795}" type="parTrans" cxnId="{66E6809E-1AF1-441F-B45B-70B5DD25316E}">
      <dgm:prSet/>
      <dgm:spPr/>
      <dgm:t>
        <a:bodyPr/>
        <a:lstStyle/>
        <a:p>
          <a:endParaRPr lang="en-US"/>
        </a:p>
      </dgm:t>
    </dgm:pt>
    <dgm:pt modelId="{7DF516F7-D900-4407-9F8C-19FF7F7581FA}" type="sibTrans" cxnId="{66E6809E-1AF1-441F-B45B-70B5DD25316E}">
      <dgm:prSet/>
      <dgm:spPr/>
      <dgm:t>
        <a:bodyPr/>
        <a:lstStyle/>
        <a:p>
          <a:endParaRPr lang="en-US"/>
        </a:p>
      </dgm:t>
    </dgm:pt>
    <dgm:pt modelId="{184DC472-AE89-4B1B-B2F6-573572BEAF9A}">
      <dgm:prSet/>
      <dgm:spPr/>
      <dgm:t>
        <a:bodyPr/>
        <a:lstStyle/>
        <a:p>
          <a:r>
            <a:rPr lang="en-US" dirty="0" smtClean="0"/>
            <a:t>Processing large amount of information</a:t>
          </a:r>
          <a:endParaRPr lang="en-US" dirty="0"/>
        </a:p>
      </dgm:t>
    </dgm:pt>
    <dgm:pt modelId="{D89B58B8-431D-4C55-B724-69B6516F87AC}" type="parTrans" cxnId="{8FFA6486-6A21-4C69-ABDF-FA5A2CB18FDF}">
      <dgm:prSet/>
      <dgm:spPr/>
      <dgm:t>
        <a:bodyPr/>
        <a:lstStyle/>
        <a:p>
          <a:endParaRPr lang="en-US"/>
        </a:p>
      </dgm:t>
    </dgm:pt>
    <dgm:pt modelId="{0C6B157A-0C83-4367-A527-941DA0D33BC6}" type="sibTrans" cxnId="{8FFA6486-6A21-4C69-ABDF-FA5A2CB18FDF}">
      <dgm:prSet/>
      <dgm:spPr/>
      <dgm:t>
        <a:bodyPr/>
        <a:lstStyle/>
        <a:p>
          <a:endParaRPr lang="en-US"/>
        </a:p>
      </dgm:t>
    </dgm:pt>
    <dgm:pt modelId="{DCBB82F4-C1DE-4074-AC82-A4E2180F13D3}">
      <dgm:prSet/>
      <dgm:spPr/>
      <dgm:t>
        <a:bodyPr/>
        <a:lstStyle/>
        <a:p>
          <a:r>
            <a:rPr lang="en-US" dirty="0" smtClean="0"/>
            <a:t>Connections between vehicles may be </a:t>
          </a:r>
          <a:r>
            <a:rPr lang="en-US" dirty="0" smtClean="0"/>
            <a:t>lost </a:t>
          </a:r>
          <a:endParaRPr lang="en-US" dirty="0"/>
        </a:p>
      </dgm:t>
    </dgm:pt>
    <dgm:pt modelId="{1AE5B603-AF1E-4FBC-9F8D-755E83CF6623}" type="parTrans" cxnId="{66ED8AE1-69F7-478F-977C-D12E9450C724}">
      <dgm:prSet/>
      <dgm:spPr/>
      <dgm:t>
        <a:bodyPr/>
        <a:lstStyle/>
        <a:p>
          <a:endParaRPr lang="en-US"/>
        </a:p>
      </dgm:t>
    </dgm:pt>
    <dgm:pt modelId="{A5462076-7F92-4B41-9C0D-93D290707E80}" type="sibTrans" cxnId="{66ED8AE1-69F7-478F-977C-D12E9450C724}">
      <dgm:prSet/>
      <dgm:spPr/>
      <dgm:t>
        <a:bodyPr/>
        <a:lstStyle/>
        <a:p>
          <a:endParaRPr lang="en-US"/>
        </a:p>
      </dgm:t>
    </dgm:pt>
    <dgm:pt modelId="{BEFD7D0E-7CB1-4443-B5C5-03A6698422C9}">
      <dgm:prSet/>
      <dgm:spPr/>
      <dgm:t>
        <a:bodyPr/>
        <a:lstStyle/>
        <a:p>
          <a:r>
            <a:rPr lang="en-US" dirty="0" smtClean="0"/>
            <a:t>Difficult </a:t>
          </a:r>
          <a:r>
            <a:rPr lang="en-US" dirty="0" smtClean="0"/>
            <a:t>to ensure personal information</a:t>
          </a:r>
          <a:endParaRPr lang="en-US" dirty="0"/>
        </a:p>
      </dgm:t>
    </dgm:pt>
    <dgm:pt modelId="{1D42F715-6905-4313-8007-6E5C22A728DC}" type="parTrans" cxnId="{EAE0F86B-53A6-453C-B857-DD7A066E6990}">
      <dgm:prSet/>
      <dgm:spPr/>
    </dgm:pt>
    <dgm:pt modelId="{D7A0C5EB-83FE-4326-A3A7-587C0BFD41A5}" type="sibTrans" cxnId="{EAE0F86B-53A6-453C-B857-DD7A066E6990}">
      <dgm:prSet/>
      <dgm:spPr/>
    </dgm:pt>
    <dgm:pt modelId="{E34AA208-3804-48BA-A484-16DBDAF6E8A9}" type="pres">
      <dgm:prSet presAssocID="{75EEE77E-09EA-405D-8A93-D487AB74E59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4B0CB6-033B-4566-B755-414A5EF2F4DE}" type="pres">
      <dgm:prSet presAssocID="{D9351F4E-73FA-4EC5-8320-EF843B02240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8B5B70-CB74-4763-AD02-BC9CA7AD3926}" type="pres">
      <dgm:prSet presAssocID="{8CAEF78D-84DF-436A-A3D5-85B8336FAB3B}" presName="sibTrans" presStyleCnt="0"/>
      <dgm:spPr/>
      <dgm:t>
        <a:bodyPr/>
        <a:lstStyle/>
        <a:p>
          <a:endParaRPr lang="en-US"/>
        </a:p>
      </dgm:t>
    </dgm:pt>
    <dgm:pt modelId="{512B32B4-460C-4B9D-BE96-225B8715C818}" type="pres">
      <dgm:prSet presAssocID="{7A2CDF83-0097-4E97-9702-445E6108245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ADB11-91DB-493B-A94E-210D96B1F292}" type="pres">
      <dgm:prSet presAssocID="{7D84DB68-6882-4F4A-A48C-ABDB4A2F92C1}" presName="sibTrans" presStyleCnt="0"/>
      <dgm:spPr/>
      <dgm:t>
        <a:bodyPr/>
        <a:lstStyle/>
        <a:p>
          <a:endParaRPr lang="en-US"/>
        </a:p>
      </dgm:t>
    </dgm:pt>
    <dgm:pt modelId="{91EDA7D3-2FAE-4B95-B9D5-1F68FAB2674A}" type="pres">
      <dgm:prSet presAssocID="{B788FB50-A350-4B29-BEC1-2626C8E702F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12392-0971-4F60-80D7-769BD2CD5416}" type="pres">
      <dgm:prSet presAssocID="{519C19D5-5999-41C3-84FD-3C9787A98040}" presName="sibTrans" presStyleCnt="0"/>
      <dgm:spPr/>
      <dgm:t>
        <a:bodyPr/>
        <a:lstStyle/>
        <a:p>
          <a:endParaRPr lang="en-US"/>
        </a:p>
      </dgm:t>
    </dgm:pt>
    <dgm:pt modelId="{2CC5B836-7048-4F57-B7D1-484C3295EE57}" type="pres">
      <dgm:prSet presAssocID="{BBFCB8BB-CA9C-4F70-8CDC-C3C7BE9943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67B228-8CB4-4084-BE2C-09D8F97278E9}" type="pres">
      <dgm:prSet presAssocID="{707401F9-176E-418E-8D2A-83F472237975}" presName="sibTrans" presStyleCnt="0"/>
      <dgm:spPr/>
      <dgm:t>
        <a:bodyPr/>
        <a:lstStyle/>
        <a:p>
          <a:endParaRPr lang="en-US"/>
        </a:p>
      </dgm:t>
    </dgm:pt>
    <dgm:pt modelId="{F8A8AC8B-97BC-4A0A-A720-4101E842BA09}" type="pres">
      <dgm:prSet presAssocID="{3954F7E6-3167-4EC1-8567-98682F459FF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19D262-E459-407C-A18C-84A95291BE43}" type="presOf" srcId="{B788FB50-A350-4B29-BEC1-2626C8E702F4}" destId="{91EDA7D3-2FAE-4B95-B9D5-1F68FAB2674A}" srcOrd="0" destOrd="0" presId="urn:microsoft.com/office/officeart/2005/8/layout/hList6"/>
    <dgm:cxn modelId="{123A06BF-F8E4-4F17-A037-0136F13888DE}" type="presOf" srcId="{184DC472-AE89-4B1B-B2F6-573572BEAF9A}" destId="{2CC5B836-7048-4F57-B7D1-484C3295EE57}" srcOrd="0" destOrd="1" presId="urn:microsoft.com/office/officeart/2005/8/layout/hList6"/>
    <dgm:cxn modelId="{0FB57734-89F8-4C31-89AA-FA3C538F48A5}" type="presOf" srcId="{DCBB82F4-C1DE-4074-AC82-A4E2180F13D3}" destId="{F8A8AC8B-97BC-4A0A-A720-4101E842BA09}" srcOrd="0" destOrd="1" presId="urn:microsoft.com/office/officeart/2005/8/layout/hList6"/>
    <dgm:cxn modelId="{EAE0F86B-53A6-453C-B857-DD7A066E6990}" srcId="{3954F7E6-3167-4EC1-8567-98682F459FFA}" destId="{BEFD7D0E-7CB1-4443-B5C5-03A6698422C9}" srcOrd="1" destOrd="0" parTransId="{1D42F715-6905-4313-8007-6E5C22A728DC}" sibTransId="{D7A0C5EB-83FE-4326-A3A7-587C0BFD41A5}"/>
    <dgm:cxn modelId="{49D34D22-643B-4F5D-9AF0-2B90EDC01846}" type="presOf" srcId="{3AE5286B-39AB-4A44-96D5-1EC95B4912F2}" destId="{91EDA7D3-2FAE-4B95-B9D5-1F68FAB2674A}" srcOrd="0" destOrd="1" presId="urn:microsoft.com/office/officeart/2005/8/layout/hList6"/>
    <dgm:cxn modelId="{68274AFF-E205-4D88-8F5C-98DA84A76DEE}" srcId="{75EEE77E-09EA-405D-8A93-D487AB74E59D}" destId="{B788FB50-A350-4B29-BEC1-2626C8E702F4}" srcOrd="2" destOrd="0" parTransId="{A4CEC529-6394-47C9-8770-C2742CA3295C}" sibTransId="{519C19D5-5999-41C3-84FD-3C9787A98040}"/>
    <dgm:cxn modelId="{237CD1BF-E061-4F08-8323-46DC01F71885}" type="presOf" srcId="{D9351F4E-73FA-4EC5-8320-EF843B02240E}" destId="{0E4B0CB6-033B-4566-B755-414A5EF2F4DE}" srcOrd="0" destOrd="0" presId="urn:microsoft.com/office/officeart/2005/8/layout/hList6"/>
    <dgm:cxn modelId="{7F00229D-F191-4801-9E03-322EC301444C}" srcId="{B788FB50-A350-4B29-BEC1-2626C8E702F4}" destId="{3AE5286B-39AB-4A44-96D5-1EC95B4912F2}" srcOrd="0" destOrd="0" parTransId="{0D4473DE-31E0-41BF-9A1C-EBC86FACCE43}" sibTransId="{20B76AF4-01EB-412D-807C-448C689B0462}"/>
    <dgm:cxn modelId="{9B9F46AA-1B9A-4855-B968-806E27815C4C}" srcId="{7A2CDF83-0097-4E97-9702-445E6108245C}" destId="{173346B4-5F20-4B36-884B-318CCC9B6298}" srcOrd="0" destOrd="0" parTransId="{CA0D347F-821F-44DA-B70B-6D8ABEE012A9}" sibTransId="{2ED630C6-5092-4918-99D0-75E4FE328D75}"/>
    <dgm:cxn modelId="{46CE8C74-594B-4497-AF15-EC73BA6A329E}" srcId="{75EEE77E-09EA-405D-8A93-D487AB74E59D}" destId="{BBFCB8BB-CA9C-4F70-8CDC-C3C7BE994321}" srcOrd="3" destOrd="0" parTransId="{16A68E2A-828B-4028-83C2-47522032599F}" sibTransId="{707401F9-176E-418E-8D2A-83F472237975}"/>
    <dgm:cxn modelId="{262E551A-4EE5-46DD-B333-80A575E3A54B}" type="presOf" srcId="{8930D76F-D7AA-43A9-98DA-A545D20C0EEF}" destId="{0E4B0CB6-033B-4566-B755-414A5EF2F4DE}" srcOrd="0" destOrd="1" presId="urn:microsoft.com/office/officeart/2005/8/layout/hList6"/>
    <dgm:cxn modelId="{3E595441-77B6-4CF2-BF5F-07BEF782EED0}" type="presOf" srcId="{7A2CDF83-0097-4E97-9702-445E6108245C}" destId="{512B32B4-460C-4B9D-BE96-225B8715C818}" srcOrd="0" destOrd="0" presId="urn:microsoft.com/office/officeart/2005/8/layout/hList6"/>
    <dgm:cxn modelId="{0AA4F05E-48D8-43EA-A832-DA7DCD2EB0D8}" srcId="{D9351F4E-73FA-4EC5-8320-EF843B02240E}" destId="{8930D76F-D7AA-43A9-98DA-A545D20C0EEF}" srcOrd="0" destOrd="0" parTransId="{7E6AEC29-31E9-4CAC-9298-F4FFEA796929}" sibTransId="{80C1D8F8-E6D2-4B69-983C-8C24191E0200}"/>
    <dgm:cxn modelId="{E0D1FCCE-783C-453D-9162-14E66FD8F88A}" srcId="{75EEE77E-09EA-405D-8A93-D487AB74E59D}" destId="{D9351F4E-73FA-4EC5-8320-EF843B02240E}" srcOrd="0" destOrd="0" parTransId="{D0F1083F-DA00-43DF-8B3A-FF001B57E7C8}" sibTransId="{8CAEF78D-84DF-436A-A3D5-85B8336FAB3B}"/>
    <dgm:cxn modelId="{7C815CCB-7463-474A-9E7E-7B83335C97AE}" type="presOf" srcId="{BEFD7D0E-7CB1-4443-B5C5-03A6698422C9}" destId="{F8A8AC8B-97BC-4A0A-A720-4101E842BA09}" srcOrd="0" destOrd="2" presId="urn:microsoft.com/office/officeart/2005/8/layout/hList6"/>
    <dgm:cxn modelId="{2750871F-9BF6-4557-9C65-E30A7EDA0727}" srcId="{75EEE77E-09EA-405D-8A93-D487AB74E59D}" destId="{7A2CDF83-0097-4E97-9702-445E6108245C}" srcOrd="1" destOrd="0" parTransId="{43C40EE5-D47A-41E6-BD71-F65DA3753B30}" sibTransId="{7D84DB68-6882-4F4A-A48C-ABDB4A2F92C1}"/>
    <dgm:cxn modelId="{A16949DD-638F-4126-9DDC-C3EEEF2D432E}" type="presOf" srcId="{173346B4-5F20-4B36-884B-318CCC9B6298}" destId="{512B32B4-460C-4B9D-BE96-225B8715C818}" srcOrd="0" destOrd="1" presId="urn:microsoft.com/office/officeart/2005/8/layout/hList6"/>
    <dgm:cxn modelId="{1518CC5B-E062-4E3A-A96F-DF374BAB5944}" type="presOf" srcId="{3954F7E6-3167-4EC1-8567-98682F459FFA}" destId="{F8A8AC8B-97BC-4A0A-A720-4101E842BA09}" srcOrd="0" destOrd="0" presId="urn:microsoft.com/office/officeart/2005/8/layout/hList6"/>
    <dgm:cxn modelId="{66ED8AE1-69F7-478F-977C-D12E9450C724}" srcId="{3954F7E6-3167-4EC1-8567-98682F459FFA}" destId="{DCBB82F4-C1DE-4074-AC82-A4E2180F13D3}" srcOrd="0" destOrd="0" parTransId="{1AE5B603-AF1E-4FBC-9F8D-755E83CF6623}" sibTransId="{A5462076-7F92-4B41-9C0D-93D290707E80}"/>
    <dgm:cxn modelId="{66E6809E-1AF1-441F-B45B-70B5DD25316E}" srcId="{75EEE77E-09EA-405D-8A93-D487AB74E59D}" destId="{3954F7E6-3167-4EC1-8567-98682F459FFA}" srcOrd="4" destOrd="0" parTransId="{77D1B969-F4A0-47C7-8EC6-5899E1597795}" sibTransId="{7DF516F7-D900-4407-9F8C-19FF7F7581FA}"/>
    <dgm:cxn modelId="{8FFA6486-6A21-4C69-ABDF-FA5A2CB18FDF}" srcId="{BBFCB8BB-CA9C-4F70-8CDC-C3C7BE994321}" destId="{184DC472-AE89-4B1B-B2F6-573572BEAF9A}" srcOrd="0" destOrd="0" parTransId="{D89B58B8-431D-4C55-B724-69B6516F87AC}" sibTransId="{0C6B157A-0C83-4367-A527-941DA0D33BC6}"/>
    <dgm:cxn modelId="{235D616B-791D-4BA0-B88E-74A497464B77}" type="presOf" srcId="{BBFCB8BB-CA9C-4F70-8CDC-C3C7BE994321}" destId="{2CC5B836-7048-4F57-B7D1-484C3295EE57}" srcOrd="0" destOrd="0" presId="urn:microsoft.com/office/officeart/2005/8/layout/hList6"/>
    <dgm:cxn modelId="{CBDA4070-91A5-476F-8BB8-1D588B3E21AF}" type="presOf" srcId="{75EEE77E-09EA-405D-8A93-D487AB74E59D}" destId="{E34AA208-3804-48BA-A484-16DBDAF6E8A9}" srcOrd="0" destOrd="0" presId="urn:microsoft.com/office/officeart/2005/8/layout/hList6"/>
    <dgm:cxn modelId="{DD219037-1CBA-4131-8BCE-97383105E140}" type="presParOf" srcId="{E34AA208-3804-48BA-A484-16DBDAF6E8A9}" destId="{0E4B0CB6-033B-4566-B755-414A5EF2F4DE}" srcOrd="0" destOrd="0" presId="urn:microsoft.com/office/officeart/2005/8/layout/hList6"/>
    <dgm:cxn modelId="{22AE2F3E-BFC2-4503-BA99-3413B2635FD6}" type="presParOf" srcId="{E34AA208-3804-48BA-A484-16DBDAF6E8A9}" destId="{A88B5B70-CB74-4763-AD02-BC9CA7AD3926}" srcOrd="1" destOrd="0" presId="urn:microsoft.com/office/officeart/2005/8/layout/hList6"/>
    <dgm:cxn modelId="{533C6CC0-AFD8-4529-9036-413B7F5D9230}" type="presParOf" srcId="{E34AA208-3804-48BA-A484-16DBDAF6E8A9}" destId="{512B32B4-460C-4B9D-BE96-225B8715C818}" srcOrd="2" destOrd="0" presId="urn:microsoft.com/office/officeart/2005/8/layout/hList6"/>
    <dgm:cxn modelId="{F4EC75A5-900E-4405-82F3-A7F6D5E4E11C}" type="presParOf" srcId="{E34AA208-3804-48BA-A484-16DBDAF6E8A9}" destId="{B92ADB11-91DB-493B-A94E-210D96B1F292}" srcOrd="3" destOrd="0" presId="urn:microsoft.com/office/officeart/2005/8/layout/hList6"/>
    <dgm:cxn modelId="{7D241845-935B-4386-9119-741E50A228D6}" type="presParOf" srcId="{E34AA208-3804-48BA-A484-16DBDAF6E8A9}" destId="{91EDA7D3-2FAE-4B95-B9D5-1F68FAB2674A}" srcOrd="4" destOrd="0" presId="urn:microsoft.com/office/officeart/2005/8/layout/hList6"/>
    <dgm:cxn modelId="{9ADA5163-501A-4F1C-9123-C18E1B0C29FC}" type="presParOf" srcId="{E34AA208-3804-48BA-A484-16DBDAF6E8A9}" destId="{51312392-0971-4F60-80D7-769BD2CD5416}" srcOrd="5" destOrd="0" presId="urn:microsoft.com/office/officeart/2005/8/layout/hList6"/>
    <dgm:cxn modelId="{D450208D-7AE9-4937-9B07-7D509542B9FC}" type="presParOf" srcId="{E34AA208-3804-48BA-A484-16DBDAF6E8A9}" destId="{2CC5B836-7048-4F57-B7D1-484C3295EE57}" srcOrd="6" destOrd="0" presId="urn:microsoft.com/office/officeart/2005/8/layout/hList6"/>
    <dgm:cxn modelId="{B123C4C3-B860-44A5-B7AF-36BCCC806134}" type="presParOf" srcId="{E34AA208-3804-48BA-A484-16DBDAF6E8A9}" destId="{E867B228-8CB4-4084-BE2C-09D8F97278E9}" srcOrd="7" destOrd="0" presId="urn:microsoft.com/office/officeart/2005/8/layout/hList6"/>
    <dgm:cxn modelId="{4DC56E78-BD29-45BE-A1C7-4B2DFE735439}" type="presParOf" srcId="{E34AA208-3804-48BA-A484-16DBDAF6E8A9}" destId="{F8A8AC8B-97BC-4A0A-A720-4101E842BA09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BC3EFD-7222-4843-B45D-6864390F4A5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0608B9-3A29-49FE-BF13-456A05441770}">
      <dgm:prSet phldrT="[Text]"/>
      <dgm:spPr/>
      <dgm:t>
        <a:bodyPr/>
        <a:lstStyle/>
        <a:p>
          <a:r>
            <a:rPr lang="en-US" b="1" dirty="0" smtClean="0"/>
            <a:t>Core Components</a:t>
          </a:r>
          <a:endParaRPr lang="en-US" b="1" dirty="0"/>
        </a:p>
      </dgm:t>
    </dgm:pt>
    <dgm:pt modelId="{2F9E53CC-86C2-4C19-A566-5D802141C382}" type="parTrans" cxnId="{3EF416B3-EB1F-43BB-9A15-097AB09EF06F}">
      <dgm:prSet/>
      <dgm:spPr/>
      <dgm:t>
        <a:bodyPr/>
        <a:lstStyle/>
        <a:p>
          <a:endParaRPr lang="en-US"/>
        </a:p>
      </dgm:t>
    </dgm:pt>
    <dgm:pt modelId="{17E767FF-7ECD-4868-963A-468E36875514}" type="sibTrans" cxnId="{3EF416B3-EB1F-43BB-9A15-097AB09EF06F}">
      <dgm:prSet/>
      <dgm:spPr/>
      <dgm:t>
        <a:bodyPr/>
        <a:lstStyle/>
        <a:p>
          <a:endParaRPr lang="en-US"/>
        </a:p>
      </dgm:t>
    </dgm:pt>
    <dgm:pt modelId="{280D0B74-E425-4979-8FEC-FA0D40BDCD19}">
      <dgm:prSet phldrT="[Text]" custT="1"/>
      <dgm:spPr/>
      <dgm:t>
        <a:bodyPr/>
        <a:lstStyle/>
        <a:p>
          <a:r>
            <a:rPr lang="en-US" sz="1600" b="1" dirty="0" smtClean="0"/>
            <a:t>On-board Unit (OBU)</a:t>
          </a:r>
        </a:p>
        <a:p>
          <a:endParaRPr lang="en-US" sz="1600" b="1" dirty="0" smtClean="0"/>
        </a:p>
        <a:p>
          <a:r>
            <a:rPr lang="en-US" sz="1400" b="0" dirty="0" smtClean="0"/>
            <a:t>shares vehicle information</a:t>
          </a:r>
          <a:endParaRPr lang="en-US" sz="1400" b="0" dirty="0"/>
        </a:p>
      </dgm:t>
    </dgm:pt>
    <dgm:pt modelId="{EF2DE053-13AE-4393-BF08-4497586BCB2F}" type="parTrans" cxnId="{3CF4FBD5-C2F8-4033-94C7-B5AB2111EA68}">
      <dgm:prSet/>
      <dgm:spPr/>
      <dgm:t>
        <a:bodyPr/>
        <a:lstStyle/>
        <a:p>
          <a:endParaRPr lang="en-US"/>
        </a:p>
      </dgm:t>
    </dgm:pt>
    <dgm:pt modelId="{0697E419-3DD5-410D-A97F-82B813E7EF14}" type="sibTrans" cxnId="{3CF4FBD5-C2F8-4033-94C7-B5AB2111EA68}">
      <dgm:prSet/>
      <dgm:spPr/>
      <dgm:t>
        <a:bodyPr/>
        <a:lstStyle/>
        <a:p>
          <a:endParaRPr lang="en-US"/>
        </a:p>
      </dgm:t>
    </dgm:pt>
    <dgm:pt modelId="{4B045306-8D69-4EC2-8AA1-394182F88F4E}">
      <dgm:prSet phldrT="[Text]" custT="1"/>
      <dgm:spPr/>
      <dgm:t>
        <a:bodyPr/>
        <a:lstStyle/>
        <a:p>
          <a:r>
            <a:rPr lang="en-US" sz="1600" b="1" dirty="0" smtClean="0"/>
            <a:t>Roadside Unit (RSU)</a:t>
          </a:r>
        </a:p>
        <a:p>
          <a:endParaRPr lang="en-US" sz="1600" b="1" dirty="0" smtClean="0"/>
        </a:p>
        <a:p>
          <a:r>
            <a:rPr lang="en-US" sz="1400" b="0" dirty="0" smtClean="0"/>
            <a:t>Provides local connectivity to the passing vehicles</a:t>
          </a:r>
        </a:p>
        <a:p>
          <a:endParaRPr lang="en-US" sz="2000" dirty="0"/>
        </a:p>
      </dgm:t>
    </dgm:pt>
    <dgm:pt modelId="{9AA3DD29-9288-4215-9439-67628DD88241}" type="parTrans" cxnId="{393D6EFA-DCA4-45A1-BF36-B1B2F8C84EAE}">
      <dgm:prSet/>
      <dgm:spPr/>
      <dgm:t>
        <a:bodyPr/>
        <a:lstStyle/>
        <a:p>
          <a:endParaRPr lang="en-US"/>
        </a:p>
      </dgm:t>
    </dgm:pt>
    <dgm:pt modelId="{3189FDEE-5D09-4349-8EFD-F1EAAFCFC4EB}" type="sibTrans" cxnId="{393D6EFA-DCA4-45A1-BF36-B1B2F8C84EAE}">
      <dgm:prSet/>
      <dgm:spPr/>
      <dgm:t>
        <a:bodyPr/>
        <a:lstStyle/>
        <a:p>
          <a:endParaRPr lang="en-US"/>
        </a:p>
      </dgm:t>
    </dgm:pt>
    <dgm:pt modelId="{9B2D758C-1CBF-4194-B4E1-57E8CA05D721}">
      <dgm:prSet phldrT="[Text]" custT="1"/>
      <dgm:spPr/>
      <dgm:t>
        <a:bodyPr/>
        <a:lstStyle/>
        <a:p>
          <a:r>
            <a:rPr lang="en-US" sz="1600" b="1" dirty="0" smtClean="0"/>
            <a:t>Trust Authority (TA)</a:t>
          </a:r>
        </a:p>
        <a:p>
          <a:endParaRPr lang="en-US" sz="1600" b="1" dirty="0" smtClean="0"/>
        </a:p>
        <a:p>
          <a:r>
            <a:rPr lang="en-US" sz="1400" b="0" dirty="0" smtClean="0"/>
            <a:t>Manages the entire VANET system</a:t>
          </a:r>
          <a:endParaRPr lang="en-US" sz="1400" b="0" dirty="0"/>
        </a:p>
      </dgm:t>
    </dgm:pt>
    <dgm:pt modelId="{8BFE00AC-BB07-4A66-A0D3-C12BA2F157C6}" type="parTrans" cxnId="{2005915D-6923-4CCE-8F47-B21D65C19633}">
      <dgm:prSet/>
      <dgm:spPr/>
      <dgm:t>
        <a:bodyPr/>
        <a:lstStyle/>
        <a:p>
          <a:endParaRPr lang="en-US"/>
        </a:p>
      </dgm:t>
    </dgm:pt>
    <dgm:pt modelId="{476C149A-5E28-4462-9033-FF170DFCBB04}" type="sibTrans" cxnId="{2005915D-6923-4CCE-8F47-B21D65C19633}">
      <dgm:prSet/>
      <dgm:spPr/>
      <dgm:t>
        <a:bodyPr/>
        <a:lstStyle/>
        <a:p>
          <a:endParaRPr lang="en-US"/>
        </a:p>
      </dgm:t>
    </dgm:pt>
    <dgm:pt modelId="{8135B48A-9141-4E21-AA8A-CA95B6A45266}" type="pres">
      <dgm:prSet presAssocID="{7DBC3EFD-7222-4843-B45D-6864390F4A5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EE82827-63DA-4C54-AF23-B1715921996D}" type="pres">
      <dgm:prSet presAssocID="{CA0608B9-3A29-49FE-BF13-456A05441770}" presName="thickLine" presStyleLbl="alignNode1" presStyleIdx="0" presStyleCnt="1"/>
      <dgm:spPr/>
    </dgm:pt>
    <dgm:pt modelId="{03815BD3-7E14-48DD-B44C-76FFDA97614A}" type="pres">
      <dgm:prSet presAssocID="{CA0608B9-3A29-49FE-BF13-456A05441770}" presName="horz1" presStyleCnt="0"/>
      <dgm:spPr/>
    </dgm:pt>
    <dgm:pt modelId="{18543402-DC9A-462F-9171-29C242A5BDAD}" type="pres">
      <dgm:prSet presAssocID="{CA0608B9-3A29-49FE-BF13-456A05441770}" presName="tx1" presStyleLbl="revTx" presStyleIdx="0" presStyleCnt="4"/>
      <dgm:spPr/>
      <dgm:t>
        <a:bodyPr/>
        <a:lstStyle/>
        <a:p>
          <a:endParaRPr lang="en-US"/>
        </a:p>
      </dgm:t>
    </dgm:pt>
    <dgm:pt modelId="{31C56607-88F7-4391-9AE8-01ACE70EAEFC}" type="pres">
      <dgm:prSet presAssocID="{CA0608B9-3A29-49FE-BF13-456A05441770}" presName="vert1" presStyleCnt="0"/>
      <dgm:spPr/>
    </dgm:pt>
    <dgm:pt modelId="{E6C36269-0E62-4578-A9E3-3BC91531D2F6}" type="pres">
      <dgm:prSet presAssocID="{280D0B74-E425-4979-8FEC-FA0D40BDCD19}" presName="vertSpace2a" presStyleCnt="0"/>
      <dgm:spPr/>
    </dgm:pt>
    <dgm:pt modelId="{C03DC524-7FCB-43EA-9DCA-0D22C3FE03F3}" type="pres">
      <dgm:prSet presAssocID="{280D0B74-E425-4979-8FEC-FA0D40BDCD19}" presName="horz2" presStyleCnt="0"/>
      <dgm:spPr/>
    </dgm:pt>
    <dgm:pt modelId="{C773B658-C503-49B1-93BF-6D9328E96E7A}" type="pres">
      <dgm:prSet presAssocID="{280D0B74-E425-4979-8FEC-FA0D40BDCD19}" presName="horzSpace2" presStyleCnt="0"/>
      <dgm:spPr/>
    </dgm:pt>
    <dgm:pt modelId="{6048E3BC-D4E7-4071-822B-B1D2F602CBAD}" type="pres">
      <dgm:prSet presAssocID="{280D0B74-E425-4979-8FEC-FA0D40BDCD19}" presName="tx2" presStyleLbl="revTx" presStyleIdx="1" presStyleCnt="4"/>
      <dgm:spPr/>
      <dgm:t>
        <a:bodyPr/>
        <a:lstStyle/>
        <a:p>
          <a:endParaRPr lang="en-US"/>
        </a:p>
      </dgm:t>
    </dgm:pt>
    <dgm:pt modelId="{C58DC32C-CC73-4D18-91B7-06C03075585E}" type="pres">
      <dgm:prSet presAssocID="{280D0B74-E425-4979-8FEC-FA0D40BDCD19}" presName="vert2" presStyleCnt="0"/>
      <dgm:spPr/>
    </dgm:pt>
    <dgm:pt modelId="{48AEA3B4-0CF4-4EBD-B542-5E0A2CA33651}" type="pres">
      <dgm:prSet presAssocID="{280D0B74-E425-4979-8FEC-FA0D40BDCD19}" presName="thinLine2b" presStyleLbl="callout" presStyleIdx="0" presStyleCnt="3"/>
      <dgm:spPr/>
    </dgm:pt>
    <dgm:pt modelId="{764F9422-E924-4C9A-9401-810C67243590}" type="pres">
      <dgm:prSet presAssocID="{280D0B74-E425-4979-8FEC-FA0D40BDCD19}" presName="vertSpace2b" presStyleCnt="0"/>
      <dgm:spPr/>
    </dgm:pt>
    <dgm:pt modelId="{6742664F-7539-4366-8FDD-EE9C8E46E65C}" type="pres">
      <dgm:prSet presAssocID="{4B045306-8D69-4EC2-8AA1-394182F88F4E}" presName="horz2" presStyleCnt="0"/>
      <dgm:spPr/>
    </dgm:pt>
    <dgm:pt modelId="{044313E8-72D5-4BEE-A0FD-3BE9C1EF4112}" type="pres">
      <dgm:prSet presAssocID="{4B045306-8D69-4EC2-8AA1-394182F88F4E}" presName="horzSpace2" presStyleCnt="0"/>
      <dgm:spPr/>
    </dgm:pt>
    <dgm:pt modelId="{119A5172-BF6A-4E66-B795-6A1E01E05D5F}" type="pres">
      <dgm:prSet presAssocID="{4B045306-8D69-4EC2-8AA1-394182F88F4E}" presName="tx2" presStyleLbl="revTx" presStyleIdx="2" presStyleCnt="4"/>
      <dgm:spPr/>
      <dgm:t>
        <a:bodyPr/>
        <a:lstStyle/>
        <a:p>
          <a:endParaRPr lang="en-US"/>
        </a:p>
      </dgm:t>
    </dgm:pt>
    <dgm:pt modelId="{A77881E8-5184-4325-84F7-ABCCA46A3012}" type="pres">
      <dgm:prSet presAssocID="{4B045306-8D69-4EC2-8AA1-394182F88F4E}" presName="vert2" presStyleCnt="0"/>
      <dgm:spPr/>
    </dgm:pt>
    <dgm:pt modelId="{CB238313-39C8-4572-91BA-CAFEBB3368CB}" type="pres">
      <dgm:prSet presAssocID="{4B045306-8D69-4EC2-8AA1-394182F88F4E}" presName="thinLine2b" presStyleLbl="callout" presStyleIdx="1" presStyleCnt="3"/>
      <dgm:spPr/>
    </dgm:pt>
    <dgm:pt modelId="{ACC72105-D185-4837-99B6-5361400F4E4F}" type="pres">
      <dgm:prSet presAssocID="{4B045306-8D69-4EC2-8AA1-394182F88F4E}" presName="vertSpace2b" presStyleCnt="0"/>
      <dgm:spPr/>
    </dgm:pt>
    <dgm:pt modelId="{E7187AC1-F465-49EA-9F05-EF4B42A44D1C}" type="pres">
      <dgm:prSet presAssocID="{9B2D758C-1CBF-4194-B4E1-57E8CA05D721}" presName="horz2" presStyleCnt="0"/>
      <dgm:spPr/>
    </dgm:pt>
    <dgm:pt modelId="{F318099B-CC06-4A0F-92E8-923BD981231C}" type="pres">
      <dgm:prSet presAssocID="{9B2D758C-1CBF-4194-B4E1-57E8CA05D721}" presName="horzSpace2" presStyleCnt="0"/>
      <dgm:spPr/>
    </dgm:pt>
    <dgm:pt modelId="{762FB8FB-83DA-4D13-91E5-B3CF1C0A9A39}" type="pres">
      <dgm:prSet presAssocID="{9B2D758C-1CBF-4194-B4E1-57E8CA05D721}" presName="tx2" presStyleLbl="revTx" presStyleIdx="3" presStyleCnt="4"/>
      <dgm:spPr/>
      <dgm:t>
        <a:bodyPr/>
        <a:lstStyle/>
        <a:p>
          <a:endParaRPr lang="en-US"/>
        </a:p>
      </dgm:t>
    </dgm:pt>
    <dgm:pt modelId="{8DFCD6B8-D888-4A8B-AED0-3D32807FB5CC}" type="pres">
      <dgm:prSet presAssocID="{9B2D758C-1CBF-4194-B4E1-57E8CA05D721}" presName="vert2" presStyleCnt="0"/>
      <dgm:spPr/>
    </dgm:pt>
    <dgm:pt modelId="{C3483E03-03C8-4FFD-8DA5-D0F1FA9AFA26}" type="pres">
      <dgm:prSet presAssocID="{9B2D758C-1CBF-4194-B4E1-57E8CA05D721}" presName="thinLine2b" presStyleLbl="callout" presStyleIdx="2" presStyleCnt="3"/>
      <dgm:spPr/>
    </dgm:pt>
    <dgm:pt modelId="{648C3C91-C995-491F-BDAD-18AC570C078A}" type="pres">
      <dgm:prSet presAssocID="{9B2D758C-1CBF-4194-B4E1-57E8CA05D721}" presName="vertSpace2b" presStyleCnt="0"/>
      <dgm:spPr/>
    </dgm:pt>
  </dgm:ptLst>
  <dgm:cxnLst>
    <dgm:cxn modelId="{9AD1C743-8C65-4FC2-A738-E63551ED13FC}" type="presOf" srcId="{4B045306-8D69-4EC2-8AA1-394182F88F4E}" destId="{119A5172-BF6A-4E66-B795-6A1E01E05D5F}" srcOrd="0" destOrd="0" presId="urn:microsoft.com/office/officeart/2008/layout/LinedList"/>
    <dgm:cxn modelId="{3EF416B3-EB1F-43BB-9A15-097AB09EF06F}" srcId="{7DBC3EFD-7222-4843-B45D-6864390F4A5F}" destId="{CA0608B9-3A29-49FE-BF13-456A05441770}" srcOrd="0" destOrd="0" parTransId="{2F9E53CC-86C2-4C19-A566-5D802141C382}" sibTransId="{17E767FF-7ECD-4868-963A-468E36875514}"/>
    <dgm:cxn modelId="{097E2157-E306-46D5-87C0-B30C87669922}" type="presOf" srcId="{CA0608B9-3A29-49FE-BF13-456A05441770}" destId="{18543402-DC9A-462F-9171-29C242A5BDAD}" srcOrd="0" destOrd="0" presId="urn:microsoft.com/office/officeart/2008/layout/LinedList"/>
    <dgm:cxn modelId="{B04B7E3C-08FF-4118-9D3A-69A6EA50EBA0}" type="presOf" srcId="{9B2D758C-1CBF-4194-B4E1-57E8CA05D721}" destId="{762FB8FB-83DA-4D13-91E5-B3CF1C0A9A39}" srcOrd="0" destOrd="0" presId="urn:microsoft.com/office/officeart/2008/layout/LinedList"/>
    <dgm:cxn modelId="{393D6EFA-DCA4-45A1-BF36-B1B2F8C84EAE}" srcId="{CA0608B9-3A29-49FE-BF13-456A05441770}" destId="{4B045306-8D69-4EC2-8AA1-394182F88F4E}" srcOrd="1" destOrd="0" parTransId="{9AA3DD29-9288-4215-9439-67628DD88241}" sibTransId="{3189FDEE-5D09-4349-8EFD-F1EAAFCFC4EB}"/>
    <dgm:cxn modelId="{1B7E267B-6196-4B74-B29F-CF34B9A8D3D1}" type="presOf" srcId="{7DBC3EFD-7222-4843-B45D-6864390F4A5F}" destId="{8135B48A-9141-4E21-AA8A-CA95B6A45266}" srcOrd="0" destOrd="0" presId="urn:microsoft.com/office/officeart/2008/layout/LinedList"/>
    <dgm:cxn modelId="{3CF4FBD5-C2F8-4033-94C7-B5AB2111EA68}" srcId="{CA0608B9-3A29-49FE-BF13-456A05441770}" destId="{280D0B74-E425-4979-8FEC-FA0D40BDCD19}" srcOrd="0" destOrd="0" parTransId="{EF2DE053-13AE-4393-BF08-4497586BCB2F}" sibTransId="{0697E419-3DD5-410D-A97F-82B813E7EF14}"/>
    <dgm:cxn modelId="{731E4D57-BBFF-45AC-B6C5-D35C2AFD8DFA}" type="presOf" srcId="{280D0B74-E425-4979-8FEC-FA0D40BDCD19}" destId="{6048E3BC-D4E7-4071-822B-B1D2F602CBAD}" srcOrd="0" destOrd="0" presId="urn:microsoft.com/office/officeart/2008/layout/LinedList"/>
    <dgm:cxn modelId="{2005915D-6923-4CCE-8F47-B21D65C19633}" srcId="{CA0608B9-3A29-49FE-BF13-456A05441770}" destId="{9B2D758C-1CBF-4194-B4E1-57E8CA05D721}" srcOrd="2" destOrd="0" parTransId="{8BFE00AC-BB07-4A66-A0D3-C12BA2F157C6}" sibTransId="{476C149A-5E28-4462-9033-FF170DFCBB04}"/>
    <dgm:cxn modelId="{2D8706AD-BAFE-4680-B4B7-FB90C4CB30AE}" type="presParOf" srcId="{8135B48A-9141-4E21-AA8A-CA95B6A45266}" destId="{0EE82827-63DA-4C54-AF23-B1715921996D}" srcOrd="0" destOrd="0" presId="urn:microsoft.com/office/officeart/2008/layout/LinedList"/>
    <dgm:cxn modelId="{14E4A0FE-A400-47A0-95FB-0A4E90D01C98}" type="presParOf" srcId="{8135B48A-9141-4E21-AA8A-CA95B6A45266}" destId="{03815BD3-7E14-48DD-B44C-76FFDA97614A}" srcOrd="1" destOrd="0" presId="urn:microsoft.com/office/officeart/2008/layout/LinedList"/>
    <dgm:cxn modelId="{6F03598E-79FA-45DB-90F1-DF1730A2CD4B}" type="presParOf" srcId="{03815BD3-7E14-48DD-B44C-76FFDA97614A}" destId="{18543402-DC9A-462F-9171-29C242A5BDAD}" srcOrd="0" destOrd="0" presId="urn:microsoft.com/office/officeart/2008/layout/LinedList"/>
    <dgm:cxn modelId="{550DFADC-D220-4D04-941D-C4CC6D2564C1}" type="presParOf" srcId="{03815BD3-7E14-48DD-B44C-76FFDA97614A}" destId="{31C56607-88F7-4391-9AE8-01ACE70EAEFC}" srcOrd="1" destOrd="0" presId="urn:microsoft.com/office/officeart/2008/layout/LinedList"/>
    <dgm:cxn modelId="{58752CA4-D741-4DD3-ABF1-D15A5C89F754}" type="presParOf" srcId="{31C56607-88F7-4391-9AE8-01ACE70EAEFC}" destId="{E6C36269-0E62-4578-A9E3-3BC91531D2F6}" srcOrd="0" destOrd="0" presId="urn:microsoft.com/office/officeart/2008/layout/LinedList"/>
    <dgm:cxn modelId="{F73612B2-F9EB-414B-B0ED-078239420FD5}" type="presParOf" srcId="{31C56607-88F7-4391-9AE8-01ACE70EAEFC}" destId="{C03DC524-7FCB-43EA-9DCA-0D22C3FE03F3}" srcOrd="1" destOrd="0" presId="urn:microsoft.com/office/officeart/2008/layout/LinedList"/>
    <dgm:cxn modelId="{68020EC3-6398-4A8B-9193-DB5E9A50D2C1}" type="presParOf" srcId="{C03DC524-7FCB-43EA-9DCA-0D22C3FE03F3}" destId="{C773B658-C503-49B1-93BF-6D9328E96E7A}" srcOrd="0" destOrd="0" presId="urn:microsoft.com/office/officeart/2008/layout/LinedList"/>
    <dgm:cxn modelId="{0DFD05A3-6042-4062-9351-CA64F6BC4E42}" type="presParOf" srcId="{C03DC524-7FCB-43EA-9DCA-0D22C3FE03F3}" destId="{6048E3BC-D4E7-4071-822B-B1D2F602CBAD}" srcOrd="1" destOrd="0" presId="urn:microsoft.com/office/officeart/2008/layout/LinedList"/>
    <dgm:cxn modelId="{270C1E9D-7676-413E-9563-905FA2FA7C76}" type="presParOf" srcId="{C03DC524-7FCB-43EA-9DCA-0D22C3FE03F3}" destId="{C58DC32C-CC73-4D18-91B7-06C03075585E}" srcOrd="2" destOrd="0" presId="urn:microsoft.com/office/officeart/2008/layout/LinedList"/>
    <dgm:cxn modelId="{40C55F1C-161C-46CB-9ECE-A7BFE528463C}" type="presParOf" srcId="{31C56607-88F7-4391-9AE8-01ACE70EAEFC}" destId="{48AEA3B4-0CF4-4EBD-B542-5E0A2CA33651}" srcOrd="2" destOrd="0" presId="urn:microsoft.com/office/officeart/2008/layout/LinedList"/>
    <dgm:cxn modelId="{91309CB9-BABB-499F-968A-2F0C2438A8FD}" type="presParOf" srcId="{31C56607-88F7-4391-9AE8-01ACE70EAEFC}" destId="{764F9422-E924-4C9A-9401-810C67243590}" srcOrd="3" destOrd="0" presId="urn:microsoft.com/office/officeart/2008/layout/LinedList"/>
    <dgm:cxn modelId="{E3656A99-5A93-434A-AC4B-D543B33DE0D0}" type="presParOf" srcId="{31C56607-88F7-4391-9AE8-01ACE70EAEFC}" destId="{6742664F-7539-4366-8FDD-EE9C8E46E65C}" srcOrd="4" destOrd="0" presId="urn:microsoft.com/office/officeart/2008/layout/LinedList"/>
    <dgm:cxn modelId="{4A35D2C8-8929-4782-A574-56AF741D2138}" type="presParOf" srcId="{6742664F-7539-4366-8FDD-EE9C8E46E65C}" destId="{044313E8-72D5-4BEE-A0FD-3BE9C1EF4112}" srcOrd="0" destOrd="0" presId="urn:microsoft.com/office/officeart/2008/layout/LinedList"/>
    <dgm:cxn modelId="{234631E0-7A75-4093-85A8-E9885815D4F8}" type="presParOf" srcId="{6742664F-7539-4366-8FDD-EE9C8E46E65C}" destId="{119A5172-BF6A-4E66-B795-6A1E01E05D5F}" srcOrd="1" destOrd="0" presId="urn:microsoft.com/office/officeart/2008/layout/LinedList"/>
    <dgm:cxn modelId="{8133415B-3C14-4A95-920C-FF5279902110}" type="presParOf" srcId="{6742664F-7539-4366-8FDD-EE9C8E46E65C}" destId="{A77881E8-5184-4325-84F7-ABCCA46A3012}" srcOrd="2" destOrd="0" presId="urn:microsoft.com/office/officeart/2008/layout/LinedList"/>
    <dgm:cxn modelId="{7584B5E6-4BA1-4321-A756-6E60AD508A78}" type="presParOf" srcId="{31C56607-88F7-4391-9AE8-01ACE70EAEFC}" destId="{CB238313-39C8-4572-91BA-CAFEBB3368CB}" srcOrd="5" destOrd="0" presId="urn:microsoft.com/office/officeart/2008/layout/LinedList"/>
    <dgm:cxn modelId="{83517A51-C65E-45B2-9CAB-AC4E16E3BC43}" type="presParOf" srcId="{31C56607-88F7-4391-9AE8-01ACE70EAEFC}" destId="{ACC72105-D185-4837-99B6-5361400F4E4F}" srcOrd="6" destOrd="0" presId="urn:microsoft.com/office/officeart/2008/layout/LinedList"/>
    <dgm:cxn modelId="{FCBBE8B1-70A8-49BD-8593-1DA14A206649}" type="presParOf" srcId="{31C56607-88F7-4391-9AE8-01ACE70EAEFC}" destId="{E7187AC1-F465-49EA-9F05-EF4B42A44D1C}" srcOrd="7" destOrd="0" presId="urn:microsoft.com/office/officeart/2008/layout/LinedList"/>
    <dgm:cxn modelId="{F2FB25C6-02C7-4C9C-8CCC-4232BAD071E5}" type="presParOf" srcId="{E7187AC1-F465-49EA-9F05-EF4B42A44D1C}" destId="{F318099B-CC06-4A0F-92E8-923BD981231C}" srcOrd="0" destOrd="0" presId="urn:microsoft.com/office/officeart/2008/layout/LinedList"/>
    <dgm:cxn modelId="{E8E0A7EC-028E-4A2A-A41A-15AC8128BFB2}" type="presParOf" srcId="{E7187AC1-F465-49EA-9F05-EF4B42A44D1C}" destId="{762FB8FB-83DA-4D13-91E5-B3CF1C0A9A39}" srcOrd="1" destOrd="0" presId="urn:microsoft.com/office/officeart/2008/layout/LinedList"/>
    <dgm:cxn modelId="{84827A24-040E-41CE-A0DE-9F3DA5C36723}" type="presParOf" srcId="{E7187AC1-F465-49EA-9F05-EF4B42A44D1C}" destId="{8DFCD6B8-D888-4A8B-AED0-3D32807FB5CC}" srcOrd="2" destOrd="0" presId="urn:microsoft.com/office/officeart/2008/layout/LinedList"/>
    <dgm:cxn modelId="{280491F7-F223-41CD-8B97-57893062B704}" type="presParOf" srcId="{31C56607-88F7-4391-9AE8-01ACE70EAEFC}" destId="{C3483E03-03C8-4FFD-8DA5-D0F1FA9AFA26}" srcOrd="8" destOrd="0" presId="urn:microsoft.com/office/officeart/2008/layout/LinedList"/>
    <dgm:cxn modelId="{B732A4E3-8FD8-4C39-8CF9-C484D8301EBF}" type="presParOf" srcId="{31C56607-88F7-4391-9AE8-01ACE70EAEFC}" destId="{648C3C91-C995-491F-BDAD-18AC570C078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586719-4BEE-4D50-B920-5724ACBCA91A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CBE3D5-7656-40AD-9E7D-B517B282AAAE}">
      <dgm:prSet phldrT="[Text]" custT="1"/>
      <dgm:spPr/>
      <dgm:t>
        <a:bodyPr/>
        <a:lstStyle/>
        <a:p>
          <a:r>
            <a:rPr lang="en-US" sz="3000" dirty="0" smtClean="0"/>
            <a:t>VANET Application</a:t>
          </a:r>
          <a:endParaRPr lang="en-US" sz="3000" dirty="0"/>
        </a:p>
      </dgm:t>
    </dgm:pt>
    <dgm:pt modelId="{3F2C425A-571E-4207-A27F-8CEB57D7A89C}" type="parTrans" cxnId="{0409AC1F-26E4-4545-B976-9C515219FBBA}">
      <dgm:prSet/>
      <dgm:spPr/>
      <dgm:t>
        <a:bodyPr/>
        <a:lstStyle/>
        <a:p>
          <a:endParaRPr lang="en-US"/>
        </a:p>
      </dgm:t>
    </dgm:pt>
    <dgm:pt modelId="{A4F46B87-9146-4268-BD16-9E421E3C32EE}" type="sibTrans" cxnId="{0409AC1F-26E4-4545-B976-9C515219FBBA}">
      <dgm:prSet/>
      <dgm:spPr/>
      <dgm:t>
        <a:bodyPr/>
        <a:lstStyle/>
        <a:p>
          <a:endParaRPr lang="en-US"/>
        </a:p>
      </dgm:t>
    </dgm:pt>
    <dgm:pt modelId="{4BA64AB0-49A8-4B36-97F8-E0E93A867990}">
      <dgm:prSet phldrT="[Text]" custT="1"/>
      <dgm:spPr/>
      <dgm:t>
        <a:bodyPr/>
        <a:lstStyle/>
        <a:p>
          <a:r>
            <a:rPr lang="en-US" sz="3000" dirty="0" smtClean="0"/>
            <a:t>Comfort Application</a:t>
          </a:r>
          <a:endParaRPr lang="en-US" sz="3000" dirty="0"/>
        </a:p>
      </dgm:t>
    </dgm:pt>
    <dgm:pt modelId="{3E4A098D-2F05-4704-9FFB-78094769957F}" type="parTrans" cxnId="{7D6558C2-169E-4D50-A7D7-3B18D63BBCAF}">
      <dgm:prSet/>
      <dgm:spPr/>
      <dgm:t>
        <a:bodyPr/>
        <a:lstStyle/>
        <a:p>
          <a:endParaRPr lang="en-US"/>
        </a:p>
      </dgm:t>
    </dgm:pt>
    <dgm:pt modelId="{F06E6D68-D57A-4DD5-8427-92A144E2DADB}" type="sibTrans" cxnId="{7D6558C2-169E-4D50-A7D7-3B18D63BBCAF}">
      <dgm:prSet/>
      <dgm:spPr/>
      <dgm:t>
        <a:bodyPr/>
        <a:lstStyle/>
        <a:p>
          <a:endParaRPr lang="en-US"/>
        </a:p>
      </dgm:t>
    </dgm:pt>
    <dgm:pt modelId="{22F69464-9335-492E-B2EA-97CE27D9101E}">
      <dgm:prSet phldrT="[Text]" custT="1"/>
      <dgm:spPr/>
      <dgm:t>
        <a:bodyPr/>
        <a:lstStyle/>
        <a:p>
          <a:r>
            <a:rPr lang="en-US" sz="3000" dirty="0" smtClean="0"/>
            <a:t>Safety Application</a:t>
          </a:r>
          <a:endParaRPr lang="en-US" sz="3000" dirty="0"/>
        </a:p>
      </dgm:t>
    </dgm:pt>
    <dgm:pt modelId="{C7E49F59-E66B-469B-9F46-0D82008366CE}" type="parTrans" cxnId="{A332C154-16C2-4F32-AF1A-D4DAC37EDFAE}">
      <dgm:prSet/>
      <dgm:spPr/>
      <dgm:t>
        <a:bodyPr/>
        <a:lstStyle/>
        <a:p>
          <a:endParaRPr lang="en-US"/>
        </a:p>
      </dgm:t>
    </dgm:pt>
    <dgm:pt modelId="{A269BE8B-A732-485D-9D9D-FF36DC3F97AC}" type="sibTrans" cxnId="{A332C154-16C2-4F32-AF1A-D4DAC37EDFAE}">
      <dgm:prSet/>
      <dgm:spPr/>
      <dgm:t>
        <a:bodyPr/>
        <a:lstStyle/>
        <a:p>
          <a:endParaRPr lang="en-US"/>
        </a:p>
      </dgm:t>
    </dgm:pt>
    <dgm:pt modelId="{4EFB3A0E-10F1-4BC4-B77C-8E967CA37AC8}" type="pres">
      <dgm:prSet presAssocID="{78586719-4BEE-4D50-B920-5724ACBCA9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7949A4-F942-4E32-89B9-B44FF340B8DF}" type="pres">
      <dgm:prSet presAssocID="{51CBE3D5-7656-40AD-9E7D-B517B282AAAE}" presName="root1" presStyleCnt="0"/>
      <dgm:spPr/>
      <dgm:t>
        <a:bodyPr/>
        <a:lstStyle/>
        <a:p>
          <a:endParaRPr lang="en-US"/>
        </a:p>
      </dgm:t>
    </dgm:pt>
    <dgm:pt modelId="{6EB987DA-F814-4E8C-A525-62FD16646876}" type="pres">
      <dgm:prSet presAssocID="{51CBE3D5-7656-40AD-9E7D-B517B282AAA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1DCB37-CA06-4798-8F6D-3E8D08D86876}" type="pres">
      <dgm:prSet presAssocID="{51CBE3D5-7656-40AD-9E7D-B517B282AAAE}" presName="level2hierChild" presStyleCnt="0"/>
      <dgm:spPr/>
      <dgm:t>
        <a:bodyPr/>
        <a:lstStyle/>
        <a:p>
          <a:endParaRPr lang="en-US"/>
        </a:p>
      </dgm:t>
    </dgm:pt>
    <dgm:pt modelId="{E0480D08-62C8-4086-9DB9-63303FF4062B}" type="pres">
      <dgm:prSet presAssocID="{3E4A098D-2F05-4704-9FFB-78094769957F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B7DC93B-02B1-4BC6-A615-BA276E1D0A4C}" type="pres">
      <dgm:prSet presAssocID="{3E4A098D-2F05-4704-9FFB-78094769957F}" presName="connTx" presStyleLbl="parChTrans1D2" presStyleIdx="0" presStyleCnt="2"/>
      <dgm:spPr/>
      <dgm:t>
        <a:bodyPr/>
        <a:lstStyle/>
        <a:p>
          <a:endParaRPr lang="en-US"/>
        </a:p>
      </dgm:t>
    </dgm:pt>
    <dgm:pt modelId="{E829CDA5-C218-4317-B9E3-50D23B71DA87}" type="pres">
      <dgm:prSet presAssocID="{4BA64AB0-49A8-4B36-97F8-E0E93A867990}" presName="root2" presStyleCnt="0"/>
      <dgm:spPr/>
      <dgm:t>
        <a:bodyPr/>
        <a:lstStyle/>
        <a:p>
          <a:endParaRPr lang="en-US"/>
        </a:p>
      </dgm:t>
    </dgm:pt>
    <dgm:pt modelId="{84FA53DF-2708-4CB9-B9FB-087F7266A4B7}" type="pres">
      <dgm:prSet presAssocID="{4BA64AB0-49A8-4B36-97F8-E0E93A86799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065623-334C-4695-9DC2-42B8BB2A6744}" type="pres">
      <dgm:prSet presAssocID="{4BA64AB0-49A8-4B36-97F8-E0E93A867990}" presName="level3hierChild" presStyleCnt="0"/>
      <dgm:spPr/>
      <dgm:t>
        <a:bodyPr/>
        <a:lstStyle/>
        <a:p>
          <a:endParaRPr lang="en-US"/>
        </a:p>
      </dgm:t>
    </dgm:pt>
    <dgm:pt modelId="{D53B8463-7B1C-46C2-81DE-2B2E14202A30}" type="pres">
      <dgm:prSet presAssocID="{C7E49F59-E66B-469B-9F46-0D82008366CE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8E93368-93E4-43C2-87F6-4C873AFFBEE0}" type="pres">
      <dgm:prSet presAssocID="{C7E49F59-E66B-469B-9F46-0D82008366CE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82C2B31-FF49-4BB8-BBB5-2BBAD562AEA4}" type="pres">
      <dgm:prSet presAssocID="{22F69464-9335-492E-B2EA-97CE27D9101E}" presName="root2" presStyleCnt="0"/>
      <dgm:spPr/>
      <dgm:t>
        <a:bodyPr/>
        <a:lstStyle/>
        <a:p>
          <a:endParaRPr lang="en-US"/>
        </a:p>
      </dgm:t>
    </dgm:pt>
    <dgm:pt modelId="{25A32983-6422-4E58-A402-99881258D6A4}" type="pres">
      <dgm:prSet presAssocID="{22F69464-9335-492E-B2EA-97CE27D9101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61D25F-79D9-4D47-B15A-6495CF0C0933}" type="pres">
      <dgm:prSet presAssocID="{22F69464-9335-492E-B2EA-97CE27D9101E}" presName="level3hierChild" presStyleCnt="0"/>
      <dgm:spPr/>
      <dgm:t>
        <a:bodyPr/>
        <a:lstStyle/>
        <a:p>
          <a:endParaRPr lang="en-US"/>
        </a:p>
      </dgm:t>
    </dgm:pt>
  </dgm:ptLst>
  <dgm:cxnLst>
    <dgm:cxn modelId="{A178C58A-12E9-487D-A0E0-FF2FE32665AF}" type="presOf" srcId="{C7E49F59-E66B-469B-9F46-0D82008366CE}" destId="{C8E93368-93E4-43C2-87F6-4C873AFFBEE0}" srcOrd="1" destOrd="0" presId="urn:microsoft.com/office/officeart/2005/8/layout/hierarchy2"/>
    <dgm:cxn modelId="{0409AC1F-26E4-4545-B976-9C515219FBBA}" srcId="{78586719-4BEE-4D50-B920-5724ACBCA91A}" destId="{51CBE3D5-7656-40AD-9E7D-B517B282AAAE}" srcOrd="0" destOrd="0" parTransId="{3F2C425A-571E-4207-A27F-8CEB57D7A89C}" sibTransId="{A4F46B87-9146-4268-BD16-9E421E3C32EE}"/>
    <dgm:cxn modelId="{39016D3D-E425-4598-95FA-EA015BB15EE7}" type="presOf" srcId="{3E4A098D-2F05-4704-9FFB-78094769957F}" destId="{7B7DC93B-02B1-4BC6-A615-BA276E1D0A4C}" srcOrd="1" destOrd="0" presId="urn:microsoft.com/office/officeart/2005/8/layout/hierarchy2"/>
    <dgm:cxn modelId="{A332C154-16C2-4F32-AF1A-D4DAC37EDFAE}" srcId="{51CBE3D5-7656-40AD-9E7D-B517B282AAAE}" destId="{22F69464-9335-492E-B2EA-97CE27D9101E}" srcOrd="1" destOrd="0" parTransId="{C7E49F59-E66B-469B-9F46-0D82008366CE}" sibTransId="{A269BE8B-A732-485D-9D9D-FF36DC3F97AC}"/>
    <dgm:cxn modelId="{3113DCF0-F849-4647-B592-1E159824F3C1}" type="presOf" srcId="{3E4A098D-2F05-4704-9FFB-78094769957F}" destId="{E0480D08-62C8-4086-9DB9-63303FF4062B}" srcOrd="0" destOrd="0" presId="urn:microsoft.com/office/officeart/2005/8/layout/hierarchy2"/>
    <dgm:cxn modelId="{9DA6826F-87D2-4CB6-B103-1C2B2A6D4279}" type="presOf" srcId="{22F69464-9335-492E-B2EA-97CE27D9101E}" destId="{25A32983-6422-4E58-A402-99881258D6A4}" srcOrd="0" destOrd="0" presId="urn:microsoft.com/office/officeart/2005/8/layout/hierarchy2"/>
    <dgm:cxn modelId="{5FA17EFC-2A80-4AFE-8AC3-857E01FEE116}" type="presOf" srcId="{4BA64AB0-49A8-4B36-97F8-E0E93A867990}" destId="{84FA53DF-2708-4CB9-B9FB-087F7266A4B7}" srcOrd="0" destOrd="0" presId="urn:microsoft.com/office/officeart/2005/8/layout/hierarchy2"/>
    <dgm:cxn modelId="{06F092E2-4B29-45DD-BCBD-404C78BDAC40}" type="presOf" srcId="{51CBE3D5-7656-40AD-9E7D-B517B282AAAE}" destId="{6EB987DA-F814-4E8C-A525-62FD16646876}" srcOrd="0" destOrd="0" presId="urn:microsoft.com/office/officeart/2005/8/layout/hierarchy2"/>
    <dgm:cxn modelId="{7D6558C2-169E-4D50-A7D7-3B18D63BBCAF}" srcId="{51CBE3D5-7656-40AD-9E7D-B517B282AAAE}" destId="{4BA64AB0-49A8-4B36-97F8-E0E93A867990}" srcOrd="0" destOrd="0" parTransId="{3E4A098D-2F05-4704-9FFB-78094769957F}" sibTransId="{F06E6D68-D57A-4DD5-8427-92A144E2DADB}"/>
    <dgm:cxn modelId="{BC1FE5DD-75D2-4CDD-8E0D-B6F0D7D33891}" type="presOf" srcId="{C7E49F59-E66B-469B-9F46-0D82008366CE}" destId="{D53B8463-7B1C-46C2-81DE-2B2E14202A30}" srcOrd="0" destOrd="0" presId="urn:microsoft.com/office/officeart/2005/8/layout/hierarchy2"/>
    <dgm:cxn modelId="{5B835248-4C45-49FA-ACBB-221DAB2D1752}" type="presOf" srcId="{78586719-4BEE-4D50-B920-5724ACBCA91A}" destId="{4EFB3A0E-10F1-4BC4-B77C-8E967CA37AC8}" srcOrd="0" destOrd="0" presId="urn:microsoft.com/office/officeart/2005/8/layout/hierarchy2"/>
    <dgm:cxn modelId="{FF8D3499-9165-445F-9687-DAC4D4C08294}" type="presParOf" srcId="{4EFB3A0E-10F1-4BC4-B77C-8E967CA37AC8}" destId="{FE7949A4-F942-4E32-89B9-B44FF340B8DF}" srcOrd="0" destOrd="0" presId="urn:microsoft.com/office/officeart/2005/8/layout/hierarchy2"/>
    <dgm:cxn modelId="{BA85F6C3-5DC9-4F4D-BAC8-CAC32DC2F873}" type="presParOf" srcId="{FE7949A4-F942-4E32-89B9-B44FF340B8DF}" destId="{6EB987DA-F814-4E8C-A525-62FD16646876}" srcOrd="0" destOrd="0" presId="urn:microsoft.com/office/officeart/2005/8/layout/hierarchy2"/>
    <dgm:cxn modelId="{849EB1F7-816F-4DE3-9612-93E95E6B6BF7}" type="presParOf" srcId="{FE7949A4-F942-4E32-89B9-B44FF340B8DF}" destId="{081DCB37-CA06-4798-8F6D-3E8D08D86876}" srcOrd="1" destOrd="0" presId="urn:microsoft.com/office/officeart/2005/8/layout/hierarchy2"/>
    <dgm:cxn modelId="{B8375A41-B676-4F82-B9BE-868D206B3FD0}" type="presParOf" srcId="{081DCB37-CA06-4798-8F6D-3E8D08D86876}" destId="{E0480D08-62C8-4086-9DB9-63303FF4062B}" srcOrd="0" destOrd="0" presId="urn:microsoft.com/office/officeart/2005/8/layout/hierarchy2"/>
    <dgm:cxn modelId="{A2A5391C-AD53-4509-B16C-F30A43B5B0EA}" type="presParOf" srcId="{E0480D08-62C8-4086-9DB9-63303FF4062B}" destId="{7B7DC93B-02B1-4BC6-A615-BA276E1D0A4C}" srcOrd="0" destOrd="0" presId="urn:microsoft.com/office/officeart/2005/8/layout/hierarchy2"/>
    <dgm:cxn modelId="{6A65CC6C-A80E-41CC-ADB4-805B9165E571}" type="presParOf" srcId="{081DCB37-CA06-4798-8F6D-3E8D08D86876}" destId="{E829CDA5-C218-4317-B9E3-50D23B71DA87}" srcOrd="1" destOrd="0" presId="urn:microsoft.com/office/officeart/2005/8/layout/hierarchy2"/>
    <dgm:cxn modelId="{6DEC932B-9EE3-4BCA-AFF1-F373779D5492}" type="presParOf" srcId="{E829CDA5-C218-4317-B9E3-50D23B71DA87}" destId="{84FA53DF-2708-4CB9-B9FB-087F7266A4B7}" srcOrd="0" destOrd="0" presId="urn:microsoft.com/office/officeart/2005/8/layout/hierarchy2"/>
    <dgm:cxn modelId="{50B31567-9B8C-47E6-8077-B550406874A1}" type="presParOf" srcId="{E829CDA5-C218-4317-B9E3-50D23B71DA87}" destId="{1B065623-334C-4695-9DC2-42B8BB2A6744}" srcOrd="1" destOrd="0" presId="urn:microsoft.com/office/officeart/2005/8/layout/hierarchy2"/>
    <dgm:cxn modelId="{B141A1D0-B3FF-4D01-9F02-C0A23BD6ADB4}" type="presParOf" srcId="{081DCB37-CA06-4798-8F6D-3E8D08D86876}" destId="{D53B8463-7B1C-46C2-81DE-2B2E14202A30}" srcOrd="2" destOrd="0" presId="urn:microsoft.com/office/officeart/2005/8/layout/hierarchy2"/>
    <dgm:cxn modelId="{84B4837B-6174-4452-935A-7F53961C7FC4}" type="presParOf" srcId="{D53B8463-7B1C-46C2-81DE-2B2E14202A30}" destId="{C8E93368-93E4-43C2-87F6-4C873AFFBEE0}" srcOrd="0" destOrd="0" presId="urn:microsoft.com/office/officeart/2005/8/layout/hierarchy2"/>
    <dgm:cxn modelId="{F6CBA753-3CF1-4CF1-A496-D99A0B663A23}" type="presParOf" srcId="{081DCB37-CA06-4798-8F6D-3E8D08D86876}" destId="{C82C2B31-FF49-4BB8-BBB5-2BBAD562AEA4}" srcOrd="3" destOrd="0" presId="urn:microsoft.com/office/officeart/2005/8/layout/hierarchy2"/>
    <dgm:cxn modelId="{645BAF0F-2EA4-483A-9FFC-6AA2A8112260}" type="presParOf" srcId="{C82C2B31-FF49-4BB8-BBB5-2BBAD562AEA4}" destId="{25A32983-6422-4E58-A402-99881258D6A4}" srcOrd="0" destOrd="0" presId="urn:microsoft.com/office/officeart/2005/8/layout/hierarchy2"/>
    <dgm:cxn modelId="{8BB1E1C9-9B01-4C3A-A464-FE496AD92D75}" type="presParOf" srcId="{C82C2B31-FF49-4BB8-BBB5-2BBAD562AEA4}" destId="{8361D25F-79D9-4D47-B15A-6495CF0C093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586719-4BEE-4D50-B920-5724ACBCA91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CBE3D5-7656-40AD-9E7D-B517B282AAAE}">
      <dgm:prSet phldrT="[Text]" custT="1"/>
      <dgm:spPr/>
      <dgm:t>
        <a:bodyPr/>
        <a:lstStyle/>
        <a:p>
          <a:r>
            <a:rPr lang="en-US" sz="1400" dirty="0" smtClean="0"/>
            <a:t>VANET Application</a:t>
          </a:r>
          <a:endParaRPr lang="en-US" sz="1400" dirty="0"/>
        </a:p>
      </dgm:t>
    </dgm:pt>
    <dgm:pt modelId="{3F2C425A-571E-4207-A27F-8CEB57D7A89C}" type="parTrans" cxnId="{0409AC1F-26E4-4545-B976-9C515219FBBA}">
      <dgm:prSet/>
      <dgm:spPr/>
      <dgm:t>
        <a:bodyPr/>
        <a:lstStyle/>
        <a:p>
          <a:endParaRPr lang="en-US"/>
        </a:p>
      </dgm:t>
    </dgm:pt>
    <dgm:pt modelId="{A4F46B87-9146-4268-BD16-9E421E3C32EE}" type="sibTrans" cxnId="{0409AC1F-26E4-4545-B976-9C515219FBBA}">
      <dgm:prSet/>
      <dgm:spPr/>
      <dgm:t>
        <a:bodyPr/>
        <a:lstStyle/>
        <a:p>
          <a:endParaRPr lang="en-US"/>
        </a:p>
      </dgm:t>
    </dgm:pt>
    <dgm:pt modelId="{4BA64AB0-49A8-4B36-97F8-E0E93A867990}">
      <dgm:prSet phldrT="[Text]" custT="1"/>
      <dgm:spPr/>
      <dgm:t>
        <a:bodyPr/>
        <a:lstStyle/>
        <a:p>
          <a:r>
            <a:rPr lang="en-US" sz="1300" dirty="0" smtClean="0"/>
            <a:t>Comfort Application</a:t>
          </a:r>
          <a:endParaRPr lang="en-US" sz="1300" dirty="0"/>
        </a:p>
      </dgm:t>
    </dgm:pt>
    <dgm:pt modelId="{3E4A098D-2F05-4704-9FFB-78094769957F}" type="parTrans" cxnId="{7D6558C2-169E-4D50-A7D7-3B18D63BBCAF}">
      <dgm:prSet/>
      <dgm:spPr/>
      <dgm:t>
        <a:bodyPr/>
        <a:lstStyle/>
        <a:p>
          <a:endParaRPr lang="en-US"/>
        </a:p>
      </dgm:t>
    </dgm:pt>
    <dgm:pt modelId="{F06E6D68-D57A-4DD5-8427-92A144E2DADB}" type="sibTrans" cxnId="{7D6558C2-169E-4D50-A7D7-3B18D63BBCAF}">
      <dgm:prSet/>
      <dgm:spPr/>
      <dgm:t>
        <a:bodyPr/>
        <a:lstStyle/>
        <a:p>
          <a:endParaRPr lang="en-US"/>
        </a:p>
      </dgm:t>
    </dgm:pt>
    <dgm:pt modelId="{22F69464-9335-492E-B2EA-97CE27D9101E}">
      <dgm:prSet phldrT="[Text]" custT="1"/>
      <dgm:spPr/>
      <dgm:t>
        <a:bodyPr/>
        <a:lstStyle/>
        <a:p>
          <a:r>
            <a:rPr lang="en-US" sz="1300" dirty="0" smtClean="0"/>
            <a:t>Safety Application</a:t>
          </a:r>
          <a:endParaRPr lang="en-US" sz="1300" dirty="0"/>
        </a:p>
      </dgm:t>
    </dgm:pt>
    <dgm:pt modelId="{C7E49F59-E66B-469B-9F46-0D82008366CE}" type="parTrans" cxnId="{A332C154-16C2-4F32-AF1A-D4DAC37EDFAE}">
      <dgm:prSet/>
      <dgm:spPr/>
      <dgm:t>
        <a:bodyPr/>
        <a:lstStyle/>
        <a:p>
          <a:endParaRPr lang="en-US"/>
        </a:p>
      </dgm:t>
    </dgm:pt>
    <dgm:pt modelId="{A269BE8B-A732-485D-9D9D-FF36DC3F97AC}" type="sibTrans" cxnId="{A332C154-16C2-4F32-AF1A-D4DAC37EDFAE}">
      <dgm:prSet/>
      <dgm:spPr/>
      <dgm:t>
        <a:bodyPr/>
        <a:lstStyle/>
        <a:p>
          <a:endParaRPr lang="en-US"/>
        </a:p>
      </dgm:t>
    </dgm:pt>
    <dgm:pt modelId="{C382BD2D-066E-4B12-B9D1-305F3CB1BA26}">
      <dgm:prSet custT="1"/>
      <dgm:spPr/>
      <dgm:t>
        <a:bodyPr/>
        <a:lstStyle/>
        <a:p>
          <a:r>
            <a:rPr lang="en-US" sz="1200" dirty="0" smtClean="0"/>
            <a:t>Road Condition Warning</a:t>
          </a:r>
          <a:endParaRPr lang="en-US" sz="1200" dirty="0"/>
        </a:p>
      </dgm:t>
    </dgm:pt>
    <dgm:pt modelId="{C0E99653-B1DE-4C51-B3BE-5F6DC52CB5A0}" type="parTrans" cxnId="{3D2379A7-1DAF-4F93-BCF8-55F2582193D7}">
      <dgm:prSet/>
      <dgm:spPr/>
      <dgm:t>
        <a:bodyPr/>
        <a:lstStyle/>
        <a:p>
          <a:endParaRPr lang="en-US"/>
        </a:p>
      </dgm:t>
    </dgm:pt>
    <dgm:pt modelId="{0DD7BC9A-AFE5-4699-906B-E25345B22C83}" type="sibTrans" cxnId="{3D2379A7-1DAF-4F93-BCF8-55F2582193D7}">
      <dgm:prSet/>
      <dgm:spPr/>
      <dgm:t>
        <a:bodyPr/>
        <a:lstStyle/>
        <a:p>
          <a:endParaRPr lang="en-US"/>
        </a:p>
      </dgm:t>
    </dgm:pt>
    <dgm:pt modelId="{9B779743-6D24-42D2-B01A-289E23F5F8AB}">
      <dgm:prSet custT="1"/>
      <dgm:spPr/>
      <dgm:t>
        <a:bodyPr/>
        <a:lstStyle/>
        <a:p>
          <a:r>
            <a:rPr lang="en-US" sz="1200" dirty="0" smtClean="0"/>
            <a:t>Post Crash Warning</a:t>
          </a:r>
          <a:endParaRPr lang="en-US" sz="1200" dirty="0"/>
        </a:p>
      </dgm:t>
    </dgm:pt>
    <dgm:pt modelId="{90ECBF70-8A11-46D0-9C1D-7D84A22D65C6}" type="parTrans" cxnId="{A06A06AD-9AD0-421F-9C41-CF4BC7567D8D}">
      <dgm:prSet/>
      <dgm:spPr/>
      <dgm:t>
        <a:bodyPr/>
        <a:lstStyle/>
        <a:p>
          <a:endParaRPr lang="en-US"/>
        </a:p>
      </dgm:t>
    </dgm:pt>
    <dgm:pt modelId="{4DE8A015-2616-4B6A-AD0C-83D05142C480}" type="sibTrans" cxnId="{A06A06AD-9AD0-421F-9C41-CF4BC7567D8D}">
      <dgm:prSet/>
      <dgm:spPr/>
      <dgm:t>
        <a:bodyPr/>
        <a:lstStyle/>
        <a:p>
          <a:endParaRPr lang="en-US"/>
        </a:p>
      </dgm:t>
    </dgm:pt>
    <dgm:pt modelId="{450B6D5D-D01B-4F44-B2EE-3ECE37FE7BC1}">
      <dgm:prSet custT="1"/>
      <dgm:spPr/>
      <dgm:t>
        <a:bodyPr/>
        <a:lstStyle/>
        <a:p>
          <a:r>
            <a:rPr lang="en-US" sz="1200" dirty="0" smtClean="0"/>
            <a:t>Warning for violating stop sign</a:t>
          </a:r>
          <a:endParaRPr lang="en-US" sz="1200" dirty="0"/>
        </a:p>
      </dgm:t>
    </dgm:pt>
    <dgm:pt modelId="{CCD75374-FAB6-4049-BFBA-71024559B307}" type="parTrans" cxnId="{29D3525A-D302-4249-9AA1-053C4953A2E2}">
      <dgm:prSet/>
      <dgm:spPr/>
      <dgm:t>
        <a:bodyPr/>
        <a:lstStyle/>
        <a:p>
          <a:endParaRPr lang="en-US"/>
        </a:p>
      </dgm:t>
    </dgm:pt>
    <dgm:pt modelId="{934465CA-CE12-40B3-99B5-B9C0AD74A771}" type="sibTrans" cxnId="{29D3525A-D302-4249-9AA1-053C4953A2E2}">
      <dgm:prSet/>
      <dgm:spPr/>
      <dgm:t>
        <a:bodyPr/>
        <a:lstStyle/>
        <a:p>
          <a:endParaRPr lang="en-US"/>
        </a:p>
      </dgm:t>
    </dgm:pt>
    <dgm:pt modelId="{C780E27B-08E0-4BDD-BCC4-D20F5B883CC7}">
      <dgm:prSet custT="1"/>
      <dgm:spPr/>
      <dgm:t>
        <a:bodyPr/>
        <a:lstStyle/>
        <a:p>
          <a:r>
            <a:rPr lang="en-US" sz="1200" dirty="0" smtClean="0"/>
            <a:t>Wrong way driver warning</a:t>
          </a:r>
          <a:endParaRPr lang="en-US" sz="1200" dirty="0"/>
        </a:p>
      </dgm:t>
    </dgm:pt>
    <dgm:pt modelId="{A8C2290F-1C7B-411B-8B5A-9212F4853BC1}" type="parTrans" cxnId="{0B6BF6B2-58C1-4840-9D8B-420ECC8280E5}">
      <dgm:prSet/>
      <dgm:spPr/>
      <dgm:t>
        <a:bodyPr/>
        <a:lstStyle/>
        <a:p>
          <a:endParaRPr lang="en-US"/>
        </a:p>
      </dgm:t>
    </dgm:pt>
    <dgm:pt modelId="{E587CA2B-32AD-4A1F-8173-2C272848AB4F}" type="sibTrans" cxnId="{0B6BF6B2-58C1-4840-9D8B-420ECC8280E5}">
      <dgm:prSet/>
      <dgm:spPr/>
      <dgm:t>
        <a:bodyPr/>
        <a:lstStyle/>
        <a:p>
          <a:endParaRPr lang="en-US"/>
        </a:p>
      </dgm:t>
    </dgm:pt>
    <dgm:pt modelId="{D8799B64-C6A6-428F-9F6C-415E5B3F7F07}" type="pres">
      <dgm:prSet presAssocID="{78586719-4BEE-4D50-B920-5724ACBCA91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F7B51F-16BB-43FC-B490-247649A3326E}" type="pres">
      <dgm:prSet presAssocID="{78586719-4BEE-4D50-B920-5724ACBCA91A}" presName="hierFlow" presStyleCnt="0"/>
      <dgm:spPr/>
    </dgm:pt>
    <dgm:pt modelId="{0786762D-91D9-40A7-8506-EA750D58A7CF}" type="pres">
      <dgm:prSet presAssocID="{78586719-4BEE-4D50-B920-5724ACBCA91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11AF0B7-FB57-41E5-8574-6E524E4F8FB3}" type="pres">
      <dgm:prSet presAssocID="{51CBE3D5-7656-40AD-9E7D-B517B282AAAE}" presName="Name14" presStyleCnt="0"/>
      <dgm:spPr/>
    </dgm:pt>
    <dgm:pt modelId="{AA8ABCA1-5E4F-4F4E-8FD1-3D1A72171379}" type="pres">
      <dgm:prSet presAssocID="{51CBE3D5-7656-40AD-9E7D-B517B282AAAE}" presName="level1Shape" presStyleLbl="node0" presStyleIdx="0" presStyleCnt="1" custLinFactNeighborX="69580" custLinFactNeighborY="-55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71E702-0D5E-4482-B7F7-CF373AE77FEC}" type="pres">
      <dgm:prSet presAssocID="{51CBE3D5-7656-40AD-9E7D-B517B282AAAE}" presName="hierChild2" presStyleCnt="0"/>
      <dgm:spPr/>
    </dgm:pt>
    <dgm:pt modelId="{8A834C29-E5C6-480F-998D-4956CD3BCABC}" type="pres">
      <dgm:prSet presAssocID="{3E4A098D-2F05-4704-9FFB-78094769957F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9465F68-F22F-4116-B3B7-11B0C7195D42}" type="pres">
      <dgm:prSet presAssocID="{4BA64AB0-49A8-4B36-97F8-E0E93A867990}" presName="Name21" presStyleCnt="0"/>
      <dgm:spPr/>
    </dgm:pt>
    <dgm:pt modelId="{13FB9F49-760A-4C39-AFC1-7EEF90C5E98C}" type="pres">
      <dgm:prSet presAssocID="{4BA64AB0-49A8-4B36-97F8-E0E93A867990}" presName="level2Shape" presStyleLbl="node2" presStyleIdx="0" presStyleCnt="2" custLinFactNeighborX="7328"/>
      <dgm:spPr/>
      <dgm:t>
        <a:bodyPr/>
        <a:lstStyle/>
        <a:p>
          <a:endParaRPr lang="en-US"/>
        </a:p>
      </dgm:t>
    </dgm:pt>
    <dgm:pt modelId="{37557F80-3673-4AF9-99F5-43328E17B980}" type="pres">
      <dgm:prSet presAssocID="{4BA64AB0-49A8-4B36-97F8-E0E93A867990}" presName="hierChild3" presStyleCnt="0"/>
      <dgm:spPr/>
    </dgm:pt>
    <dgm:pt modelId="{300D61C5-3CFF-46AF-9358-BD051B359889}" type="pres">
      <dgm:prSet presAssocID="{C7E49F59-E66B-469B-9F46-0D82008366CE}" presName="Name19" presStyleLbl="parChTrans1D2" presStyleIdx="1" presStyleCnt="2"/>
      <dgm:spPr/>
      <dgm:t>
        <a:bodyPr/>
        <a:lstStyle/>
        <a:p>
          <a:endParaRPr lang="en-US"/>
        </a:p>
      </dgm:t>
    </dgm:pt>
    <dgm:pt modelId="{12E50C79-E4E7-4CE4-885D-6E37D5BB47D4}" type="pres">
      <dgm:prSet presAssocID="{22F69464-9335-492E-B2EA-97CE27D9101E}" presName="Name21" presStyleCnt="0"/>
      <dgm:spPr/>
    </dgm:pt>
    <dgm:pt modelId="{3029181D-62B3-4AEA-B14E-BA5A06983DA2}" type="pres">
      <dgm:prSet presAssocID="{22F69464-9335-492E-B2EA-97CE27D9101E}" presName="level2Shape" presStyleLbl="node2" presStyleIdx="1" presStyleCnt="2" custLinFactX="22672" custLinFactNeighborX="100000" custLinFactNeighborY="-251"/>
      <dgm:spPr/>
      <dgm:t>
        <a:bodyPr/>
        <a:lstStyle/>
        <a:p>
          <a:endParaRPr lang="en-US"/>
        </a:p>
      </dgm:t>
    </dgm:pt>
    <dgm:pt modelId="{90F5FECD-C88D-4FFB-BD01-98C6F5D02DA0}" type="pres">
      <dgm:prSet presAssocID="{22F69464-9335-492E-B2EA-97CE27D9101E}" presName="hierChild3" presStyleCnt="0"/>
      <dgm:spPr/>
    </dgm:pt>
    <dgm:pt modelId="{247B7A04-8512-4DAD-BDB4-C8300A75F009}" type="pres">
      <dgm:prSet presAssocID="{90ECBF70-8A11-46D0-9C1D-7D84A22D65C6}" presName="Name19" presStyleLbl="parChTrans1D3" presStyleIdx="0" presStyleCnt="4"/>
      <dgm:spPr/>
      <dgm:t>
        <a:bodyPr/>
        <a:lstStyle/>
        <a:p>
          <a:endParaRPr lang="en-US"/>
        </a:p>
      </dgm:t>
    </dgm:pt>
    <dgm:pt modelId="{1A0241C8-E9A7-4AA4-AC0B-EFCA0C375F7B}" type="pres">
      <dgm:prSet presAssocID="{9B779743-6D24-42D2-B01A-289E23F5F8AB}" presName="Name21" presStyleCnt="0"/>
      <dgm:spPr/>
    </dgm:pt>
    <dgm:pt modelId="{C536B73B-E6C3-4408-B3E9-D1A83B06409A}" type="pres">
      <dgm:prSet presAssocID="{9B779743-6D24-42D2-B01A-289E23F5F8AB}" presName="level2Shape" presStyleLbl="node3" presStyleIdx="0" presStyleCnt="4"/>
      <dgm:spPr/>
      <dgm:t>
        <a:bodyPr/>
        <a:lstStyle/>
        <a:p>
          <a:endParaRPr lang="en-US"/>
        </a:p>
      </dgm:t>
    </dgm:pt>
    <dgm:pt modelId="{C7FF1438-1805-4899-99CC-04B6BBB521D4}" type="pres">
      <dgm:prSet presAssocID="{9B779743-6D24-42D2-B01A-289E23F5F8AB}" presName="hierChild3" presStyleCnt="0"/>
      <dgm:spPr/>
    </dgm:pt>
    <dgm:pt modelId="{B8D98408-F85D-4733-81E0-DC4D2275EEF5}" type="pres">
      <dgm:prSet presAssocID="{C0E99653-B1DE-4C51-B3BE-5F6DC52CB5A0}" presName="Name19" presStyleLbl="parChTrans1D3" presStyleIdx="1" presStyleCnt="4"/>
      <dgm:spPr/>
      <dgm:t>
        <a:bodyPr/>
        <a:lstStyle/>
        <a:p>
          <a:endParaRPr lang="en-US"/>
        </a:p>
      </dgm:t>
    </dgm:pt>
    <dgm:pt modelId="{3A7C0784-C87E-4315-AF60-85B43BF3339D}" type="pres">
      <dgm:prSet presAssocID="{C382BD2D-066E-4B12-B9D1-305F3CB1BA26}" presName="Name21" presStyleCnt="0"/>
      <dgm:spPr/>
    </dgm:pt>
    <dgm:pt modelId="{2E762FF8-E383-4A0F-A846-E713E017394D}" type="pres">
      <dgm:prSet presAssocID="{C382BD2D-066E-4B12-B9D1-305F3CB1BA26}" presName="level2Shape" presStyleLbl="node3" presStyleIdx="1" presStyleCnt="4"/>
      <dgm:spPr/>
      <dgm:t>
        <a:bodyPr/>
        <a:lstStyle/>
        <a:p>
          <a:endParaRPr lang="en-US"/>
        </a:p>
      </dgm:t>
    </dgm:pt>
    <dgm:pt modelId="{2327C5BA-F52F-4F57-BCAD-1BE4D77854F1}" type="pres">
      <dgm:prSet presAssocID="{C382BD2D-066E-4B12-B9D1-305F3CB1BA26}" presName="hierChild3" presStyleCnt="0"/>
      <dgm:spPr/>
    </dgm:pt>
    <dgm:pt modelId="{E50CEE12-E46A-427C-83FF-FCA564C2D598}" type="pres">
      <dgm:prSet presAssocID="{CCD75374-FAB6-4049-BFBA-71024559B307}" presName="Name19" presStyleLbl="parChTrans1D3" presStyleIdx="2" presStyleCnt="4"/>
      <dgm:spPr/>
      <dgm:t>
        <a:bodyPr/>
        <a:lstStyle/>
        <a:p>
          <a:endParaRPr lang="en-US"/>
        </a:p>
      </dgm:t>
    </dgm:pt>
    <dgm:pt modelId="{04988BC7-CA01-4973-8895-3A46B31C4226}" type="pres">
      <dgm:prSet presAssocID="{450B6D5D-D01B-4F44-B2EE-3ECE37FE7BC1}" presName="Name21" presStyleCnt="0"/>
      <dgm:spPr/>
    </dgm:pt>
    <dgm:pt modelId="{5EA34503-B47B-4760-B67E-EFB38883515C}" type="pres">
      <dgm:prSet presAssocID="{450B6D5D-D01B-4F44-B2EE-3ECE37FE7BC1}" presName="level2Shape" presStyleLbl="node3" presStyleIdx="2" presStyleCnt="4"/>
      <dgm:spPr/>
      <dgm:t>
        <a:bodyPr/>
        <a:lstStyle/>
        <a:p>
          <a:endParaRPr lang="en-US"/>
        </a:p>
      </dgm:t>
    </dgm:pt>
    <dgm:pt modelId="{40248E6B-47BD-48A6-8229-E17E961F8255}" type="pres">
      <dgm:prSet presAssocID="{450B6D5D-D01B-4F44-B2EE-3ECE37FE7BC1}" presName="hierChild3" presStyleCnt="0"/>
      <dgm:spPr/>
    </dgm:pt>
    <dgm:pt modelId="{8D15AA5B-C729-4F64-BDCF-AF2CBC9820FE}" type="pres">
      <dgm:prSet presAssocID="{A8C2290F-1C7B-411B-8B5A-9212F4853BC1}" presName="Name19" presStyleLbl="parChTrans1D3" presStyleIdx="3" presStyleCnt="4"/>
      <dgm:spPr/>
      <dgm:t>
        <a:bodyPr/>
        <a:lstStyle/>
        <a:p>
          <a:endParaRPr lang="en-US"/>
        </a:p>
      </dgm:t>
    </dgm:pt>
    <dgm:pt modelId="{F5E57DFA-A733-4A7F-A8A6-22436C3AE762}" type="pres">
      <dgm:prSet presAssocID="{C780E27B-08E0-4BDD-BCC4-D20F5B883CC7}" presName="Name21" presStyleCnt="0"/>
      <dgm:spPr/>
    </dgm:pt>
    <dgm:pt modelId="{8A3DFB3D-13B1-47CD-9C0C-40825C03CD55}" type="pres">
      <dgm:prSet presAssocID="{C780E27B-08E0-4BDD-BCC4-D20F5B883CC7}" presName="level2Shape" presStyleLbl="node3" presStyleIdx="3" presStyleCnt="4"/>
      <dgm:spPr/>
      <dgm:t>
        <a:bodyPr/>
        <a:lstStyle/>
        <a:p>
          <a:endParaRPr lang="en-US"/>
        </a:p>
      </dgm:t>
    </dgm:pt>
    <dgm:pt modelId="{64A11F3E-AB23-419D-892A-B6C2D20A6AA1}" type="pres">
      <dgm:prSet presAssocID="{C780E27B-08E0-4BDD-BCC4-D20F5B883CC7}" presName="hierChild3" presStyleCnt="0"/>
      <dgm:spPr/>
    </dgm:pt>
    <dgm:pt modelId="{8CC1ECF0-2726-4DCC-9567-61880642A20B}" type="pres">
      <dgm:prSet presAssocID="{78586719-4BEE-4D50-B920-5724ACBCA91A}" presName="bgShapesFlow" presStyleCnt="0"/>
      <dgm:spPr/>
    </dgm:pt>
  </dgm:ptLst>
  <dgm:cxnLst>
    <dgm:cxn modelId="{BADCB128-49A9-4308-9AE5-5862328FD7A3}" type="presOf" srcId="{C7E49F59-E66B-469B-9F46-0D82008366CE}" destId="{300D61C5-3CFF-46AF-9358-BD051B359889}" srcOrd="0" destOrd="0" presId="urn:microsoft.com/office/officeart/2005/8/layout/hierarchy6"/>
    <dgm:cxn modelId="{0B6BF6B2-58C1-4840-9D8B-420ECC8280E5}" srcId="{22F69464-9335-492E-B2EA-97CE27D9101E}" destId="{C780E27B-08E0-4BDD-BCC4-D20F5B883CC7}" srcOrd="3" destOrd="0" parTransId="{A8C2290F-1C7B-411B-8B5A-9212F4853BC1}" sibTransId="{E587CA2B-32AD-4A1F-8173-2C272848AB4F}"/>
    <dgm:cxn modelId="{22C9232B-7569-4984-9312-C48B0ADF19F5}" type="presOf" srcId="{22F69464-9335-492E-B2EA-97CE27D9101E}" destId="{3029181D-62B3-4AEA-B14E-BA5A06983DA2}" srcOrd="0" destOrd="0" presId="urn:microsoft.com/office/officeart/2005/8/layout/hierarchy6"/>
    <dgm:cxn modelId="{32899D65-5043-4288-AF84-866EEBB6DBA1}" type="presOf" srcId="{C0E99653-B1DE-4C51-B3BE-5F6DC52CB5A0}" destId="{B8D98408-F85D-4733-81E0-DC4D2275EEF5}" srcOrd="0" destOrd="0" presId="urn:microsoft.com/office/officeart/2005/8/layout/hierarchy6"/>
    <dgm:cxn modelId="{0409AC1F-26E4-4545-B976-9C515219FBBA}" srcId="{78586719-4BEE-4D50-B920-5724ACBCA91A}" destId="{51CBE3D5-7656-40AD-9E7D-B517B282AAAE}" srcOrd="0" destOrd="0" parTransId="{3F2C425A-571E-4207-A27F-8CEB57D7A89C}" sibTransId="{A4F46B87-9146-4268-BD16-9E421E3C32EE}"/>
    <dgm:cxn modelId="{A06A06AD-9AD0-421F-9C41-CF4BC7567D8D}" srcId="{22F69464-9335-492E-B2EA-97CE27D9101E}" destId="{9B779743-6D24-42D2-B01A-289E23F5F8AB}" srcOrd="0" destOrd="0" parTransId="{90ECBF70-8A11-46D0-9C1D-7D84A22D65C6}" sibTransId="{4DE8A015-2616-4B6A-AD0C-83D05142C480}"/>
    <dgm:cxn modelId="{220168AF-D256-4451-8B8F-037CA102E2E7}" type="presOf" srcId="{90ECBF70-8A11-46D0-9C1D-7D84A22D65C6}" destId="{247B7A04-8512-4DAD-BDB4-C8300A75F009}" srcOrd="0" destOrd="0" presId="urn:microsoft.com/office/officeart/2005/8/layout/hierarchy6"/>
    <dgm:cxn modelId="{6D8EB99C-B60E-467F-8FAB-32A98297D5FA}" type="presOf" srcId="{9B779743-6D24-42D2-B01A-289E23F5F8AB}" destId="{C536B73B-E6C3-4408-B3E9-D1A83B06409A}" srcOrd="0" destOrd="0" presId="urn:microsoft.com/office/officeart/2005/8/layout/hierarchy6"/>
    <dgm:cxn modelId="{64D3D64F-382C-40A5-A04B-A25AB43DD3A3}" type="presOf" srcId="{C382BD2D-066E-4B12-B9D1-305F3CB1BA26}" destId="{2E762FF8-E383-4A0F-A846-E713E017394D}" srcOrd="0" destOrd="0" presId="urn:microsoft.com/office/officeart/2005/8/layout/hierarchy6"/>
    <dgm:cxn modelId="{29D3525A-D302-4249-9AA1-053C4953A2E2}" srcId="{22F69464-9335-492E-B2EA-97CE27D9101E}" destId="{450B6D5D-D01B-4F44-B2EE-3ECE37FE7BC1}" srcOrd="2" destOrd="0" parTransId="{CCD75374-FAB6-4049-BFBA-71024559B307}" sibTransId="{934465CA-CE12-40B3-99B5-B9C0AD74A771}"/>
    <dgm:cxn modelId="{A332C154-16C2-4F32-AF1A-D4DAC37EDFAE}" srcId="{51CBE3D5-7656-40AD-9E7D-B517B282AAAE}" destId="{22F69464-9335-492E-B2EA-97CE27D9101E}" srcOrd="1" destOrd="0" parTransId="{C7E49F59-E66B-469B-9F46-0D82008366CE}" sibTransId="{A269BE8B-A732-485D-9D9D-FF36DC3F97AC}"/>
    <dgm:cxn modelId="{3A60660B-40DC-40E6-A96E-F962728DE8D1}" type="presOf" srcId="{3E4A098D-2F05-4704-9FFB-78094769957F}" destId="{8A834C29-E5C6-480F-998D-4956CD3BCABC}" srcOrd="0" destOrd="0" presId="urn:microsoft.com/office/officeart/2005/8/layout/hierarchy6"/>
    <dgm:cxn modelId="{267B7795-F2AB-4F91-9B57-254D326955E0}" type="presOf" srcId="{CCD75374-FAB6-4049-BFBA-71024559B307}" destId="{E50CEE12-E46A-427C-83FF-FCA564C2D598}" srcOrd="0" destOrd="0" presId="urn:microsoft.com/office/officeart/2005/8/layout/hierarchy6"/>
    <dgm:cxn modelId="{7D6558C2-169E-4D50-A7D7-3B18D63BBCAF}" srcId="{51CBE3D5-7656-40AD-9E7D-B517B282AAAE}" destId="{4BA64AB0-49A8-4B36-97F8-E0E93A867990}" srcOrd="0" destOrd="0" parTransId="{3E4A098D-2F05-4704-9FFB-78094769957F}" sibTransId="{F06E6D68-D57A-4DD5-8427-92A144E2DADB}"/>
    <dgm:cxn modelId="{45D35B50-038A-4091-BE2A-DF8924BD3203}" type="presOf" srcId="{A8C2290F-1C7B-411B-8B5A-9212F4853BC1}" destId="{8D15AA5B-C729-4F64-BDCF-AF2CBC9820FE}" srcOrd="0" destOrd="0" presId="urn:microsoft.com/office/officeart/2005/8/layout/hierarchy6"/>
    <dgm:cxn modelId="{27F1CD60-5833-4F1A-9563-ED497843599A}" type="presOf" srcId="{78586719-4BEE-4D50-B920-5724ACBCA91A}" destId="{D8799B64-C6A6-428F-9F6C-415E5B3F7F07}" srcOrd="0" destOrd="0" presId="urn:microsoft.com/office/officeart/2005/8/layout/hierarchy6"/>
    <dgm:cxn modelId="{3EBC13F6-79C4-49FB-A9E7-E5B71E8F7136}" type="presOf" srcId="{450B6D5D-D01B-4F44-B2EE-3ECE37FE7BC1}" destId="{5EA34503-B47B-4760-B67E-EFB38883515C}" srcOrd="0" destOrd="0" presId="urn:microsoft.com/office/officeart/2005/8/layout/hierarchy6"/>
    <dgm:cxn modelId="{6A792FF3-1B4A-46EF-8AFD-E85D9ACF7ECA}" type="presOf" srcId="{51CBE3D5-7656-40AD-9E7D-B517B282AAAE}" destId="{AA8ABCA1-5E4F-4F4E-8FD1-3D1A72171379}" srcOrd="0" destOrd="0" presId="urn:microsoft.com/office/officeart/2005/8/layout/hierarchy6"/>
    <dgm:cxn modelId="{3569F75A-7A79-4F8B-B924-76A379361C77}" type="presOf" srcId="{4BA64AB0-49A8-4B36-97F8-E0E93A867990}" destId="{13FB9F49-760A-4C39-AFC1-7EEF90C5E98C}" srcOrd="0" destOrd="0" presId="urn:microsoft.com/office/officeart/2005/8/layout/hierarchy6"/>
    <dgm:cxn modelId="{845DF0BF-40C6-4B1E-AE30-D86A7FAD8502}" type="presOf" srcId="{C780E27B-08E0-4BDD-BCC4-D20F5B883CC7}" destId="{8A3DFB3D-13B1-47CD-9C0C-40825C03CD55}" srcOrd="0" destOrd="0" presId="urn:microsoft.com/office/officeart/2005/8/layout/hierarchy6"/>
    <dgm:cxn modelId="{3D2379A7-1DAF-4F93-BCF8-55F2582193D7}" srcId="{22F69464-9335-492E-B2EA-97CE27D9101E}" destId="{C382BD2D-066E-4B12-B9D1-305F3CB1BA26}" srcOrd="1" destOrd="0" parTransId="{C0E99653-B1DE-4C51-B3BE-5F6DC52CB5A0}" sibTransId="{0DD7BC9A-AFE5-4699-906B-E25345B22C83}"/>
    <dgm:cxn modelId="{D4A54439-1662-4FC7-80F1-CA4992BEAB83}" type="presParOf" srcId="{D8799B64-C6A6-428F-9F6C-415E5B3F7F07}" destId="{B6F7B51F-16BB-43FC-B490-247649A3326E}" srcOrd="0" destOrd="0" presId="urn:microsoft.com/office/officeart/2005/8/layout/hierarchy6"/>
    <dgm:cxn modelId="{B64B2B5D-C71E-4BFA-872D-979AFF75FD17}" type="presParOf" srcId="{B6F7B51F-16BB-43FC-B490-247649A3326E}" destId="{0786762D-91D9-40A7-8506-EA750D58A7CF}" srcOrd="0" destOrd="0" presId="urn:microsoft.com/office/officeart/2005/8/layout/hierarchy6"/>
    <dgm:cxn modelId="{BA7CF57E-637F-4BD3-A16B-69673F9F8E6D}" type="presParOf" srcId="{0786762D-91D9-40A7-8506-EA750D58A7CF}" destId="{011AF0B7-FB57-41E5-8574-6E524E4F8FB3}" srcOrd="0" destOrd="0" presId="urn:microsoft.com/office/officeart/2005/8/layout/hierarchy6"/>
    <dgm:cxn modelId="{A0C704E9-E16E-49BC-973E-DA558F2AC77C}" type="presParOf" srcId="{011AF0B7-FB57-41E5-8574-6E524E4F8FB3}" destId="{AA8ABCA1-5E4F-4F4E-8FD1-3D1A72171379}" srcOrd="0" destOrd="0" presId="urn:microsoft.com/office/officeart/2005/8/layout/hierarchy6"/>
    <dgm:cxn modelId="{F8DDCC14-2899-4889-A9F7-723595D1DB18}" type="presParOf" srcId="{011AF0B7-FB57-41E5-8574-6E524E4F8FB3}" destId="{7F71E702-0D5E-4482-B7F7-CF373AE77FEC}" srcOrd="1" destOrd="0" presId="urn:microsoft.com/office/officeart/2005/8/layout/hierarchy6"/>
    <dgm:cxn modelId="{F0D8720E-05BF-4FE1-83A1-D10ACBAD60C5}" type="presParOf" srcId="{7F71E702-0D5E-4482-B7F7-CF373AE77FEC}" destId="{8A834C29-E5C6-480F-998D-4956CD3BCABC}" srcOrd="0" destOrd="0" presId="urn:microsoft.com/office/officeart/2005/8/layout/hierarchy6"/>
    <dgm:cxn modelId="{66678C4D-C795-4166-8C47-24E844C3ACFE}" type="presParOf" srcId="{7F71E702-0D5E-4482-B7F7-CF373AE77FEC}" destId="{09465F68-F22F-4116-B3B7-11B0C7195D42}" srcOrd="1" destOrd="0" presId="urn:microsoft.com/office/officeart/2005/8/layout/hierarchy6"/>
    <dgm:cxn modelId="{A1DF9B07-318A-42E0-910E-749D53DB22EA}" type="presParOf" srcId="{09465F68-F22F-4116-B3B7-11B0C7195D42}" destId="{13FB9F49-760A-4C39-AFC1-7EEF90C5E98C}" srcOrd="0" destOrd="0" presId="urn:microsoft.com/office/officeart/2005/8/layout/hierarchy6"/>
    <dgm:cxn modelId="{614B8277-E33E-41C1-9674-B832A0B3D0BA}" type="presParOf" srcId="{09465F68-F22F-4116-B3B7-11B0C7195D42}" destId="{37557F80-3673-4AF9-99F5-43328E17B980}" srcOrd="1" destOrd="0" presId="urn:microsoft.com/office/officeart/2005/8/layout/hierarchy6"/>
    <dgm:cxn modelId="{BCC80E2D-53F5-4A9C-BD1C-2D03790A81D4}" type="presParOf" srcId="{7F71E702-0D5E-4482-B7F7-CF373AE77FEC}" destId="{300D61C5-3CFF-46AF-9358-BD051B359889}" srcOrd="2" destOrd="0" presId="urn:microsoft.com/office/officeart/2005/8/layout/hierarchy6"/>
    <dgm:cxn modelId="{7043F8F8-E10F-4F6D-BFA3-FCD972B479DB}" type="presParOf" srcId="{7F71E702-0D5E-4482-B7F7-CF373AE77FEC}" destId="{12E50C79-E4E7-4CE4-885D-6E37D5BB47D4}" srcOrd="3" destOrd="0" presId="urn:microsoft.com/office/officeart/2005/8/layout/hierarchy6"/>
    <dgm:cxn modelId="{4AA54FC1-1524-497B-88F5-12C571748BF9}" type="presParOf" srcId="{12E50C79-E4E7-4CE4-885D-6E37D5BB47D4}" destId="{3029181D-62B3-4AEA-B14E-BA5A06983DA2}" srcOrd="0" destOrd="0" presId="urn:microsoft.com/office/officeart/2005/8/layout/hierarchy6"/>
    <dgm:cxn modelId="{EAB1FE4E-E6E2-49E6-9E81-1A5F27EE0E80}" type="presParOf" srcId="{12E50C79-E4E7-4CE4-885D-6E37D5BB47D4}" destId="{90F5FECD-C88D-4FFB-BD01-98C6F5D02DA0}" srcOrd="1" destOrd="0" presId="urn:microsoft.com/office/officeart/2005/8/layout/hierarchy6"/>
    <dgm:cxn modelId="{7F295E40-3346-4E1D-8469-68FAE794E8AC}" type="presParOf" srcId="{90F5FECD-C88D-4FFB-BD01-98C6F5D02DA0}" destId="{247B7A04-8512-4DAD-BDB4-C8300A75F009}" srcOrd="0" destOrd="0" presId="urn:microsoft.com/office/officeart/2005/8/layout/hierarchy6"/>
    <dgm:cxn modelId="{8D174F41-19A6-4512-8F99-D34AC9B3258E}" type="presParOf" srcId="{90F5FECD-C88D-4FFB-BD01-98C6F5D02DA0}" destId="{1A0241C8-E9A7-4AA4-AC0B-EFCA0C375F7B}" srcOrd="1" destOrd="0" presId="urn:microsoft.com/office/officeart/2005/8/layout/hierarchy6"/>
    <dgm:cxn modelId="{CA2724DC-2C95-400B-9DF5-2026883D0939}" type="presParOf" srcId="{1A0241C8-E9A7-4AA4-AC0B-EFCA0C375F7B}" destId="{C536B73B-E6C3-4408-B3E9-D1A83B06409A}" srcOrd="0" destOrd="0" presId="urn:microsoft.com/office/officeart/2005/8/layout/hierarchy6"/>
    <dgm:cxn modelId="{DBAC7F6B-6D00-48E5-8EEC-04322D0EAACC}" type="presParOf" srcId="{1A0241C8-E9A7-4AA4-AC0B-EFCA0C375F7B}" destId="{C7FF1438-1805-4899-99CC-04B6BBB521D4}" srcOrd="1" destOrd="0" presId="urn:microsoft.com/office/officeart/2005/8/layout/hierarchy6"/>
    <dgm:cxn modelId="{70B48857-46BF-4715-A7A1-30636DBEF317}" type="presParOf" srcId="{90F5FECD-C88D-4FFB-BD01-98C6F5D02DA0}" destId="{B8D98408-F85D-4733-81E0-DC4D2275EEF5}" srcOrd="2" destOrd="0" presId="urn:microsoft.com/office/officeart/2005/8/layout/hierarchy6"/>
    <dgm:cxn modelId="{951026ED-9CC6-4F95-851D-6A262190F7EA}" type="presParOf" srcId="{90F5FECD-C88D-4FFB-BD01-98C6F5D02DA0}" destId="{3A7C0784-C87E-4315-AF60-85B43BF3339D}" srcOrd="3" destOrd="0" presId="urn:microsoft.com/office/officeart/2005/8/layout/hierarchy6"/>
    <dgm:cxn modelId="{C74F5E47-D0E9-4767-AFC2-F8D013AF6F0F}" type="presParOf" srcId="{3A7C0784-C87E-4315-AF60-85B43BF3339D}" destId="{2E762FF8-E383-4A0F-A846-E713E017394D}" srcOrd="0" destOrd="0" presId="urn:microsoft.com/office/officeart/2005/8/layout/hierarchy6"/>
    <dgm:cxn modelId="{C081825D-BC81-46A6-A55A-3132F26E0D91}" type="presParOf" srcId="{3A7C0784-C87E-4315-AF60-85B43BF3339D}" destId="{2327C5BA-F52F-4F57-BCAD-1BE4D77854F1}" srcOrd="1" destOrd="0" presId="urn:microsoft.com/office/officeart/2005/8/layout/hierarchy6"/>
    <dgm:cxn modelId="{913871DC-8F35-4773-A119-BD02BD392409}" type="presParOf" srcId="{90F5FECD-C88D-4FFB-BD01-98C6F5D02DA0}" destId="{E50CEE12-E46A-427C-83FF-FCA564C2D598}" srcOrd="4" destOrd="0" presId="urn:microsoft.com/office/officeart/2005/8/layout/hierarchy6"/>
    <dgm:cxn modelId="{ABC8CE77-2D4B-4652-9829-1DA89153A39F}" type="presParOf" srcId="{90F5FECD-C88D-4FFB-BD01-98C6F5D02DA0}" destId="{04988BC7-CA01-4973-8895-3A46B31C4226}" srcOrd="5" destOrd="0" presId="urn:microsoft.com/office/officeart/2005/8/layout/hierarchy6"/>
    <dgm:cxn modelId="{2AAF2347-8810-41FD-ABFE-96C3E35F7621}" type="presParOf" srcId="{04988BC7-CA01-4973-8895-3A46B31C4226}" destId="{5EA34503-B47B-4760-B67E-EFB38883515C}" srcOrd="0" destOrd="0" presId="urn:microsoft.com/office/officeart/2005/8/layout/hierarchy6"/>
    <dgm:cxn modelId="{8254C811-60AA-44B9-96F6-14775562473D}" type="presParOf" srcId="{04988BC7-CA01-4973-8895-3A46B31C4226}" destId="{40248E6B-47BD-48A6-8229-E17E961F8255}" srcOrd="1" destOrd="0" presId="urn:microsoft.com/office/officeart/2005/8/layout/hierarchy6"/>
    <dgm:cxn modelId="{7582588A-914B-4716-B2EA-C908970E24F7}" type="presParOf" srcId="{90F5FECD-C88D-4FFB-BD01-98C6F5D02DA0}" destId="{8D15AA5B-C729-4F64-BDCF-AF2CBC9820FE}" srcOrd="6" destOrd="0" presId="urn:microsoft.com/office/officeart/2005/8/layout/hierarchy6"/>
    <dgm:cxn modelId="{74353182-5AAF-4420-8106-201FCCDEAF94}" type="presParOf" srcId="{90F5FECD-C88D-4FFB-BD01-98C6F5D02DA0}" destId="{F5E57DFA-A733-4A7F-A8A6-22436C3AE762}" srcOrd="7" destOrd="0" presId="urn:microsoft.com/office/officeart/2005/8/layout/hierarchy6"/>
    <dgm:cxn modelId="{484EA923-3A67-4A79-9A6C-DC0EE1E77069}" type="presParOf" srcId="{F5E57DFA-A733-4A7F-A8A6-22436C3AE762}" destId="{8A3DFB3D-13B1-47CD-9C0C-40825C03CD55}" srcOrd="0" destOrd="0" presId="urn:microsoft.com/office/officeart/2005/8/layout/hierarchy6"/>
    <dgm:cxn modelId="{5A6C0BA3-A7C5-4E31-A098-D6BADB384A26}" type="presParOf" srcId="{F5E57DFA-A733-4A7F-A8A6-22436C3AE762}" destId="{64A11F3E-AB23-419D-892A-B6C2D20A6AA1}" srcOrd="1" destOrd="0" presId="urn:microsoft.com/office/officeart/2005/8/layout/hierarchy6"/>
    <dgm:cxn modelId="{3ADAD2E7-7961-4A57-B693-24E59281EA87}" type="presParOf" srcId="{D8799B64-C6A6-428F-9F6C-415E5B3F7F07}" destId="{8CC1ECF0-2726-4DCC-9567-61880642A2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586719-4BEE-4D50-B920-5724ACBCA91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CBE3D5-7656-40AD-9E7D-B517B282AAAE}">
      <dgm:prSet phldrT="[Text]" custT="1"/>
      <dgm:spPr/>
      <dgm:t>
        <a:bodyPr/>
        <a:lstStyle/>
        <a:p>
          <a:r>
            <a:rPr lang="en-US" sz="1400" dirty="0" smtClean="0"/>
            <a:t>VANET Application</a:t>
          </a:r>
          <a:endParaRPr lang="en-US" sz="1400" dirty="0"/>
        </a:p>
      </dgm:t>
    </dgm:pt>
    <dgm:pt modelId="{3F2C425A-571E-4207-A27F-8CEB57D7A89C}" type="parTrans" cxnId="{0409AC1F-26E4-4545-B976-9C515219FBBA}">
      <dgm:prSet/>
      <dgm:spPr/>
      <dgm:t>
        <a:bodyPr/>
        <a:lstStyle/>
        <a:p>
          <a:endParaRPr lang="en-US"/>
        </a:p>
      </dgm:t>
    </dgm:pt>
    <dgm:pt modelId="{A4F46B87-9146-4268-BD16-9E421E3C32EE}" type="sibTrans" cxnId="{0409AC1F-26E4-4545-B976-9C515219FBBA}">
      <dgm:prSet/>
      <dgm:spPr/>
      <dgm:t>
        <a:bodyPr/>
        <a:lstStyle/>
        <a:p>
          <a:endParaRPr lang="en-US"/>
        </a:p>
      </dgm:t>
    </dgm:pt>
    <dgm:pt modelId="{4BA64AB0-49A8-4B36-97F8-E0E93A867990}">
      <dgm:prSet phldrT="[Text]" custT="1"/>
      <dgm:spPr/>
      <dgm:t>
        <a:bodyPr/>
        <a:lstStyle/>
        <a:p>
          <a:r>
            <a:rPr lang="en-US" sz="1300" dirty="0" smtClean="0"/>
            <a:t>Comfort Application</a:t>
          </a:r>
          <a:endParaRPr lang="en-US" sz="1300" dirty="0"/>
        </a:p>
      </dgm:t>
    </dgm:pt>
    <dgm:pt modelId="{3E4A098D-2F05-4704-9FFB-78094769957F}" type="parTrans" cxnId="{7D6558C2-169E-4D50-A7D7-3B18D63BBCAF}">
      <dgm:prSet/>
      <dgm:spPr/>
      <dgm:t>
        <a:bodyPr/>
        <a:lstStyle/>
        <a:p>
          <a:endParaRPr lang="en-US"/>
        </a:p>
      </dgm:t>
    </dgm:pt>
    <dgm:pt modelId="{F06E6D68-D57A-4DD5-8427-92A144E2DADB}" type="sibTrans" cxnId="{7D6558C2-169E-4D50-A7D7-3B18D63BBCAF}">
      <dgm:prSet/>
      <dgm:spPr/>
      <dgm:t>
        <a:bodyPr/>
        <a:lstStyle/>
        <a:p>
          <a:endParaRPr lang="en-US"/>
        </a:p>
      </dgm:t>
    </dgm:pt>
    <dgm:pt modelId="{22F69464-9335-492E-B2EA-97CE27D9101E}">
      <dgm:prSet phldrT="[Text]" custT="1"/>
      <dgm:spPr/>
      <dgm:t>
        <a:bodyPr/>
        <a:lstStyle/>
        <a:p>
          <a:r>
            <a:rPr lang="en-US" sz="1300" dirty="0" smtClean="0"/>
            <a:t>Safety Application</a:t>
          </a:r>
          <a:endParaRPr lang="en-US" sz="1300" dirty="0"/>
        </a:p>
      </dgm:t>
    </dgm:pt>
    <dgm:pt modelId="{C7E49F59-E66B-469B-9F46-0D82008366CE}" type="parTrans" cxnId="{A332C154-16C2-4F32-AF1A-D4DAC37EDFAE}">
      <dgm:prSet/>
      <dgm:spPr/>
      <dgm:t>
        <a:bodyPr/>
        <a:lstStyle/>
        <a:p>
          <a:endParaRPr lang="en-US"/>
        </a:p>
      </dgm:t>
    </dgm:pt>
    <dgm:pt modelId="{A269BE8B-A732-485D-9D9D-FF36DC3F97AC}" type="sibTrans" cxnId="{A332C154-16C2-4F32-AF1A-D4DAC37EDFAE}">
      <dgm:prSet/>
      <dgm:spPr/>
      <dgm:t>
        <a:bodyPr/>
        <a:lstStyle/>
        <a:p>
          <a:endParaRPr lang="en-US"/>
        </a:p>
      </dgm:t>
    </dgm:pt>
    <dgm:pt modelId="{CB4BB1D3-0540-4CE1-9D70-0CDDB5B8BE96}">
      <dgm:prSet custT="1"/>
      <dgm:spPr/>
      <dgm:t>
        <a:bodyPr/>
        <a:lstStyle/>
        <a:p>
          <a:r>
            <a:rPr lang="en-US" sz="1200" dirty="0" smtClean="0"/>
            <a:t>Weather Information</a:t>
          </a:r>
          <a:endParaRPr lang="en-US" sz="1200" dirty="0"/>
        </a:p>
      </dgm:t>
    </dgm:pt>
    <dgm:pt modelId="{AFB5255E-6E41-4C01-8B20-2D9532E3D4FE}" type="parTrans" cxnId="{990B8149-4C65-4765-9360-1E73B6FCDA8F}">
      <dgm:prSet/>
      <dgm:spPr/>
      <dgm:t>
        <a:bodyPr/>
        <a:lstStyle/>
        <a:p>
          <a:endParaRPr lang="en-US"/>
        </a:p>
      </dgm:t>
    </dgm:pt>
    <dgm:pt modelId="{E45988A9-1A60-47BB-963B-215BBCC0E565}" type="sibTrans" cxnId="{990B8149-4C65-4765-9360-1E73B6FCDA8F}">
      <dgm:prSet/>
      <dgm:spPr/>
      <dgm:t>
        <a:bodyPr/>
        <a:lstStyle/>
        <a:p>
          <a:endParaRPr lang="en-US"/>
        </a:p>
      </dgm:t>
    </dgm:pt>
    <dgm:pt modelId="{B21FB308-956A-445E-B44F-F6AED063E382}">
      <dgm:prSet custT="1"/>
      <dgm:spPr/>
      <dgm:t>
        <a:bodyPr/>
        <a:lstStyle/>
        <a:p>
          <a:r>
            <a:rPr lang="en-US" sz="1200" dirty="0" smtClean="0"/>
            <a:t>Nearby Restaurants</a:t>
          </a:r>
          <a:endParaRPr lang="en-US" sz="1200" dirty="0"/>
        </a:p>
      </dgm:t>
    </dgm:pt>
    <dgm:pt modelId="{5DEA3291-A108-43B3-990A-5B4E6531BDAE}" type="parTrans" cxnId="{F57FE384-67D8-4EE0-9CA9-544B23A082B9}">
      <dgm:prSet/>
      <dgm:spPr/>
      <dgm:t>
        <a:bodyPr/>
        <a:lstStyle/>
        <a:p>
          <a:endParaRPr lang="en-US"/>
        </a:p>
      </dgm:t>
    </dgm:pt>
    <dgm:pt modelId="{89B584E2-4322-495E-AD6A-9D6825C0808C}" type="sibTrans" cxnId="{F57FE384-67D8-4EE0-9CA9-544B23A082B9}">
      <dgm:prSet/>
      <dgm:spPr/>
      <dgm:t>
        <a:bodyPr/>
        <a:lstStyle/>
        <a:p>
          <a:endParaRPr lang="en-US"/>
        </a:p>
      </dgm:t>
    </dgm:pt>
    <dgm:pt modelId="{2D97740B-A230-4563-BDDB-807C58250458}">
      <dgm:prSet custT="1"/>
      <dgm:spPr/>
      <dgm:t>
        <a:bodyPr/>
        <a:lstStyle/>
        <a:p>
          <a:r>
            <a:rPr lang="en-US" sz="1200" dirty="0" smtClean="0"/>
            <a:t>Patrol Stations</a:t>
          </a:r>
          <a:endParaRPr lang="en-US" sz="1200" dirty="0"/>
        </a:p>
      </dgm:t>
    </dgm:pt>
    <dgm:pt modelId="{376599FA-6D29-4D5C-84EC-AAE8A17AE274}" type="parTrans" cxnId="{5AB4C10C-9A0B-4B3C-A7F2-38502211894C}">
      <dgm:prSet/>
      <dgm:spPr/>
      <dgm:t>
        <a:bodyPr/>
        <a:lstStyle/>
        <a:p>
          <a:endParaRPr lang="en-US"/>
        </a:p>
      </dgm:t>
    </dgm:pt>
    <dgm:pt modelId="{8BEE1E4E-1BDA-480A-8C54-9B345F67EF61}" type="sibTrans" cxnId="{5AB4C10C-9A0B-4B3C-A7F2-38502211894C}">
      <dgm:prSet/>
      <dgm:spPr/>
      <dgm:t>
        <a:bodyPr/>
        <a:lstStyle/>
        <a:p>
          <a:endParaRPr lang="en-US"/>
        </a:p>
      </dgm:t>
    </dgm:pt>
    <dgm:pt modelId="{D8799B64-C6A6-428F-9F6C-415E5B3F7F07}" type="pres">
      <dgm:prSet presAssocID="{78586719-4BEE-4D50-B920-5724ACBCA91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F7B51F-16BB-43FC-B490-247649A3326E}" type="pres">
      <dgm:prSet presAssocID="{78586719-4BEE-4D50-B920-5724ACBCA91A}" presName="hierFlow" presStyleCnt="0"/>
      <dgm:spPr/>
    </dgm:pt>
    <dgm:pt modelId="{0786762D-91D9-40A7-8506-EA750D58A7CF}" type="pres">
      <dgm:prSet presAssocID="{78586719-4BEE-4D50-B920-5724ACBCA91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11AF0B7-FB57-41E5-8574-6E524E4F8FB3}" type="pres">
      <dgm:prSet presAssocID="{51CBE3D5-7656-40AD-9E7D-B517B282AAAE}" presName="Name14" presStyleCnt="0"/>
      <dgm:spPr/>
    </dgm:pt>
    <dgm:pt modelId="{AA8ABCA1-5E4F-4F4E-8FD1-3D1A72171379}" type="pres">
      <dgm:prSet presAssocID="{51CBE3D5-7656-40AD-9E7D-B517B282AAAE}" presName="level1Shape" presStyleLbl="node0" presStyleIdx="0" presStyleCnt="1" custLinFactNeighborX="-59151" custLinFactNeighborY="-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71E702-0D5E-4482-B7F7-CF373AE77FEC}" type="pres">
      <dgm:prSet presAssocID="{51CBE3D5-7656-40AD-9E7D-B517B282AAAE}" presName="hierChild2" presStyleCnt="0"/>
      <dgm:spPr/>
    </dgm:pt>
    <dgm:pt modelId="{8A834C29-E5C6-480F-998D-4956CD3BCABC}" type="pres">
      <dgm:prSet presAssocID="{3E4A098D-2F05-4704-9FFB-78094769957F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9465F68-F22F-4116-B3B7-11B0C7195D42}" type="pres">
      <dgm:prSet presAssocID="{4BA64AB0-49A8-4B36-97F8-E0E93A867990}" presName="Name21" presStyleCnt="0"/>
      <dgm:spPr/>
    </dgm:pt>
    <dgm:pt modelId="{13FB9F49-760A-4C39-AFC1-7EEF90C5E98C}" type="pres">
      <dgm:prSet presAssocID="{4BA64AB0-49A8-4B36-97F8-E0E93A867990}" presName="level2Shape" presStyleLbl="node2" presStyleIdx="0" presStyleCnt="2" custLinFactX="-114" custLinFactNeighborX="-100000" custLinFactNeighborY="-981"/>
      <dgm:spPr/>
      <dgm:t>
        <a:bodyPr/>
        <a:lstStyle/>
        <a:p>
          <a:endParaRPr lang="en-US"/>
        </a:p>
      </dgm:t>
    </dgm:pt>
    <dgm:pt modelId="{37557F80-3673-4AF9-99F5-43328E17B980}" type="pres">
      <dgm:prSet presAssocID="{4BA64AB0-49A8-4B36-97F8-E0E93A867990}" presName="hierChild3" presStyleCnt="0"/>
      <dgm:spPr/>
    </dgm:pt>
    <dgm:pt modelId="{C34F1EC4-9C87-4104-B805-F82630DDD60C}" type="pres">
      <dgm:prSet presAssocID="{AFB5255E-6E41-4C01-8B20-2D9532E3D4FE}" presName="Name19" presStyleLbl="parChTrans1D3" presStyleIdx="0" presStyleCnt="3"/>
      <dgm:spPr/>
      <dgm:t>
        <a:bodyPr/>
        <a:lstStyle/>
        <a:p>
          <a:endParaRPr lang="en-US"/>
        </a:p>
      </dgm:t>
    </dgm:pt>
    <dgm:pt modelId="{A6FEA219-9287-43FA-B5CA-22408B56815D}" type="pres">
      <dgm:prSet presAssocID="{CB4BB1D3-0540-4CE1-9D70-0CDDB5B8BE96}" presName="Name21" presStyleCnt="0"/>
      <dgm:spPr/>
    </dgm:pt>
    <dgm:pt modelId="{522E4F28-C184-48F6-8826-64CF2593732A}" type="pres">
      <dgm:prSet presAssocID="{CB4BB1D3-0540-4CE1-9D70-0CDDB5B8BE96}" presName="level2Shape" presStyleLbl="node3" presStyleIdx="0" presStyleCnt="3" custLinFactNeighborX="-1020"/>
      <dgm:spPr/>
      <dgm:t>
        <a:bodyPr/>
        <a:lstStyle/>
        <a:p>
          <a:endParaRPr lang="en-US"/>
        </a:p>
      </dgm:t>
    </dgm:pt>
    <dgm:pt modelId="{4B95578A-19E4-4376-ABFE-0119903E8A69}" type="pres">
      <dgm:prSet presAssocID="{CB4BB1D3-0540-4CE1-9D70-0CDDB5B8BE96}" presName="hierChild3" presStyleCnt="0"/>
      <dgm:spPr/>
    </dgm:pt>
    <dgm:pt modelId="{E2FC39FF-BE19-4A5B-97C9-E2E2A2901331}" type="pres">
      <dgm:prSet presAssocID="{5DEA3291-A108-43B3-990A-5B4E6531BDAE}" presName="Name19" presStyleLbl="parChTrans1D3" presStyleIdx="1" presStyleCnt="3"/>
      <dgm:spPr/>
      <dgm:t>
        <a:bodyPr/>
        <a:lstStyle/>
        <a:p>
          <a:endParaRPr lang="en-US"/>
        </a:p>
      </dgm:t>
    </dgm:pt>
    <dgm:pt modelId="{9F7AE513-85C2-45F9-96CE-6A3080C338AB}" type="pres">
      <dgm:prSet presAssocID="{B21FB308-956A-445E-B44F-F6AED063E382}" presName="Name21" presStyleCnt="0"/>
      <dgm:spPr/>
    </dgm:pt>
    <dgm:pt modelId="{C9CCB556-5508-4E86-BA0A-B24C976A310C}" type="pres">
      <dgm:prSet presAssocID="{B21FB308-956A-445E-B44F-F6AED063E382}" presName="level2Shape" presStyleLbl="node3" presStyleIdx="1" presStyleCnt="3"/>
      <dgm:spPr/>
      <dgm:t>
        <a:bodyPr/>
        <a:lstStyle/>
        <a:p>
          <a:endParaRPr lang="en-US"/>
        </a:p>
      </dgm:t>
    </dgm:pt>
    <dgm:pt modelId="{1503D54E-6580-436A-86B9-54B88B85306F}" type="pres">
      <dgm:prSet presAssocID="{B21FB308-956A-445E-B44F-F6AED063E382}" presName="hierChild3" presStyleCnt="0"/>
      <dgm:spPr/>
    </dgm:pt>
    <dgm:pt modelId="{5BB8F423-D150-4514-854D-B91AF5BC4025}" type="pres">
      <dgm:prSet presAssocID="{376599FA-6D29-4D5C-84EC-AAE8A17AE274}" presName="Name19" presStyleLbl="parChTrans1D3" presStyleIdx="2" presStyleCnt="3"/>
      <dgm:spPr/>
      <dgm:t>
        <a:bodyPr/>
        <a:lstStyle/>
        <a:p>
          <a:endParaRPr lang="en-US"/>
        </a:p>
      </dgm:t>
    </dgm:pt>
    <dgm:pt modelId="{B01C9E92-E67C-4115-B1C3-98EAFB39196B}" type="pres">
      <dgm:prSet presAssocID="{2D97740B-A230-4563-BDDB-807C58250458}" presName="Name21" presStyleCnt="0"/>
      <dgm:spPr/>
    </dgm:pt>
    <dgm:pt modelId="{6843F6DB-F593-4B5D-B083-76E1292D2D36}" type="pres">
      <dgm:prSet presAssocID="{2D97740B-A230-4563-BDDB-807C58250458}" presName="level2Shape" presStyleLbl="node3" presStyleIdx="2" presStyleCnt="3" custLinFactNeighborX="-528"/>
      <dgm:spPr/>
      <dgm:t>
        <a:bodyPr/>
        <a:lstStyle/>
        <a:p>
          <a:endParaRPr lang="en-US"/>
        </a:p>
      </dgm:t>
    </dgm:pt>
    <dgm:pt modelId="{E359AAB2-31F2-4A7C-AAD3-78213EDE9762}" type="pres">
      <dgm:prSet presAssocID="{2D97740B-A230-4563-BDDB-807C58250458}" presName="hierChild3" presStyleCnt="0"/>
      <dgm:spPr/>
    </dgm:pt>
    <dgm:pt modelId="{300D61C5-3CFF-46AF-9358-BD051B359889}" type="pres">
      <dgm:prSet presAssocID="{C7E49F59-E66B-469B-9F46-0D82008366CE}" presName="Name19" presStyleLbl="parChTrans1D2" presStyleIdx="1" presStyleCnt="2"/>
      <dgm:spPr/>
      <dgm:t>
        <a:bodyPr/>
        <a:lstStyle/>
        <a:p>
          <a:endParaRPr lang="en-US"/>
        </a:p>
      </dgm:t>
    </dgm:pt>
    <dgm:pt modelId="{12E50C79-E4E7-4CE4-885D-6E37D5BB47D4}" type="pres">
      <dgm:prSet presAssocID="{22F69464-9335-492E-B2EA-97CE27D9101E}" presName="Name21" presStyleCnt="0"/>
      <dgm:spPr/>
    </dgm:pt>
    <dgm:pt modelId="{3029181D-62B3-4AEA-B14E-BA5A06983DA2}" type="pres">
      <dgm:prSet presAssocID="{22F69464-9335-492E-B2EA-97CE27D9101E}" presName="level2Shape" presStyleLbl="node2" presStyleIdx="1" presStyleCnt="2" custLinFactNeighborX="-528"/>
      <dgm:spPr/>
      <dgm:t>
        <a:bodyPr/>
        <a:lstStyle/>
        <a:p>
          <a:endParaRPr lang="en-US"/>
        </a:p>
      </dgm:t>
    </dgm:pt>
    <dgm:pt modelId="{90F5FECD-C88D-4FFB-BD01-98C6F5D02DA0}" type="pres">
      <dgm:prSet presAssocID="{22F69464-9335-492E-B2EA-97CE27D9101E}" presName="hierChild3" presStyleCnt="0"/>
      <dgm:spPr/>
    </dgm:pt>
    <dgm:pt modelId="{8CC1ECF0-2726-4DCC-9567-61880642A20B}" type="pres">
      <dgm:prSet presAssocID="{78586719-4BEE-4D50-B920-5724ACBCA91A}" presName="bgShapesFlow" presStyleCnt="0"/>
      <dgm:spPr/>
    </dgm:pt>
  </dgm:ptLst>
  <dgm:cxnLst>
    <dgm:cxn modelId="{2D5476E5-67B1-42C5-9FF4-8F8BCDCACEAE}" type="presOf" srcId="{B21FB308-956A-445E-B44F-F6AED063E382}" destId="{C9CCB556-5508-4E86-BA0A-B24C976A310C}" srcOrd="0" destOrd="0" presId="urn:microsoft.com/office/officeart/2005/8/layout/hierarchy6"/>
    <dgm:cxn modelId="{56107B2A-0E9D-40AC-95B8-F665A0605285}" type="presOf" srcId="{AFB5255E-6E41-4C01-8B20-2D9532E3D4FE}" destId="{C34F1EC4-9C87-4104-B805-F82630DDD60C}" srcOrd="0" destOrd="0" presId="urn:microsoft.com/office/officeart/2005/8/layout/hierarchy6"/>
    <dgm:cxn modelId="{1BA91B23-4273-4D0B-A2F0-4FF16DC7AFE5}" type="presOf" srcId="{4BA64AB0-49A8-4B36-97F8-E0E93A867990}" destId="{13FB9F49-760A-4C39-AFC1-7EEF90C5E98C}" srcOrd="0" destOrd="0" presId="urn:microsoft.com/office/officeart/2005/8/layout/hierarchy6"/>
    <dgm:cxn modelId="{229213BD-BB1A-4CD5-A039-0F1DFE42A738}" type="presOf" srcId="{5DEA3291-A108-43B3-990A-5B4E6531BDAE}" destId="{E2FC39FF-BE19-4A5B-97C9-E2E2A2901331}" srcOrd="0" destOrd="0" presId="urn:microsoft.com/office/officeart/2005/8/layout/hierarchy6"/>
    <dgm:cxn modelId="{3C17DC40-7860-4503-B393-E3F143B3919F}" type="presOf" srcId="{22F69464-9335-492E-B2EA-97CE27D9101E}" destId="{3029181D-62B3-4AEA-B14E-BA5A06983DA2}" srcOrd="0" destOrd="0" presId="urn:microsoft.com/office/officeart/2005/8/layout/hierarchy6"/>
    <dgm:cxn modelId="{4A57080C-0EFB-4AEF-9414-084A041769B8}" type="presOf" srcId="{51CBE3D5-7656-40AD-9E7D-B517B282AAAE}" destId="{AA8ABCA1-5E4F-4F4E-8FD1-3D1A72171379}" srcOrd="0" destOrd="0" presId="urn:microsoft.com/office/officeart/2005/8/layout/hierarchy6"/>
    <dgm:cxn modelId="{5AB4C10C-9A0B-4B3C-A7F2-38502211894C}" srcId="{4BA64AB0-49A8-4B36-97F8-E0E93A867990}" destId="{2D97740B-A230-4563-BDDB-807C58250458}" srcOrd="2" destOrd="0" parTransId="{376599FA-6D29-4D5C-84EC-AAE8A17AE274}" sibTransId="{8BEE1E4E-1BDA-480A-8C54-9B345F67EF61}"/>
    <dgm:cxn modelId="{0409AC1F-26E4-4545-B976-9C515219FBBA}" srcId="{78586719-4BEE-4D50-B920-5724ACBCA91A}" destId="{51CBE3D5-7656-40AD-9E7D-B517B282AAAE}" srcOrd="0" destOrd="0" parTransId="{3F2C425A-571E-4207-A27F-8CEB57D7A89C}" sibTransId="{A4F46B87-9146-4268-BD16-9E421E3C32EE}"/>
    <dgm:cxn modelId="{448A7315-3E78-4E95-98B7-4FAEA20AE9AD}" type="presOf" srcId="{78586719-4BEE-4D50-B920-5724ACBCA91A}" destId="{D8799B64-C6A6-428F-9F6C-415E5B3F7F07}" srcOrd="0" destOrd="0" presId="urn:microsoft.com/office/officeart/2005/8/layout/hierarchy6"/>
    <dgm:cxn modelId="{A332C154-16C2-4F32-AF1A-D4DAC37EDFAE}" srcId="{51CBE3D5-7656-40AD-9E7D-B517B282AAAE}" destId="{22F69464-9335-492E-B2EA-97CE27D9101E}" srcOrd="1" destOrd="0" parTransId="{C7E49F59-E66B-469B-9F46-0D82008366CE}" sibTransId="{A269BE8B-A732-485D-9D9D-FF36DC3F97AC}"/>
    <dgm:cxn modelId="{7D6558C2-169E-4D50-A7D7-3B18D63BBCAF}" srcId="{51CBE3D5-7656-40AD-9E7D-B517B282AAAE}" destId="{4BA64AB0-49A8-4B36-97F8-E0E93A867990}" srcOrd="0" destOrd="0" parTransId="{3E4A098D-2F05-4704-9FFB-78094769957F}" sibTransId="{F06E6D68-D57A-4DD5-8427-92A144E2DADB}"/>
    <dgm:cxn modelId="{56132A88-322E-48D1-9729-5785CABAE13A}" type="presOf" srcId="{C7E49F59-E66B-469B-9F46-0D82008366CE}" destId="{300D61C5-3CFF-46AF-9358-BD051B359889}" srcOrd="0" destOrd="0" presId="urn:microsoft.com/office/officeart/2005/8/layout/hierarchy6"/>
    <dgm:cxn modelId="{990B8149-4C65-4765-9360-1E73B6FCDA8F}" srcId="{4BA64AB0-49A8-4B36-97F8-E0E93A867990}" destId="{CB4BB1D3-0540-4CE1-9D70-0CDDB5B8BE96}" srcOrd="0" destOrd="0" parTransId="{AFB5255E-6E41-4C01-8B20-2D9532E3D4FE}" sibTransId="{E45988A9-1A60-47BB-963B-215BBCC0E565}"/>
    <dgm:cxn modelId="{50CF3F21-EBF7-49C1-AB6B-F77D541625F3}" type="presOf" srcId="{376599FA-6D29-4D5C-84EC-AAE8A17AE274}" destId="{5BB8F423-D150-4514-854D-B91AF5BC4025}" srcOrd="0" destOrd="0" presId="urn:microsoft.com/office/officeart/2005/8/layout/hierarchy6"/>
    <dgm:cxn modelId="{8B8C0176-7B05-40E5-8880-0398D6C61D14}" type="presOf" srcId="{3E4A098D-2F05-4704-9FFB-78094769957F}" destId="{8A834C29-E5C6-480F-998D-4956CD3BCABC}" srcOrd="0" destOrd="0" presId="urn:microsoft.com/office/officeart/2005/8/layout/hierarchy6"/>
    <dgm:cxn modelId="{F57FE384-67D8-4EE0-9CA9-544B23A082B9}" srcId="{4BA64AB0-49A8-4B36-97F8-E0E93A867990}" destId="{B21FB308-956A-445E-B44F-F6AED063E382}" srcOrd="1" destOrd="0" parTransId="{5DEA3291-A108-43B3-990A-5B4E6531BDAE}" sibTransId="{89B584E2-4322-495E-AD6A-9D6825C0808C}"/>
    <dgm:cxn modelId="{88BCE172-909D-4236-BD42-BF92555370A7}" type="presOf" srcId="{CB4BB1D3-0540-4CE1-9D70-0CDDB5B8BE96}" destId="{522E4F28-C184-48F6-8826-64CF2593732A}" srcOrd="0" destOrd="0" presId="urn:microsoft.com/office/officeart/2005/8/layout/hierarchy6"/>
    <dgm:cxn modelId="{172977F1-ABA6-4FBF-8F3B-4BD99AC1DFD7}" type="presOf" srcId="{2D97740B-A230-4563-BDDB-807C58250458}" destId="{6843F6DB-F593-4B5D-B083-76E1292D2D36}" srcOrd="0" destOrd="0" presId="urn:microsoft.com/office/officeart/2005/8/layout/hierarchy6"/>
    <dgm:cxn modelId="{23F47CDA-649D-42C2-8C02-DFD109845669}" type="presParOf" srcId="{D8799B64-C6A6-428F-9F6C-415E5B3F7F07}" destId="{B6F7B51F-16BB-43FC-B490-247649A3326E}" srcOrd="0" destOrd="0" presId="urn:microsoft.com/office/officeart/2005/8/layout/hierarchy6"/>
    <dgm:cxn modelId="{A545D111-21F3-48B1-BF13-9B5F41A14032}" type="presParOf" srcId="{B6F7B51F-16BB-43FC-B490-247649A3326E}" destId="{0786762D-91D9-40A7-8506-EA750D58A7CF}" srcOrd="0" destOrd="0" presId="urn:microsoft.com/office/officeart/2005/8/layout/hierarchy6"/>
    <dgm:cxn modelId="{011D768D-5833-4407-9ABC-487AB2D847EF}" type="presParOf" srcId="{0786762D-91D9-40A7-8506-EA750D58A7CF}" destId="{011AF0B7-FB57-41E5-8574-6E524E4F8FB3}" srcOrd="0" destOrd="0" presId="urn:microsoft.com/office/officeart/2005/8/layout/hierarchy6"/>
    <dgm:cxn modelId="{AC32F1C8-DD87-41B1-9DB0-1120088A5142}" type="presParOf" srcId="{011AF0B7-FB57-41E5-8574-6E524E4F8FB3}" destId="{AA8ABCA1-5E4F-4F4E-8FD1-3D1A72171379}" srcOrd="0" destOrd="0" presId="urn:microsoft.com/office/officeart/2005/8/layout/hierarchy6"/>
    <dgm:cxn modelId="{925A40C9-A0F1-4AE6-899F-6612BE41C40D}" type="presParOf" srcId="{011AF0B7-FB57-41E5-8574-6E524E4F8FB3}" destId="{7F71E702-0D5E-4482-B7F7-CF373AE77FEC}" srcOrd="1" destOrd="0" presId="urn:microsoft.com/office/officeart/2005/8/layout/hierarchy6"/>
    <dgm:cxn modelId="{C3B9CE0D-91E0-4F0F-9A01-ACC872E5E3CD}" type="presParOf" srcId="{7F71E702-0D5E-4482-B7F7-CF373AE77FEC}" destId="{8A834C29-E5C6-480F-998D-4956CD3BCABC}" srcOrd="0" destOrd="0" presId="urn:microsoft.com/office/officeart/2005/8/layout/hierarchy6"/>
    <dgm:cxn modelId="{AD8FD086-274A-48E9-9391-3AD625AA3050}" type="presParOf" srcId="{7F71E702-0D5E-4482-B7F7-CF373AE77FEC}" destId="{09465F68-F22F-4116-B3B7-11B0C7195D42}" srcOrd="1" destOrd="0" presId="urn:microsoft.com/office/officeart/2005/8/layout/hierarchy6"/>
    <dgm:cxn modelId="{B51D60CC-B3CD-4AE1-9F27-AB7F5D51A5B8}" type="presParOf" srcId="{09465F68-F22F-4116-B3B7-11B0C7195D42}" destId="{13FB9F49-760A-4C39-AFC1-7EEF90C5E98C}" srcOrd="0" destOrd="0" presId="urn:microsoft.com/office/officeart/2005/8/layout/hierarchy6"/>
    <dgm:cxn modelId="{00CB1EE3-39B9-4F33-939D-C53B6D927646}" type="presParOf" srcId="{09465F68-F22F-4116-B3B7-11B0C7195D42}" destId="{37557F80-3673-4AF9-99F5-43328E17B980}" srcOrd="1" destOrd="0" presId="urn:microsoft.com/office/officeart/2005/8/layout/hierarchy6"/>
    <dgm:cxn modelId="{8E9633DA-7853-4497-8D80-0518147A8178}" type="presParOf" srcId="{37557F80-3673-4AF9-99F5-43328E17B980}" destId="{C34F1EC4-9C87-4104-B805-F82630DDD60C}" srcOrd="0" destOrd="0" presId="urn:microsoft.com/office/officeart/2005/8/layout/hierarchy6"/>
    <dgm:cxn modelId="{B75364B7-20B2-4C83-9837-60B648FAFB74}" type="presParOf" srcId="{37557F80-3673-4AF9-99F5-43328E17B980}" destId="{A6FEA219-9287-43FA-B5CA-22408B56815D}" srcOrd="1" destOrd="0" presId="urn:microsoft.com/office/officeart/2005/8/layout/hierarchy6"/>
    <dgm:cxn modelId="{D9CF2E6C-812B-4381-B207-0C9FF3D88453}" type="presParOf" srcId="{A6FEA219-9287-43FA-B5CA-22408B56815D}" destId="{522E4F28-C184-48F6-8826-64CF2593732A}" srcOrd="0" destOrd="0" presId="urn:microsoft.com/office/officeart/2005/8/layout/hierarchy6"/>
    <dgm:cxn modelId="{A7996099-0C13-4823-9D78-C7348F533CF9}" type="presParOf" srcId="{A6FEA219-9287-43FA-B5CA-22408B56815D}" destId="{4B95578A-19E4-4376-ABFE-0119903E8A69}" srcOrd="1" destOrd="0" presId="urn:microsoft.com/office/officeart/2005/8/layout/hierarchy6"/>
    <dgm:cxn modelId="{F1E4FB2D-56B9-4C04-B86F-EB83501EF429}" type="presParOf" srcId="{37557F80-3673-4AF9-99F5-43328E17B980}" destId="{E2FC39FF-BE19-4A5B-97C9-E2E2A2901331}" srcOrd="2" destOrd="0" presId="urn:microsoft.com/office/officeart/2005/8/layout/hierarchy6"/>
    <dgm:cxn modelId="{CF05BFE1-228A-4575-8E8E-F52CAAE347BA}" type="presParOf" srcId="{37557F80-3673-4AF9-99F5-43328E17B980}" destId="{9F7AE513-85C2-45F9-96CE-6A3080C338AB}" srcOrd="3" destOrd="0" presId="urn:microsoft.com/office/officeart/2005/8/layout/hierarchy6"/>
    <dgm:cxn modelId="{0FFE58BC-D961-4BC8-918E-C9F605A4F886}" type="presParOf" srcId="{9F7AE513-85C2-45F9-96CE-6A3080C338AB}" destId="{C9CCB556-5508-4E86-BA0A-B24C976A310C}" srcOrd="0" destOrd="0" presId="urn:microsoft.com/office/officeart/2005/8/layout/hierarchy6"/>
    <dgm:cxn modelId="{5A4A3F10-EA29-4ABD-809C-D1C798D825BB}" type="presParOf" srcId="{9F7AE513-85C2-45F9-96CE-6A3080C338AB}" destId="{1503D54E-6580-436A-86B9-54B88B85306F}" srcOrd="1" destOrd="0" presId="urn:microsoft.com/office/officeart/2005/8/layout/hierarchy6"/>
    <dgm:cxn modelId="{C1C704FE-5ABF-4953-80D5-5B0C9D556F59}" type="presParOf" srcId="{37557F80-3673-4AF9-99F5-43328E17B980}" destId="{5BB8F423-D150-4514-854D-B91AF5BC4025}" srcOrd="4" destOrd="0" presId="urn:microsoft.com/office/officeart/2005/8/layout/hierarchy6"/>
    <dgm:cxn modelId="{EFA293FD-EA87-4B38-B8FF-316861550A1E}" type="presParOf" srcId="{37557F80-3673-4AF9-99F5-43328E17B980}" destId="{B01C9E92-E67C-4115-B1C3-98EAFB39196B}" srcOrd="5" destOrd="0" presId="urn:microsoft.com/office/officeart/2005/8/layout/hierarchy6"/>
    <dgm:cxn modelId="{4A282824-C425-4B4E-9ACF-8517CDFDDC27}" type="presParOf" srcId="{B01C9E92-E67C-4115-B1C3-98EAFB39196B}" destId="{6843F6DB-F593-4B5D-B083-76E1292D2D36}" srcOrd="0" destOrd="0" presId="urn:microsoft.com/office/officeart/2005/8/layout/hierarchy6"/>
    <dgm:cxn modelId="{4E5EAD31-FA62-47B7-AD90-8D789BB62BE2}" type="presParOf" srcId="{B01C9E92-E67C-4115-B1C3-98EAFB39196B}" destId="{E359AAB2-31F2-4A7C-AAD3-78213EDE9762}" srcOrd="1" destOrd="0" presId="urn:microsoft.com/office/officeart/2005/8/layout/hierarchy6"/>
    <dgm:cxn modelId="{F96F9256-E029-447D-B0C1-CF0119A70EE1}" type="presParOf" srcId="{7F71E702-0D5E-4482-B7F7-CF373AE77FEC}" destId="{300D61C5-3CFF-46AF-9358-BD051B359889}" srcOrd="2" destOrd="0" presId="urn:microsoft.com/office/officeart/2005/8/layout/hierarchy6"/>
    <dgm:cxn modelId="{48EE8083-7DC7-47E4-B26B-510978157D5B}" type="presParOf" srcId="{7F71E702-0D5E-4482-B7F7-CF373AE77FEC}" destId="{12E50C79-E4E7-4CE4-885D-6E37D5BB47D4}" srcOrd="3" destOrd="0" presId="urn:microsoft.com/office/officeart/2005/8/layout/hierarchy6"/>
    <dgm:cxn modelId="{5E8479F3-0C86-4952-A125-198A14CF3911}" type="presParOf" srcId="{12E50C79-E4E7-4CE4-885D-6E37D5BB47D4}" destId="{3029181D-62B3-4AEA-B14E-BA5A06983DA2}" srcOrd="0" destOrd="0" presId="urn:microsoft.com/office/officeart/2005/8/layout/hierarchy6"/>
    <dgm:cxn modelId="{E9D212FC-7E23-4C73-A782-16E7BB562C18}" type="presParOf" srcId="{12E50C79-E4E7-4CE4-885D-6E37D5BB47D4}" destId="{90F5FECD-C88D-4FFB-BD01-98C6F5D02DA0}" srcOrd="1" destOrd="0" presId="urn:microsoft.com/office/officeart/2005/8/layout/hierarchy6"/>
    <dgm:cxn modelId="{FD476C03-D49D-4C3E-B5AD-B097A9778136}" type="presParOf" srcId="{D8799B64-C6A6-428F-9F6C-415E5B3F7F07}" destId="{8CC1ECF0-2726-4DCC-9567-61880642A2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B27440-066D-4EBF-B193-777778DE8D73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ECF219-C59E-492F-93BD-1288E8CA506D}">
      <dgm:prSet phldrT="[Text]"/>
      <dgm:spPr/>
      <dgm:t>
        <a:bodyPr/>
        <a:lstStyle/>
        <a:p>
          <a:r>
            <a:rPr lang="en-US" dirty="0" smtClean="0"/>
            <a:t>Management</a:t>
          </a:r>
          <a:endParaRPr lang="en-US" dirty="0"/>
        </a:p>
      </dgm:t>
    </dgm:pt>
    <dgm:pt modelId="{106109A9-8774-4551-AC8E-8B9C31EB5D03}" type="parTrans" cxnId="{508997BE-0EB2-43F1-91ED-15BAC8AD23C8}">
      <dgm:prSet/>
      <dgm:spPr/>
      <dgm:t>
        <a:bodyPr/>
        <a:lstStyle/>
        <a:p>
          <a:endParaRPr lang="en-US"/>
        </a:p>
      </dgm:t>
    </dgm:pt>
    <dgm:pt modelId="{F2ECB4B4-179D-40C0-A27F-0BEFC9A471A8}" type="sibTrans" cxnId="{508997BE-0EB2-43F1-91ED-15BAC8AD23C8}">
      <dgm:prSet/>
      <dgm:spPr/>
      <dgm:t>
        <a:bodyPr/>
        <a:lstStyle/>
        <a:p>
          <a:endParaRPr lang="en-US"/>
        </a:p>
      </dgm:t>
    </dgm:pt>
    <dgm:pt modelId="{8901897F-FEBD-4B2D-84B9-20B631C2F861}">
      <dgm:prSet phldrT="[Text]"/>
      <dgm:spPr/>
      <dgm:t>
        <a:bodyPr/>
        <a:lstStyle/>
        <a:p>
          <a:r>
            <a:rPr lang="en-US" dirty="0" smtClean="0"/>
            <a:t>Trust</a:t>
          </a:r>
          <a:endParaRPr lang="en-US" dirty="0"/>
        </a:p>
      </dgm:t>
    </dgm:pt>
    <dgm:pt modelId="{D653FCDD-91DF-4372-9A0E-10550338F104}" type="parTrans" cxnId="{F7223AA4-6B80-4BDB-85DD-F7398C2844DA}">
      <dgm:prSet/>
      <dgm:spPr/>
      <dgm:t>
        <a:bodyPr/>
        <a:lstStyle/>
        <a:p>
          <a:endParaRPr lang="en-US"/>
        </a:p>
      </dgm:t>
    </dgm:pt>
    <dgm:pt modelId="{45E273C6-1F75-42EC-9C51-5EB66821D28B}" type="sibTrans" cxnId="{F7223AA4-6B80-4BDB-85DD-F7398C2844DA}">
      <dgm:prSet/>
      <dgm:spPr/>
      <dgm:t>
        <a:bodyPr/>
        <a:lstStyle/>
        <a:p>
          <a:endParaRPr lang="en-US"/>
        </a:p>
      </dgm:t>
    </dgm:pt>
    <dgm:pt modelId="{252EA339-2A55-4FF3-BE0C-7CF05A64651F}">
      <dgm:prSet phldrT="[Text]"/>
      <dgm:spPr/>
      <dgm:t>
        <a:bodyPr/>
        <a:lstStyle/>
        <a:p>
          <a:r>
            <a:rPr lang="en-US" dirty="0" smtClean="0"/>
            <a:t>Network</a:t>
          </a:r>
          <a:endParaRPr lang="en-US" dirty="0"/>
        </a:p>
      </dgm:t>
    </dgm:pt>
    <dgm:pt modelId="{94E778AE-05F2-4A82-85EE-CD2B8ADA6E41}" type="parTrans" cxnId="{092F7307-F508-4668-8BFE-A697C5E67B31}">
      <dgm:prSet/>
      <dgm:spPr/>
      <dgm:t>
        <a:bodyPr/>
        <a:lstStyle/>
        <a:p>
          <a:endParaRPr lang="en-US"/>
        </a:p>
      </dgm:t>
    </dgm:pt>
    <dgm:pt modelId="{E80199B5-761C-42F2-839E-6ECC6FC509FD}" type="sibTrans" cxnId="{092F7307-F508-4668-8BFE-A697C5E67B31}">
      <dgm:prSet/>
      <dgm:spPr/>
      <dgm:t>
        <a:bodyPr/>
        <a:lstStyle/>
        <a:p>
          <a:endParaRPr lang="en-US"/>
        </a:p>
      </dgm:t>
    </dgm:pt>
    <dgm:pt modelId="{A06570A0-D825-4A59-9CD9-81ABF29EADA3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C074F1A5-7194-4018-9909-D903E8237013}" type="parTrans" cxnId="{9349AED5-228E-4E6B-A2CB-528310B67265}">
      <dgm:prSet/>
      <dgm:spPr/>
      <dgm:t>
        <a:bodyPr/>
        <a:lstStyle/>
        <a:p>
          <a:endParaRPr lang="en-US"/>
        </a:p>
      </dgm:t>
    </dgm:pt>
    <dgm:pt modelId="{9173B17C-8A3F-446F-94E3-AB47D4E8D7A1}" type="sibTrans" cxnId="{9349AED5-228E-4E6B-A2CB-528310B67265}">
      <dgm:prSet/>
      <dgm:spPr/>
      <dgm:t>
        <a:bodyPr/>
        <a:lstStyle/>
        <a:p>
          <a:endParaRPr lang="en-US"/>
        </a:p>
      </dgm:t>
    </dgm:pt>
    <dgm:pt modelId="{33DE80CC-9532-4B48-A4C2-C1DDC9CF4A9F}">
      <dgm:prSet phldrT="[Text]"/>
      <dgm:spPr/>
      <dgm:t>
        <a:bodyPr/>
        <a:lstStyle/>
        <a:p>
          <a:r>
            <a:rPr lang="en-US" dirty="0" smtClean="0"/>
            <a:t>Generated Messages</a:t>
          </a:r>
          <a:endParaRPr lang="en-US" dirty="0"/>
        </a:p>
      </dgm:t>
    </dgm:pt>
    <dgm:pt modelId="{DADDD8B4-C5FE-4C60-8EE9-7C6E2941D568}" type="parTrans" cxnId="{0108E117-820D-4714-AD5D-A7CB4DEB2CFB}">
      <dgm:prSet/>
      <dgm:spPr/>
      <dgm:t>
        <a:bodyPr/>
        <a:lstStyle/>
        <a:p>
          <a:endParaRPr lang="en-US"/>
        </a:p>
      </dgm:t>
    </dgm:pt>
    <dgm:pt modelId="{2D88533E-CDA2-49A3-8C58-1EB6CE8B9055}" type="sibTrans" cxnId="{0108E117-820D-4714-AD5D-A7CB4DEB2CFB}">
      <dgm:prSet/>
      <dgm:spPr/>
      <dgm:t>
        <a:bodyPr/>
        <a:lstStyle/>
        <a:p>
          <a:endParaRPr lang="en-US"/>
        </a:p>
      </dgm:t>
    </dgm:pt>
    <dgm:pt modelId="{33A9BD28-C801-4268-BFCA-0D384FC6743B}">
      <dgm:prSet phldrT="[Text]"/>
      <dgm:spPr/>
      <dgm:t>
        <a:bodyPr/>
        <a:lstStyle/>
        <a:p>
          <a:r>
            <a:rPr lang="en-US" dirty="0" smtClean="0"/>
            <a:t>Privacy</a:t>
          </a:r>
          <a:endParaRPr lang="en-US" dirty="0"/>
        </a:p>
      </dgm:t>
    </dgm:pt>
    <dgm:pt modelId="{33868279-DE18-4CC6-8941-90A0C0BF1B63}" type="parTrans" cxnId="{924FA3BA-893A-4858-95CE-57C88AD87897}">
      <dgm:prSet/>
      <dgm:spPr/>
      <dgm:t>
        <a:bodyPr/>
        <a:lstStyle/>
        <a:p>
          <a:endParaRPr lang="en-US"/>
        </a:p>
      </dgm:t>
    </dgm:pt>
    <dgm:pt modelId="{963A3EB0-247A-435C-AF71-E2E17B9C338F}" type="sibTrans" cxnId="{924FA3BA-893A-4858-95CE-57C88AD87897}">
      <dgm:prSet/>
      <dgm:spPr/>
      <dgm:t>
        <a:bodyPr/>
        <a:lstStyle/>
        <a:p>
          <a:endParaRPr lang="en-US"/>
        </a:p>
      </dgm:t>
    </dgm:pt>
    <dgm:pt modelId="{B3B146CA-D966-4B42-A579-34F750B04785}">
      <dgm:prSet phldrT="[Text]"/>
      <dgm:spPr/>
      <dgm:t>
        <a:bodyPr/>
        <a:lstStyle/>
        <a:p>
          <a:r>
            <a:rPr lang="en-US" dirty="0" smtClean="0"/>
            <a:t>Balance</a:t>
          </a:r>
          <a:endParaRPr lang="en-US" dirty="0"/>
        </a:p>
      </dgm:t>
    </dgm:pt>
    <dgm:pt modelId="{EF6A8131-490C-4657-B2D3-35268CF48529}" type="parTrans" cxnId="{97E87C6F-A1AE-44A3-BBB8-D7DE1679A48F}">
      <dgm:prSet/>
      <dgm:spPr/>
      <dgm:t>
        <a:bodyPr/>
        <a:lstStyle/>
        <a:p>
          <a:endParaRPr lang="en-US"/>
        </a:p>
      </dgm:t>
    </dgm:pt>
    <dgm:pt modelId="{F029E0F6-FC07-4CA3-9B3F-F39D114F5C70}" type="sibTrans" cxnId="{97E87C6F-A1AE-44A3-BBB8-D7DE1679A48F}">
      <dgm:prSet/>
      <dgm:spPr/>
      <dgm:t>
        <a:bodyPr/>
        <a:lstStyle/>
        <a:p>
          <a:endParaRPr lang="en-US"/>
        </a:p>
      </dgm:t>
    </dgm:pt>
    <dgm:pt modelId="{A46F53D3-0660-4553-B7A0-87FCE8C961CC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9BBB9452-038C-4763-AAA4-A5D6BAC2D9A7}" type="parTrans" cxnId="{DFF108E9-2D6D-4EE3-9ABB-C089ADB396A1}">
      <dgm:prSet/>
      <dgm:spPr/>
      <dgm:t>
        <a:bodyPr/>
        <a:lstStyle/>
        <a:p>
          <a:endParaRPr lang="en-US"/>
        </a:p>
      </dgm:t>
    </dgm:pt>
    <dgm:pt modelId="{83B7B096-ECE5-4666-A55F-2DAD64B3CB63}" type="sibTrans" cxnId="{DFF108E9-2D6D-4EE3-9ABB-C089ADB396A1}">
      <dgm:prSet/>
      <dgm:spPr/>
      <dgm:t>
        <a:bodyPr/>
        <a:lstStyle/>
        <a:p>
          <a:endParaRPr lang="en-US"/>
        </a:p>
      </dgm:t>
    </dgm:pt>
    <dgm:pt modelId="{66C40B0C-1B8C-4A37-8667-47E851407E5A}">
      <dgm:prSet phldrT="[Text]"/>
      <dgm:spPr/>
      <dgm:t>
        <a:bodyPr/>
        <a:lstStyle/>
        <a:p>
          <a:r>
            <a:rPr lang="en-US" dirty="0" smtClean="0"/>
            <a:t>Performance</a:t>
          </a:r>
          <a:endParaRPr lang="en-US" dirty="0"/>
        </a:p>
      </dgm:t>
    </dgm:pt>
    <dgm:pt modelId="{497DC9AB-DAF4-484F-B47E-F3CCC8F85131}" type="parTrans" cxnId="{069A5BA5-17C9-49D9-8E2D-60767E617D35}">
      <dgm:prSet/>
      <dgm:spPr/>
      <dgm:t>
        <a:bodyPr/>
        <a:lstStyle/>
        <a:p>
          <a:endParaRPr lang="en-US"/>
        </a:p>
      </dgm:t>
    </dgm:pt>
    <dgm:pt modelId="{5136FF77-61AF-4EF8-A860-D42BD8D26E33}" type="sibTrans" cxnId="{069A5BA5-17C9-49D9-8E2D-60767E617D35}">
      <dgm:prSet/>
      <dgm:spPr/>
      <dgm:t>
        <a:bodyPr/>
        <a:lstStyle/>
        <a:p>
          <a:endParaRPr lang="en-US"/>
        </a:p>
      </dgm:t>
    </dgm:pt>
    <dgm:pt modelId="{20C080E9-9A00-4A7E-AB18-4F3316335060}" type="pres">
      <dgm:prSet presAssocID="{F6B27440-066D-4EBF-B193-777778DE8D7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11E4BC-CB4E-4995-A4A2-0EBB725B8468}" type="pres">
      <dgm:prSet presAssocID="{0AECF219-C59E-492F-93BD-1288E8CA506D}" presName="circle1" presStyleLbl="node1" presStyleIdx="0" presStyleCnt="3"/>
      <dgm:spPr/>
    </dgm:pt>
    <dgm:pt modelId="{05936730-9938-4FAB-BDE0-AD705163C632}" type="pres">
      <dgm:prSet presAssocID="{0AECF219-C59E-492F-93BD-1288E8CA506D}" presName="space" presStyleCnt="0"/>
      <dgm:spPr/>
    </dgm:pt>
    <dgm:pt modelId="{8931F571-F034-48F2-9341-AC83F43CDCCC}" type="pres">
      <dgm:prSet presAssocID="{0AECF219-C59E-492F-93BD-1288E8CA506D}" presName="rect1" presStyleLbl="alignAcc1" presStyleIdx="0" presStyleCnt="3"/>
      <dgm:spPr/>
      <dgm:t>
        <a:bodyPr/>
        <a:lstStyle/>
        <a:p>
          <a:endParaRPr lang="en-US"/>
        </a:p>
      </dgm:t>
    </dgm:pt>
    <dgm:pt modelId="{187A4E8C-AA24-4645-A55E-35DC8EFDA045}" type="pres">
      <dgm:prSet presAssocID="{A06570A0-D825-4A59-9CD9-81ABF29EADA3}" presName="vertSpace2" presStyleLbl="node1" presStyleIdx="0" presStyleCnt="3"/>
      <dgm:spPr/>
    </dgm:pt>
    <dgm:pt modelId="{B573164C-4038-4D0F-9C5A-D0BF8CA874B3}" type="pres">
      <dgm:prSet presAssocID="{A06570A0-D825-4A59-9CD9-81ABF29EADA3}" presName="circle2" presStyleLbl="node1" presStyleIdx="1" presStyleCnt="3"/>
      <dgm:spPr/>
    </dgm:pt>
    <dgm:pt modelId="{901C5D8E-D773-40CA-8CAB-93417F083E85}" type="pres">
      <dgm:prSet presAssocID="{A06570A0-D825-4A59-9CD9-81ABF29EADA3}" presName="rect2" presStyleLbl="alignAcc1" presStyleIdx="1" presStyleCnt="3"/>
      <dgm:spPr/>
      <dgm:t>
        <a:bodyPr/>
        <a:lstStyle/>
        <a:p>
          <a:endParaRPr lang="en-US"/>
        </a:p>
      </dgm:t>
    </dgm:pt>
    <dgm:pt modelId="{E6D33F28-AB81-4162-8B9A-46C7CE6F8925}" type="pres">
      <dgm:prSet presAssocID="{B3B146CA-D966-4B42-A579-34F750B04785}" presName="vertSpace3" presStyleLbl="node1" presStyleIdx="1" presStyleCnt="3"/>
      <dgm:spPr/>
    </dgm:pt>
    <dgm:pt modelId="{7F0175AB-0E3E-4BAB-8D7A-488C1A4387A0}" type="pres">
      <dgm:prSet presAssocID="{B3B146CA-D966-4B42-A579-34F750B04785}" presName="circle3" presStyleLbl="node1" presStyleIdx="2" presStyleCnt="3"/>
      <dgm:spPr/>
    </dgm:pt>
    <dgm:pt modelId="{9625C225-E10A-46EC-8F6B-352711BA066A}" type="pres">
      <dgm:prSet presAssocID="{B3B146CA-D966-4B42-A579-34F750B04785}" presName="rect3" presStyleLbl="alignAcc1" presStyleIdx="2" presStyleCnt="3"/>
      <dgm:spPr/>
      <dgm:t>
        <a:bodyPr/>
        <a:lstStyle/>
        <a:p>
          <a:endParaRPr lang="en-US"/>
        </a:p>
      </dgm:t>
    </dgm:pt>
    <dgm:pt modelId="{A78FD959-299C-40E0-AD3B-2C3E8EF6D4D7}" type="pres">
      <dgm:prSet presAssocID="{0AECF219-C59E-492F-93BD-1288E8CA506D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4BB28-5E9B-4C14-90AF-810CDCFDA097}" type="pres">
      <dgm:prSet presAssocID="{0AECF219-C59E-492F-93BD-1288E8CA506D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53446E-1517-4AD4-936A-13267715209F}" type="pres">
      <dgm:prSet presAssocID="{A06570A0-D825-4A59-9CD9-81ABF29EADA3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F1409-AE66-42BD-AE67-C8AE458D93D1}" type="pres">
      <dgm:prSet presAssocID="{A06570A0-D825-4A59-9CD9-81ABF29EADA3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CC64C-213B-4D44-8A6B-3B37B7786903}" type="pres">
      <dgm:prSet presAssocID="{B3B146CA-D966-4B42-A579-34F750B04785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0CC1A9-FF8B-4C87-AB6A-E3DC1C30E7A4}" type="pres">
      <dgm:prSet presAssocID="{B3B146CA-D966-4B42-A579-34F750B04785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09279F-254A-4552-B4FB-BFA5103AB163}" type="presOf" srcId="{B3B146CA-D966-4B42-A579-34F750B04785}" destId="{7E6CC64C-213B-4D44-8A6B-3B37B7786903}" srcOrd="1" destOrd="0" presId="urn:microsoft.com/office/officeart/2005/8/layout/target3"/>
    <dgm:cxn modelId="{FFA35A6D-9672-468E-8AB9-D78F0653F8E4}" type="presOf" srcId="{252EA339-2A55-4FF3-BE0C-7CF05A64651F}" destId="{A5C4BB28-5E9B-4C14-90AF-810CDCFDA097}" srcOrd="0" destOrd="1" presId="urn:microsoft.com/office/officeart/2005/8/layout/target3"/>
    <dgm:cxn modelId="{FE37344C-F4D6-4B77-B1D8-1D04F1266808}" type="presOf" srcId="{66C40B0C-1B8C-4A37-8667-47E851407E5A}" destId="{590CC1A9-FF8B-4C87-AB6A-E3DC1C30E7A4}" srcOrd="0" destOrd="1" presId="urn:microsoft.com/office/officeart/2005/8/layout/target3"/>
    <dgm:cxn modelId="{5EF83861-127C-4107-A0F2-706B770EE496}" type="presOf" srcId="{0AECF219-C59E-492F-93BD-1288E8CA506D}" destId="{8931F571-F034-48F2-9341-AC83F43CDCCC}" srcOrd="0" destOrd="0" presId="urn:microsoft.com/office/officeart/2005/8/layout/target3"/>
    <dgm:cxn modelId="{FD211408-B6E1-408D-B6FC-7AB2F2E85546}" type="presOf" srcId="{0AECF219-C59E-492F-93BD-1288E8CA506D}" destId="{A78FD959-299C-40E0-AD3B-2C3E8EF6D4D7}" srcOrd="1" destOrd="0" presId="urn:microsoft.com/office/officeart/2005/8/layout/target3"/>
    <dgm:cxn modelId="{508997BE-0EB2-43F1-91ED-15BAC8AD23C8}" srcId="{F6B27440-066D-4EBF-B193-777778DE8D73}" destId="{0AECF219-C59E-492F-93BD-1288E8CA506D}" srcOrd="0" destOrd="0" parTransId="{106109A9-8774-4551-AC8E-8B9C31EB5D03}" sibTransId="{F2ECB4B4-179D-40C0-A27F-0BEFC9A471A8}"/>
    <dgm:cxn modelId="{97E87C6F-A1AE-44A3-BBB8-D7DE1679A48F}" srcId="{F6B27440-066D-4EBF-B193-777778DE8D73}" destId="{B3B146CA-D966-4B42-A579-34F750B04785}" srcOrd="2" destOrd="0" parTransId="{EF6A8131-490C-4657-B2D3-35268CF48529}" sibTransId="{F029E0F6-FC07-4CA3-9B3F-F39D114F5C70}"/>
    <dgm:cxn modelId="{9349AED5-228E-4E6B-A2CB-528310B67265}" srcId="{F6B27440-066D-4EBF-B193-777778DE8D73}" destId="{A06570A0-D825-4A59-9CD9-81ABF29EADA3}" srcOrd="1" destOrd="0" parTransId="{C074F1A5-7194-4018-9909-D903E8237013}" sibTransId="{9173B17C-8A3F-446F-94E3-AB47D4E8D7A1}"/>
    <dgm:cxn modelId="{F7223AA4-6B80-4BDB-85DD-F7398C2844DA}" srcId="{0AECF219-C59E-492F-93BD-1288E8CA506D}" destId="{8901897F-FEBD-4B2D-84B9-20B631C2F861}" srcOrd="0" destOrd="0" parTransId="{D653FCDD-91DF-4372-9A0E-10550338F104}" sibTransId="{45E273C6-1F75-42EC-9C51-5EB66821D28B}"/>
    <dgm:cxn modelId="{C177AA59-CBA7-4F26-9330-D31B012C0176}" type="presOf" srcId="{8901897F-FEBD-4B2D-84B9-20B631C2F861}" destId="{A5C4BB28-5E9B-4C14-90AF-810CDCFDA097}" srcOrd="0" destOrd="0" presId="urn:microsoft.com/office/officeart/2005/8/layout/target3"/>
    <dgm:cxn modelId="{D7B3E339-F7F7-48F1-83A6-A2B333663883}" type="presOf" srcId="{A46F53D3-0660-4553-B7A0-87FCE8C961CC}" destId="{590CC1A9-FF8B-4C87-AB6A-E3DC1C30E7A4}" srcOrd="0" destOrd="0" presId="urn:microsoft.com/office/officeart/2005/8/layout/target3"/>
    <dgm:cxn modelId="{E7ECDEA5-5D53-4A1A-9842-43F61DC91145}" type="presOf" srcId="{33A9BD28-C801-4268-BFCA-0D384FC6743B}" destId="{14BF1409-AE66-42BD-AE67-C8AE458D93D1}" srcOrd="0" destOrd="1" presId="urn:microsoft.com/office/officeart/2005/8/layout/target3"/>
    <dgm:cxn modelId="{092F7307-F508-4668-8BFE-A697C5E67B31}" srcId="{0AECF219-C59E-492F-93BD-1288E8CA506D}" destId="{252EA339-2A55-4FF3-BE0C-7CF05A64651F}" srcOrd="1" destOrd="0" parTransId="{94E778AE-05F2-4A82-85EE-CD2B8ADA6E41}" sibTransId="{E80199B5-761C-42F2-839E-6ECC6FC509FD}"/>
    <dgm:cxn modelId="{4331E051-B27F-4189-B45C-0C16FF83BAEE}" type="presOf" srcId="{B3B146CA-D966-4B42-A579-34F750B04785}" destId="{9625C225-E10A-46EC-8F6B-352711BA066A}" srcOrd="0" destOrd="0" presId="urn:microsoft.com/office/officeart/2005/8/layout/target3"/>
    <dgm:cxn modelId="{0108E117-820D-4714-AD5D-A7CB4DEB2CFB}" srcId="{A06570A0-D825-4A59-9CD9-81ABF29EADA3}" destId="{33DE80CC-9532-4B48-A4C2-C1DDC9CF4A9F}" srcOrd="0" destOrd="0" parTransId="{DADDD8B4-C5FE-4C60-8EE9-7C6E2941D568}" sibTransId="{2D88533E-CDA2-49A3-8C58-1EB6CE8B9055}"/>
    <dgm:cxn modelId="{5D896A06-AC51-4EA1-8855-68641EEBA98E}" type="presOf" srcId="{A06570A0-D825-4A59-9CD9-81ABF29EADA3}" destId="{1453446E-1517-4AD4-936A-13267715209F}" srcOrd="1" destOrd="0" presId="urn:microsoft.com/office/officeart/2005/8/layout/target3"/>
    <dgm:cxn modelId="{FD27512A-DCFE-4180-94EB-EEA3820D27C5}" type="presOf" srcId="{F6B27440-066D-4EBF-B193-777778DE8D73}" destId="{20C080E9-9A00-4A7E-AB18-4F3316335060}" srcOrd="0" destOrd="0" presId="urn:microsoft.com/office/officeart/2005/8/layout/target3"/>
    <dgm:cxn modelId="{E89D4B23-4621-4E82-993E-3360D0DDADCE}" type="presOf" srcId="{33DE80CC-9532-4B48-A4C2-C1DDC9CF4A9F}" destId="{14BF1409-AE66-42BD-AE67-C8AE458D93D1}" srcOrd="0" destOrd="0" presId="urn:microsoft.com/office/officeart/2005/8/layout/target3"/>
    <dgm:cxn modelId="{84B85385-337F-45A3-A34E-84799E413983}" type="presOf" srcId="{A06570A0-D825-4A59-9CD9-81ABF29EADA3}" destId="{901C5D8E-D773-40CA-8CAB-93417F083E85}" srcOrd="0" destOrd="0" presId="urn:microsoft.com/office/officeart/2005/8/layout/target3"/>
    <dgm:cxn modelId="{069A5BA5-17C9-49D9-8E2D-60767E617D35}" srcId="{B3B146CA-D966-4B42-A579-34F750B04785}" destId="{66C40B0C-1B8C-4A37-8667-47E851407E5A}" srcOrd="1" destOrd="0" parTransId="{497DC9AB-DAF4-484F-B47E-F3CCC8F85131}" sibTransId="{5136FF77-61AF-4EF8-A860-D42BD8D26E33}"/>
    <dgm:cxn modelId="{924FA3BA-893A-4858-95CE-57C88AD87897}" srcId="{A06570A0-D825-4A59-9CD9-81ABF29EADA3}" destId="{33A9BD28-C801-4268-BFCA-0D384FC6743B}" srcOrd="1" destOrd="0" parTransId="{33868279-DE18-4CC6-8941-90A0C0BF1B63}" sibTransId="{963A3EB0-247A-435C-AF71-E2E17B9C338F}"/>
    <dgm:cxn modelId="{DFF108E9-2D6D-4EE3-9ABB-C089ADB396A1}" srcId="{B3B146CA-D966-4B42-A579-34F750B04785}" destId="{A46F53D3-0660-4553-B7A0-87FCE8C961CC}" srcOrd="0" destOrd="0" parTransId="{9BBB9452-038C-4763-AAA4-A5D6BAC2D9A7}" sibTransId="{83B7B096-ECE5-4666-A55F-2DAD64B3CB63}"/>
    <dgm:cxn modelId="{05AB9192-E0A6-413B-82A0-9D9954CCF618}" type="presParOf" srcId="{20C080E9-9A00-4A7E-AB18-4F3316335060}" destId="{8411E4BC-CB4E-4995-A4A2-0EBB725B8468}" srcOrd="0" destOrd="0" presId="urn:microsoft.com/office/officeart/2005/8/layout/target3"/>
    <dgm:cxn modelId="{064909C2-745D-42D0-8445-F64F8ACFF85E}" type="presParOf" srcId="{20C080E9-9A00-4A7E-AB18-4F3316335060}" destId="{05936730-9938-4FAB-BDE0-AD705163C632}" srcOrd="1" destOrd="0" presId="urn:microsoft.com/office/officeart/2005/8/layout/target3"/>
    <dgm:cxn modelId="{C8ACF525-49A6-41A1-A8D8-0DC6AFA15DC0}" type="presParOf" srcId="{20C080E9-9A00-4A7E-AB18-4F3316335060}" destId="{8931F571-F034-48F2-9341-AC83F43CDCCC}" srcOrd="2" destOrd="0" presId="urn:microsoft.com/office/officeart/2005/8/layout/target3"/>
    <dgm:cxn modelId="{555F5433-A921-4B32-854D-5FE84C5F7010}" type="presParOf" srcId="{20C080E9-9A00-4A7E-AB18-4F3316335060}" destId="{187A4E8C-AA24-4645-A55E-35DC8EFDA045}" srcOrd="3" destOrd="0" presId="urn:microsoft.com/office/officeart/2005/8/layout/target3"/>
    <dgm:cxn modelId="{585F2A0D-C765-4A8B-8D64-F522E625303A}" type="presParOf" srcId="{20C080E9-9A00-4A7E-AB18-4F3316335060}" destId="{B573164C-4038-4D0F-9C5A-D0BF8CA874B3}" srcOrd="4" destOrd="0" presId="urn:microsoft.com/office/officeart/2005/8/layout/target3"/>
    <dgm:cxn modelId="{BBC01D87-E33D-4D90-AC76-72659353107D}" type="presParOf" srcId="{20C080E9-9A00-4A7E-AB18-4F3316335060}" destId="{901C5D8E-D773-40CA-8CAB-93417F083E85}" srcOrd="5" destOrd="0" presId="urn:microsoft.com/office/officeart/2005/8/layout/target3"/>
    <dgm:cxn modelId="{4A4ABE03-BB6C-42DA-9641-8323AEF7DEE0}" type="presParOf" srcId="{20C080E9-9A00-4A7E-AB18-4F3316335060}" destId="{E6D33F28-AB81-4162-8B9A-46C7CE6F8925}" srcOrd="6" destOrd="0" presId="urn:microsoft.com/office/officeart/2005/8/layout/target3"/>
    <dgm:cxn modelId="{33BD6009-05BF-4A10-87BC-D010A0802B19}" type="presParOf" srcId="{20C080E9-9A00-4A7E-AB18-4F3316335060}" destId="{7F0175AB-0E3E-4BAB-8D7A-488C1A4387A0}" srcOrd="7" destOrd="0" presId="urn:microsoft.com/office/officeart/2005/8/layout/target3"/>
    <dgm:cxn modelId="{F59FA20D-143A-46E8-933F-A3AAC3760EC6}" type="presParOf" srcId="{20C080E9-9A00-4A7E-AB18-4F3316335060}" destId="{9625C225-E10A-46EC-8F6B-352711BA066A}" srcOrd="8" destOrd="0" presId="urn:microsoft.com/office/officeart/2005/8/layout/target3"/>
    <dgm:cxn modelId="{FBB46037-0581-45EE-A682-3901C8ED5E88}" type="presParOf" srcId="{20C080E9-9A00-4A7E-AB18-4F3316335060}" destId="{A78FD959-299C-40E0-AD3B-2C3E8EF6D4D7}" srcOrd="9" destOrd="0" presId="urn:microsoft.com/office/officeart/2005/8/layout/target3"/>
    <dgm:cxn modelId="{484157A9-C7F5-4AA8-99CD-B47F148A3749}" type="presParOf" srcId="{20C080E9-9A00-4A7E-AB18-4F3316335060}" destId="{A5C4BB28-5E9B-4C14-90AF-810CDCFDA097}" srcOrd="10" destOrd="0" presId="urn:microsoft.com/office/officeart/2005/8/layout/target3"/>
    <dgm:cxn modelId="{BC50EEFA-E41B-4941-9F0B-40634E13D1C6}" type="presParOf" srcId="{20C080E9-9A00-4A7E-AB18-4F3316335060}" destId="{1453446E-1517-4AD4-936A-13267715209F}" srcOrd="11" destOrd="0" presId="urn:microsoft.com/office/officeart/2005/8/layout/target3"/>
    <dgm:cxn modelId="{831221CA-AA62-491C-ABAE-FFDAB7B171A4}" type="presParOf" srcId="{20C080E9-9A00-4A7E-AB18-4F3316335060}" destId="{14BF1409-AE66-42BD-AE67-C8AE458D93D1}" srcOrd="12" destOrd="0" presId="urn:microsoft.com/office/officeart/2005/8/layout/target3"/>
    <dgm:cxn modelId="{627CE220-5EB4-473F-99EB-6A23EAB63214}" type="presParOf" srcId="{20C080E9-9A00-4A7E-AB18-4F3316335060}" destId="{7E6CC64C-213B-4D44-8A6B-3B37B7786903}" srcOrd="13" destOrd="0" presId="urn:microsoft.com/office/officeart/2005/8/layout/target3"/>
    <dgm:cxn modelId="{C962BBA7-8C23-4DDE-8A44-484EE97283A3}" type="presParOf" srcId="{20C080E9-9A00-4A7E-AB18-4F3316335060}" destId="{590CC1A9-FF8B-4C87-AB6A-E3DC1C30E7A4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61727F-5282-40EB-969C-5538E63DBBC0}" type="doc">
      <dgm:prSet loTypeId="urn:microsoft.com/office/officeart/2005/8/layout/process3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F28C840E-ADDB-4896-95ED-D336AF0836EF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7313FF86-6EA6-4AC0-B5C1-AEF65BF48FD9}" type="parTrans" cxnId="{1F940A9F-9F79-4EB1-B14B-FE67D87E49BB}">
      <dgm:prSet/>
      <dgm:spPr/>
      <dgm:t>
        <a:bodyPr/>
        <a:lstStyle/>
        <a:p>
          <a:endParaRPr lang="en-US"/>
        </a:p>
      </dgm:t>
    </dgm:pt>
    <dgm:pt modelId="{4209D459-C8F1-4F10-8C94-F921E57D2693}" type="sibTrans" cxnId="{1F940A9F-9F79-4EB1-B14B-FE67D87E49BB}">
      <dgm:prSet/>
      <dgm:spPr/>
      <dgm:t>
        <a:bodyPr/>
        <a:lstStyle/>
        <a:p>
          <a:endParaRPr lang="en-US"/>
        </a:p>
      </dgm:t>
    </dgm:pt>
    <dgm:pt modelId="{B82B0EA2-9665-45B5-942A-1D55DF83F9EE}">
      <dgm:prSet phldrT="[Text]" custT="1"/>
      <dgm:spPr/>
      <dgm:t>
        <a:bodyPr/>
        <a:lstStyle/>
        <a:p>
          <a:r>
            <a:rPr lang="en-US" sz="1600" b="1" dirty="0" smtClean="0"/>
            <a:t>Confidentiality</a:t>
          </a:r>
          <a:endParaRPr lang="en-US" sz="1600" b="1" dirty="0"/>
        </a:p>
      </dgm:t>
    </dgm:pt>
    <dgm:pt modelId="{A6E5FDC9-B80A-4EBB-991A-C2E66EEE4F33}" type="parTrans" cxnId="{FCF13C1B-7007-4A1F-9364-2847522ABA19}">
      <dgm:prSet/>
      <dgm:spPr/>
      <dgm:t>
        <a:bodyPr/>
        <a:lstStyle/>
        <a:p>
          <a:endParaRPr lang="en-US"/>
        </a:p>
      </dgm:t>
    </dgm:pt>
    <dgm:pt modelId="{EDAF5F0E-3F9B-4020-89B4-6E975A501036}" type="sibTrans" cxnId="{FCF13C1B-7007-4A1F-9364-2847522ABA19}">
      <dgm:prSet/>
      <dgm:spPr/>
      <dgm:t>
        <a:bodyPr/>
        <a:lstStyle/>
        <a:p>
          <a:endParaRPr lang="en-US"/>
        </a:p>
      </dgm:t>
    </dgm:pt>
    <dgm:pt modelId="{A30C509B-374B-485C-A13F-B87433502462}">
      <dgm:prSet phldrT="[Text]" custT="1"/>
      <dgm:spPr/>
      <dgm:t>
        <a:bodyPr/>
        <a:lstStyle/>
        <a:p>
          <a:r>
            <a:rPr lang="en-US" sz="1600" b="1" dirty="0" smtClean="0"/>
            <a:t>Integrity</a:t>
          </a:r>
          <a:endParaRPr lang="en-US" sz="1600" b="1" dirty="0"/>
        </a:p>
      </dgm:t>
    </dgm:pt>
    <dgm:pt modelId="{6E66F2AF-254F-4AE2-8D5B-BD611A731865}" type="parTrans" cxnId="{82080140-8BA1-457F-9DD6-44D6930ED6D6}">
      <dgm:prSet/>
      <dgm:spPr/>
      <dgm:t>
        <a:bodyPr/>
        <a:lstStyle/>
        <a:p>
          <a:endParaRPr lang="en-US"/>
        </a:p>
      </dgm:t>
    </dgm:pt>
    <dgm:pt modelId="{F897E7CF-A0BC-4F59-A748-D52BEC412733}" type="sibTrans" cxnId="{82080140-8BA1-457F-9DD6-44D6930ED6D6}">
      <dgm:prSet/>
      <dgm:spPr/>
      <dgm:t>
        <a:bodyPr/>
        <a:lstStyle/>
        <a:p>
          <a:endParaRPr lang="en-US"/>
        </a:p>
      </dgm:t>
    </dgm:pt>
    <dgm:pt modelId="{4CD6736C-63B7-4EBF-BAA2-522DD1E19ABC}">
      <dgm:prSet custT="1"/>
      <dgm:spPr/>
      <dgm:t>
        <a:bodyPr/>
        <a:lstStyle/>
        <a:p>
          <a:r>
            <a:rPr lang="en-US" sz="1600" b="1" dirty="0" smtClean="0"/>
            <a:t>Privacy</a:t>
          </a:r>
          <a:endParaRPr lang="en-US" sz="1600" b="1" dirty="0"/>
        </a:p>
      </dgm:t>
    </dgm:pt>
    <dgm:pt modelId="{2CDE0BBF-69AB-464B-BB55-6E838BDFC61B}" type="parTrans" cxnId="{C7390CAB-7F42-42A6-9FE7-B4DCAEC145A9}">
      <dgm:prSet/>
      <dgm:spPr/>
      <dgm:t>
        <a:bodyPr/>
        <a:lstStyle/>
        <a:p>
          <a:endParaRPr lang="en-US"/>
        </a:p>
      </dgm:t>
    </dgm:pt>
    <dgm:pt modelId="{E106E080-E121-4C1F-B078-9A8A5129008E}" type="sibTrans" cxnId="{C7390CAB-7F42-42A6-9FE7-B4DCAEC145A9}">
      <dgm:prSet/>
      <dgm:spPr/>
      <dgm:t>
        <a:bodyPr/>
        <a:lstStyle/>
        <a:p>
          <a:endParaRPr lang="en-US"/>
        </a:p>
      </dgm:t>
    </dgm:pt>
    <dgm:pt modelId="{6F949F30-406C-44FB-8928-0FD23381CE40}">
      <dgm:prSet custT="1"/>
      <dgm:spPr/>
      <dgm:t>
        <a:bodyPr/>
        <a:lstStyle/>
        <a:p>
          <a:r>
            <a:rPr lang="en-US" sz="1600" b="1" dirty="0" smtClean="0"/>
            <a:t>Authentication</a:t>
          </a:r>
          <a:endParaRPr lang="en-US" sz="1600" b="1" dirty="0"/>
        </a:p>
      </dgm:t>
    </dgm:pt>
    <dgm:pt modelId="{3C81BFFA-1981-4C3B-B76E-3B3D705018C7}" type="parTrans" cxnId="{14936487-B342-4894-A1CD-BB4451C9975D}">
      <dgm:prSet/>
      <dgm:spPr/>
      <dgm:t>
        <a:bodyPr/>
        <a:lstStyle/>
        <a:p>
          <a:endParaRPr lang="en-US"/>
        </a:p>
      </dgm:t>
    </dgm:pt>
    <dgm:pt modelId="{2980DE83-16C6-414C-977F-27EFDCB23981}" type="sibTrans" cxnId="{14936487-B342-4894-A1CD-BB4451C9975D}">
      <dgm:prSet/>
      <dgm:spPr/>
      <dgm:t>
        <a:bodyPr/>
        <a:lstStyle/>
        <a:p>
          <a:endParaRPr lang="en-US"/>
        </a:p>
      </dgm:t>
    </dgm:pt>
    <dgm:pt modelId="{55875F4A-64E1-4E96-9447-F066DE66E163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accent3">
                  <a:lumMod val="75000"/>
                </a:schemeClr>
              </a:solidFill>
            </a:rPr>
            <a:t>State of keeping secret or private</a:t>
          </a:r>
          <a:endParaRPr lang="en-US" sz="1200" b="1" dirty="0">
            <a:solidFill>
              <a:schemeClr val="accent3">
                <a:lumMod val="75000"/>
              </a:schemeClr>
            </a:solidFill>
          </a:endParaRPr>
        </a:p>
      </dgm:t>
    </dgm:pt>
    <dgm:pt modelId="{31AA0616-2D98-4F58-8A6F-E9FEF469EC37}" type="parTrans" cxnId="{1FC0EE4D-1C96-4ACD-94CA-17EDD5036D83}">
      <dgm:prSet/>
      <dgm:spPr/>
    </dgm:pt>
    <dgm:pt modelId="{115B085A-AF54-4977-9162-DB69DE0BAFF7}" type="sibTrans" cxnId="{1FC0EE4D-1C96-4ACD-94CA-17EDD5036D83}">
      <dgm:prSet/>
      <dgm:spPr/>
    </dgm:pt>
    <dgm:pt modelId="{643733B0-723B-4970-919F-2A2067545675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accent3">
                  <a:lumMod val="75000"/>
                </a:schemeClr>
              </a:solidFill>
            </a:rPr>
            <a:t>Accuracy and completeness of data</a:t>
          </a:r>
          <a:endParaRPr lang="en-US" sz="1200" b="1" dirty="0">
            <a:solidFill>
              <a:schemeClr val="accent3">
                <a:lumMod val="75000"/>
              </a:schemeClr>
            </a:solidFill>
          </a:endParaRPr>
        </a:p>
      </dgm:t>
    </dgm:pt>
    <dgm:pt modelId="{3D234AE5-056B-43BE-BA16-53A317DD7BD4}" type="parTrans" cxnId="{15E896F7-5030-42B0-BCA1-0D1390AB14E4}">
      <dgm:prSet/>
      <dgm:spPr/>
    </dgm:pt>
    <dgm:pt modelId="{75F3E392-4246-47B2-8A78-C0A87B149BD1}" type="sibTrans" cxnId="{15E896F7-5030-42B0-BCA1-0D1390AB14E4}">
      <dgm:prSet/>
      <dgm:spPr/>
    </dgm:pt>
    <dgm:pt modelId="{0EE447AC-7063-4540-A43A-0D09C5DAA5D6}">
      <dgm:prSet custT="1"/>
      <dgm:spPr/>
      <dgm:t>
        <a:bodyPr/>
        <a:lstStyle/>
        <a:p>
          <a:r>
            <a:rPr lang="en-US" sz="1200" b="1" dirty="0" smtClean="0">
              <a:solidFill>
                <a:schemeClr val="accent3">
                  <a:lumMod val="75000"/>
                </a:schemeClr>
              </a:solidFill>
            </a:rPr>
            <a:t>Accessibility of node or data</a:t>
          </a:r>
          <a:endParaRPr lang="en-US" sz="1200" b="1" dirty="0">
            <a:solidFill>
              <a:schemeClr val="accent3">
                <a:lumMod val="75000"/>
              </a:schemeClr>
            </a:solidFill>
          </a:endParaRPr>
        </a:p>
      </dgm:t>
    </dgm:pt>
    <dgm:pt modelId="{9C362B58-3262-4854-8D64-278B91C72B4B}" type="parTrans" cxnId="{22AD9695-85B4-4F72-BA76-A30EA307CF47}">
      <dgm:prSet/>
      <dgm:spPr/>
    </dgm:pt>
    <dgm:pt modelId="{6FD4C55F-BFF5-499B-835E-989483DF9D1F}" type="sibTrans" cxnId="{22AD9695-85B4-4F72-BA76-A30EA307CF47}">
      <dgm:prSet/>
      <dgm:spPr/>
    </dgm:pt>
    <dgm:pt modelId="{BCD5A3AC-A0F0-4E5D-9ADB-5F291CAA6442}">
      <dgm:prSet custT="1"/>
      <dgm:spPr/>
      <dgm:t>
        <a:bodyPr/>
        <a:lstStyle/>
        <a:p>
          <a:r>
            <a:rPr lang="en-US" sz="1200" b="1" dirty="0" smtClean="0">
              <a:solidFill>
                <a:schemeClr val="accent3">
                  <a:lumMod val="75000"/>
                </a:schemeClr>
              </a:solidFill>
            </a:rPr>
            <a:t>Recognizing the user’s identity</a:t>
          </a:r>
          <a:endParaRPr lang="en-US" sz="1200" b="1" dirty="0">
            <a:solidFill>
              <a:schemeClr val="accent3">
                <a:lumMod val="75000"/>
              </a:schemeClr>
            </a:solidFill>
          </a:endParaRPr>
        </a:p>
      </dgm:t>
    </dgm:pt>
    <dgm:pt modelId="{367FAE3E-8E1F-46D5-9839-DAA893B4BFC8}" type="parTrans" cxnId="{0A98F4AA-C95D-4820-9A62-A73BA3F5FD7C}">
      <dgm:prSet/>
      <dgm:spPr/>
    </dgm:pt>
    <dgm:pt modelId="{142C6E4F-6FCB-4467-BFDC-2BA6995D6A9E}" type="sibTrans" cxnId="{0A98F4AA-C95D-4820-9A62-A73BA3F5FD7C}">
      <dgm:prSet/>
      <dgm:spPr/>
    </dgm:pt>
    <dgm:pt modelId="{EC6EEACB-E9C2-4C6B-8EE1-D80D0DC3C5D2}">
      <dgm:prSet custT="1"/>
      <dgm:spPr/>
      <dgm:t>
        <a:bodyPr/>
        <a:lstStyle/>
        <a:p>
          <a:r>
            <a:rPr lang="en-US" sz="1200" b="1" dirty="0" smtClean="0">
              <a:solidFill>
                <a:schemeClr val="accent3">
                  <a:lumMod val="75000"/>
                </a:schemeClr>
              </a:solidFill>
            </a:rPr>
            <a:t>Safeguarding of user identity</a:t>
          </a:r>
          <a:endParaRPr lang="en-US" sz="1200" b="1" dirty="0">
            <a:solidFill>
              <a:schemeClr val="accent3">
                <a:lumMod val="75000"/>
              </a:schemeClr>
            </a:solidFill>
          </a:endParaRPr>
        </a:p>
      </dgm:t>
    </dgm:pt>
    <dgm:pt modelId="{D5951757-C6E2-422C-A272-2D00B81FB615}" type="parTrans" cxnId="{9DE65D89-F38C-401C-9FA3-83859FD9F29D}">
      <dgm:prSet/>
      <dgm:spPr/>
    </dgm:pt>
    <dgm:pt modelId="{7CBF1481-7B67-4CA2-9E04-CFF22BB01373}" type="sibTrans" cxnId="{9DE65D89-F38C-401C-9FA3-83859FD9F29D}">
      <dgm:prSet/>
      <dgm:spPr/>
    </dgm:pt>
    <dgm:pt modelId="{6C7B587C-0A60-40C6-8570-048FA4023B9C}">
      <dgm:prSet custT="1"/>
      <dgm:spPr/>
      <dgm:t>
        <a:bodyPr/>
        <a:lstStyle/>
        <a:p>
          <a:r>
            <a:rPr lang="en-US" sz="1600" b="1" dirty="0" smtClean="0"/>
            <a:t>Availability</a:t>
          </a:r>
          <a:endParaRPr lang="en-US" sz="1600" b="1" dirty="0"/>
        </a:p>
      </dgm:t>
    </dgm:pt>
    <dgm:pt modelId="{D653D52D-6FE9-4539-9E08-C053BEDD3C15}" type="sibTrans" cxnId="{CA7B18FE-C7EF-44D0-9826-226BE9D1A38D}">
      <dgm:prSet/>
      <dgm:spPr/>
      <dgm:t>
        <a:bodyPr/>
        <a:lstStyle/>
        <a:p>
          <a:endParaRPr lang="en-US"/>
        </a:p>
      </dgm:t>
    </dgm:pt>
    <dgm:pt modelId="{4AB9B2AF-60B4-4087-9E28-CD56343C4E7C}" type="parTrans" cxnId="{CA7B18FE-C7EF-44D0-9826-226BE9D1A38D}">
      <dgm:prSet/>
      <dgm:spPr/>
      <dgm:t>
        <a:bodyPr/>
        <a:lstStyle/>
        <a:p>
          <a:endParaRPr lang="en-US"/>
        </a:p>
      </dgm:t>
    </dgm:pt>
    <dgm:pt modelId="{65DA6EEB-BBC1-4827-B929-41E88FE21C01}" type="pres">
      <dgm:prSet presAssocID="{7261727F-5282-40EB-969C-5538E63DBBC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774139-E602-4AD4-9FA1-61AC1BC8CCC4}" type="pres">
      <dgm:prSet presAssocID="{F28C840E-ADDB-4896-95ED-D336AF0836EF}" presName="composite" presStyleCnt="0"/>
      <dgm:spPr/>
      <dgm:t>
        <a:bodyPr/>
        <a:lstStyle/>
        <a:p>
          <a:endParaRPr lang="en-US"/>
        </a:p>
      </dgm:t>
    </dgm:pt>
    <dgm:pt modelId="{D180411C-4518-4D8D-B19D-DEE403479BEE}" type="pres">
      <dgm:prSet presAssocID="{F28C840E-ADDB-4896-95ED-D336AF0836EF}" presName="parTx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93852C-914F-4091-BE8D-BBAFF0E8DB8D}" type="pres">
      <dgm:prSet presAssocID="{F28C840E-ADDB-4896-95ED-D336AF0836EF}" presName="parSh" presStyleLbl="node1" presStyleIdx="0" presStyleCnt="1"/>
      <dgm:spPr/>
      <dgm:t>
        <a:bodyPr/>
        <a:lstStyle/>
        <a:p>
          <a:endParaRPr lang="en-US"/>
        </a:p>
      </dgm:t>
    </dgm:pt>
    <dgm:pt modelId="{4B033BFE-B880-4CE3-8777-A3F1C925A3C8}" type="pres">
      <dgm:prSet presAssocID="{F28C840E-ADDB-4896-95ED-D336AF0836EF}" presName="desTx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080140-8BA1-457F-9DD6-44D6930ED6D6}" srcId="{F28C840E-ADDB-4896-95ED-D336AF0836EF}" destId="{A30C509B-374B-485C-A13F-B87433502462}" srcOrd="1" destOrd="0" parTransId="{6E66F2AF-254F-4AE2-8D5B-BD611A731865}" sibTransId="{F897E7CF-A0BC-4F59-A748-D52BEC412733}"/>
    <dgm:cxn modelId="{B88DD455-3CD8-4D73-A5EF-156D8E233EC0}" type="presOf" srcId="{7261727F-5282-40EB-969C-5538E63DBBC0}" destId="{65DA6EEB-BBC1-4827-B929-41E88FE21C01}" srcOrd="0" destOrd="0" presId="urn:microsoft.com/office/officeart/2005/8/layout/process3"/>
    <dgm:cxn modelId="{9DE65D89-F38C-401C-9FA3-83859FD9F29D}" srcId="{4CD6736C-63B7-4EBF-BAA2-522DD1E19ABC}" destId="{EC6EEACB-E9C2-4C6B-8EE1-D80D0DC3C5D2}" srcOrd="0" destOrd="0" parTransId="{D5951757-C6E2-422C-A272-2D00B81FB615}" sibTransId="{7CBF1481-7B67-4CA2-9E04-CFF22BB01373}"/>
    <dgm:cxn modelId="{B997505D-8D4D-488F-99A0-FDD607662C37}" type="presOf" srcId="{F28C840E-ADDB-4896-95ED-D336AF0836EF}" destId="{D180411C-4518-4D8D-B19D-DEE403479BEE}" srcOrd="0" destOrd="0" presId="urn:microsoft.com/office/officeart/2005/8/layout/process3"/>
    <dgm:cxn modelId="{36E37519-A7F2-490B-A2C1-3E9674E900AC}" type="presOf" srcId="{EC6EEACB-E9C2-4C6B-8EE1-D80D0DC3C5D2}" destId="{4B033BFE-B880-4CE3-8777-A3F1C925A3C8}" srcOrd="0" destOrd="9" presId="urn:microsoft.com/office/officeart/2005/8/layout/process3"/>
    <dgm:cxn modelId="{1F940A9F-9F79-4EB1-B14B-FE67D87E49BB}" srcId="{7261727F-5282-40EB-969C-5538E63DBBC0}" destId="{F28C840E-ADDB-4896-95ED-D336AF0836EF}" srcOrd="0" destOrd="0" parTransId="{7313FF86-6EA6-4AC0-B5C1-AEF65BF48FD9}" sibTransId="{4209D459-C8F1-4F10-8C94-F921E57D2693}"/>
    <dgm:cxn modelId="{22AD9695-85B4-4F72-BA76-A30EA307CF47}" srcId="{6C7B587C-0A60-40C6-8570-048FA4023B9C}" destId="{0EE447AC-7063-4540-A43A-0D09C5DAA5D6}" srcOrd="0" destOrd="0" parTransId="{9C362B58-3262-4854-8D64-278B91C72B4B}" sibTransId="{6FD4C55F-BFF5-499B-835E-989483DF9D1F}"/>
    <dgm:cxn modelId="{239963DE-46B4-4BCE-9BA2-88298D05F26A}" type="presOf" srcId="{BCD5A3AC-A0F0-4E5D-9ADB-5F291CAA6442}" destId="{4B033BFE-B880-4CE3-8777-A3F1C925A3C8}" srcOrd="0" destOrd="7" presId="urn:microsoft.com/office/officeart/2005/8/layout/process3"/>
    <dgm:cxn modelId="{481A7621-B5F2-4C03-A18D-491767748C32}" type="presOf" srcId="{B82B0EA2-9665-45B5-942A-1D55DF83F9EE}" destId="{4B033BFE-B880-4CE3-8777-A3F1C925A3C8}" srcOrd="0" destOrd="0" presId="urn:microsoft.com/office/officeart/2005/8/layout/process3"/>
    <dgm:cxn modelId="{FCF13C1B-7007-4A1F-9364-2847522ABA19}" srcId="{F28C840E-ADDB-4896-95ED-D336AF0836EF}" destId="{B82B0EA2-9665-45B5-942A-1D55DF83F9EE}" srcOrd="0" destOrd="0" parTransId="{A6E5FDC9-B80A-4EBB-991A-C2E66EEE4F33}" sibTransId="{EDAF5F0E-3F9B-4020-89B4-6E975A501036}"/>
    <dgm:cxn modelId="{422AC803-6810-4F4B-BD6C-4F5FF4473EA4}" type="presOf" srcId="{4CD6736C-63B7-4EBF-BAA2-522DD1E19ABC}" destId="{4B033BFE-B880-4CE3-8777-A3F1C925A3C8}" srcOrd="0" destOrd="8" presId="urn:microsoft.com/office/officeart/2005/8/layout/process3"/>
    <dgm:cxn modelId="{721CCFF2-BC26-4679-8C5B-6D97B0893D01}" type="presOf" srcId="{6C7B587C-0A60-40C6-8570-048FA4023B9C}" destId="{4B033BFE-B880-4CE3-8777-A3F1C925A3C8}" srcOrd="0" destOrd="4" presId="urn:microsoft.com/office/officeart/2005/8/layout/process3"/>
    <dgm:cxn modelId="{14936487-B342-4894-A1CD-BB4451C9975D}" srcId="{F28C840E-ADDB-4896-95ED-D336AF0836EF}" destId="{6F949F30-406C-44FB-8928-0FD23381CE40}" srcOrd="3" destOrd="0" parTransId="{3C81BFFA-1981-4C3B-B76E-3B3D705018C7}" sibTransId="{2980DE83-16C6-414C-977F-27EFDCB23981}"/>
    <dgm:cxn modelId="{15E896F7-5030-42B0-BCA1-0D1390AB14E4}" srcId="{A30C509B-374B-485C-A13F-B87433502462}" destId="{643733B0-723B-4970-919F-2A2067545675}" srcOrd="0" destOrd="0" parTransId="{3D234AE5-056B-43BE-BA16-53A317DD7BD4}" sibTransId="{75F3E392-4246-47B2-8A78-C0A87B149BD1}"/>
    <dgm:cxn modelId="{4CA82A52-6D20-4886-B438-61218C533E1B}" type="presOf" srcId="{F28C840E-ADDB-4896-95ED-D336AF0836EF}" destId="{EB93852C-914F-4091-BE8D-BBAFF0E8DB8D}" srcOrd="1" destOrd="0" presId="urn:microsoft.com/office/officeart/2005/8/layout/process3"/>
    <dgm:cxn modelId="{CA7B18FE-C7EF-44D0-9826-226BE9D1A38D}" srcId="{F28C840E-ADDB-4896-95ED-D336AF0836EF}" destId="{6C7B587C-0A60-40C6-8570-048FA4023B9C}" srcOrd="2" destOrd="0" parTransId="{4AB9B2AF-60B4-4087-9E28-CD56343C4E7C}" sibTransId="{D653D52D-6FE9-4539-9E08-C053BEDD3C15}"/>
    <dgm:cxn modelId="{C7390CAB-7F42-42A6-9FE7-B4DCAEC145A9}" srcId="{F28C840E-ADDB-4896-95ED-D336AF0836EF}" destId="{4CD6736C-63B7-4EBF-BAA2-522DD1E19ABC}" srcOrd="4" destOrd="0" parTransId="{2CDE0BBF-69AB-464B-BB55-6E838BDFC61B}" sibTransId="{E106E080-E121-4C1F-B078-9A8A5129008E}"/>
    <dgm:cxn modelId="{AB1CBA9A-31B7-472B-B544-ECE14A775CFE}" type="presOf" srcId="{6F949F30-406C-44FB-8928-0FD23381CE40}" destId="{4B033BFE-B880-4CE3-8777-A3F1C925A3C8}" srcOrd="0" destOrd="6" presId="urn:microsoft.com/office/officeart/2005/8/layout/process3"/>
    <dgm:cxn modelId="{1FC0EE4D-1C96-4ACD-94CA-17EDD5036D83}" srcId="{B82B0EA2-9665-45B5-942A-1D55DF83F9EE}" destId="{55875F4A-64E1-4E96-9447-F066DE66E163}" srcOrd="0" destOrd="0" parTransId="{31AA0616-2D98-4F58-8A6F-E9FEF469EC37}" sibTransId="{115B085A-AF54-4977-9162-DB69DE0BAFF7}"/>
    <dgm:cxn modelId="{30391367-C198-40A3-82F4-476550013227}" type="presOf" srcId="{55875F4A-64E1-4E96-9447-F066DE66E163}" destId="{4B033BFE-B880-4CE3-8777-A3F1C925A3C8}" srcOrd="0" destOrd="1" presId="urn:microsoft.com/office/officeart/2005/8/layout/process3"/>
    <dgm:cxn modelId="{0A98F4AA-C95D-4820-9A62-A73BA3F5FD7C}" srcId="{6F949F30-406C-44FB-8928-0FD23381CE40}" destId="{BCD5A3AC-A0F0-4E5D-9ADB-5F291CAA6442}" srcOrd="0" destOrd="0" parTransId="{367FAE3E-8E1F-46D5-9839-DAA893B4BFC8}" sibTransId="{142C6E4F-6FCB-4467-BFDC-2BA6995D6A9E}"/>
    <dgm:cxn modelId="{BE04FB6F-9AA6-4F62-924B-526D75EF56F7}" type="presOf" srcId="{0EE447AC-7063-4540-A43A-0D09C5DAA5D6}" destId="{4B033BFE-B880-4CE3-8777-A3F1C925A3C8}" srcOrd="0" destOrd="5" presId="urn:microsoft.com/office/officeart/2005/8/layout/process3"/>
    <dgm:cxn modelId="{95113C7C-D10F-42C1-9205-96D85EC28C0F}" type="presOf" srcId="{643733B0-723B-4970-919F-2A2067545675}" destId="{4B033BFE-B880-4CE3-8777-A3F1C925A3C8}" srcOrd="0" destOrd="3" presId="urn:microsoft.com/office/officeart/2005/8/layout/process3"/>
    <dgm:cxn modelId="{23D7D05D-2F6C-4E44-B026-6A2ADA4723DF}" type="presOf" srcId="{A30C509B-374B-485C-A13F-B87433502462}" destId="{4B033BFE-B880-4CE3-8777-A3F1C925A3C8}" srcOrd="0" destOrd="2" presId="urn:microsoft.com/office/officeart/2005/8/layout/process3"/>
    <dgm:cxn modelId="{986972FB-5E83-4BFD-B956-F7DF24704998}" type="presParOf" srcId="{65DA6EEB-BBC1-4827-B929-41E88FE21C01}" destId="{AF774139-E602-4AD4-9FA1-61AC1BC8CCC4}" srcOrd="0" destOrd="0" presId="urn:microsoft.com/office/officeart/2005/8/layout/process3"/>
    <dgm:cxn modelId="{3304BBEE-0765-40C7-8CF3-1BCB65D0BB57}" type="presParOf" srcId="{AF774139-E602-4AD4-9FA1-61AC1BC8CCC4}" destId="{D180411C-4518-4D8D-B19D-DEE403479BEE}" srcOrd="0" destOrd="0" presId="urn:microsoft.com/office/officeart/2005/8/layout/process3"/>
    <dgm:cxn modelId="{F80058D7-0834-4D54-9824-43C0FFD3A9FE}" type="presParOf" srcId="{AF774139-E602-4AD4-9FA1-61AC1BC8CCC4}" destId="{EB93852C-914F-4091-BE8D-BBAFF0E8DB8D}" srcOrd="1" destOrd="0" presId="urn:microsoft.com/office/officeart/2005/8/layout/process3"/>
    <dgm:cxn modelId="{CA2799D7-F758-4022-B074-B2902F238107}" type="presParOf" srcId="{AF774139-E602-4AD4-9FA1-61AC1BC8CCC4}" destId="{4B033BFE-B880-4CE3-8777-A3F1C925A3C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261727F-5282-40EB-969C-5538E63DBBC0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4F4D820-F31D-4B4F-A4C5-5F50615BCC10}">
      <dgm:prSet phldrT="[Text]"/>
      <dgm:spPr/>
      <dgm:t>
        <a:bodyPr/>
        <a:lstStyle/>
        <a:p>
          <a:r>
            <a:rPr lang="en-US" dirty="0" smtClean="0"/>
            <a:t>Threats</a:t>
          </a:r>
          <a:endParaRPr lang="en-US" dirty="0"/>
        </a:p>
      </dgm:t>
    </dgm:pt>
    <dgm:pt modelId="{51F6EF60-A03B-4390-B666-4406B159B4C4}" type="parTrans" cxnId="{45EFE31B-4CDF-4446-BAC2-51F937D058E3}">
      <dgm:prSet/>
      <dgm:spPr/>
      <dgm:t>
        <a:bodyPr/>
        <a:lstStyle/>
        <a:p>
          <a:endParaRPr lang="en-US"/>
        </a:p>
      </dgm:t>
    </dgm:pt>
    <dgm:pt modelId="{655AF3A2-6BB4-4254-AE22-6139FB99658A}" type="sibTrans" cxnId="{45EFE31B-4CDF-4446-BAC2-51F937D058E3}">
      <dgm:prSet/>
      <dgm:spPr/>
      <dgm:t>
        <a:bodyPr/>
        <a:lstStyle/>
        <a:p>
          <a:endParaRPr lang="en-US"/>
        </a:p>
      </dgm:t>
    </dgm:pt>
    <dgm:pt modelId="{65225366-927B-4A8F-ADA2-96A84DBC4F1F}">
      <dgm:prSet phldrT="[Text]" custT="1"/>
      <dgm:spPr/>
      <dgm:t>
        <a:bodyPr/>
        <a:lstStyle/>
        <a:p>
          <a:r>
            <a:rPr lang="en-US" sz="1600" b="1" dirty="0" smtClean="0"/>
            <a:t>Denial of Service</a:t>
          </a:r>
          <a:endParaRPr lang="en-US" sz="1600" b="1" dirty="0"/>
        </a:p>
      </dgm:t>
    </dgm:pt>
    <dgm:pt modelId="{790C6362-01E1-46CB-9950-A6DFCCF8C51C}" type="parTrans" cxnId="{B1B37789-D688-45B7-B4BF-3B22686E3AC4}">
      <dgm:prSet/>
      <dgm:spPr/>
      <dgm:t>
        <a:bodyPr/>
        <a:lstStyle/>
        <a:p>
          <a:endParaRPr lang="en-US"/>
        </a:p>
      </dgm:t>
    </dgm:pt>
    <dgm:pt modelId="{155EEC5C-73B5-4A64-9AFA-911C6C1845DE}" type="sibTrans" cxnId="{B1B37789-D688-45B7-B4BF-3B22686E3AC4}">
      <dgm:prSet/>
      <dgm:spPr/>
      <dgm:t>
        <a:bodyPr/>
        <a:lstStyle/>
        <a:p>
          <a:endParaRPr lang="en-US"/>
        </a:p>
      </dgm:t>
    </dgm:pt>
    <dgm:pt modelId="{574A8829-B1AF-42DE-A45D-D029FC300386}">
      <dgm:prSet phldrT="[Text]" custT="1"/>
      <dgm:spPr/>
      <dgm:t>
        <a:bodyPr/>
        <a:lstStyle/>
        <a:p>
          <a:r>
            <a:rPr lang="en-US" sz="1600" b="1" dirty="0" smtClean="0"/>
            <a:t>Identity Spoofing</a:t>
          </a:r>
          <a:endParaRPr lang="en-US" sz="1600" b="1" dirty="0"/>
        </a:p>
      </dgm:t>
    </dgm:pt>
    <dgm:pt modelId="{7FC4B4BA-3C20-4378-8F04-BC101CF752D2}" type="parTrans" cxnId="{C0FBC977-68F1-4276-8B91-468CEEFC2B78}">
      <dgm:prSet/>
      <dgm:spPr/>
      <dgm:t>
        <a:bodyPr/>
        <a:lstStyle/>
        <a:p>
          <a:endParaRPr lang="en-US"/>
        </a:p>
      </dgm:t>
    </dgm:pt>
    <dgm:pt modelId="{F6BA5A33-55E1-45CA-A9FD-ACCF7304CE74}" type="sibTrans" cxnId="{C0FBC977-68F1-4276-8B91-468CEEFC2B78}">
      <dgm:prSet/>
      <dgm:spPr/>
      <dgm:t>
        <a:bodyPr/>
        <a:lstStyle/>
        <a:p>
          <a:endParaRPr lang="en-US"/>
        </a:p>
      </dgm:t>
    </dgm:pt>
    <dgm:pt modelId="{83B20807-4701-49CF-8E0D-EF97733C0849}">
      <dgm:prSet custT="1"/>
      <dgm:spPr/>
      <dgm:t>
        <a:bodyPr/>
        <a:lstStyle/>
        <a:p>
          <a:r>
            <a:rPr lang="en-US" sz="1600" b="1" dirty="0" smtClean="0"/>
            <a:t>Spamming attack</a:t>
          </a:r>
          <a:endParaRPr lang="en-US" sz="1600" b="1" dirty="0"/>
        </a:p>
      </dgm:t>
    </dgm:pt>
    <dgm:pt modelId="{8DA248F6-06CF-453F-B0A9-0B7C6F554F47}" type="parTrans" cxnId="{44EDACB8-C32A-407F-BECB-26B09E65EB09}">
      <dgm:prSet/>
      <dgm:spPr/>
      <dgm:t>
        <a:bodyPr/>
        <a:lstStyle/>
        <a:p>
          <a:endParaRPr lang="en-US"/>
        </a:p>
      </dgm:t>
    </dgm:pt>
    <dgm:pt modelId="{8BF3B4FA-8ED7-4119-BF51-7DF44071B912}" type="sibTrans" cxnId="{44EDACB8-C32A-407F-BECB-26B09E65EB09}">
      <dgm:prSet/>
      <dgm:spPr/>
      <dgm:t>
        <a:bodyPr/>
        <a:lstStyle/>
        <a:p>
          <a:endParaRPr lang="en-US"/>
        </a:p>
      </dgm:t>
    </dgm:pt>
    <dgm:pt modelId="{191EADC8-55F5-4D56-B44C-A692B6688C39}">
      <dgm:prSet custT="1"/>
      <dgm:spPr/>
      <dgm:t>
        <a:bodyPr/>
        <a:lstStyle/>
        <a:p>
          <a:r>
            <a:rPr lang="en-US" sz="1600" b="1" dirty="0" smtClean="0"/>
            <a:t>Man-in-the-Middle Attack</a:t>
          </a:r>
          <a:endParaRPr lang="en-US" sz="1600" b="1" dirty="0"/>
        </a:p>
      </dgm:t>
    </dgm:pt>
    <dgm:pt modelId="{CC36557B-F3AC-4811-9517-9FAAFFE415D9}" type="parTrans" cxnId="{4E0F1663-9C61-4D19-83AD-EB4E64E776A7}">
      <dgm:prSet/>
      <dgm:spPr/>
      <dgm:t>
        <a:bodyPr/>
        <a:lstStyle/>
        <a:p>
          <a:endParaRPr lang="en-US"/>
        </a:p>
      </dgm:t>
    </dgm:pt>
    <dgm:pt modelId="{235ADD16-3F5C-4532-8873-E9283970B2C3}" type="sibTrans" cxnId="{4E0F1663-9C61-4D19-83AD-EB4E64E776A7}">
      <dgm:prSet/>
      <dgm:spPr/>
      <dgm:t>
        <a:bodyPr/>
        <a:lstStyle/>
        <a:p>
          <a:endParaRPr lang="en-US"/>
        </a:p>
      </dgm:t>
    </dgm:pt>
    <dgm:pt modelId="{CB69C769-EB6C-465C-99BF-D53E8408364D}">
      <dgm:prSet custT="1"/>
      <dgm:spPr/>
      <dgm:t>
        <a:bodyPr/>
        <a:lstStyle/>
        <a:p>
          <a:r>
            <a:rPr lang="en-US" sz="1600" b="1" dirty="0" smtClean="0"/>
            <a:t>Sybil Attack</a:t>
          </a:r>
          <a:endParaRPr lang="en-US" sz="1600" b="1" dirty="0"/>
        </a:p>
      </dgm:t>
    </dgm:pt>
    <dgm:pt modelId="{25E65136-8574-4E7F-9523-5BC873662013}" type="parTrans" cxnId="{34434ED3-FD9B-4BDE-ACDA-347B0AD9398D}">
      <dgm:prSet/>
      <dgm:spPr/>
      <dgm:t>
        <a:bodyPr/>
        <a:lstStyle/>
        <a:p>
          <a:endParaRPr lang="en-US"/>
        </a:p>
      </dgm:t>
    </dgm:pt>
    <dgm:pt modelId="{56F6274A-7849-483F-AE68-868AADC87E01}" type="sibTrans" cxnId="{34434ED3-FD9B-4BDE-ACDA-347B0AD9398D}">
      <dgm:prSet/>
      <dgm:spPr/>
      <dgm:t>
        <a:bodyPr/>
        <a:lstStyle/>
        <a:p>
          <a:endParaRPr lang="en-US"/>
        </a:p>
      </dgm:t>
    </dgm:pt>
    <dgm:pt modelId="{B20205E9-7D96-46A8-B3AD-65AABD0F76FC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C00000"/>
              </a:solidFill>
            </a:rPr>
            <a:t>Disrupting the availability of the services</a:t>
          </a:r>
          <a:endParaRPr lang="en-US" sz="1200" b="1" dirty="0">
            <a:solidFill>
              <a:srgbClr val="C00000"/>
            </a:solidFill>
          </a:endParaRPr>
        </a:p>
      </dgm:t>
    </dgm:pt>
    <dgm:pt modelId="{64218940-A3DD-4C83-9B48-95F2E6CE871F}" type="parTrans" cxnId="{463CAAA3-6D12-4803-B017-92B939A83F7F}">
      <dgm:prSet/>
      <dgm:spPr/>
    </dgm:pt>
    <dgm:pt modelId="{F64125D1-1406-4701-B19B-9B29F156C052}" type="sibTrans" cxnId="{463CAAA3-6D12-4803-B017-92B939A83F7F}">
      <dgm:prSet/>
      <dgm:spPr/>
    </dgm:pt>
    <dgm:pt modelId="{19470550-A781-4688-A7C1-6780F1856226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C00000"/>
              </a:solidFill>
            </a:rPr>
            <a:t>False identity to gain an illegitimate advantage</a:t>
          </a:r>
          <a:endParaRPr lang="en-US" sz="1200" b="1" dirty="0">
            <a:solidFill>
              <a:srgbClr val="C00000"/>
            </a:solidFill>
          </a:endParaRPr>
        </a:p>
      </dgm:t>
    </dgm:pt>
    <dgm:pt modelId="{07BB6EA4-3C67-411B-8983-C24F4B374E32}" type="parTrans" cxnId="{2183B69A-9A88-4885-9E2A-F24E4EC51491}">
      <dgm:prSet/>
      <dgm:spPr/>
    </dgm:pt>
    <dgm:pt modelId="{7AA4F36A-5BC1-4832-8778-559AA48743CD}" type="sibTrans" cxnId="{2183B69A-9A88-4885-9E2A-F24E4EC51491}">
      <dgm:prSet/>
      <dgm:spPr/>
    </dgm:pt>
    <dgm:pt modelId="{72ABE742-4811-4D90-88DF-0D65D41E40A1}">
      <dgm:prSet custT="1"/>
      <dgm:spPr/>
      <dgm:t>
        <a:bodyPr/>
        <a:lstStyle/>
        <a:p>
          <a:r>
            <a:rPr lang="en-US" sz="1200" b="1" dirty="0" smtClean="0">
              <a:solidFill>
                <a:srgbClr val="C00000"/>
              </a:solidFill>
            </a:rPr>
            <a:t>Inject spam messages to cause collision by utilizing more bandwidth</a:t>
          </a:r>
          <a:endParaRPr lang="en-US" sz="1200" b="1" dirty="0">
            <a:solidFill>
              <a:srgbClr val="C00000"/>
            </a:solidFill>
          </a:endParaRPr>
        </a:p>
      </dgm:t>
    </dgm:pt>
    <dgm:pt modelId="{F75B6189-6A86-42A4-9B5A-98EE433D4E88}" type="parTrans" cxnId="{42E77F65-D128-42F7-86A3-F9C22AB77646}">
      <dgm:prSet/>
      <dgm:spPr/>
    </dgm:pt>
    <dgm:pt modelId="{780E5FEA-7A1F-4916-87D8-B3C005B43065}" type="sibTrans" cxnId="{42E77F65-D128-42F7-86A3-F9C22AB77646}">
      <dgm:prSet/>
      <dgm:spPr/>
    </dgm:pt>
    <dgm:pt modelId="{31B96454-CA85-48E5-A9F9-AADA7452F7A4}">
      <dgm:prSet custT="1"/>
      <dgm:spPr/>
      <dgm:t>
        <a:bodyPr/>
        <a:lstStyle/>
        <a:p>
          <a:r>
            <a:rPr lang="en-US" sz="1200" b="1" dirty="0" smtClean="0">
              <a:solidFill>
                <a:srgbClr val="C00000"/>
              </a:solidFill>
            </a:rPr>
            <a:t>In the middle of V2V communication to alter messages</a:t>
          </a:r>
          <a:endParaRPr lang="en-US" sz="1200" b="1" dirty="0">
            <a:solidFill>
              <a:srgbClr val="C00000"/>
            </a:solidFill>
          </a:endParaRPr>
        </a:p>
      </dgm:t>
    </dgm:pt>
    <dgm:pt modelId="{7DAA9CAE-2804-4911-AE7F-F625F64A81EB}" type="parTrans" cxnId="{9498A19F-E869-4CAD-8070-250F95982D02}">
      <dgm:prSet/>
      <dgm:spPr/>
    </dgm:pt>
    <dgm:pt modelId="{1EB28F38-0F66-4DA9-AECD-FAFB8081A0CE}" type="sibTrans" cxnId="{9498A19F-E869-4CAD-8070-250F95982D02}">
      <dgm:prSet/>
      <dgm:spPr/>
    </dgm:pt>
    <dgm:pt modelId="{DF2D804A-EE87-47AD-8AE0-FE456E6C686A}">
      <dgm:prSet custT="1"/>
      <dgm:spPr/>
      <dgm:t>
        <a:bodyPr/>
        <a:lstStyle/>
        <a:p>
          <a:r>
            <a:rPr lang="en-US" sz="1200" b="1" dirty="0" smtClean="0">
              <a:solidFill>
                <a:srgbClr val="C00000"/>
              </a:solidFill>
            </a:rPr>
            <a:t>Node holds many fake identities to disrupt the normal functioning of VANET</a:t>
          </a:r>
          <a:endParaRPr lang="en-US" sz="1200" b="1" dirty="0">
            <a:solidFill>
              <a:srgbClr val="C00000"/>
            </a:solidFill>
          </a:endParaRPr>
        </a:p>
      </dgm:t>
    </dgm:pt>
    <dgm:pt modelId="{823557B7-7A99-4346-9AA3-683DF46A73CF}" type="parTrans" cxnId="{C753D4C4-956E-45FA-83D9-CAE5D59E5ADC}">
      <dgm:prSet/>
      <dgm:spPr/>
    </dgm:pt>
    <dgm:pt modelId="{073A0AE7-B8D0-4D6F-8D2C-A345E5317E92}" type="sibTrans" cxnId="{C753D4C4-956E-45FA-83D9-CAE5D59E5ADC}">
      <dgm:prSet/>
      <dgm:spPr/>
    </dgm:pt>
    <dgm:pt modelId="{7F14DECA-8C0B-4F3B-A9EF-6DFB6087E223}" type="pres">
      <dgm:prSet presAssocID="{7261727F-5282-40EB-969C-5538E63DBBC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26F077-118F-4609-9EC1-19E1136E4023}" type="pres">
      <dgm:prSet presAssocID="{34F4D820-F31D-4B4F-A4C5-5F50615BCC10}" presName="composite" presStyleCnt="0"/>
      <dgm:spPr/>
      <dgm:t>
        <a:bodyPr/>
        <a:lstStyle/>
        <a:p>
          <a:endParaRPr lang="en-US"/>
        </a:p>
      </dgm:t>
    </dgm:pt>
    <dgm:pt modelId="{718A7DF3-9013-46DB-98B5-619EFDB2C116}" type="pres">
      <dgm:prSet presAssocID="{34F4D820-F31D-4B4F-A4C5-5F50615BCC10}" presName="parTx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7E08FB-2B73-46C2-B3A7-562BA8756E3B}" type="pres">
      <dgm:prSet presAssocID="{34F4D820-F31D-4B4F-A4C5-5F50615BCC10}" presName="parSh" presStyleLbl="node1" presStyleIdx="0" presStyleCnt="1"/>
      <dgm:spPr/>
      <dgm:t>
        <a:bodyPr/>
        <a:lstStyle/>
        <a:p>
          <a:endParaRPr lang="en-US"/>
        </a:p>
      </dgm:t>
    </dgm:pt>
    <dgm:pt modelId="{72D67976-3BA9-4171-BC78-2037743C4B90}" type="pres">
      <dgm:prSet presAssocID="{34F4D820-F31D-4B4F-A4C5-5F50615BCC10}" presName="desTx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FBC977-68F1-4276-8B91-468CEEFC2B78}" srcId="{34F4D820-F31D-4B4F-A4C5-5F50615BCC10}" destId="{574A8829-B1AF-42DE-A45D-D029FC300386}" srcOrd="1" destOrd="0" parTransId="{7FC4B4BA-3C20-4378-8F04-BC101CF752D2}" sibTransId="{F6BA5A33-55E1-45CA-A9FD-ACCF7304CE74}"/>
    <dgm:cxn modelId="{4E0F1663-9C61-4D19-83AD-EB4E64E776A7}" srcId="{34F4D820-F31D-4B4F-A4C5-5F50615BCC10}" destId="{191EADC8-55F5-4D56-B44C-A692B6688C39}" srcOrd="3" destOrd="0" parTransId="{CC36557B-F3AC-4811-9517-9FAAFFE415D9}" sibTransId="{235ADD16-3F5C-4532-8873-E9283970B2C3}"/>
    <dgm:cxn modelId="{2183B69A-9A88-4885-9E2A-F24E4EC51491}" srcId="{574A8829-B1AF-42DE-A45D-D029FC300386}" destId="{19470550-A781-4688-A7C1-6780F1856226}" srcOrd="0" destOrd="0" parTransId="{07BB6EA4-3C67-411B-8983-C24F4B374E32}" sibTransId="{7AA4F36A-5BC1-4832-8778-559AA48743CD}"/>
    <dgm:cxn modelId="{47BCE2EA-5C22-4414-A654-83B35AB23D59}" type="presOf" srcId="{83B20807-4701-49CF-8E0D-EF97733C0849}" destId="{72D67976-3BA9-4171-BC78-2037743C4B90}" srcOrd="0" destOrd="4" presId="urn:microsoft.com/office/officeart/2005/8/layout/process3"/>
    <dgm:cxn modelId="{357CBCE3-295C-4047-B238-4D2CBBFB732C}" type="presOf" srcId="{7261727F-5282-40EB-969C-5538E63DBBC0}" destId="{7F14DECA-8C0B-4F3B-A9EF-6DFB6087E223}" srcOrd="0" destOrd="0" presId="urn:microsoft.com/office/officeart/2005/8/layout/process3"/>
    <dgm:cxn modelId="{5A289155-3828-4BE0-9235-4A784D938787}" type="presOf" srcId="{574A8829-B1AF-42DE-A45D-D029FC300386}" destId="{72D67976-3BA9-4171-BC78-2037743C4B90}" srcOrd="0" destOrd="2" presId="urn:microsoft.com/office/officeart/2005/8/layout/process3"/>
    <dgm:cxn modelId="{33CE136B-7054-4C2D-BB4E-CF06E1E421F9}" type="presOf" srcId="{DF2D804A-EE87-47AD-8AE0-FE456E6C686A}" destId="{72D67976-3BA9-4171-BC78-2037743C4B90}" srcOrd="0" destOrd="9" presId="urn:microsoft.com/office/officeart/2005/8/layout/process3"/>
    <dgm:cxn modelId="{2FE76EA0-FC0F-476B-A56B-2BAE07B655C5}" type="presOf" srcId="{34F4D820-F31D-4B4F-A4C5-5F50615BCC10}" destId="{718A7DF3-9013-46DB-98B5-619EFDB2C116}" srcOrd="0" destOrd="0" presId="urn:microsoft.com/office/officeart/2005/8/layout/process3"/>
    <dgm:cxn modelId="{84FE6601-5E3B-4ED2-911E-F7D8F2BE8961}" type="presOf" srcId="{72ABE742-4811-4D90-88DF-0D65D41E40A1}" destId="{72D67976-3BA9-4171-BC78-2037743C4B90}" srcOrd="0" destOrd="5" presId="urn:microsoft.com/office/officeart/2005/8/layout/process3"/>
    <dgm:cxn modelId="{B1B37789-D688-45B7-B4BF-3B22686E3AC4}" srcId="{34F4D820-F31D-4B4F-A4C5-5F50615BCC10}" destId="{65225366-927B-4A8F-ADA2-96A84DBC4F1F}" srcOrd="0" destOrd="0" parTransId="{790C6362-01E1-46CB-9950-A6DFCCF8C51C}" sibTransId="{155EEC5C-73B5-4A64-9AFA-911C6C1845DE}"/>
    <dgm:cxn modelId="{C753D4C4-956E-45FA-83D9-CAE5D59E5ADC}" srcId="{CB69C769-EB6C-465C-99BF-D53E8408364D}" destId="{DF2D804A-EE87-47AD-8AE0-FE456E6C686A}" srcOrd="0" destOrd="0" parTransId="{823557B7-7A99-4346-9AA3-683DF46A73CF}" sibTransId="{073A0AE7-B8D0-4D6F-8D2C-A345E5317E92}"/>
    <dgm:cxn modelId="{B2B74EDD-D55D-4D17-BCC7-83DAAB32B1EB}" type="presOf" srcId="{65225366-927B-4A8F-ADA2-96A84DBC4F1F}" destId="{72D67976-3BA9-4171-BC78-2037743C4B90}" srcOrd="0" destOrd="0" presId="urn:microsoft.com/office/officeart/2005/8/layout/process3"/>
    <dgm:cxn modelId="{00EB8F60-0FB2-445E-AB0C-87329301E3BC}" type="presOf" srcId="{CB69C769-EB6C-465C-99BF-D53E8408364D}" destId="{72D67976-3BA9-4171-BC78-2037743C4B90}" srcOrd="0" destOrd="8" presId="urn:microsoft.com/office/officeart/2005/8/layout/process3"/>
    <dgm:cxn modelId="{E3896240-8220-4804-A5CE-78CFBCBB6DAE}" type="presOf" srcId="{B20205E9-7D96-46A8-B3AD-65AABD0F76FC}" destId="{72D67976-3BA9-4171-BC78-2037743C4B90}" srcOrd="0" destOrd="1" presId="urn:microsoft.com/office/officeart/2005/8/layout/process3"/>
    <dgm:cxn modelId="{463CAAA3-6D12-4803-B017-92B939A83F7F}" srcId="{65225366-927B-4A8F-ADA2-96A84DBC4F1F}" destId="{B20205E9-7D96-46A8-B3AD-65AABD0F76FC}" srcOrd="0" destOrd="0" parTransId="{64218940-A3DD-4C83-9B48-95F2E6CE871F}" sibTransId="{F64125D1-1406-4701-B19B-9B29F156C052}"/>
    <dgm:cxn modelId="{45EFE31B-4CDF-4446-BAC2-51F937D058E3}" srcId="{7261727F-5282-40EB-969C-5538E63DBBC0}" destId="{34F4D820-F31D-4B4F-A4C5-5F50615BCC10}" srcOrd="0" destOrd="0" parTransId="{51F6EF60-A03B-4390-B666-4406B159B4C4}" sibTransId="{655AF3A2-6BB4-4254-AE22-6139FB99658A}"/>
    <dgm:cxn modelId="{42E77F65-D128-42F7-86A3-F9C22AB77646}" srcId="{83B20807-4701-49CF-8E0D-EF97733C0849}" destId="{72ABE742-4811-4D90-88DF-0D65D41E40A1}" srcOrd="0" destOrd="0" parTransId="{F75B6189-6A86-42A4-9B5A-98EE433D4E88}" sibTransId="{780E5FEA-7A1F-4916-87D8-B3C005B43065}"/>
    <dgm:cxn modelId="{44EDACB8-C32A-407F-BECB-26B09E65EB09}" srcId="{34F4D820-F31D-4B4F-A4C5-5F50615BCC10}" destId="{83B20807-4701-49CF-8E0D-EF97733C0849}" srcOrd="2" destOrd="0" parTransId="{8DA248F6-06CF-453F-B0A9-0B7C6F554F47}" sibTransId="{8BF3B4FA-8ED7-4119-BF51-7DF44071B912}"/>
    <dgm:cxn modelId="{C9354898-D094-4EDE-A19C-119CCE12121D}" type="presOf" srcId="{34F4D820-F31D-4B4F-A4C5-5F50615BCC10}" destId="{EA7E08FB-2B73-46C2-B3A7-562BA8756E3B}" srcOrd="1" destOrd="0" presId="urn:microsoft.com/office/officeart/2005/8/layout/process3"/>
    <dgm:cxn modelId="{7A5FE15A-135F-4534-984C-7B34D47AECD6}" type="presOf" srcId="{19470550-A781-4688-A7C1-6780F1856226}" destId="{72D67976-3BA9-4171-BC78-2037743C4B90}" srcOrd="0" destOrd="3" presId="urn:microsoft.com/office/officeart/2005/8/layout/process3"/>
    <dgm:cxn modelId="{2C32AC64-CA4E-4908-90FC-323F621BA24E}" type="presOf" srcId="{191EADC8-55F5-4D56-B44C-A692B6688C39}" destId="{72D67976-3BA9-4171-BC78-2037743C4B90}" srcOrd="0" destOrd="6" presId="urn:microsoft.com/office/officeart/2005/8/layout/process3"/>
    <dgm:cxn modelId="{9498A19F-E869-4CAD-8070-250F95982D02}" srcId="{191EADC8-55F5-4D56-B44C-A692B6688C39}" destId="{31B96454-CA85-48E5-A9F9-AADA7452F7A4}" srcOrd="0" destOrd="0" parTransId="{7DAA9CAE-2804-4911-AE7F-F625F64A81EB}" sibTransId="{1EB28F38-0F66-4DA9-AECD-FAFB8081A0CE}"/>
    <dgm:cxn modelId="{34434ED3-FD9B-4BDE-ACDA-347B0AD9398D}" srcId="{34F4D820-F31D-4B4F-A4C5-5F50615BCC10}" destId="{CB69C769-EB6C-465C-99BF-D53E8408364D}" srcOrd="4" destOrd="0" parTransId="{25E65136-8574-4E7F-9523-5BC873662013}" sibTransId="{56F6274A-7849-483F-AE68-868AADC87E01}"/>
    <dgm:cxn modelId="{D3E8910F-FBE8-44A3-9935-83932D453BD2}" type="presOf" srcId="{31B96454-CA85-48E5-A9F9-AADA7452F7A4}" destId="{72D67976-3BA9-4171-BC78-2037743C4B90}" srcOrd="0" destOrd="7" presId="urn:microsoft.com/office/officeart/2005/8/layout/process3"/>
    <dgm:cxn modelId="{83397AC8-8452-45CD-A63D-F79B8F97D480}" type="presParOf" srcId="{7F14DECA-8C0B-4F3B-A9EF-6DFB6087E223}" destId="{5826F077-118F-4609-9EC1-19E1136E4023}" srcOrd="0" destOrd="0" presId="urn:microsoft.com/office/officeart/2005/8/layout/process3"/>
    <dgm:cxn modelId="{AB9F315C-4BC9-4768-9C75-456AF7580320}" type="presParOf" srcId="{5826F077-118F-4609-9EC1-19E1136E4023}" destId="{718A7DF3-9013-46DB-98B5-619EFDB2C116}" srcOrd="0" destOrd="0" presId="urn:microsoft.com/office/officeart/2005/8/layout/process3"/>
    <dgm:cxn modelId="{AFC18946-4967-44B5-82FF-9CCDF3C7A70D}" type="presParOf" srcId="{5826F077-118F-4609-9EC1-19E1136E4023}" destId="{EA7E08FB-2B73-46C2-B3A7-562BA8756E3B}" srcOrd="1" destOrd="0" presId="urn:microsoft.com/office/officeart/2005/8/layout/process3"/>
    <dgm:cxn modelId="{2B141F71-F857-45E7-B515-B662748BB197}" type="presParOf" srcId="{5826F077-118F-4609-9EC1-19E1136E4023}" destId="{72D67976-3BA9-4171-BC78-2037743C4B9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014B6-E96D-4E18-9373-5E214AC6BDB2}">
      <dsp:nvSpPr>
        <dsp:cNvPr id="0" name=""/>
        <dsp:cNvSpPr/>
      </dsp:nvSpPr>
      <dsp:spPr>
        <a:xfrm>
          <a:off x="1995785" y="1179"/>
          <a:ext cx="2104429" cy="10522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Enhance overall traffic</a:t>
          </a:r>
          <a:endParaRPr lang="en-US" sz="1900" kern="1200" dirty="0"/>
        </a:p>
      </dsp:txBody>
      <dsp:txXfrm>
        <a:off x="2026603" y="31997"/>
        <a:ext cx="2042793" cy="990578"/>
      </dsp:txXfrm>
    </dsp:sp>
    <dsp:sp modelId="{4191528A-43DC-44C1-8D0E-911C4013B5A4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479006" y="1921517"/>
        <a:ext cx="875480" cy="220965"/>
      </dsp:txXfrm>
    </dsp:sp>
    <dsp:sp modelId="{51292FB5-4F58-48E6-863A-A6E4B28CCA84}">
      <dsp:nvSpPr>
        <dsp:cNvPr id="0" name=""/>
        <dsp:cNvSpPr/>
      </dsp:nvSpPr>
      <dsp:spPr>
        <a:xfrm>
          <a:off x="3733278" y="3010605"/>
          <a:ext cx="2104429" cy="10522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Reduce resources consumption</a:t>
          </a:r>
          <a:endParaRPr lang="en-US" sz="1900" kern="1200" dirty="0"/>
        </a:p>
      </dsp:txBody>
      <dsp:txXfrm>
        <a:off x="3764096" y="3041423"/>
        <a:ext cx="2042793" cy="990578"/>
      </dsp:txXfrm>
    </dsp:sp>
    <dsp:sp modelId="{A8A86595-915A-4A3C-A791-1FFD6BBE5182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610259" y="3426230"/>
        <a:ext cx="875480" cy="220965"/>
      </dsp:txXfrm>
    </dsp:sp>
    <dsp:sp modelId="{E63B1FE2-CC05-4527-9FF2-51FD77771220}">
      <dsp:nvSpPr>
        <dsp:cNvPr id="0" name=""/>
        <dsp:cNvSpPr/>
      </dsp:nvSpPr>
      <dsp:spPr>
        <a:xfrm>
          <a:off x="258291" y="3010605"/>
          <a:ext cx="2104429" cy="10522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Condense congestions</a:t>
          </a:r>
          <a:endParaRPr lang="en-US" sz="1900" kern="1200" dirty="0"/>
        </a:p>
      </dsp:txBody>
      <dsp:txXfrm>
        <a:off x="289109" y="3041423"/>
        <a:ext cx="2042793" cy="990578"/>
      </dsp:txXfrm>
    </dsp:sp>
    <dsp:sp modelId="{6234EA83-E5DE-4432-99B9-F98D53F025EF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1513" y="1921517"/>
        <a:ext cx="875480" cy="220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B0CB6-033B-4566-B755-414A5EF2F4DE}">
      <dsp:nvSpPr>
        <dsp:cNvPr id="0" name=""/>
        <dsp:cNvSpPr/>
      </dsp:nvSpPr>
      <dsp:spPr>
        <a:xfrm rot="16200000">
          <a:off x="-1454249" y="1457523"/>
          <a:ext cx="4064000" cy="1148953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1372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High Mobility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Vehicle’s high speed move</a:t>
          </a:r>
          <a:endParaRPr lang="en-US" sz="1100" kern="1200" dirty="0"/>
        </a:p>
      </dsp:txBody>
      <dsp:txXfrm rot="5400000">
        <a:off x="3274" y="812800"/>
        <a:ext cx="1148953" cy="2438400"/>
      </dsp:txXfrm>
    </dsp:sp>
    <dsp:sp modelId="{512B32B4-460C-4B9D-BE96-225B8715C818}">
      <dsp:nvSpPr>
        <dsp:cNvPr id="0" name=""/>
        <dsp:cNvSpPr/>
      </dsp:nvSpPr>
      <dsp:spPr>
        <a:xfrm rot="16200000">
          <a:off x="-219124" y="1457523"/>
          <a:ext cx="4064000" cy="1148953"/>
        </a:xfrm>
        <a:prstGeom prst="flowChartManualOperation">
          <a:avLst/>
        </a:prstGeom>
        <a:solidFill>
          <a:schemeClr val="accent2">
            <a:hueOff val="704463"/>
            <a:satOff val="-5041"/>
            <a:lumOff val="-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1372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Dynamic Network Topology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Network topology changes rapidly</a:t>
          </a:r>
          <a:endParaRPr lang="en-US" sz="1100" kern="1200" dirty="0"/>
        </a:p>
      </dsp:txBody>
      <dsp:txXfrm rot="5400000">
        <a:off x="1238399" y="812800"/>
        <a:ext cx="1148953" cy="2438400"/>
      </dsp:txXfrm>
    </dsp:sp>
    <dsp:sp modelId="{91EDA7D3-2FAE-4B95-B9D5-1F68FAB2674A}">
      <dsp:nvSpPr>
        <dsp:cNvPr id="0" name=""/>
        <dsp:cNvSpPr/>
      </dsp:nvSpPr>
      <dsp:spPr>
        <a:xfrm rot="16200000">
          <a:off x="1016000" y="1457523"/>
          <a:ext cx="4064000" cy="1148953"/>
        </a:xfrm>
        <a:prstGeom prst="flowChartManualOperation">
          <a:avLst/>
        </a:prstGeom>
        <a:solidFill>
          <a:schemeClr val="accent2">
            <a:hueOff val="1408926"/>
            <a:satOff val="-10081"/>
            <a:lumOff val="-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1372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Time Critical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Exchange of information in specific duration</a:t>
          </a:r>
          <a:endParaRPr lang="en-US" sz="1100" kern="1200" dirty="0"/>
        </a:p>
      </dsp:txBody>
      <dsp:txXfrm rot="5400000">
        <a:off x="2473523" y="812800"/>
        <a:ext cx="1148953" cy="2438400"/>
      </dsp:txXfrm>
    </dsp:sp>
    <dsp:sp modelId="{2CC5B836-7048-4F57-B7D1-484C3295EE57}">
      <dsp:nvSpPr>
        <dsp:cNvPr id="0" name=""/>
        <dsp:cNvSpPr/>
      </dsp:nvSpPr>
      <dsp:spPr>
        <a:xfrm rot="16200000">
          <a:off x="2251124" y="1457523"/>
          <a:ext cx="4064000" cy="1148953"/>
        </a:xfrm>
        <a:prstGeom prst="flowChartManualOperation">
          <a:avLst/>
        </a:prstGeom>
        <a:solidFill>
          <a:schemeClr val="accent2">
            <a:hueOff val="2113389"/>
            <a:satOff val="-15122"/>
            <a:lumOff val="-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1372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Computing and Storage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Processing large amount of information</a:t>
          </a:r>
          <a:endParaRPr lang="en-US" sz="1100" kern="1200" dirty="0"/>
        </a:p>
      </dsp:txBody>
      <dsp:txXfrm rot="5400000">
        <a:off x="3708647" y="812800"/>
        <a:ext cx="1148953" cy="2438400"/>
      </dsp:txXfrm>
    </dsp:sp>
    <dsp:sp modelId="{F8A8AC8B-97BC-4A0A-A720-4101E842BA09}">
      <dsp:nvSpPr>
        <dsp:cNvPr id="0" name=""/>
        <dsp:cNvSpPr/>
      </dsp:nvSpPr>
      <dsp:spPr>
        <a:xfrm rot="16200000">
          <a:off x="3486249" y="1457523"/>
          <a:ext cx="4064000" cy="1148953"/>
        </a:xfrm>
        <a:prstGeom prst="flowChartManualOperation">
          <a:avLst/>
        </a:prstGeom>
        <a:solidFill>
          <a:schemeClr val="accent2">
            <a:hueOff val="2817852"/>
            <a:satOff val="-20162"/>
            <a:lumOff val="-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1372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Volatility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Connections between vehicles may be </a:t>
          </a:r>
          <a:r>
            <a:rPr lang="en-US" sz="1100" kern="1200" dirty="0" smtClean="0"/>
            <a:t>lost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Difficult </a:t>
          </a:r>
          <a:r>
            <a:rPr lang="en-US" sz="1100" kern="1200" dirty="0" smtClean="0"/>
            <a:t>to ensure personal information</a:t>
          </a:r>
          <a:endParaRPr lang="en-US" sz="1100" kern="1200" dirty="0"/>
        </a:p>
      </dsp:txBody>
      <dsp:txXfrm rot="5400000">
        <a:off x="4943772" y="812800"/>
        <a:ext cx="1148953" cy="2438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82827-63DA-4C54-AF23-B1715921996D}">
      <dsp:nvSpPr>
        <dsp:cNvPr id="0" name=""/>
        <dsp:cNvSpPr/>
      </dsp:nvSpPr>
      <dsp:spPr>
        <a:xfrm>
          <a:off x="0" y="2216"/>
          <a:ext cx="3733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43402-DC9A-462F-9171-29C242A5BDAD}">
      <dsp:nvSpPr>
        <dsp:cNvPr id="0" name=""/>
        <dsp:cNvSpPr/>
      </dsp:nvSpPr>
      <dsp:spPr>
        <a:xfrm>
          <a:off x="0" y="2216"/>
          <a:ext cx="746760" cy="4534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Core Components</a:t>
          </a:r>
          <a:endParaRPr lang="en-US" sz="800" b="1" kern="1200" dirty="0"/>
        </a:p>
      </dsp:txBody>
      <dsp:txXfrm>
        <a:off x="0" y="2216"/>
        <a:ext cx="746760" cy="4534230"/>
      </dsp:txXfrm>
    </dsp:sp>
    <dsp:sp modelId="{6048E3BC-D4E7-4071-822B-B1D2F602CBAD}">
      <dsp:nvSpPr>
        <dsp:cNvPr id="0" name=""/>
        <dsp:cNvSpPr/>
      </dsp:nvSpPr>
      <dsp:spPr>
        <a:xfrm>
          <a:off x="802766" y="73063"/>
          <a:ext cx="2931033" cy="1416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On-board Unit (OBU)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shares vehicle information</a:t>
          </a:r>
          <a:endParaRPr lang="en-US" sz="1400" b="0" kern="1200" dirty="0"/>
        </a:p>
      </dsp:txBody>
      <dsp:txXfrm>
        <a:off x="802766" y="73063"/>
        <a:ext cx="2931033" cy="1416947"/>
      </dsp:txXfrm>
    </dsp:sp>
    <dsp:sp modelId="{48AEA3B4-0CF4-4EBD-B542-5E0A2CA33651}">
      <dsp:nvSpPr>
        <dsp:cNvPr id="0" name=""/>
        <dsp:cNvSpPr/>
      </dsp:nvSpPr>
      <dsp:spPr>
        <a:xfrm>
          <a:off x="746760" y="1490010"/>
          <a:ext cx="2987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A5172-BF6A-4E66-B795-6A1E01E05D5F}">
      <dsp:nvSpPr>
        <dsp:cNvPr id="0" name=""/>
        <dsp:cNvSpPr/>
      </dsp:nvSpPr>
      <dsp:spPr>
        <a:xfrm>
          <a:off x="802766" y="1560857"/>
          <a:ext cx="2931033" cy="1416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Roadside Unit (RSU)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Provides local connectivity to the passing vehicles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802766" y="1560857"/>
        <a:ext cx="2931033" cy="1416947"/>
      </dsp:txXfrm>
    </dsp:sp>
    <dsp:sp modelId="{CB238313-39C8-4572-91BA-CAFEBB3368CB}">
      <dsp:nvSpPr>
        <dsp:cNvPr id="0" name=""/>
        <dsp:cNvSpPr/>
      </dsp:nvSpPr>
      <dsp:spPr>
        <a:xfrm>
          <a:off x="746760" y="2977805"/>
          <a:ext cx="2987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FB8FB-83DA-4D13-91E5-B3CF1C0A9A39}">
      <dsp:nvSpPr>
        <dsp:cNvPr id="0" name=""/>
        <dsp:cNvSpPr/>
      </dsp:nvSpPr>
      <dsp:spPr>
        <a:xfrm>
          <a:off x="802766" y="3048652"/>
          <a:ext cx="2931033" cy="1416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Trust Authority (TA)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Manages the entire VANET system</a:t>
          </a:r>
          <a:endParaRPr lang="en-US" sz="1400" b="0" kern="1200" dirty="0"/>
        </a:p>
      </dsp:txBody>
      <dsp:txXfrm>
        <a:off x="802766" y="3048652"/>
        <a:ext cx="2931033" cy="1416947"/>
      </dsp:txXfrm>
    </dsp:sp>
    <dsp:sp modelId="{C3483E03-03C8-4FFD-8DA5-D0F1FA9AFA26}">
      <dsp:nvSpPr>
        <dsp:cNvPr id="0" name=""/>
        <dsp:cNvSpPr/>
      </dsp:nvSpPr>
      <dsp:spPr>
        <a:xfrm>
          <a:off x="746760" y="4465599"/>
          <a:ext cx="2987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987DA-F814-4E8C-A525-62FD16646876}">
      <dsp:nvSpPr>
        <dsp:cNvPr id="0" name=""/>
        <dsp:cNvSpPr/>
      </dsp:nvSpPr>
      <dsp:spPr>
        <a:xfrm>
          <a:off x="4334" y="1330434"/>
          <a:ext cx="3425388" cy="1712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VANET Application</a:t>
          </a:r>
          <a:endParaRPr lang="en-US" sz="3000" kern="1200" dirty="0"/>
        </a:p>
      </dsp:txBody>
      <dsp:txXfrm>
        <a:off x="54497" y="1380597"/>
        <a:ext cx="3325062" cy="1612368"/>
      </dsp:txXfrm>
    </dsp:sp>
    <dsp:sp modelId="{E0480D08-62C8-4086-9DB9-63303FF4062B}">
      <dsp:nvSpPr>
        <dsp:cNvPr id="0" name=""/>
        <dsp:cNvSpPr/>
      </dsp:nvSpPr>
      <dsp:spPr>
        <a:xfrm rot="19457599">
          <a:off x="3271124" y="1659137"/>
          <a:ext cx="1687351" cy="70488"/>
        </a:xfrm>
        <a:custGeom>
          <a:avLst/>
          <a:gdLst/>
          <a:ahLst/>
          <a:cxnLst/>
          <a:rect l="0" t="0" r="0" b="0"/>
          <a:pathLst>
            <a:path>
              <a:moveTo>
                <a:pt x="0" y="35244"/>
              </a:moveTo>
              <a:lnTo>
                <a:pt x="1687351" y="3524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072616" y="1652198"/>
        <a:ext cx="84367" cy="84367"/>
      </dsp:txXfrm>
    </dsp:sp>
    <dsp:sp modelId="{84FA53DF-2708-4CB9-B9FB-087F7266A4B7}">
      <dsp:nvSpPr>
        <dsp:cNvPr id="0" name=""/>
        <dsp:cNvSpPr/>
      </dsp:nvSpPr>
      <dsp:spPr>
        <a:xfrm>
          <a:off x="4799877" y="345635"/>
          <a:ext cx="3425388" cy="17126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Comfort Application</a:t>
          </a:r>
          <a:endParaRPr lang="en-US" sz="3000" kern="1200" dirty="0"/>
        </a:p>
      </dsp:txBody>
      <dsp:txXfrm>
        <a:off x="4850040" y="395798"/>
        <a:ext cx="3325062" cy="1612368"/>
      </dsp:txXfrm>
    </dsp:sp>
    <dsp:sp modelId="{D53B8463-7B1C-46C2-81DE-2B2E14202A30}">
      <dsp:nvSpPr>
        <dsp:cNvPr id="0" name=""/>
        <dsp:cNvSpPr/>
      </dsp:nvSpPr>
      <dsp:spPr>
        <a:xfrm rot="2142401">
          <a:off x="3271124" y="2643936"/>
          <a:ext cx="1687351" cy="70488"/>
        </a:xfrm>
        <a:custGeom>
          <a:avLst/>
          <a:gdLst/>
          <a:ahLst/>
          <a:cxnLst/>
          <a:rect l="0" t="0" r="0" b="0"/>
          <a:pathLst>
            <a:path>
              <a:moveTo>
                <a:pt x="0" y="35244"/>
              </a:moveTo>
              <a:lnTo>
                <a:pt x="1687351" y="3524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072616" y="2636997"/>
        <a:ext cx="84367" cy="84367"/>
      </dsp:txXfrm>
    </dsp:sp>
    <dsp:sp modelId="{25A32983-6422-4E58-A402-99881258D6A4}">
      <dsp:nvSpPr>
        <dsp:cNvPr id="0" name=""/>
        <dsp:cNvSpPr/>
      </dsp:nvSpPr>
      <dsp:spPr>
        <a:xfrm>
          <a:off x="4799877" y="2315233"/>
          <a:ext cx="3425388" cy="17126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Safety Application</a:t>
          </a:r>
          <a:endParaRPr lang="en-US" sz="3000" kern="1200" dirty="0"/>
        </a:p>
      </dsp:txBody>
      <dsp:txXfrm>
        <a:off x="4850040" y="2365396"/>
        <a:ext cx="3325062" cy="16123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ABCA1-5E4F-4F4E-8FD1-3D1A72171379}">
      <dsp:nvSpPr>
        <dsp:cNvPr id="0" name=""/>
        <dsp:cNvSpPr/>
      </dsp:nvSpPr>
      <dsp:spPr>
        <a:xfrm>
          <a:off x="3352804" y="1"/>
          <a:ext cx="1677665" cy="1118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VANET Application</a:t>
          </a:r>
          <a:endParaRPr lang="en-US" sz="1400" kern="1200" dirty="0"/>
        </a:p>
      </dsp:txBody>
      <dsp:txXfrm>
        <a:off x="3385562" y="32759"/>
        <a:ext cx="1612149" cy="1052927"/>
      </dsp:txXfrm>
    </dsp:sp>
    <dsp:sp modelId="{8A834C29-E5C6-480F-998D-4956CD3BCABC}">
      <dsp:nvSpPr>
        <dsp:cNvPr id="0" name=""/>
        <dsp:cNvSpPr/>
      </dsp:nvSpPr>
      <dsp:spPr>
        <a:xfrm>
          <a:off x="2056774" y="1118444"/>
          <a:ext cx="2134862" cy="509115"/>
        </a:xfrm>
        <a:custGeom>
          <a:avLst/>
          <a:gdLst/>
          <a:ahLst/>
          <a:cxnLst/>
          <a:rect l="0" t="0" r="0" b="0"/>
          <a:pathLst>
            <a:path>
              <a:moveTo>
                <a:pt x="2134862" y="0"/>
              </a:moveTo>
              <a:lnTo>
                <a:pt x="2134862" y="254557"/>
              </a:lnTo>
              <a:lnTo>
                <a:pt x="0" y="254557"/>
              </a:lnTo>
              <a:lnTo>
                <a:pt x="0" y="5091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B9F49-760A-4C39-AFC1-7EEF90C5E98C}">
      <dsp:nvSpPr>
        <dsp:cNvPr id="0" name=""/>
        <dsp:cNvSpPr/>
      </dsp:nvSpPr>
      <dsp:spPr>
        <a:xfrm>
          <a:off x="1217942" y="1627559"/>
          <a:ext cx="1677665" cy="1118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Comfort Application</a:t>
          </a:r>
          <a:endParaRPr lang="en-US" sz="1300" kern="1200" dirty="0"/>
        </a:p>
      </dsp:txBody>
      <dsp:txXfrm>
        <a:off x="1250700" y="1660317"/>
        <a:ext cx="1612149" cy="1052927"/>
      </dsp:txXfrm>
    </dsp:sp>
    <dsp:sp modelId="{300D61C5-3CFF-46AF-9358-BD051B359889}">
      <dsp:nvSpPr>
        <dsp:cNvPr id="0" name=""/>
        <dsp:cNvSpPr/>
      </dsp:nvSpPr>
      <dsp:spPr>
        <a:xfrm>
          <a:off x="4191637" y="1118444"/>
          <a:ext cx="1981188" cy="50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154"/>
              </a:lnTo>
              <a:lnTo>
                <a:pt x="1981188" y="253154"/>
              </a:lnTo>
              <a:lnTo>
                <a:pt x="1981188" y="50630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9181D-62B3-4AEA-B14E-BA5A06983DA2}">
      <dsp:nvSpPr>
        <dsp:cNvPr id="0" name=""/>
        <dsp:cNvSpPr/>
      </dsp:nvSpPr>
      <dsp:spPr>
        <a:xfrm>
          <a:off x="5333992" y="1624752"/>
          <a:ext cx="1677665" cy="1118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Safety Application</a:t>
          </a:r>
          <a:endParaRPr lang="en-US" sz="1300" kern="1200" dirty="0"/>
        </a:p>
      </dsp:txBody>
      <dsp:txXfrm>
        <a:off x="5366750" y="1657510"/>
        <a:ext cx="1612149" cy="1052927"/>
      </dsp:txXfrm>
    </dsp:sp>
    <dsp:sp modelId="{247B7A04-8512-4DAD-BDB4-C8300A75F009}">
      <dsp:nvSpPr>
        <dsp:cNvPr id="0" name=""/>
        <dsp:cNvSpPr/>
      </dsp:nvSpPr>
      <dsp:spPr>
        <a:xfrm>
          <a:off x="843353" y="2743195"/>
          <a:ext cx="5329472" cy="450184"/>
        </a:xfrm>
        <a:custGeom>
          <a:avLst/>
          <a:gdLst/>
          <a:ahLst/>
          <a:cxnLst/>
          <a:rect l="0" t="0" r="0" b="0"/>
          <a:pathLst>
            <a:path>
              <a:moveTo>
                <a:pt x="5329472" y="0"/>
              </a:moveTo>
              <a:lnTo>
                <a:pt x="5329472" y="225092"/>
              </a:lnTo>
              <a:lnTo>
                <a:pt x="0" y="225092"/>
              </a:lnTo>
              <a:lnTo>
                <a:pt x="0" y="45018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6B73B-E6C3-4408-B3E9-D1A83B06409A}">
      <dsp:nvSpPr>
        <dsp:cNvPr id="0" name=""/>
        <dsp:cNvSpPr/>
      </dsp:nvSpPr>
      <dsp:spPr>
        <a:xfrm>
          <a:off x="4520" y="3193380"/>
          <a:ext cx="1677665" cy="1118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Post Crash Warning</a:t>
          </a:r>
          <a:endParaRPr lang="en-US" sz="1200" kern="1200" dirty="0"/>
        </a:p>
      </dsp:txBody>
      <dsp:txXfrm>
        <a:off x="37278" y="3226138"/>
        <a:ext cx="1612149" cy="1052927"/>
      </dsp:txXfrm>
    </dsp:sp>
    <dsp:sp modelId="{B8D98408-F85D-4733-81E0-DC4D2275EEF5}">
      <dsp:nvSpPr>
        <dsp:cNvPr id="0" name=""/>
        <dsp:cNvSpPr/>
      </dsp:nvSpPr>
      <dsp:spPr>
        <a:xfrm>
          <a:off x="3024317" y="2743195"/>
          <a:ext cx="3148507" cy="450184"/>
        </a:xfrm>
        <a:custGeom>
          <a:avLst/>
          <a:gdLst/>
          <a:ahLst/>
          <a:cxnLst/>
          <a:rect l="0" t="0" r="0" b="0"/>
          <a:pathLst>
            <a:path>
              <a:moveTo>
                <a:pt x="3148507" y="0"/>
              </a:moveTo>
              <a:lnTo>
                <a:pt x="3148507" y="225092"/>
              </a:lnTo>
              <a:lnTo>
                <a:pt x="0" y="225092"/>
              </a:lnTo>
              <a:lnTo>
                <a:pt x="0" y="45018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62FF8-E383-4A0F-A846-E713E017394D}">
      <dsp:nvSpPr>
        <dsp:cNvPr id="0" name=""/>
        <dsp:cNvSpPr/>
      </dsp:nvSpPr>
      <dsp:spPr>
        <a:xfrm>
          <a:off x="2185485" y="3193380"/>
          <a:ext cx="1677665" cy="1118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Road Condition Warning</a:t>
          </a:r>
          <a:endParaRPr lang="en-US" sz="1200" kern="1200" dirty="0"/>
        </a:p>
      </dsp:txBody>
      <dsp:txXfrm>
        <a:off x="2218243" y="3226138"/>
        <a:ext cx="1612149" cy="1052927"/>
      </dsp:txXfrm>
    </dsp:sp>
    <dsp:sp modelId="{E50CEE12-E46A-427C-83FF-FCA564C2D598}">
      <dsp:nvSpPr>
        <dsp:cNvPr id="0" name=""/>
        <dsp:cNvSpPr/>
      </dsp:nvSpPr>
      <dsp:spPr>
        <a:xfrm>
          <a:off x="5205282" y="2743195"/>
          <a:ext cx="967542" cy="450184"/>
        </a:xfrm>
        <a:custGeom>
          <a:avLst/>
          <a:gdLst/>
          <a:ahLst/>
          <a:cxnLst/>
          <a:rect l="0" t="0" r="0" b="0"/>
          <a:pathLst>
            <a:path>
              <a:moveTo>
                <a:pt x="967542" y="0"/>
              </a:moveTo>
              <a:lnTo>
                <a:pt x="967542" y="225092"/>
              </a:lnTo>
              <a:lnTo>
                <a:pt x="0" y="225092"/>
              </a:lnTo>
              <a:lnTo>
                <a:pt x="0" y="45018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34503-B47B-4760-B67E-EFB38883515C}">
      <dsp:nvSpPr>
        <dsp:cNvPr id="0" name=""/>
        <dsp:cNvSpPr/>
      </dsp:nvSpPr>
      <dsp:spPr>
        <a:xfrm>
          <a:off x="4366449" y="3193380"/>
          <a:ext cx="1677665" cy="1118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Warning for violating stop sign</a:t>
          </a:r>
          <a:endParaRPr lang="en-US" sz="1200" kern="1200" dirty="0"/>
        </a:p>
      </dsp:txBody>
      <dsp:txXfrm>
        <a:off x="4399207" y="3226138"/>
        <a:ext cx="1612149" cy="1052927"/>
      </dsp:txXfrm>
    </dsp:sp>
    <dsp:sp modelId="{8D15AA5B-C729-4F64-BDCF-AF2CBC9820FE}">
      <dsp:nvSpPr>
        <dsp:cNvPr id="0" name=""/>
        <dsp:cNvSpPr/>
      </dsp:nvSpPr>
      <dsp:spPr>
        <a:xfrm>
          <a:off x="6172825" y="2743195"/>
          <a:ext cx="1213421" cy="450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092"/>
              </a:lnTo>
              <a:lnTo>
                <a:pt x="1213421" y="225092"/>
              </a:lnTo>
              <a:lnTo>
                <a:pt x="1213421" y="45018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DFB3D-13B1-47CD-9C0C-40825C03CD55}">
      <dsp:nvSpPr>
        <dsp:cNvPr id="0" name=""/>
        <dsp:cNvSpPr/>
      </dsp:nvSpPr>
      <dsp:spPr>
        <a:xfrm>
          <a:off x="6547414" y="3193380"/>
          <a:ext cx="1677665" cy="1118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Wrong way driver warning</a:t>
          </a:r>
          <a:endParaRPr lang="en-US" sz="1200" kern="1200" dirty="0"/>
        </a:p>
      </dsp:txBody>
      <dsp:txXfrm>
        <a:off x="6580172" y="3226138"/>
        <a:ext cx="1612149" cy="10529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ABCA1-5E4F-4F4E-8FD1-3D1A72171379}">
      <dsp:nvSpPr>
        <dsp:cNvPr id="0" name=""/>
        <dsp:cNvSpPr/>
      </dsp:nvSpPr>
      <dsp:spPr>
        <a:xfrm>
          <a:off x="3352804" y="4"/>
          <a:ext cx="1725885" cy="1150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VANET Application</a:t>
          </a:r>
          <a:endParaRPr lang="en-US" sz="1400" kern="1200" dirty="0"/>
        </a:p>
      </dsp:txBody>
      <dsp:txXfrm>
        <a:off x="3386504" y="33704"/>
        <a:ext cx="1658485" cy="1083190"/>
      </dsp:txXfrm>
    </dsp:sp>
    <dsp:sp modelId="{8A834C29-E5C6-480F-998D-4956CD3BCABC}">
      <dsp:nvSpPr>
        <dsp:cNvPr id="0" name=""/>
        <dsp:cNvSpPr/>
      </dsp:nvSpPr>
      <dsp:spPr>
        <a:xfrm>
          <a:off x="2386947" y="1150594"/>
          <a:ext cx="1828799" cy="449604"/>
        </a:xfrm>
        <a:custGeom>
          <a:avLst/>
          <a:gdLst/>
          <a:ahLst/>
          <a:cxnLst/>
          <a:rect l="0" t="0" r="0" b="0"/>
          <a:pathLst>
            <a:path>
              <a:moveTo>
                <a:pt x="1828799" y="0"/>
              </a:moveTo>
              <a:lnTo>
                <a:pt x="1828799" y="224802"/>
              </a:lnTo>
              <a:lnTo>
                <a:pt x="0" y="224802"/>
              </a:lnTo>
              <a:lnTo>
                <a:pt x="0" y="44960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B9F49-760A-4C39-AFC1-7EEF90C5E98C}">
      <dsp:nvSpPr>
        <dsp:cNvPr id="0" name=""/>
        <dsp:cNvSpPr/>
      </dsp:nvSpPr>
      <dsp:spPr>
        <a:xfrm>
          <a:off x="1524004" y="1600199"/>
          <a:ext cx="1725885" cy="11505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Comfort Application</a:t>
          </a:r>
          <a:endParaRPr lang="en-US" sz="1300" kern="1200" dirty="0"/>
        </a:p>
      </dsp:txBody>
      <dsp:txXfrm>
        <a:off x="1557704" y="1633899"/>
        <a:ext cx="1658485" cy="1083190"/>
      </dsp:txXfrm>
    </dsp:sp>
    <dsp:sp modelId="{C34F1EC4-9C87-4104-B805-F82630DDD60C}">
      <dsp:nvSpPr>
        <dsp:cNvPr id="0" name=""/>
        <dsp:cNvSpPr/>
      </dsp:nvSpPr>
      <dsp:spPr>
        <a:xfrm>
          <a:off x="1853545" y="2750789"/>
          <a:ext cx="533402" cy="471523"/>
        </a:xfrm>
        <a:custGeom>
          <a:avLst/>
          <a:gdLst/>
          <a:ahLst/>
          <a:cxnLst/>
          <a:rect l="0" t="0" r="0" b="0"/>
          <a:pathLst>
            <a:path>
              <a:moveTo>
                <a:pt x="533402" y="0"/>
              </a:moveTo>
              <a:lnTo>
                <a:pt x="533402" y="235761"/>
              </a:lnTo>
              <a:lnTo>
                <a:pt x="0" y="235761"/>
              </a:lnTo>
              <a:lnTo>
                <a:pt x="0" y="47152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2E4F28-C184-48F6-8826-64CF2593732A}">
      <dsp:nvSpPr>
        <dsp:cNvPr id="0" name=""/>
        <dsp:cNvSpPr/>
      </dsp:nvSpPr>
      <dsp:spPr>
        <a:xfrm>
          <a:off x="990602" y="3222312"/>
          <a:ext cx="1725885" cy="11505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Weather Information</a:t>
          </a:r>
          <a:endParaRPr lang="en-US" sz="1200" kern="1200" dirty="0"/>
        </a:p>
      </dsp:txBody>
      <dsp:txXfrm>
        <a:off x="1024302" y="3256012"/>
        <a:ext cx="1658485" cy="1083190"/>
      </dsp:txXfrm>
    </dsp:sp>
    <dsp:sp modelId="{E2FC39FF-BE19-4A5B-97C9-E2E2A2901331}">
      <dsp:nvSpPr>
        <dsp:cNvPr id="0" name=""/>
        <dsp:cNvSpPr/>
      </dsp:nvSpPr>
      <dsp:spPr>
        <a:xfrm>
          <a:off x="2386947" y="2750789"/>
          <a:ext cx="1727852" cy="471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61"/>
              </a:lnTo>
              <a:lnTo>
                <a:pt x="1727852" y="235761"/>
              </a:lnTo>
              <a:lnTo>
                <a:pt x="1727852" y="47152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CB556-5508-4E86-BA0A-B24C976A310C}">
      <dsp:nvSpPr>
        <dsp:cNvPr id="0" name=""/>
        <dsp:cNvSpPr/>
      </dsp:nvSpPr>
      <dsp:spPr>
        <a:xfrm>
          <a:off x="3251857" y="3222312"/>
          <a:ext cx="1725885" cy="11505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Nearby Restaurants</a:t>
          </a:r>
          <a:endParaRPr lang="en-US" sz="1200" kern="1200" dirty="0"/>
        </a:p>
      </dsp:txBody>
      <dsp:txXfrm>
        <a:off x="3285557" y="3256012"/>
        <a:ext cx="1658485" cy="1083190"/>
      </dsp:txXfrm>
    </dsp:sp>
    <dsp:sp modelId="{5BB8F423-D150-4514-854D-B91AF5BC4025}">
      <dsp:nvSpPr>
        <dsp:cNvPr id="0" name=""/>
        <dsp:cNvSpPr/>
      </dsp:nvSpPr>
      <dsp:spPr>
        <a:xfrm>
          <a:off x="2386947" y="2750789"/>
          <a:ext cx="3962391" cy="471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61"/>
              </a:lnTo>
              <a:lnTo>
                <a:pt x="3962391" y="235761"/>
              </a:lnTo>
              <a:lnTo>
                <a:pt x="3962391" y="47152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3F6DB-F593-4B5D-B083-76E1292D2D36}">
      <dsp:nvSpPr>
        <dsp:cNvPr id="0" name=""/>
        <dsp:cNvSpPr/>
      </dsp:nvSpPr>
      <dsp:spPr>
        <a:xfrm>
          <a:off x="5486395" y="3222312"/>
          <a:ext cx="1725885" cy="11505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Patrol Stations</a:t>
          </a:r>
          <a:endParaRPr lang="en-US" sz="1200" kern="1200" dirty="0"/>
        </a:p>
      </dsp:txBody>
      <dsp:txXfrm>
        <a:off x="5520095" y="3256012"/>
        <a:ext cx="1658485" cy="1083190"/>
      </dsp:txXfrm>
    </dsp:sp>
    <dsp:sp modelId="{300D61C5-3CFF-46AF-9358-BD051B359889}">
      <dsp:nvSpPr>
        <dsp:cNvPr id="0" name=""/>
        <dsp:cNvSpPr/>
      </dsp:nvSpPr>
      <dsp:spPr>
        <a:xfrm>
          <a:off x="4215747" y="1150594"/>
          <a:ext cx="2133591" cy="460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445"/>
              </a:lnTo>
              <a:lnTo>
                <a:pt x="2133591" y="230445"/>
              </a:lnTo>
              <a:lnTo>
                <a:pt x="2133591" y="4608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9181D-62B3-4AEA-B14E-BA5A06983DA2}">
      <dsp:nvSpPr>
        <dsp:cNvPr id="0" name=""/>
        <dsp:cNvSpPr/>
      </dsp:nvSpPr>
      <dsp:spPr>
        <a:xfrm>
          <a:off x="5486395" y="1611486"/>
          <a:ext cx="1725885" cy="11505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Safety Application</a:t>
          </a:r>
          <a:endParaRPr lang="en-US" sz="1300" kern="1200" dirty="0"/>
        </a:p>
      </dsp:txBody>
      <dsp:txXfrm>
        <a:off x="5520095" y="1645186"/>
        <a:ext cx="1658485" cy="10831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1E4BC-CB4E-4995-A4A2-0EBB725B8468}">
      <dsp:nvSpPr>
        <dsp:cNvPr id="0" name=""/>
        <dsp:cNvSpPr/>
      </dsp:nvSpPr>
      <dsp:spPr>
        <a:xfrm>
          <a:off x="0" y="203199"/>
          <a:ext cx="3657600" cy="36576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1F571-F034-48F2-9341-AC83F43CDCCC}">
      <dsp:nvSpPr>
        <dsp:cNvPr id="0" name=""/>
        <dsp:cNvSpPr/>
      </dsp:nvSpPr>
      <dsp:spPr>
        <a:xfrm>
          <a:off x="1828800" y="203199"/>
          <a:ext cx="4267200" cy="36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Management</a:t>
          </a:r>
          <a:endParaRPr lang="en-US" sz="2200" kern="1200" dirty="0"/>
        </a:p>
      </dsp:txBody>
      <dsp:txXfrm>
        <a:off x="1828800" y="203199"/>
        <a:ext cx="2133600" cy="1097282"/>
      </dsp:txXfrm>
    </dsp:sp>
    <dsp:sp modelId="{B573164C-4038-4D0F-9C5A-D0BF8CA874B3}">
      <dsp:nvSpPr>
        <dsp:cNvPr id="0" name=""/>
        <dsp:cNvSpPr/>
      </dsp:nvSpPr>
      <dsp:spPr>
        <a:xfrm>
          <a:off x="640081" y="1300482"/>
          <a:ext cx="2377437" cy="237743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C5D8E-D773-40CA-8CAB-93417F083E85}">
      <dsp:nvSpPr>
        <dsp:cNvPr id="0" name=""/>
        <dsp:cNvSpPr/>
      </dsp:nvSpPr>
      <dsp:spPr>
        <a:xfrm>
          <a:off x="1828800" y="1300482"/>
          <a:ext cx="4267200" cy="2377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</a:t>
          </a:r>
          <a:endParaRPr lang="en-US" sz="2200" kern="1200" dirty="0"/>
        </a:p>
      </dsp:txBody>
      <dsp:txXfrm>
        <a:off x="1828800" y="1300482"/>
        <a:ext cx="2133600" cy="1097278"/>
      </dsp:txXfrm>
    </dsp:sp>
    <dsp:sp modelId="{7F0175AB-0E3E-4BAB-8D7A-488C1A4387A0}">
      <dsp:nvSpPr>
        <dsp:cNvPr id="0" name=""/>
        <dsp:cNvSpPr/>
      </dsp:nvSpPr>
      <dsp:spPr>
        <a:xfrm>
          <a:off x="1280160" y="2397761"/>
          <a:ext cx="1097278" cy="109727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5C225-E10A-46EC-8F6B-352711BA066A}">
      <dsp:nvSpPr>
        <dsp:cNvPr id="0" name=""/>
        <dsp:cNvSpPr/>
      </dsp:nvSpPr>
      <dsp:spPr>
        <a:xfrm>
          <a:off x="1828800" y="2397761"/>
          <a:ext cx="4267200" cy="10972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Balance</a:t>
          </a:r>
          <a:endParaRPr lang="en-US" sz="2200" kern="1200" dirty="0"/>
        </a:p>
      </dsp:txBody>
      <dsp:txXfrm>
        <a:off x="1828800" y="2397761"/>
        <a:ext cx="2133600" cy="1097278"/>
      </dsp:txXfrm>
    </dsp:sp>
    <dsp:sp modelId="{A5C4BB28-5E9B-4C14-90AF-810CDCFDA097}">
      <dsp:nvSpPr>
        <dsp:cNvPr id="0" name=""/>
        <dsp:cNvSpPr/>
      </dsp:nvSpPr>
      <dsp:spPr>
        <a:xfrm>
          <a:off x="3962400" y="203199"/>
          <a:ext cx="2133600" cy="109728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Trust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Network</a:t>
          </a:r>
          <a:endParaRPr lang="en-US" sz="2100" kern="1200" dirty="0"/>
        </a:p>
      </dsp:txBody>
      <dsp:txXfrm>
        <a:off x="3962400" y="203199"/>
        <a:ext cx="2133600" cy="1097282"/>
      </dsp:txXfrm>
    </dsp:sp>
    <dsp:sp modelId="{14BF1409-AE66-42BD-AE67-C8AE458D93D1}">
      <dsp:nvSpPr>
        <dsp:cNvPr id="0" name=""/>
        <dsp:cNvSpPr/>
      </dsp:nvSpPr>
      <dsp:spPr>
        <a:xfrm>
          <a:off x="3962400" y="1300482"/>
          <a:ext cx="2133600" cy="109727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Generated Messages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Privacy</a:t>
          </a:r>
          <a:endParaRPr lang="en-US" sz="2100" kern="1200" dirty="0"/>
        </a:p>
      </dsp:txBody>
      <dsp:txXfrm>
        <a:off x="3962400" y="1300482"/>
        <a:ext cx="2133600" cy="1097278"/>
      </dsp:txXfrm>
    </dsp:sp>
    <dsp:sp modelId="{590CC1A9-FF8B-4C87-AB6A-E3DC1C30E7A4}">
      <dsp:nvSpPr>
        <dsp:cNvPr id="0" name=""/>
        <dsp:cNvSpPr/>
      </dsp:nvSpPr>
      <dsp:spPr>
        <a:xfrm>
          <a:off x="3962400" y="2397761"/>
          <a:ext cx="2133600" cy="109727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Security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Performance</a:t>
          </a:r>
          <a:endParaRPr lang="en-US" sz="2100" kern="1200" dirty="0"/>
        </a:p>
      </dsp:txBody>
      <dsp:txXfrm>
        <a:off x="3962400" y="2397761"/>
        <a:ext cx="2133600" cy="10972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3852C-914F-4091-BE8D-BBAFF0E8DB8D}">
      <dsp:nvSpPr>
        <dsp:cNvPr id="0" name=""/>
        <dsp:cNvSpPr/>
      </dsp:nvSpPr>
      <dsp:spPr>
        <a:xfrm>
          <a:off x="0" y="26781"/>
          <a:ext cx="6830568" cy="2160000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1905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Services</a:t>
          </a:r>
          <a:endParaRPr lang="en-US" sz="5000" kern="1200" dirty="0"/>
        </a:p>
      </dsp:txBody>
      <dsp:txXfrm>
        <a:off x="0" y="26781"/>
        <a:ext cx="6830568" cy="1440000"/>
      </dsp:txXfrm>
    </dsp:sp>
    <dsp:sp modelId="{4B033BFE-B880-4CE3-8777-A3F1C925A3C8}">
      <dsp:nvSpPr>
        <dsp:cNvPr id="0" name=""/>
        <dsp:cNvSpPr/>
      </dsp:nvSpPr>
      <dsp:spPr>
        <a:xfrm>
          <a:off x="1399032" y="1466781"/>
          <a:ext cx="6830568" cy="288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Confidentiality</a:t>
          </a:r>
          <a:endParaRPr lang="en-US" sz="1600" b="1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accent3">
                  <a:lumMod val="75000"/>
                </a:schemeClr>
              </a:solidFill>
            </a:rPr>
            <a:t>State of keeping secret or private</a:t>
          </a:r>
          <a:endParaRPr lang="en-US" sz="1200" b="1" kern="1200" dirty="0">
            <a:solidFill>
              <a:schemeClr val="accent3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Integrity</a:t>
          </a:r>
          <a:endParaRPr lang="en-US" sz="1600" b="1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accent3">
                  <a:lumMod val="75000"/>
                </a:schemeClr>
              </a:solidFill>
            </a:rPr>
            <a:t>Accuracy and completeness of data</a:t>
          </a:r>
          <a:endParaRPr lang="en-US" sz="1200" b="1" kern="1200" dirty="0">
            <a:solidFill>
              <a:schemeClr val="accent3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Availability</a:t>
          </a:r>
          <a:endParaRPr lang="en-US" sz="1600" b="1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accent3">
                  <a:lumMod val="75000"/>
                </a:schemeClr>
              </a:solidFill>
            </a:rPr>
            <a:t>Accessibility of node or data</a:t>
          </a:r>
          <a:endParaRPr lang="en-US" sz="1200" b="1" kern="1200" dirty="0">
            <a:solidFill>
              <a:schemeClr val="accent3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Authentication</a:t>
          </a:r>
          <a:endParaRPr lang="en-US" sz="1600" b="1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accent3">
                  <a:lumMod val="75000"/>
                </a:schemeClr>
              </a:solidFill>
            </a:rPr>
            <a:t>Recognizing the user’s identity</a:t>
          </a:r>
          <a:endParaRPr lang="en-US" sz="1200" b="1" kern="1200" dirty="0">
            <a:solidFill>
              <a:schemeClr val="accent3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Privacy</a:t>
          </a:r>
          <a:endParaRPr lang="en-US" sz="1600" b="1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accent3">
                  <a:lumMod val="75000"/>
                </a:schemeClr>
              </a:solidFill>
            </a:rPr>
            <a:t>Safeguarding of user identity</a:t>
          </a:r>
          <a:endParaRPr lang="en-US" sz="1200" b="1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1483384" y="1551133"/>
        <a:ext cx="6661864" cy="27112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E08FB-2B73-46C2-B3A7-562BA8756E3B}">
      <dsp:nvSpPr>
        <dsp:cNvPr id="0" name=""/>
        <dsp:cNvSpPr/>
      </dsp:nvSpPr>
      <dsp:spPr>
        <a:xfrm>
          <a:off x="0" y="26781"/>
          <a:ext cx="6830568" cy="2160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1905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Threats</a:t>
          </a:r>
          <a:endParaRPr lang="en-US" sz="5000" kern="1200" dirty="0"/>
        </a:p>
      </dsp:txBody>
      <dsp:txXfrm>
        <a:off x="0" y="26781"/>
        <a:ext cx="6830568" cy="1440000"/>
      </dsp:txXfrm>
    </dsp:sp>
    <dsp:sp modelId="{72D67976-3BA9-4171-BC78-2037743C4B90}">
      <dsp:nvSpPr>
        <dsp:cNvPr id="0" name=""/>
        <dsp:cNvSpPr/>
      </dsp:nvSpPr>
      <dsp:spPr>
        <a:xfrm>
          <a:off x="1399032" y="1466781"/>
          <a:ext cx="6830568" cy="288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Denial of Service</a:t>
          </a:r>
          <a:endParaRPr lang="en-US" sz="1600" b="1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C00000"/>
              </a:solidFill>
            </a:rPr>
            <a:t>Disrupting the availability of the services</a:t>
          </a:r>
          <a:endParaRPr lang="en-US" sz="1200" b="1" kern="1200" dirty="0">
            <a:solidFill>
              <a:srgbClr val="C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Identity Spoofing</a:t>
          </a:r>
          <a:endParaRPr lang="en-US" sz="1600" b="1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C00000"/>
              </a:solidFill>
            </a:rPr>
            <a:t>False identity to gain an illegitimate advantage</a:t>
          </a:r>
          <a:endParaRPr lang="en-US" sz="1200" b="1" kern="1200" dirty="0">
            <a:solidFill>
              <a:srgbClr val="C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Spamming attack</a:t>
          </a:r>
          <a:endParaRPr lang="en-US" sz="1600" b="1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C00000"/>
              </a:solidFill>
            </a:rPr>
            <a:t>Inject spam messages to cause collision by utilizing more bandwidth</a:t>
          </a:r>
          <a:endParaRPr lang="en-US" sz="1200" b="1" kern="1200" dirty="0">
            <a:solidFill>
              <a:srgbClr val="C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Man-in-the-Middle Attack</a:t>
          </a:r>
          <a:endParaRPr lang="en-US" sz="1600" b="1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C00000"/>
              </a:solidFill>
            </a:rPr>
            <a:t>In the middle of V2V communication to alter messages</a:t>
          </a:r>
          <a:endParaRPr lang="en-US" sz="1200" b="1" kern="1200" dirty="0">
            <a:solidFill>
              <a:srgbClr val="C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Sybil Attack</a:t>
          </a:r>
          <a:endParaRPr lang="en-US" sz="1600" b="1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C00000"/>
              </a:solidFill>
            </a:rPr>
            <a:t>Node holds many fake identities to disrupt the normal functioning of VANET</a:t>
          </a:r>
          <a:endParaRPr lang="en-US" sz="1200" b="1" kern="1200" dirty="0">
            <a:solidFill>
              <a:srgbClr val="C00000"/>
            </a:solidFill>
          </a:endParaRPr>
        </a:p>
      </dsp:txBody>
      <dsp:txXfrm>
        <a:off x="1483384" y="1551133"/>
        <a:ext cx="6661864" cy="2711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09AE4-484B-4B89-89F3-053C254DA5B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6D6AA-735B-4432-B5A3-05EF5C9D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3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6D6AA-735B-4432-B5A3-05EF5C9DB5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1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safety applications of VANETs are used to enhance the protection.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6D6AA-735B-4432-B5A3-05EF5C9DB5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VANET application is referred as a </a:t>
            </a:r>
            <a:r>
              <a:rPr lang="en-US" dirty="0" err="1" smtClean="0"/>
              <a:t>nonsafety</a:t>
            </a:r>
            <a:r>
              <a:rPr lang="en-US" dirty="0" smtClean="0"/>
              <a:t> application, which aims at enhancing drivers and passenger’s comforts.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6D6AA-735B-4432-B5A3-05EF5C9DB5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7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73B3-33DE-4A15-BC6C-A1D5B67BEEDB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C49-42A8-46A1-94FF-6626B86D475B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CD8D-0640-4019-B1FD-79AFECEBD757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7D4-A42B-4686-92D5-98E8C7CFAC05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FDAA-2F93-41D4-B7BF-3E78C0A5109B}" type="datetime1">
              <a:rPr lang="en-US" smtClean="0"/>
              <a:t>5/21/2021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A629-84F0-4AF9-B25B-05BA0B8ED8EC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0F44-7E76-4DEC-BF74-343B6FE4C558}" type="datetime1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52F1-993F-43C9-9876-B849C15CE954}" type="datetime1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E643-50C5-4263-8742-5F86F787AE52}" type="datetime1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EA01-2294-4CA0-BD6F-948F1567C605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4E66-6E95-49D0-AE30-661C014016E1}" type="datetime1">
              <a:rPr lang="en-US" smtClean="0"/>
              <a:t>5/21/2021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B121856-B8E1-4B94-A2E8-6A8AA4183215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Hadi Jibbawi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Integrating big data and blockchain technologies for securing data collected in </a:t>
            </a:r>
            <a:r>
              <a:rPr lang="en-US" sz="2400" dirty="0" err="1"/>
              <a:t>vanet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8600"/>
            <a:ext cx="2324100" cy="1643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8" t="5179" r="12865" b="9422"/>
          <a:stretch/>
        </p:blipFill>
        <p:spPr>
          <a:xfrm>
            <a:off x="609600" y="228599"/>
            <a:ext cx="1427648" cy="16430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3800" y="61722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2020-2021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97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VANET Security challenges Categories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64180082"/>
              </p:ext>
            </p:extLst>
          </p:nvPr>
        </p:nvGraphicFramePr>
        <p:xfrm>
          <a:off x="8382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Services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027848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Threats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96850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60672" cy="103942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52600"/>
            <a:ext cx="4457700" cy="4876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VANET?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Vehicular ad-hoc network</a:t>
            </a:r>
          </a:p>
          <a:p>
            <a:r>
              <a:rPr lang="en-US" dirty="0" smtClean="0"/>
              <a:t>Part of the Intelligence Transportation System (ITS)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505200"/>
            <a:ext cx="3657600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vanet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29603979"/>
              </p:ext>
            </p:extLst>
          </p:nvPr>
        </p:nvGraphicFramePr>
        <p:xfrm>
          <a:off x="1447800" y="1981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vanet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3731791"/>
              </p:ext>
            </p:extLst>
          </p:nvPr>
        </p:nvGraphicFramePr>
        <p:xfrm>
          <a:off x="1219200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6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VANET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406757"/>
              </p:ext>
            </p:extLst>
          </p:nvPr>
        </p:nvGraphicFramePr>
        <p:xfrm>
          <a:off x="4953000" y="1752600"/>
          <a:ext cx="3733800" cy="4538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C:\Users\hjibbawi\Desktop\VANET architec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4648200" cy="453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68398" y="4648200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RSU</a:t>
            </a:r>
            <a:endParaRPr 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3048000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RSU</a:t>
            </a:r>
            <a:endParaRPr 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4021634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OBU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4237078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OBU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3581400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OBU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VANET </a:t>
            </a:r>
            <a:r>
              <a:rPr lang="en-US" dirty="0" smtClean="0"/>
              <a:t>Applications </a:t>
            </a:r>
            <a:r>
              <a:rPr lang="en-US" sz="2800" dirty="0" smtClean="0"/>
              <a:t>(1/3)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395908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VANET </a:t>
            </a:r>
            <a:r>
              <a:rPr lang="en-US" dirty="0" smtClean="0"/>
              <a:t>Applications </a:t>
            </a:r>
            <a:r>
              <a:rPr lang="en-US" sz="2800" dirty="0" smtClean="0"/>
              <a:t>(2/3</a:t>
            </a:r>
            <a:r>
              <a:rPr lang="en-US" sz="2800" dirty="0"/>
              <a:t>)</a:t>
            </a:r>
            <a:endParaRPr lang="en-US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199631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4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VANET </a:t>
            </a:r>
            <a:r>
              <a:rPr lang="en-US" dirty="0" smtClean="0"/>
              <a:t>Applications </a:t>
            </a:r>
            <a:r>
              <a:rPr lang="en-US" sz="2800" dirty="0" smtClean="0"/>
              <a:t>(3/3</a:t>
            </a:r>
            <a:r>
              <a:rPr lang="en-US" sz="2800" dirty="0"/>
              <a:t>)</a:t>
            </a:r>
            <a:endParaRPr lang="en-US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388748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5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VANET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Network Management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Congestion and collision control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Environmental Impact: VANET uses electromagnetic waves for communication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Real-time processing of data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Security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45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420</TotalTime>
  <Words>355</Words>
  <Application>Microsoft Office PowerPoint</Application>
  <PresentationFormat>On-screen Show (4:3)</PresentationFormat>
  <Paragraphs>115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Apothecary</vt:lpstr>
      <vt:lpstr>Integrating big data and blockchain technologies for securing data collected in vanet</vt:lpstr>
      <vt:lpstr>What is VANET?</vt:lpstr>
      <vt:lpstr>Why is vanet?</vt:lpstr>
      <vt:lpstr>Characteristics of vanet</vt:lpstr>
      <vt:lpstr>VANET Architecture</vt:lpstr>
      <vt:lpstr>VANET Applications (1/3)</vt:lpstr>
      <vt:lpstr>VANET Applications (2/3)</vt:lpstr>
      <vt:lpstr>VANET Applications (3/3)</vt:lpstr>
      <vt:lpstr>VANET Challenges</vt:lpstr>
      <vt:lpstr>VANET Security challenges Categories</vt:lpstr>
      <vt:lpstr>Security Services</vt:lpstr>
      <vt:lpstr>Security Threats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El-Jibbawi</dc:creator>
  <cp:lastModifiedBy>Hadi El-Jibbawi</cp:lastModifiedBy>
  <cp:revision>21</cp:revision>
  <dcterms:created xsi:type="dcterms:W3CDTF">2021-04-21T05:29:58Z</dcterms:created>
  <dcterms:modified xsi:type="dcterms:W3CDTF">2021-05-21T05:03:08Z</dcterms:modified>
</cp:coreProperties>
</file>