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62" r:id="rId3"/>
    <p:sldId id="261" r:id="rId4"/>
    <p:sldId id="260" r:id="rId5"/>
    <p:sldId id="259" r:id="rId6"/>
    <p:sldId id="258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C3EFD-7222-4843-B45D-6864390F4A5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0608B9-3A29-49FE-BF13-456A05441770}">
      <dgm:prSet phldrT="[Text]"/>
      <dgm:spPr/>
      <dgm:t>
        <a:bodyPr/>
        <a:lstStyle/>
        <a:p>
          <a:r>
            <a:rPr lang="en-US" b="1" dirty="0" smtClean="0"/>
            <a:t>Core Components</a:t>
          </a:r>
          <a:endParaRPr lang="en-US" b="1" dirty="0"/>
        </a:p>
      </dgm:t>
    </dgm:pt>
    <dgm:pt modelId="{2F9E53CC-86C2-4C19-A566-5D802141C382}" type="parTrans" cxnId="{3EF416B3-EB1F-43BB-9A15-097AB09EF06F}">
      <dgm:prSet/>
      <dgm:spPr/>
      <dgm:t>
        <a:bodyPr/>
        <a:lstStyle/>
        <a:p>
          <a:endParaRPr lang="en-US"/>
        </a:p>
      </dgm:t>
    </dgm:pt>
    <dgm:pt modelId="{17E767FF-7ECD-4868-963A-468E36875514}" type="sibTrans" cxnId="{3EF416B3-EB1F-43BB-9A15-097AB09EF06F}">
      <dgm:prSet/>
      <dgm:spPr/>
      <dgm:t>
        <a:bodyPr/>
        <a:lstStyle/>
        <a:p>
          <a:endParaRPr lang="en-US"/>
        </a:p>
      </dgm:t>
    </dgm:pt>
    <dgm:pt modelId="{280D0B74-E425-4979-8FEC-FA0D40BDCD19}">
      <dgm:prSet phldrT="[Text]" custT="1"/>
      <dgm:spPr/>
      <dgm:t>
        <a:bodyPr/>
        <a:lstStyle/>
        <a:p>
          <a:r>
            <a:rPr lang="en-US" sz="2000" dirty="0" smtClean="0"/>
            <a:t>On-board Unit (OBU)</a:t>
          </a:r>
          <a:endParaRPr lang="en-US" sz="2000" dirty="0"/>
        </a:p>
      </dgm:t>
    </dgm:pt>
    <dgm:pt modelId="{EF2DE053-13AE-4393-BF08-4497586BCB2F}" type="parTrans" cxnId="{3CF4FBD5-C2F8-4033-94C7-B5AB2111EA68}">
      <dgm:prSet/>
      <dgm:spPr/>
      <dgm:t>
        <a:bodyPr/>
        <a:lstStyle/>
        <a:p>
          <a:endParaRPr lang="en-US"/>
        </a:p>
      </dgm:t>
    </dgm:pt>
    <dgm:pt modelId="{0697E419-3DD5-410D-A97F-82B813E7EF14}" type="sibTrans" cxnId="{3CF4FBD5-C2F8-4033-94C7-B5AB2111EA68}">
      <dgm:prSet/>
      <dgm:spPr/>
      <dgm:t>
        <a:bodyPr/>
        <a:lstStyle/>
        <a:p>
          <a:endParaRPr lang="en-US"/>
        </a:p>
      </dgm:t>
    </dgm:pt>
    <dgm:pt modelId="{4B045306-8D69-4EC2-8AA1-394182F88F4E}">
      <dgm:prSet phldrT="[Text]" custT="1"/>
      <dgm:spPr/>
      <dgm:t>
        <a:bodyPr/>
        <a:lstStyle/>
        <a:p>
          <a:r>
            <a:rPr lang="en-US" sz="2000" dirty="0" smtClean="0"/>
            <a:t>Roadside Unit (RSU)</a:t>
          </a:r>
          <a:endParaRPr lang="en-US" sz="2000" dirty="0"/>
        </a:p>
      </dgm:t>
    </dgm:pt>
    <dgm:pt modelId="{9AA3DD29-9288-4215-9439-67628DD88241}" type="parTrans" cxnId="{393D6EFA-DCA4-45A1-BF36-B1B2F8C84EAE}">
      <dgm:prSet/>
      <dgm:spPr/>
      <dgm:t>
        <a:bodyPr/>
        <a:lstStyle/>
        <a:p>
          <a:endParaRPr lang="en-US"/>
        </a:p>
      </dgm:t>
    </dgm:pt>
    <dgm:pt modelId="{3189FDEE-5D09-4349-8EFD-F1EAAFCFC4EB}" type="sibTrans" cxnId="{393D6EFA-DCA4-45A1-BF36-B1B2F8C84EAE}">
      <dgm:prSet/>
      <dgm:spPr/>
      <dgm:t>
        <a:bodyPr/>
        <a:lstStyle/>
        <a:p>
          <a:endParaRPr lang="en-US"/>
        </a:p>
      </dgm:t>
    </dgm:pt>
    <dgm:pt modelId="{9B2D758C-1CBF-4194-B4E1-57E8CA05D721}">
      <dgm:prSet phldrT="[Text]" custT="1"/>
      <dgm:spPr/>
      <dgm:t>
        <a:bodyPr/>
        <a:lstStyle/>
        <a:p>
          <a:r>
            <a:rPr lang="en-US" sz="2000" dirty="0" smtClean="0"/>
            <a:t>Trust Authority (TA)</a:t>
          </a:r>
          <a:endParaRPr lang="en-US" sz="2000" dirty="0"/>
        </a:p>
      </dgm:t>
    </dgm:pt>
    <dgm:pt modelId="{8BFE00AC-BB07-4A66-A0D3-C12BA2F157C6}" type="parTrans" cxnId="{2005915D-6923-4CCE-8F47-B21D65C19633}">
      <dgm:prSet/>
      <dgm:spPr/>
      <dgm:t>
        <a:bodyPr/>
        <a:lstStyle/>
        <a:p>
          <a:endParaRPr lang="en-US"/>
        </a:p>
      </dgm:t>
    </dgm:pt>
    <dgm:pt modelId="{476C149A-5E28-4462-9033-FF170DFCBB04}" type="sibTrans" cxnId="{2005915D-6923-4CCE-8F47-B21D65C19633}">
      <dgm:prSet/>
      <dgm:spPr/>
      <dgm:t>
        <a:bodyPr/>
        <a:lstStyle/>
        <a:p>
          <a:endParaRPr lang="en-US"/>
        </a:p>
      </dgm:t>
    </dgm:pt>
    <dgm:pt modelId="{8135B48A-9141-4E21-AA8A-CA95B6A45266}" type="pres">
      <dgm:prSet presAssocID="{7DBC3EFD-7222-4843-B45D-6864390F4A5F}" presName="vert0" presStyleCnt="0">
        <dgm:presLayoutVars>
          <dgm:dir/>
          <dgm:animOne val="branch"/>
          <dgm:animLvl val="lvl"/>
        </dgm:presLayoutVars>
      </dgm:prSet>
      <dgm:spPr/>
    </dgm:pt>
    <dgm:pt modelId="{0EE82827-63DA-4C54-AF23-B1715921996D}" type="pres">
      <dgm:prSet presAssocID="{CA0608B9-3A29-49FE-BF13-456A05441770}" presName="thickLine" presStyleLbl="alignNode1" presStyleIdx="0" presStyleCnt="1"/>
      <dgm:spPr/>
    </dgm:pt>
    <dgm:pt modelId="{03815BD3-7E14-48DD-B44C-76FFDA97614A}" type="pres">
      <dgm:prSet presAssocID="{CA0608B9-3A29-49FE-BF13-456A05441770}" presName="horz1" presStyleCnt="0"/>
      <dgm:spPr/>
    </dgm:pt>
    <dgm:pt modelId="{18543402-DC9A-462F-9171-29C242A5BDAD}" type="pres">
      <dgm:prSet presAssocID="{CA0608B9-3A29-49FE-BF13-456A05441770}" presName="tx1" presStyleLbl="revTx" presStyleIdx="0" presStyleCnt="4"/>
      <dgm:spPr/>
      <dgm:t>
        <a:bodyPr/>
        <a:lstStyle/>
        <a:p>
          <a:endParaRPr lang="en-US"/>
        </a:p>
      </dgm:t>
    </dgm:pt>
    <dgm:pt modelId="{31C56607-88F7-4391-9AE8-01ACE70EAEFC}" type="pres">
      <dgm:prSet presAssocID="{CA0608B9-3A29-49FE-BF13-456A05441770}" presName="vert1" presStyleCnt="0"/>
      <dgm:spPr/>
    </dgm:pt>
    <dgm:pt modelId="{E6C36269-0E62-4578-A9E3-3BC91531D2F6}" type="pres">
      <dgm:prSet presAssocID="{280D0B74-E425-4979-8FEC-FA0D40BDCD19}" presName="vertSpace2a" presStyleCnt="0"/>
      <dgm:spPr/>
    </dgm:pt>
    <dgm:pt modelId="{C03DC524-7FCB-43EA-9DCA-0D22C3FE03F3}" type="pres">
      <dgm:prSet presAssocID="{280D0B74-E425-4979-8FEC-FA0D40BDCD19}" presName="horz2" presStyleCnt="0"/>
      <dgm:spPr/>
    </dgm:pt>
    <dgm:pt modelId="{C773B658-C503-49B1-93BF-6D9328E96E7A}" type="pres">
      <dgm:prSet presAssocID="{280D0B74-E425-4979-8FEC-FA0D40BDCD19}" presName="horzSpace2" presStyleCnt="0"/>
      <dgm:spPr/>
    </dgm:pt>
    <dgm:pt modelId="{6048E3BC-D4E7-4071-822B-B1D2F602CBAD}" type="pres">
      <dgm:prSet presAssocID="{280D0B74-E425-4979-8FEC-FA0D40BDCD19}" presName="tx2" presStyleLbl="revTx" presStyleIdx="1" presStyleCnt="4"/>
      <dgm:spPr/>
      <dgm:t>
        <a:bodyPr/>
        <a:lstStyle/>
        <a:p>
          <a:endParaRPr lang="en-US"/>
        </a:p>
      </dgm:t>
    </dgm:pt>
    <dgm:pt modelId="{C58DC32C-CC73-4D18-91B7-06C03075585E}" type="pres">
      <dgm:prSet presAssocID="{280D0B74-E425-4979-8FEC-FA0D40BDCD19}" presName="vert2" presStyleCnt="0"/>
      <dgm:spPr/>
    </dgm:pt>
    <dgm:pt modelId="{48AEA3B4-0CF4-4EBD-B542-5E0A2CA33651}" type="pres">
      <dgm:prSet presAssocID="{280D0B74-E425-4979-8FEC-FA0D40BDCD19}" presName="thinLine2b" presStyleLbl="callout" presStyleIdx="0" presStyleCnt="3"/>
      <dgm:spPr/>
    </dgm:pt>
    <dgm:pt modelId="{764F9422-E924-4C9A-9401-810C67243590}" type="pres">
      <dgm:prSet presAssocID="{280D0B74-E425-4979-8FEC-FA0D40BDCD19}" presName="vertSpace2b" presStyleCnt="0"/>
      <dgm:spPr/>
    </dgm:pt>
    <dgm:pt modelId="{6742664F-7539-4366-8FDD-EE9C8E46E65C}" type="pres">
      <dgm:prSet presAssocID="{4B045306-8D69-4EC2-8AA1-394182F88F4E}" presName="horz2" presStyleCnt="0"/>
      <dgm:spPr/>
    </dgm:pt>
    <dgm:pt modelId="{044313E8-72D5-4BEE-A0FD-3BE9C1EF4112}" type="pres">
      <dgm:prSet presAssocID="{4B045306-8D69-4EC2-8AA1-394182F88F4E}" presName="horzSpace2" presStyleCnt="0"/>
      <dgm:spPr/>
    </dgm:pt>
    <dgm:pt modelId="{119A5172-BF6A-4E66-B795-6A1E01E05D5F}" type="pres">
      <dgm:prSet presAssocID="{4B045306-8D69-4EC2-8AA1-394182F88F4E}" presName="tx2" presStyleLbl="revTx" presStyleIdx="2" presStyleCnt="4"/>
      <dgm:spPr/>
      <dgm:t>
        <a:bodyPr/>
        <a:lstStyle/>
        <a:p>
          <a:endParaRPr lang="en-US"/>
        </a:p>
      </dgm:t>
    </dgm:pt>
    <dgm:pt modelId="{A77881E8-5184-4325-84F7-ABCCA46A3012}" type="pres">
      <dgm:prSet presAssocID="{4B045306-8D69-4EC2-8AA1-394182F88F4E}" presName="vert2" presStyleCnt="0"/>
      <dgm:spPr/>
    </dgm:pt>
    <dgm:pt modelId="{CB238313-39C8-4572-91BA-CAFEBB3368CB}" type="pres">
      <dgm:prSet presAssocID="{4B045306-8D69-4EC2-8AA1-394182F88F4E}" presName="thinLine2b" presStyleLbl="callout" presStyleIdx="1" presStyleCnt="3"/>
      <dgm:spPr/>
    </dgm:pt>
    <dgm:pt modelId="{ACC72105-D185-4837-99B6-5361400F4E4F}" type="pres">
      <dgm:prSet presAssocID="{4B045306-8D69-4EC2-8AA1-394182F88F4E}" presName="vertSpace2b" presStyleCnt="0"/>
      <dgm:spPr/>
    </dgm:pt>
    <dgm:pt modelId="{E7187AC1-F465-49EA-9F05-EF4B42A44D1C}" type="pres">
      <dgm:prSet presAssocID="{9B2D758C-1CBF-4194-B4E1-57E8CA05D721}" presName="horz2" presStyleCnt="0"/>
      <dgm:spPr/>
    </dgm:pt>
    <dgm:pt modelId="{F318099B-CC06-4A0F-92E8-923BD981231C}" type="pres">
      <dgm:prSet presAssocID="{9B2D758C-1CBF-4194-B4E1-57E8CA05D721}" presName="horzSpace2" presStyleCnt="0"/>
      <dgm:spPr/>
    </dgm:pt>
    <dgm:pt modelId="{762FB8FB-83DA-4D13-91E5-B3CF1C0A9A39}" type="pres">
      <dgm:prSet presAssocID="{9B2D758C-1CBF-4194-B4E1-57E8CA05D721}" presName="tx2" presStyleLbl="revTx" presStyleIdx="3" presStyleCnt="4"/>
      <dgm:spPr/>
    </dgm:pt>
    <dgm:pt modelId="{8DFCD6B8-D888-4A8B-AED0-3D32807FB5CC}" type="pres">
      <dgm:prSet presAssocID="{9B2D758C-1CBF-4194-B4E1-57E8CA05D721}" presName="vert2" presStyleCnt="0"/>
      <dgm:spPr/>
    </dgm:pt>
    <dgm:pt modelId="{C3483E03-03C8-4FFD-8DA5-D0F1FA9AFA26}" type="pres">
      <dgm:prSet presAssocID="{9B2D758C-1CBF-4194-B4E1-57E8CA05D721}" presName="thinLine2b" presStyleLbl="callout" presStyleIdx="2" presStyleCnt="3"/>
      <dgm:spPr/>
    </dgm:pt>
    <dgm:pt modelId="{648C3C91-C995-491F-BDAD-18AC570C078A}" type="pres">
      <dgm:prSet presAssocID="{9B2D758C-1CBF-4194-B4E1-57E8CA05D721}" presName="vertSpace2b" presStyleCnt="0"/>
      <dgm:spPr/>
    </dgm:pt>
  </dgm:ptLst>
  <dgm:cxnLst>
    <dgm:cxn modelId="{9AD1C743-8C65-4FC2-A738-E63551ED13FC}" type="presOf" srcId="{4B045306-8D69-4EC2-8AA1-394182F88F4E}" destId="{119A5172-BF6A-4E66-B795-6A1E01E05D5F}" srcOrd="0" destOrd="0" presId="urn:microsoft.com/office/officeart/2008/layout/LinedList"/>
    <dgm:cxn modelId="{3EF416B3-EB1F-43BB-9A15-097AB09EF06F}" srcId="{7DBC3EFD-7222-4843-B45D-6864390F4A5F}" destId="{CA0608B9-3A29-49FE-BF13-456A05441770}" srcOrd="0" destOrd="0" parTransId="{2F9E53CC-86C2-4C19-A566-5D802141C382}" sibTransId="{17E767FF-7ECD-4868-963A-468E36875514}"/>
    <dgm:cxn modelId="{097E2157-E306-46D5-87C0-B30C87669922}" type="presOf" srcId="{CA0608B9-3A29-49FE-BF13-456A05441770}" destId="{18543402-DC9A-462F-9171-29C242A5BDAD}" srcOrd="0" destOrd="0" presId="urn:microsoft.com/office/officeart/2008/layout/LinedList"/>
    <dgm:cxn modelId="{393D6EFA-DCA4-45A1-BF36-B1B2F8C84EAE}" srcId="{CA0608B9-3A29-49FE-BF13-456A05441770}" destId="{4B045306-8D69-4EC2-8AA1-394182F88F4E}" srcOrd="1" destOrd="0" parTransId="{9AA3DD29-9288-4215-9439-67628DD88241}" sibTransId="{3189FDEE-5D09-4349-8EFD-F1EAAFCFC4EB}"/>
    <dgm:cxn modelId="{B04B7E3C-08FF-4118-9D3A-69A6EA50EBA0}" type="presOf" srcId="{9B2D758C-1CBF-4194-B4E1-57E8CA05D721}" destId="{762FB8FB-83DA-4D13-91E5-B3CF1C0A9A39}" srcOrd="0" destOrd="0" presId="urn:microsoft.com/office/officeart/2008/layout/LinedList"/>
    <dgm:cxn modelId="{1B7E267B-6196-4B74-B29F-CF34B9A8D3D1}" type="presOf" srcId="{7DBC3EFD-7222-4843-B45D-6864390F4A5F}" destId="{8135B48A-9141-4E21-AA8A-CA95B6A45266}" srcOrd="0" destOrd="0" presId="urn:microsoft.com/office/officeart/2008/layout/LinedList"/>
    <dgm:cxn modelId="{3CF4FBD5-C2F8-4033-94C7-B5AB2111EA68}" srcId="{CA0608B9-3A29-49FE-BF13-456A05441770}" destId="{280D0B74-E425-4979-8FEC-FA0D40BDCD19}" srcOrd="0" destOrd="0" parTransId="{EF2DE053-13AE-4393-BF08-4497586BCB2F}" sibTransId="{0697E419-3DD5-410D-A97F-82B813E7EF14}"/>
    <dgm:cxn modelId="{731E4D57-BBFF-45AC-B6C5-D35C2AFD8DFA}" type="presOf" srcId="{280D0B74-E425-4979-8FEC-FA0D40BDCD19}" destId="{6048E3BC-D4E7-4071-822B-B1D2F602CBAD}" srcOrd="0" destOrd="0" presId="urn:microsoft.com/office/officeart/2008/layout/LinedList"/>
    <dgm:cxn modelId="{2005915D-6923-4CCE-8F47-B21D65C19633}" srcId="{CA0608B9-3A29-49FE-BF13-456A05441770}" destId="{9B2D758C-1CBF-4194-B4E1-57E8CA05D721}" srcOrd="2" destOrd="0" parTransId="{8BFE00AC-BB07-4A66-A0D3-C12BA2F157C6}" sibTransId="{476C149A-5E28-4462-9033-FF170DFCBB04}"/>
    <dgm:cxn modelId="{2D8706AD-BAFE-4680-B4B7-FB90C4CB30AE}" type="presParOf" srcId="{8135B48A-9141-4E21-AA8A-CA95B6A45266}" destId="{0EE82827-63DA-4C54-AF23-B1715921996D}" srcOrd="0" destOrd="0" presId="urn:microsoft.com/office/officeart/2008/layout/LinedList"/>
    <dgm:cxn modelId="{14E4A0FE-A400-47A0-95FB-0A4E90D01C98}" type="presParOf" srcId="{8135B48A-9141-4E21-AA8A-CA95B6A45266}" destId="{03815BD3-7E14-48DD-B44C-76FFDA97614A}" srcOrd="1" destOrd="0" presId="urn:microsoft.com/office/officeart/2008/layout/LinedList"/>
    <dgm:cxn modelId="{6F03598E-79FA-45DB-90F1-DF1730A2CD4B}" type="presParOf" srcId="{03815BD3-7E14-48DD-B44C-76FFDA97614A}" destId="{18543402-DC9A-462F-9171-29C242A5BDAD}" srcOrd="0" destOrd="0" presId="urn:microsoft.com/office/officeart/2008/layout/LinedList"/>
    <dgm:cxn modelId="{550DFADC-D220-4D04-941D-C4CC6D2564C1}" type="presParOf" srcId="{03815BD3-7E14-48DD-B44C-76FFDA97614A}" destId="{31C56607-88F7-4391-9AE8-01ACE70EAEFC}" srcOrd="1" destOrd="0" presId="urn:microsoft.com/office/officeart/2008/layout/LinedList"/>
    <dgm:cxn modelId="{58752CA4-D741-4DD3-ABF1-D15A5C89F754}" type="presParOf" srcId="{31C56607-88F7-4391-9AE8-01ACE70EAEFC}" destId="{E6C36269-0E62-4578-A9E3-3BC91531D2F6}" srcOrd="0" destOrd="0" presId="urn:microsoft.com/office/officeart/2008/layout/LinedList"/>
    <dgm:cxn modelId="{F73612B2-F9EB-414B-B0ED-078239420FD5}" type="presParOf" srcId="{31C56607-88F7-4391-9AE8-01ACE70EAEFC}" destId="{C03DC524-7FCB-43EA-9DCA-0D22C3FE03F3}" srcOrd="1" destOrd="0" presId="urn:microsoft.com/office/officeart/2008/layout/LinedList"/>
    <dgm:cxn modelId="{68020EC3-6398-4A8B-9193-DB5E9A50D2C1}" type="presParOf" srcId="{C03DC524-7FCB-43EA-9DCA-0D22C3FE03F3}" destId="{C773B658-C503-49B1-93BF-6D9328E96E7A}" srcOrd="0" destOrd="0" presId="urn:microsoft.com/office/officeart/2008/layout/LinedList"/>
    <dgm:cxn modelId="{0DFD05A3-6042-4062-9351-CA64F6BC4E42}" type="presParOf" srcId="{C03DC524-7FCB-43EA-9DCA-0D22C3FE03F3}" destId="{6048E3BC-D4E7-4071-822B-B1D2F602CBAD}" srcOrd="1" destOrd="0" presId="urn:microsoft.com/office/officeart/2008/layout/LinedList"/>
    <dgm:cxn modelId="{270C1E9D-7676-413E-9563-905FA2FA7C76}" type="presParOf" srcId="{C03DC524-7FCB-43EA-9DCA-0D22C3FE03F3}" destId="{C58DC32C-CC73-4D18-91B7-06C03075585E}" srcOrd="2" destOrd="0" presId="urn:microsoft.com/office/officeart/2008/layout/LinedList"/>
    <dgm:cxn modelId="{40C55F1C-161C-46CB-9ECE-A7BFE528463C}" type="presParOf" srcId="{31C56607-88F7-4391-9AE8-01ACE70EAEFC}" destId="{48AEA3B4-0CF4-4EBD-B542-5E0A2CA33651}" srcOrd="2" destOrd="0" presId="urn:microsoft.com/office/officeart/2008/layout/LinedList"/>
    <dgm:cxn modelId="{91309CB9-BABB-499F-968A-2F0C2438A8FD}" type="presParOf" srcId="{31C56607-88F7-4391-9AE8-01ACE70EAEFC}" destId="{764F9422-E924-4C9A-9401-810C67243590}" srcOrd="3" destOrd="0" presId="urn:microsoft.com/office/officeart/2008/layout/LinedList"/>
    <dgm:cxn modelId="{E3656A99-5A93-434A-AC4B-D543B33DE0D0}" type="presParOf" srcId="{31C56607-88F7-4391-9AE8-01ACE70EAEFC}" destId="{6742664F-7539-4366-8FDD-EE9C8E46E65C}" srcOrd="4" destOrd="0" presId="urn:microsoft.com/office/officeart/2008/layout/LinedList"/>
    <dgm:cxn modelId="{4A35D2C8-8929-4782-A574-56AF741D2138}" type="presParOf" srcId="{6742664F-7539-4366-8FDD-EE9C8E46E65C}" destId="{044313E8-72D5-4BEE-A0FD-3BE9C1EF4112}" srcOrd="0" destOrd="0" presId="urn:microsoft.com/office/officeart/2008/layout/LinedList"/>
    <dgm:cxn modelId="{234631E0-7A75-4093-85A8-E9885815D4F8}" type="presParOf" srcId="{6742664F-7539-4366-8FDD-EE9C8E46E65C}" destId="{119A5172-BF6A-4E66-B795-6A1E01E05D5F}" srcOrd="1" destOrd="0" presId="urn:microsoft.com/office/officeart/2008/layout/LinedList"/>
    <dgm:cxn modelId="{8133415B-3C14-4A95-920C-FF5279902110}" type="presParOf" srcId="{6742664F-7539-4366-8FDD-EE9C8E46E65C}" destId="{A77881E8-5184-4325-84F7-ABCCA46A3012}" srcOrd="2" destOrd="0" presId="urn:microsoft.com/office/officeart/2008/layout/LinedList"/>
    <dgm:cxn modelId="{7584B5E6-4BA1-4321-A756-6E60AD508A78}" type="presParOf" srcId="{31C56607-88F7-4391-9AE8-01ACE70EAEFC}" destId="{CB238313-39C8-4572-91BA-CAFEBB3368CB}" srcOrd="5" destOrd="0" presId="urn:microsoft.com/office/officeart/2008/layout/LinedList"/>
    <dgm:cxn modelId="{83517A51-C65E-45B2-9CAB-AC4E16E3BC43}" type="presParOf" srcId="{31C56607-88F7-4391-9AE8-01ACE70EAEFC}" destId="{ACC72105-D185-4837-99B6-5361400F4E4F}" srcOrd="6" destOrd="0" presId="urn:microsoft.com/office/officeart/2008/layout/LinedList"/>
    <dgm:cxn modelId="{FCBBE8B1-70A8-49BD-8593-1DA14A206649}" type="presParOf" srcId="{31C56607-88F7-4391-9AE8-01ACE70EAEFC}" destId="{E7187AC1-F465-49EA-9F05-EF4B42A44D1C}" srcOrd="7" destOrd="0" presId="urn:microsoft.com/office/officeart/2008/layout/LinedList"/>
    <dgm:cxn modelId="{F2FB25C6-02C7-4C9C-8CCC-4232BAD071E5}" type="presParOf" srcId="{E7187AC1-F465-49EA-9F05-EF4B42A44D1C}" destId="{F318099B-CC06-4A0F-92E8-923BD981231C}" srcOrd="0" destOrd="0" presId="urn:microsoft.com/office/officeart/2008/layout/LinedList"/>
    <dgm:cxn modelId="{E8E0A7EC-028E-4A2A-A41A-15AC8128BFB2}" type="presParOf" srcId="{E7187AC1-F465-49EA-9F05-EF4B42A44D1C}" destId="{762FB8FB-83DA-4D13-91E5-B3CF1C0A9A39}" srcOrd="1" destOrd="0" presId="urn:microsoft.com/office/officeart/2008/layout/LinedList"/>
    <dgm:cxn modelId="{84827A24-040E-41CE-A0DE-9F3DA5C36723}" type="presParOf" srcId="{E7187AC1-F465-49EA-9F05-EF4B42A44D1C}" destId="{8DFCD6B8-D888-4A8B-AED0-3D32807FB5CC}" srcOrd="2" destOrd="0" presId="urn:microsoft.com/office/officeart/2008/layout/LinedList"/>
    <dgm:cxn modelId="{280491F7-F223-41CD-8B97-57893062B704}" type="presParOf" srcId="{31C56607-88F7-4391-9AE8-01ACE70EAEFC}" destId="{C3483E03-03C8-4FFD-8DA5-D0F1FA9AFA26}" srcOrd="8" destOrd="0" presId="urn:microsoft.com/office/officeart/2008/layout/LinedList"/>
    <dgm:cxn modelId="{B732A4E3-8FD8-4C39-8CF9-C484D8301EBF}" type="presParOf" srcId="{31C56607-88F7-4391-9AE8-01ACE70EAEFC}" destId="{648C3C91-C995-491F-BDAD-18AC570C078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1727F-5282-40EB-969C-5538E63DBBC0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8C840E-ADDB-4896-95ED-D336AF0836EF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7313FF86-6EA6-4AC0-B5C1-AEF65BF48FD9}" type="parTrans" cxnId="{1F940A9F-9F79-4EB1-B14B-FE67D87E49BB}">
      <dgm:prSet/>
      <dgm:spPr/>
      <dgm:t>
        <a:bodyPr/>
        <a:lstStyle/>
        <a:p>
          <a:endParaRPr lang="en-US"/>
        </a:p>
      </dgm:t>
    </dgm:pt>
    <dgm:pt modelId="{4209D459-C8F1-4F10-8C94-F921E57D2693}" type="sibTrans" cxnId="{1F940A9F-9F79-4EB1-B14B-FE67D87E49BB}">
      <dgm:prSet/>
      <dgm:spPr/>
      <dgm:t>
        <a:bodyPr/>
        <a:lstStyle/>
        <a:p>
          <a:endParaRPr lang="en-US"/>
        </a:p>
      </dgm:t>
    </dgm:pt>
    <dgm:pt modelId="{B82B0EA2-9665-45B5-942A-1D55DF83F9EE}">
      <dgm:prSet phldrT="[Text]"/>
      <dgm:spPr/>
      <dgm:t>
        <a:bodyPr/>
        <a:lstStyle/>
        <a:p>
          <a:r>
            <a:rPr lang="en-US" dirty="0" smtClean="0"/>
            <a:t>Confidentiality</a:t>
          </a:r>
          <a:endParaRPr lang="en-US" dirty="0"/>
        </a:p>
      </dgm:t>
    </dgm:pt>
    <dgm:pt modelId="{A6E5FDC9-B80A-4EBB-991A-C2E66EEE4F33}" type="parTrans" cxnId="{FCF13C1B-7007-4A1F-9364-2847522ABA19}">
      <dgm:prSet/>
      <dgm:spPr/>
      <dgm:t>
        <a:bodyPr/>
        <a:lstStyle/>
        <a:p>
          <a:endParaRPr lang="en-US"/>
        </a:p>
      </dgm:t>
    </dgm:pt>
    <dgm:pt modelId="{EDAF5F0E-3F9B-4020-89B4-6E975A501036}" type="sibTrans" cxnId="{FCF13C1B-7007-4A1F-9364-2847522ABA19}">
      <dgm:prSet/>
      <dgm:spPr/>
      <dgm:t>
        <a:bodyPr/>
        <a:lstStyle/>
        <a:p>
          <a:endParaRPr lang="en-US"/>
        </a:p>
      </dgm:t>
    </dgm:pt>
    <dgm:pt modelId="{A30C509B-374B-485C-A13F-B87433502462}">
      <dgm:prSet phldrT="[Text]"/>
      <dgm:spPr/>
      <dgm:t>
        <a:bodyPr/>
        <a:lstStyle/>
        <a:p>
          <a:r>
            <a:rPr lang="en-US" dirty="0" smtClean="0"/>
            <a:t>Integrity</a:t>
          </a:r>
          <a:endParaRPr lang="en-US" dirty="0"/>
        </a:p>
      </dgm:t>
    </dgm:pt>
    <dgm:pt modelId="{6E66F2AF-254F-4AE2-8D5B-BD611A731865}" type="parTrans" cxnId="{82080140-8BA1-457F-9DD6-44D6930ED6D6}">
      <dgm:prSet/>
      <dgm:spPr/>
      <dgm:t>
        <a:bodyPr/>
        <a:lstStyle/>
        <a:p>
          <a:endParaRPr lang="en-US"/>
        </a:p>
      </dgm:t>
    </dgm:pt>
    <dgm:pt modelId="{F897E7CF-A0BC-4F59-A748-D52BEC412733}" type="sibTrans" cxnId="{82080140-8BA1-457F-9DD6-44D6930ED6D6}">
      <dgm:prSet/>
      <dgm:spPr/>
      <dgm:t>
        <a:bodyPr/>
        <a:lstStyle/>
        <a:p>
          <a:endParaRPr lang="en-US"/>
        </a:p>
      </dgm:t>
    </dgm:pt>
    <dgm:pt modelId="{34F4D820-F31D-4B4F-A4C5-5F50615BCC10}">
      <dgm:prSet phldrT="[Text]"/>
      <dgm:spPr/>
      <dgm:t>
        <a:bodyPr/>
        <a:lstStyle/>
        <a:p>
          <a:r>
            <a:rPr lang="en-US" dirty="0" smtClean="0"/>
            <a:t>Threats</a:t>
          </a:r>
          <a:endParaRPr lang="en-US" dirty="0"/>
        </a:p>
      </dgm:t>
    </dgm:pt>
    <dgm:pt modelId="{51F6EF60-A03B-4390-B666-4406B159B4C4}" type="parTrans" cxnId="{45EFE31B-4CDF-4446-BAC2-51F937D058E3}">
      <dgm:prSet/>
      <dgm:spPr/>
      <dgm:t>
        <a:bodyPr/>
        <a:lstStyle/>
        <a:p>
          <a:endParaRPr lang="en-US"/>
        </a:p>
      </dgm:t>
    </dgm:pt>
    <dgm:pt modelId="{655AF3A2-6BB4-4254-AE22-6139FB99658A}" type="sibTrans" cxnId="{45EFE31B-4CDF-4446-BAC2-51F937D058E3}">
      <dgm:prSet/>
      <dgm:spPr/>
      <dgm:t>
        <a:bodyPr/>
        <a:lstStyle/>
        <a:p>
          <a:endParaRPr lang="en-US"/>
        </a:p>
      </dgm:t>
    </dgm:pt>
    <dgm:pt modelId="{65225366-927B-4A8F-ADA2-96A84DBC4F1F}">
      <dgm:prSet phldrT="[Text]"/>
      <dgm:spPr/>
      <dgm:t>
        <a:bodyPr/>
        <a:lstStyle/>
        <a:p>
          <a:r>
            <a:rPr lang="en-US" dirty="0" smtClean="0"/>
            <a:t>Denial of Service</a:t>
          </a:r>
          <a:endParaRPr lang="en-US" dirty="0"/>
        </a:p>
      </dgm:t>
    </dgm:pt>
    <dgm:pt modelId="{790C6362-01E1-46CB-9950-A6DFCCF8C51C}" type="parTrans" cxnId="{B1B37789-D688-45B7-B4BF-3B22686E3AC4}">
      <dgm:prSet/>
      <dgm:spPr/>
      <dgm:t>
        <a:bodyPr/>
        <a:lstStyle/>
        <a:p>
          <a:endParaRPr lang="en-US"/>
        </a:p>
      </dgm:t>
    </dgm:pt>
    <dgm:pt modelId="{155EEC5C-73B5-4A64-9AFA-911C6C1845DE}" type="sibTrans" cxnId="{B1B37789-D688-45B7-B4BF-3B22686E3AC4}">
      <dgm:prSet/>
      <dgm:spPr/>
      <dgm:t>
        <a:bodyPr/>
        <a:lstStyle/>
        <a:p>
          <a:endParaRPr lang="en-US"/>
        </a:p>
      </dgm:t>
    </dgm:pt>
    <dgm:pt modelId="{574A8829-B1AF-42DE-A45D-D029FC300386}">
      <dgm:prSet phldrT="[Text]"/>
      <dgm:spPr/>
      <dgm:t>
        <a:bodyPr/>
        <a:lstStyle/>
        <a:p>
          <a:r>
            <a:rPr lang="en-US" dirty="0" smtClean="0"/>
            <a:t>Identity Spoofing</a:t>
          </a:r>
          <a:endParaRPr lang="en-US" dirty="0"/>
        </a:p>
      </dgm:t>
    </dgm:pt>
    <dgm:pt modelId="{7FC4B4BA-3C20-4378-8F04-BC101CF752D2}" type="parTrans" cxnId="{C0FBC977-68F1-4276-8B91-468CEEFC2B78}">
      <dgm:prSet/>
      <dgm:spPr/>
      <dgm:t>
        <a:bodyPr/>
        <a:lstStyle/>
        <a:p>
          <a:endParaRPr lang="en-US"/>
        </a:p>
      </dgm:t>
    </dgm:pt>
    <dgm:pt modelId="{F6BA5A33-55E1-45CA-A9FD-ACCF7304CE74}" type="sibTrans" cxnId="{C0FBC977-68F1-4276-8B91-468CEEFC2B78}">
      <dgm:prSet/>
      <dgm:spPr/>
      <dgm:t>
        <a:bodyPr/>
        <a:lstStyle/>
        <a:p>
          <a:endParaRPr lang="en-US"/>
        </a:p>
      </dgm:t>
    </dgm:pt>
    <dgm:pt modelId="{616D876F-AD72-45C2-8AB8-FE6A3DA386CB}">
      <dgm:prSet/>
      <dgm:spPr/>
      <dgm:t>
        <a:bodyPr/>
        <a:lstStyle/>
        <a:p>
          <a:r>
            <a:rPr lang="en-US" dirty="0" smtClean="0"/>
            <a:t>Challenges</a:t>
          </a:r>
          <a:endParaRPr lang="en-US" dirty="0"/>
        </a:p>
      </dgm:t>
    </dgm:pt>
    <dgm:pt modelId="{7D166B07-5923-46CE-88E3-8CC54DEDB6E7}" type="parTrans" cxnId="{2A49E21B-CC22-42DF-A5E7-E546CFB8BE9D}">
      <dgm:prSet/>
      <dgm:spPr/>
      <dgm:t>
        <a:bodyPr/>
        <a:lstStyle/>
        <a:p>
          <a:endParaRPr lang="en-US"/>
        </a:p>
      </dgm:t>
    </dgm:pt>
    <dgm:pt modelId="{86691445-3624-4E8C-88B5-C0C395E855D3}" type="sibTrans" cxnId="{2A49E21B-CC22-42DF-A5E7-E546CFB8BE9D}">
      <dgm:prSet/>
      <dgm:spPr/>
      <dgm:t>
        <a:bodyPr/>
        <a:lstStyle/>
        <a:p>
          <a:endParaRPr lang="en-US"/>
        </a:p>
      </dgm:t>
    </dgm:pt>
    <dgm:pt modelId="{3C4E80AF-D6AF-4B2B-9BF3-B38DF832D7D5}">
      <dgm:prSet/>
      <dgm:spPr/>
      <dgm:t>
        <a:bodyPr/>
        <a:lstStyle/>
        <a:p>
          <a:r>
            <a:rPr lang="en-US" dirty="0" smtClean="0"/>
            <a:t>Secure Vehicular Communication</a:t>
          </a:r>
          <a:endParaRPr lang="en-US" dirty="0"/>
        </a:p>
      </dgm:t>
    </dgm:pt>
    <dgm:pt modelId="{4F991A58-B419-45E9-A653-BB004E9B7F1D}" type="parTrans" cxnId="{A90D210B-D8B5-4397-8B44-86D134898CB2}">
      <dgm:prSet/>
      <dgm:spPr/>
      <dgm:t>
        <a:bodyPr/>
        <a:lstStyle/>
        <a:p>
          <a:endParaRPr lang="en-US"/>
        </a:p>
      </dgm:t>
    </dgm:pt>
    <dgm:pt modelId="{45AC3229-F7DE-4736-8273-AC06808ECD14}" type="sibTrans" cxnId="{A90D210B-D8B5-4397-8B44-86D134898CB2}">
      <dgm:prSet/>
      <dgm:spPr/>
      <dgm:t>
        <a:bodyPr/>
        <a:lstStyle/>
        <a:p>
          <a:endParaRPr lang="en-US"/>
        </a:p>
      </dgm:t>
    </dgm:pt>
    <dgm:pt modelId="{D5379A90-23CF-4B2F-87D0-563B52DB5F48}">
      <dgm:prSet phldrT="[Text]"/>
      <dgm:spPr/>
      <dgm:t>
        <a:bodyPr/>
        <a:lstStyle/>
        <a:p>
          <a:r>
            <a:rPr lang="en-US" dirty="0" smtClean="0"/>
            <a:t>Node Authentication</a:t>
          </a:r>
          <a:endParaRPr lang="en-US" dirty="0"/>
        </a:p>
      </dgm:t>
    </dgm:pt>
    <dgm:pt modelId="{AAAAD635-DB35-4F96-94BD-BF8BF3B9F00A}" type="parTrans" cxnId="{5484855B-8EEE-4017-841A-F3C51CBDB76F}">
      <dgm:prSet/>
      <dgm:spPr/>
      <dgm:t>
        <a:bodyPr/>
        <a:lstStyle/>
        <a:p>
          <a:endParaRPr lang="en-US"/>
        </a:p>
      </dgm:t>
    </dgm:pt>
    <dgm:pt modelId="{29CEE24D-60A7-4E22-9BBC-1D483D90143B}" type="sibTrans" cxnId="{5484855B-8EEE-4017-841A-F3C51CBDB76F}">
      <dgm:prSet/>
      <dgm:spPr/>
      <dgm:t>
        <a:bodyPr/>
        <a:lstStyle/>
        <a:p>
          <a:endParaRPr lang="en-US"/>
        </a:p>
      </dgm:t>
    </dgm:pt>
    <dgm:pt modelId="{4CD6736C-63B7-4EBF-BAA2-522DD1E19ABC}">
      <dgm:prSet/>
      <dgm:spPr/>
      <dgm:t>
        <a:bodyPr/>
        <a:lstStyle/>
        <a:p>
          <a:r>
            <a:rPr lang="en-US" dirty="0" smtClean="0"/>
            <a:t>Privacy</a:t>
          </a:r>
          <a:endParaRPr lang="en-US" dirty="0"/>
        </a:p>
      </dgm:t>
    </dgm:pt>
    <dgm:pt modelId="{2CDE0BBF-69AB-464B-BB55-6E838BDFC61B}" type="parTrans" cxnId="{C7390CAB-7F42-42A6-9FE7-B4DCAEC145A9}">
      <dgm:prSet/>
      <dgm:spPr/>
      <dgm:t>
        <a:bodyPr/>
        <a:lstStyle/>
        <a:p>
          <a:endParaRPr lang="en-US"/>
        </a:p>
      </dgm:t>
    </dgm:pt>
    <dgm:pt modelId="{E106E080-E121-4C1F-B078-9A8A5129008E}" type="sibTrans" cxnId="{C7390CAB-7F42-42A6-9FE7-B4DCAEC145A9}">
      <dgm:prSet/>
      <dgm:spPr/>
      <dgm:t>
        <a:bodyPr/>
        <a:lstStyle/>
        <a:p>
          <a:endParaRPr lang="en-US"/>
        </a:p>
      </dgm:t>
    </dgm:pt>
    <dgm:pt modelId="{6F949F30-406C-44FB-8928-0FD23381CE40}">
      <dgm:prSet/>
      <dgm:spPr/>
      <dgm:t>
        <a:bodyPr/>
        <a:lstStyle/>
        <a:p>
          <a:r>
            <a:rPr lang="en-US" dirty="0" smtClean="0"/>
            <a:t>Authentication</a:t>
          </a:r>
          <a:endParaRPr lang="en-US" dirty="0"/>
        </a:p>
      </dgm:t>
    </dgm:pt>
    <dgm:pt modelId="{3C81BFFA-1981-4C3B-B76E-3B3D705018C7}" type="parTrans" cxnId="{14936487-B342-4894-A1CD-BB4451C9975D}">
      <dgm:prSet/>
      <dgm:spPr/>
      <dgm:t>
        <a:bodyPr/>
        <a:lstStyle/>
        <a:p>
          <a:endParaRPr lang="en-US"/>
        </a:p>
      </dgm:t>
    </dgm:pt>
    <dgm:pt modelId="{2980DE83-16C6-414C-977F-27EFDCB23981}" type="sibTrans" cxnId="{14936487-B342-4894-A1CD-BB4451C9975D}">
      <dgm:prSet/>
      <dgm:spPr/>
      <dgm:t>
        <a:bodyPr/>
        <a:lstStyle/>
        <a:p>
          <a:endParaRPr lang="en-US"/>
        </a:p>
      </dgm:t>
    </dgm:pt>
    <dgm:pt modelId="{6C7B587C-0A60-40C6-8570-048FA4023B9C}">
      <dgm:prSet/>
      <dgm:spPr/>
      <dgm:t>
        <a:bodyPr/>
        <a:lstStyle/>
        <a:p>
          <a:r>
            <a:rPr lang="en-US" smtClean="0"/>
            <a:t>Availability</a:t>
          </a:r>
          <a:endParaRPr lang="en-US"/>
        </a:p>
      </dgm:t>
    </dgm:pt>
    <dgm:pt modelId="{4AB9B2AF-60B4-4087-9E28-CD56343C4E7C}" type="parTrans" cxnId="{CA7B18FE-C7EF-44D0-9826-226BE9D1A38D}">
      <dgm:prSet/>
      <dgm:spPr/>
      <dgm:t>
        <a:bodyPr/>
        <a:lstStyle/>
        <a:p>
          <a:endParaRPr lang="en-US"/>
        </a:p>
      </dgm:t>
    </dgm:pt>
    <dgm:pt modelId="{D653D52D-6FE9-4539-9E08-C053BEDD3C15}" type="sibTrans" cxnId="{CA7B18FE-C7EF-44D0-9826-226BE9D1A38D}">
      <dgm:prSet/>
      <dgm:spPr/>
      <dgm:t>
        <a:bodyPr/>
        <a:lstStyle/>
        <a:p>
          <a:endParaRPr lang="en-US"/>
        </a:p>
      </dgm:t>
    </dgm:pt>
    <dgm:pt modelId="{83B20807-4701-49CF-8E0D-EF97733C0849}">
      <dgm:prSet/>
      <dgm:spPr/>
      <dgm:t>
        <a:bodyPr/>
        <a:lstStyle/>
        <a:p>
          <a:r>
            <a:rPr lang="en-US" dirty="0" smtClean="0"/>
            <a:t>Tampering</a:t>
          </a:r>
          <a:endParaRPr lang="en-US" dirty="0"/>
        </a:p>
      </dgm:t>
    </dgm:pt>
    <dgm:pt modelId="{8DA248F6-06CF-453F-B0A9-0B7C6F554F47}" type="parTrans" cxnId="{44EDACB8-C32A-407F-BECB-26B09E65EB09}">
      <dgm:prSet/>
      <dgm:spPr/>
      <dgm:t>
        <a:bodyPr/>
        <a:lstStyle/>
        <a:p>
          <a:endParaRPr lang="en-US"/>
        </a:p>
      </dgm:t>
    </dgm:pt>
    <dgm:pt modelId="{8BF3B4FA-8ED7-4119-BF51-7DF44071B912}" type="sibTrans" cxnId="{44EDACB8-C32A-407F-BECB-26B09E65EB09}">
      <dgm:prSet/>
      <dgm:spPr/>
      <dgm:t>
        <a:bodyPr/>
        <a:lstStyle/>
        <a:p>
          <a:endParaRPr lang="en-US"/>
        </a:p>
      </dgm:t>
    </dgm:pt>
    <dgm:pt modelId="{191EADC8-55F5-4D56-B44C-A692B6688C39}">
      <dgm:prSet/>
      <dgm:spPr/>
      <dgm:t>
        <a:bodyPr/>
        <a:lstStyle/>
        <a:p>
          <a:r>
            <a:rPr lang="en-US" dirty="0" smtClean="0"/>
            <a:t>Information Disclosure</a:t>
          </a:r>
          <a:endParaRPr lang="en-US" dirty="0"/>
        </a:p>
      </dgm:t>
    </dgm:pt>
    <dgm:pt modelId="{CC36557B-F3AC-4811-9517-9FAAFFE415D9}" type="parTrans" cxnId="{4E0F1663-9C61-4D19-83AD-EB4E64E776A7}">
      <dgm:prSet/>
      <dgm:spPr/>
      <dgm:t>
        <a:bodyPr/>
        <a:lstStyle/>
        <a:p>
          <a:endParaRPr lang="en-US"/>
        </a:p>
      </dgm:t>
    </dgm:pt>
    <dgm:pt modelId="{235ADD16-3F5C-4532-8873-E9283970B2C3}" type="sibTrans" cxnId="{4E0F1663-9C61-4D19-83AD-EB4E64E776A7}">
      <dgm:prSet/>
      <dgm:spPr/>
      <dgm:t>
        <a:bodyPr/>
        <a:lstStyle/>
        <a:p>
          <a:endParaRPr lang="en-US"/>
        </a:p>
      </dgm:t>
    </dgm:pt>
    <dgm:pt modelId="{CB69C769-EB6C-465C-99BF-D53E8408364D}">
      <dgm:prSet/>
      <dgm:spPr/>
      <dgm:t>
        <a:bodyPr/>
        <a:lstStyle/>
        <a:p>
          <a:r>
            <a:rPr lang="en-US" dirty="0" smtClean="0"/>
            <a:t>Sybil Attack</a:t>
          </a:r>
          <a:endParaRPr lang="en-US" dirty="0"/>
        </a:p>
      </dgm:t>
    </dgm:pt>
    <dgm:pt modelId="{25E65136-8574-4E7F-9523-5BC873662013}" type="parTrans" cxnId="{34434ED3-FD9B-4BDE-ACDA-347B0AD9398D}">
      <dgm:prSet/>
      <dgm:spPr/>
      <dgm:t>
        <a:bodyPr/>
        <a:lstStyle/>
        <a:p>
          <a:endParaRPr lang="en-US"/>
        </a:p>
      </dgm:t>
    </dgm:pt>
    <dgm:pt modelId="{56F6274A-7849-483F-AE68-868AADC87E01}" type="sibTrans" cxnId="{34434ED3-FD9B-4BDE-ACDA-347B0AD9398D}">
      <dgm:prSet/>
      <dgm:spPr/>
      <dgm:t>
        <a:bodyPr/>
        <a:lstStyle/>
        <a:p>
          <a:endParaRPr lang="en-US"/>
        </a:p>
      </dgm:t>
    </dgm:pt>
    <dgm:pt modelId="{D72CAF76-5650-4891-A2D9-4E0E6B8B16F7}">
      <dgm:prSet/>
      <dgm:spPr/>
      <dgm:t>
        <a:bodyPr/>
        <a:lstStyle/>
        <a:p>
          <a:r>
            <a:rPr lang="en-US" dirty="0" smtClean="0"/>
            <a:t>Localization</a:t>
          </a:r>
          <a:endParaRPr lang="en-US" dirty="0"/>
        </a:p>
      </dgm:t>
    </dgm:pt>
    <dgm:pt modelId="{2C56B305-3A03-4527-83E4-AF739F7FE857}" type="parTrans" cxnId="{6AA9B599-6B9A-4AC5-BE15-7BD18CCD5E4F}">
      <dgm:prSet/>
      <dgm:spPr/>
      <dgm:t>
        <a:bodyPr/>
        <a:lstStyle/>
        <a:p>
          <a:endParaRPr lang="en-US"/>
        </a:p>
      </dgm:t>
    </dgm:pt>
    <dgm:pt modelId="{54806C1E-1653-4E65-9631-5B858844B8AC}" type="sibTrans" cxnId="{6AA9B599-6B9A-4AC5-BE15-7BD18CCD5E4F}">
      <dgm:prSet/>
      <dgm:spPr/>
      <dgm:t>
        <a:bodyPr/>
        <a:lstStyle/>
        <a:p>
          <a:endParaRPr lang="en-US"/>
        </a:p>
      </dgm:t>
    </dgm:pt>
    <dgm:pt modelId="{A1BDE7AE-C50C-475E-8D34-62769CE5B9EF}">
      <dgm:prSet/>
      <dgm:spPr/>
      <dgm:t>
        <a:bodyPr/>
        <a:lstStyle/>
        <a:p>
          <a:r>
            <a:rPr lang="en-US" dirty="0" smtClean="0"/>
            <a:t>Data Security</a:t>
          </a:r>
          <a:endParaRPr lang="en-US" dirty="0"/>
        </a:p>
      </dgm:t>
    </dgm:pt>
    <dgm:pt modelId="{A658BDAC-4AB4-4E63-9251-E29E9F47DD59}" type="parTrans" cxnId="{764205F7-BA33-422E-ABE7-5E2313896636}">
      <dgm:prSet/>
      <dgm:spPr/>
      <dgm:t>
        <a:bodyPr/>
        <a:lstStyle/>
        <a:p>
          <a:endParaRPr lang="en-US"/>
        </a:p>
      </dgm:t>
    </dgm:pt>
    <dgm:pt modelId="{B35D578D-3446-40DA-AD1E-7CAB03C7DE78}" type="sibTrans" cxnId="{764205F7-BA33-422E-ABE7-5E2313896636}">
      <dgm:prSet/>
      <dgm:spPr/>
      <dgm:t>
        <a:bodyPr/>
        <a:lstStyle/>
        <a:p>
          <a:endParaRPr lang="en-US"/>
        </a:p>
      </dgm:t>
    </dgm:pt>
    <dgm:pt modelId="{C1FE1C1A-29B0-491C-9E75-8E7B4167EAB4}">
      <dgm:prSet/>
      <dgm:spPr/>
      <dgm:t>
        <a:bodyPr/>
        <a:lstStyle/>
        <a:p>
          <a:r>
            <a:rPr lang="en-US" dirty="0" smtClean="0"/>
            <a:t>Access Control</a:t>
          </a:r>
          <a:endParaRPr lang="en-US" dirty="0"/>
        </a:p>
      </dgm:t>
    </dgm:pt>
    <dgm:pt modelId="{2EFCC835-E91D-4B2D-AE3A-E31DDDC8FFFC}" type="parTrans" cxnId="{C910999D-332C-4ADE-9998-02BED731C848}">
      <dgm:prSet/>
      <dgm:spPr/>
      <dgm:t>
        <a:bodyPr/>
        <a:lstStyle/>
        <a:p>
          <a:endParaRPr lang="en-US"/>
        </a:p>
      </dgm:t>
    </dgm:pt>
    <dgm:pt modelId="{81A8C84E-8817-4029-8450-1E36D7E2D15D}" type="sibTrans" cxnId="{C910999D-332C-4ADE-9998-02BED731C848}">
      <dgm:prSet/>
      <dgm:spPr/>
      <dgm:t>
        <a:bodyPr/>
        <a:lstStyle/>
        <a:p>
          <a:endParaRPr lang="en-US"/>
        </a:p>
      </dgm:t>
    </dgm:pt>
    <dgm:pt modelId="{1D89A457-19ED-4EA1-B22B-BE780E113718}" type="pres">
      <dgm:prSet presAssocID="{7261727F-5282-40EB-969C-5538E63DBBC0}" presName="Name0" presStyleCnt="0">
        <dgm:presLayoutVars>
          <dgm:dir/>
          <dgm:animLvl val="lvl"/>
          <dgm:resizeHandles val="exact"/>
        </dgm:presLayoutVars>
      </dgm:prSet>
      <dgm:spPr/>
    </dgm:pt>
    <dgm:pt modelId="{A512F126-8BC4-4D1E-99A2-288783E042FF}" type="pres">
      <dgm:prSet presAssocID="{F28C840E-ADDB-4896-95ED-D336AF0836EF}" presName="vertFlow" presStyleCnt="0"/>
      <dgm:spPr/>
    </dgm:pt>
    <dgm:pt modelId="{CDE3E631-6BDC-4926-81F7-CE5C316AF2AA}" type="pres">
      <dgm:prSet presAssocID="{F28C840E-ADDB-4896-95ED-D336AF0836EF}" presName="header" presStyleLbl="node1" presStyleIdx="0" presStyleCnt="3" custLinFactY="-80263" custLinFactNeighborX="-125" custLinFactNeighborY="-100000"/>
      <dgm:spPr/>
      <dgm:t>
        <a:bodyPr/>
        <a:lstStyle/>
        <a:p>
          <a:endParaRPr lang="en-US"/>
        </a:p>
      </dgm:t>
    </dgm:pt>
    <dgm:pt modelId="{D5321285-E3AD-4FE5-BA1E-8EF3D7BA7E33}" type="pres">
      <dgm:prSet presAssocID="{A6E5FDC9-B80A-4EBB-991A-C2E66EEE4F33}" presName="parTrans" presStyleLbl="sibTrans2D1" presStyleIdx="0" presStyleCnt="15"/>
      <dgm:spPr/>
    </dgm:pt>
    <dgm:pt modelId="{5E5234F3-8041-4E7B-9494-A86B7C8F21FC}" type="pres">
      <dgm:prSet presAssocID="{B82B0EA2-9665-45B5-942A-1D55DF83F9EE}" presName="child" presStyleLbl="alignAccFollowNode1" presStyleIdx="0" presStyleCnt="15">
        <dgm:presLayoutVars>
          <dgm:chMax val="0"/>
          <dgm:bulletEnabled val="1"/>
        </dgm:presLayoutVars>
      </dgm:prSet>
      <dgm:spPr/>
    </dgm:pt>
    <dgm:pt modelId="{BA60096A-BFF8-43CF-A3A2-73F406AF5870}" type="pres">
      <dgm:prSet presAssocID="{EDAF5F0E-3F9B-4020-89B4-6E975A501036}" presName="sibTrans" presStyleLbl="sibTrans2D1" presStyleIdx="1" presStyleCnt="15"/>
      <dgm:spPr/>
    </dgm:pt>
    <dgm:pt modelId="{DE917C76-0B7E-4A13-BCA1-9C2C154765DE}" type="pres">
      <dgm:prSet presAssocID="{A30C509B-374B-485C-A13F-B87433502462}" presName="child" presStyleLbl="alignAccFollowNode1" presStyleIdx="1" presStyleCnt="15">
        <dgm:presLayoutVars>
          <dgm:chMax val="0"/>
          <dgm:bulletEnabled val="1"/>
        </dgm:presLayoutVars>
      </dgm:prSet>
      <dgm:spPr/>
    </dgm:pt>
    <dgm:pt modelId="{E7C14FA0-8DCF-4AC3-A30C-714F16001514}" type="pres">
      <dgm:prSet presAssocID="{F897E7CF-A0BC-4F59-A748-D52BEC412733}" presName="sibTrans" presStyleLbl="sibTrans2D1" presStyleIdx="2" presStyleCnt="15"/>
      <dgm:spPr/>
    </dgm:pt>
    <dgm:pt modelId="{685F577C-0ED1-41A0-BC18-CEAD10880171}" type="pres">
      <dgm:prSet presAssocID="{6C7B587C-0A60-40C6-8570-048FA4023B9C}" presName="child" presStyleLbl="alignAccFollowNode1" presStyleIdx="2" presStyleCnt="15">
        <dgm:presLayoutVars>
          <dgm:chMax val="0"/>
          <dgm:bulletEnabled val="1"/>
        </dgm:presLayoutVars>
      </dgm:prSet>
      <dgm:spPr/>
    </dgm:pt>
    <dgm:pt modelId="{E3A694F5-777F-494D-8E28-8C6924E2F836}" type="pres">
      <dgm:prSet presAssocID="{D653D52D-6FE9-4539-9E08-C053BEDD3C15}" presName="sibTrans" presStyleLbl="sibTrans2D1" presStyleIdx="3" presStyleCnt="15"/>
      <dgm:spPr/>
    </dgm:pt>
    <dgm:pt modelId="{B9C27103-E1D0-4867-94D6-B3004FAB319D}" type="pres">
      <dgm:prSet presAssocID="{6F949F30-406C-44FB-8928-0FD23381CE40}" presName="child" presStyleLbl="alignAccFollowNode1" presStyleIdx="3" presStyleCnt="15">
        <dgm:presLayoutVars>
          <dgm:chMax val="0"/>
          <dgm:bulletEnabled val="1"/>
        </dgm:presLayoutVars>
      </dgm:prSet>
      <dgm:spPr/>
    </dgm:pt>
    <dgm:pt modelId="{B175053B-1E32-4562-B25E-F0CB6E0452D9}" type="pres">
      <dgm:prSet presAssocID="{2980DE83-16C6-414C-977F-27EFDCB23981}" presName="sibTrans" presStyleLbl="sibTrans2D1" presStyleIdx="4" presStyleCnt="15"/>
      <dgm:spPr/>
    </dgm:pt>
    <dgm:pt modelId="{96AA1C72-AC90-4B71-A04A-DAD1C5FDCE72}" type="pres">
      <dgm:prSet presAssocID="{4CD6736C-63B7-4EBF-BAA2-522DD1E19ABC}" presName="child" presStyleLbl="alignAccFollowNode1" presStyleIdx="4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25F4AF-1BC1-46DF-BD78-C945C78D1E7B}" type="pres">
      <dgm:prSet presAssocID="{F28C840E-ADDB-4896-95ED-D336AF0836EF}" presName="hSp" presStyleCnt="0"/>
      <dgm:spPr/>
    </dgm:pt>
    <dgm:pt modelId="{88237AA9-40CB-45F4-993C-2065BC7492F9}" type="pres">
      <dgm:prSet presAssocID="{34F4D820-F31D-4B4F-A4C5-5F50615BCC10}" presName="vertFlow" presStyleCnt="0"/>
      <dgm:spPr/>
    </dgm:pt>
    <dgm:pt modelId="{D4696D2E-D82D-4E3B-BC3C-EFDE5A06C7A1}" type="pres">
      <dgm:prSet presAssocID="{34F4D820-F31D-4B4F-A4C5-5F50615BCC10}" presName="header" presStyleLbl="node1" presStyleIdx="1" presStyleCnt="3" custLinFactY="-80263" custLinFactNeighborX="4410" custLinFactNeighborY="-100000"/>
      <dgm:spPr/>
    </dgm:pt>
    <dgm:pt modelId="{00FB2C3A-103A-493A-B5E6-3CE1913CE3AF}" type="pres">
      <dgm:prSet presAssocID="{790C6362-01E1-46CB-9950-A6DFCCF8C51C}" presName="parTrans" presStyleLbl="sibTrans2D1" presStyleIdx="5" presStyleCnt="15"/>
      <dgm:spPr/>
    </dgm:pt>
    <dgm:pt modelId="{0F0193DD-53BF-4F26-B422-2F880FBD0C57}" type="pres">
      <dgm:prSet presAssocID="{65225366-927B-4A8F-ADA2-96A84DBC4F1F}" presName="child" presStyleLbl="alignAccFollowNode1" presStyleIdx="5" presStyleCnt="15">
        <dgm:presLayoutVars>
          <dgm:chMax val="0"/>
          <dgm:bulletEnabled val="1"/>
        </dgm:presLayoutVars>
      </dgm:prSet>
      <dgm:spPr/>
    </dgm:pt>
    <dgm:pt modelId="{A6D2BF46-D2E3-4733-91E0-FFD3BBC961F5}" type="pres">
      <dgm:prSet presAssocID="{155EEC5C-73B5-4A64-9AFA-911C6C1845DE}" presName="sibTrans" presStyleLbl="sibTrans2D1" presStyleIdx="6" presStyleCnt="15"/>
      <dgm:spPr/>
    </dgm:pt>
    <dgm:pt modelId="{6A9B35A8-178B-40AC-ACFF-FF67D5348C78}" type="pres">
      <dgm:prSet presAssocID="{574A8829-B1AF-42DE-A45D-D029FC300386}" presName="child" presStyleLbl="alignAccFollowNode1" presStyleIdx="6" presStyleCnt="15">
        <dgm:presLayoutVars>
          <dgm:chMax val="0"/>
          <dgm:bulletEnabled val="1"/>
        </dgm:presLayoutVars>
      </dgm:prSet>
      <dgm:spPr/>
    </dgm:pt>
    <dgm:pt modelId="{42332D49-4113-4F20-BEE0-4BF529F6F972}" type="pres">
      <dgm:prSet presAssocID="{F6BA5A33-55E1-45CA-A9FD-ACCF7304CE74}" presName="sibTrans" presStyleLbl="sibTrans2D1" presStyleIdx="7" presStyleCnt="15"/>
      <dgm:spPr/>
    </dgm:pt>
    <dgm:pt modelId="{147760B8-744E-4501-ADE5-34D313BCF925}" type="pres">
      <dgm:prSet presAssocID="{83B20807-4701-49CF-8E0D-EF97733C0849}" presName="child" presStyleLbl="alignAccFollowNode1" presStyleIdx="7" presStyleCnt="15">
        <dgm:presLayoutVars>
          <dgm:chMax val="0"/>
          <dgm:bulletEnabled val="1"/>
        </dgm:presLayoutVars>
      </dgm:prSet>
      <dgm:spPr/>
    </dgm:pt>
    <dgm:pt modelId="{0E4DD3CC-6CE3-48F5-BC57-B05FB8D063F9}" type="pres">
      <dgm:prSet presAssocID="{8BF3B4FA-8ED7-4119-BF51-7DF44071B912}" presName="sibTrans" presStyleLbl="sibTrans2D1" presStyleIdx="8" presStyleCnt="15"/>
      <dgm:spPr/>
    </dgm:pt>
    <dgm:pt modelId="{901C73D7-C866-4ED6-B12E-A9EB9460AC32}" type="pres">
      <dgm:prSet presAssocID="{191EADC8-55F5-4D56-B44C-A692B6688C39}" presName="child" presStyleLbl="alignAccFollowNode1" presStyleIdx="8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98CCB-CD46-46AC-AB98-664FF9CD9497}" type="pres">
      <dgm:prSet presAssocID="{235ADD16-3F5C-4532-8873-E9283970B2C3}" presName="sibTrans" presStyleLbl="sibTrans2D1" presStyleIdx="9" presStyleCnt="15"/>
      <dgm:spPr/>
    </dgm:pt>
    <dgm:pt modelId="{7C0BD860-37E2-454E-9A37-36FD00317FF9}" type="pres">
      <dgm:prSet presAssocID="{CB69C769-EB6C-465C-99BF-D53E8408364D}" presName="child" presStyleLbl="alignAccFollowNode1" presStyleIdx="9" presStyleCnt="15">
        <dgm:presLayoutVars>
          <dgm:chMax val="0"/>
          <dgm:bulletEnabled val="1"/>
        </dgm:presLayoutVars>
      </dgm:prSet>
      <dgm:spPr/>
    </dgm:pt>
    <dgm:pt modelId="{C53BE05B-6A44-4B41-98D6-0258ACEFBBDA}" type="pres">
      <dgm:prSet presAssocID="{34F4D820-F31D-4B4F-A4C5-5F50615BCC10}" presName="hSp" presStyleCnt="0"/>
      <dgm:spPr/>
    </dgm:pt>
    <dgm:pt modelId="{22A08423-8CBD-4358-8256-03D053B45A62}" type="pres">
      <dgm:prSet presAssocID="{616D876F-AD72-45C2-8AB8-FE6A3DA386CB}" presName="vertFlow" presStyleCnt="0"/>
      <dgm:spPr/>
    </dgm:pt>
    <dgm:pt modelId="{B2775953-9E3B-47A0-98D7-0955433A16B6}" type="pres">
      <dgm:prSet presAssocID="{616D876F-AD72-45C2-8AB8-FE6A3DA386CB}" presName="header" presStyleLbl="node1" presStyleIdx="2" presStyleCnt="3" custLinFactY="-80263" custLinFactNeighborX="2866" custLinFactNeighborY="-100000"/>
      <dgm:spPr/>
    </dgm:pt>
    <dgm:pt modelId="{1D5ED088-BFB4-4551-9B77-D526851A1F9F}" type="pres">
      <dgm:prSet presAssocID="{4F991A58-B419-45E9-A653-BB004E9B7F1D}" presName="parTrans" presStyleLbl="sibTrans2D1" presStyleIdx="10" presStyleCnt="15"/>
      <dgm:spPr/>
    </dgm:pt>
    <dgm:pt modelId="{2E60271E-8755-43DC-9E02-871BCFD5E17E}" type="pres">
      <dgm:prSet presAssocID="{3C4E80AF-D6AF-4B2B-9BF3-B38DF832D7D5}" presName="child" presStyleLbl="alignAccFollowNode1" presStyleIdx="10" presStyleCnt="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E8350-45EF-4B78-9BA0-54D4BB7D3B05}" type="pres">
      <dgm:prSet presAssocID="{45AC3229-F7DE-4736-8273-AC06808ECD14}" presName="sibTrans" presStyleLbl="sibTrans2D1" presStyleIdx="11" presStyleCnt="15"/>
      <dgm:spPr/>
    </dgm:pt>
    <dgm:pt modelId="{26B04A01-8F93-438F-B92C-BFE66E601AF6}" type="pres">
      <dgm:prSet presAssocID="{D72CAF76-5650-4891-A2D9-4E0E6B8B16F7}" presName="child" presStyleLbl="alignAccFollowNode1" presStyleIdx="11" presStyleCnt="15">
        <dgm:presLayoutVars>
          <dgm:chMax val="0"/>
          <dgm:bulletEnabled val="1"/>
        </dgm:presLayoutVars>
      </dgm:prSet>
      <dgm:spPr/>
    </dgm:pt>
    <dgm:pt modelId="{384542BE-0F83-408A-8C07-BD5F59CB3735}" type="pres">
      <dgm:prSet presAssocID="{54806C1E-1653-4E65-9631-5B858844B8AC}" presName="sibTrans" presStyleLbl="sibTrans2D1" presStyleIdx="12" presStyleCnt="15"/>
      <dgm:spPr/>
    </dgm:pt>
    <dgm:pt modelId="{0FA6B30F-BE1D-4252-BD9D-398D8EA7AED3}" type="pres">
      <dgm:prSet presAssocID="{D5379A90-23CF-4B2F-87D0-563B52DB5F48}" presName="child" presStyleLbl="alignAccFollowNode1" presStyleIdx="12" presStyleCnt="15">
        <dgm:presLayoutVars>
          <dgm:chMax val="0"/>
          <dgm:bulletEnabled val="1"/>
        </dgm:presLayoutVars>
      </dgm:prSet>
      <dgm:spPr/>
    </dgm:pt>
    <dgm:pt modelId="{DD5A3D36-1FFA-4BFD-A691-7A3E3872674A}" type="pres">
      <dgm:prSet presAssocID="{29CEE24D-60A7-4E22-9BBC-1D483D90143B}" presName="sibTrans" presStyleLbl="sibTrans2D1" presStyleIdx="13" presStyleCnt="15"/>
      <dgm:spPr/>
    </dgm:pt>
    <dgm:pt modelId="{DCB53BD6-0056-4320-B340-584DE606C905}" type="pres">
      <dgm:prSet presAssocID="{A1BDE7AE-C50C-475E-8D34-62769CE5B9EF}" presName="child" presStyleLbl="alignAccFollowNode1" presStyleIdx="13" presStyleCnt="15">
        <dgm:presLayoutVars>
          <dgm:chMax val="0"/>
          <dgm:bulletEnabled val="1"/>
        </dgm:presLayoutVars>
      </dgm:prSet>
      <dgm:spPr/>
    </dgm:pt>
    <dgm:pt modelId="{690389F7-CAB4-4363-8286-87EED80BF1E7}" type="pres">
      <dgm:prSet presAssocID="{B35D578D-3446-40DA-AD1E-7CAB03C7DE78}" presName="sibTrans" presStyleLbl="sibTrans2D1" presStyleIdx="14" presStyleCnt="15"/>
      <dgm:spPr/>
    </dgm:pt>
    <dgm:pt modelId="{34E776A7-65D9-449A-AF5B-696ECBFC1F80}" type="pres">
      <dgm:prSet presAssocID="{C1FE1C1A-29B0-491C-9E75-8E7B4167EAB4}" presName="child" presStyleLbl="alignAccFollowNode1" presStyleIdx="14" presStyleCnt="15">
        <dgm:presLayoutVars>
          <dgm:chMax val="0"/>
          <dgm:bulletEnabled val="1"/>
        </dgm:presLayoutVars>
      </dgm:prSet>
      <dgm:spPr/>
    </dgm:pt>
  </dgm:ptLst>
  <dgm:cxnLst>
    <dgm:cxn modelId="{E5D30CAC-A959-44F5-8FF4-12A5EA9770CE}" type="presOf" srcId="{54806C1E-1653-4E65-9631-5B858844B8AC}" destId="{384542BE-0F83-408A-8C07-BD5F59CB3735}" srcOrd="0" destOrd="0" presId="urn:microsoft.com/office/officeart/2005/8/layout/lProcess1"/>
    <dgm:cxn modelId="{D47C453A-0CCF-4C32-80B4-D0C3F900D063}" type="presOf" srcId="{83B20807-4701-49CF-8E0D-EF97733C0849}" destId="{147760B8-744E-4501-ADE5-34D313BCF925}" srcOrd="0" destOrd="0" presId="urn:microsoft.com/office/officeart/2005/8/layout/lProcess1"/>
    <dgm:cxn modelId="{8D7359F2-0B3C-487C-9D8F-E8481CF22310}" type="presOf" srcId="{6C7B587C-0A60-40C6-8570-048FA4023B9C}" destId="{685F577C-0ED1-41A0-BC18-CEAD10880171}" srcOrd="0" destOrd="0" presId="urn:microsoft.com/office/officeart/2005/8/layout/lProcess1"/>
    <dgm:cxn modelId="{0F545120-9CD4-4C37-87E9-92989DFF06C4}" type="presOf" srcId="{F28C840E-ADDB-4896-95ED-D336AF0836EF}" destId="{CDE3E631-6BDC-4926-81F7-CE5C316AF2AA}" srcOrd="0" destOrd="0" presId="urn:microsoft.com/office/officeart/2005/8/layout/lProcess1"/>
    <dgm:cxn modelId="{1F940A9F-9F79-4EB1-B14B-FE67D87E49BB}" srcId="{7261727F-5282-40EB-969C-5538E63DBBC0}" destId="{F28C840E-ADDB-4896-95ED-D336AF0836EF}" srcOrd="0" destOrd="0" parTransId="{7313FF86-6EA6-4AC0-B5C1-AEF65BF48FD9}" sibTransId="{4209D459-C8F1-4F10-8C94-F921E57D2693}"/>
    <dgm:cxn modelId="{0CE2BC39-D7E1-4B68-9463-C56A1747779C}" type="presOf" srcId="{7261727F-5282-40EB-969C-5538E63DBBC0}" destId="{1D89A457-19ED-4EA1-B22B-BE780E113718}" srcOrd="0" destOrd="0" presId="urn:microsoft.com/office/officeart/2005/8/layout/lProcess1"/>
    <dgm:cxn modelId="{D44EC622-3898-4E7D-9EED-CE81B462D2F1}" type="presOf" srcId="{EDAF5F0E-3F9B-4020-89B4-6E975A501036}" destId="{BA60096A-BFF8-43CF-A3A2-73F406AF5870}" srcOrd="0" destOrd="0" presId="urn:microsoft.com/office/officeart/2005/8/layout/lProcess1"/>
    <dgm:cxn modelId="{263C08EE-F7C3-48EF-BE91-A58D689D8755}" type="presOf" srcId="{A30C509B-374B-485C-A13F-B87433502462}" destId="{DE917C76-0B7E-4A13-BCA1-9C2C154765DE}" srcOrd="0" destOrd="0" presId="urn:microsoft.com/office/officeart/2005/8/layout/lProcess1"/>
    <dgm:cxn modelId="{14936487-B342-4894-A1CD-BB4451C9975D}" srcId="{F28C840E-ADDB-4896-95ED-D336AF0836EF}" destId="{6F949F30-406C-44FB-8928-0FD23381CE40}" srcOrd="3" destOrd="0" parTransId="{3C81BFFA-1981-4C3B-B76E-3B3D705018C7}" sibTransId="{2980DE83-16C6-414C-977F-27EFDCB23981}"/>
    <dgm:cxn modelId="{6AA9B599-6B9A-4AC5-BE15-7BD18CCD5E4F}" srcId="{616D876F-AD72-45C2-8AB8-FE6A3DA386CB}" destId="{D72CAF76-5650-4891-A2D9-4E0E6B8B16F7}" srcOrd="1" destOrd="0" parTransId="{2C56B305-3A03-4527-83E4-AF739F7FE857}" sibTransId="{54806C1E-1653-4E65-9631-5B858844B8AC}"/>
    <dgm:cxn modelId="{3507E6C0-BE85-4456-AF7A-2C0B8AAFF468}" type="presOf" srcId="{155EEC5C-73B5-4A64-9AFA-911C6C1845DE}" destId="{A6D2BF46-D2E3-4733-91E0-FFD3BBC961F5}" srcOrd="0" destOrd="0" presId="urn:microsoft.com/office/officeart/2005/8/layout/lProcess1"/>
    <dgm:cxn modelId="{0E23BAA1-3D13-4172-A3C9-D44C93EBB4AD}" type="presOf" srcId="{34F4D820-F31D-4B4F-A4C5-5F50615BCC10}" destId="{D4696D2E-D82D-4E3B-BC3C-EFDE5A06C7A1}" srcOrd="0" destOrd="0" presId="urn:microsoft.com/office/officeart/2005/8/layout/lProcess1"/>
    <dgm:cxn modelId="{22E44746-1BE5-4FCF-8F92-8ED0017DB861}" type="presOf" srcId="{8BF3B4FA-8ED7-4119-BF51-7DF44071B912}" destId="{0E4DD3CC-6CE3-48F5-BC57-B05FB8D063F9}" srcOrd="0" destOrd="0" presId="urn:microsoft.com/office/officeart/2005/8/layout/lProcess1"/>
    <dgm:cxn modelId="{82080140-8BA1-457F-9DD6-44D6930ED6D6}" srcId="{F28C840E-ADDB-4896-95ED-D336AF0836EF}" destId="{A30C509B-374B-485C-A13F-B87433502462}" srcOrd="1" destOrd="0" parTransId="{6E66F2AF-254F-4AE2-8D5B-BD611A731865}" sibTransId="{F897E7CF-A0BC-4F59-A748-D52BEC412733}"/>
    <dgm:cxn modelId="{44EDACB8-C32A-407F-BECB-26B09E65EB09}" srcId="{34F4D820-F31D-4B4F-A4C5-5F50615BCC10}" destId="{83B20807-4701-49CF-8E0D-EF97733C0849}" srcOrd="2" destOrd="0" parTransId="{8DA248F6-06CF-453F-B0A9-0B7C6F554F47}" sibTransId="{8BF3B4FA-8ED7-4119-BF51-7DF44071B912}"/>
    <dgm:cxn modelId="{20EFAF29-C70F-4BE0-BB1B-7F747D2D0B95}" type="presOf" srcId="{3C4E80AF-D6AF-4B2B-9BF3-B38DF832D7D5}" destId="{2E60271E-8755-43DC-9E02-871BCFD5E17E}" srcOrd="0" destOrd="0" presId="urn:microsoft.com/office/officeart/2005/8/layout/lProcess1"/>
    <dgm:cxn modelId="{5034E0FC-C47A-4C73-8AE8-6C009D90C6CC}" type="presOf" srcId="{574A8829-B1AF-42DE-A45D-D029FC300386}" destId="{6A9B35A8-178B-40AC-ACFF-FF67D5348C78}" srcOrd="0" destOrd="0" presId="urn:microsoft.com/office/officeart/2005/8/layout/lProcess1"/>
    <dgm:cxn modelId="{53C4DC4C-5A5C-4F2E-990A-3185B0707648}" type="presOf" srcId="{D72CAF76-5650-4891-A2D9-4E0E6B8B16F7}" destId="{26B04A01-8F93-438F-B92C-BFE66E601AF6}" srcOrd="0" destOrd="0" presId="urn:microsoft.com/office/officeart/2005/8/layout/lProcess1"/>
    <dgm:cxn modelId="{DFD3FCF8-4955-4EAA-8A9C-D678A9B9AC36}" type="presOf" srcId="{29CEE24D-60A7-4E22-9BBC-1D483D90143B}" destId="{DD5A3D36-1FFA-4BFD-A691-7A3E3872674A}" srcOrd="0" destOrd="0" presId="urn:microsoft.com/office/officeart/2005/8/layout/lProcess1"/>
    <dgm:cxn modelId="{34434ED3-FD9B-4BDE-ACDA-347B0AD9398D}" srcId="{34F4D820-F31D-4B4F-A4C5-5F50615BCC10}" destId="{CB69C769-EB6C-465C-99BF-D53E8408364D}" srcOrd="4" destOrd="0" parTransId="{25E65136-8574-4E7F-9523-5BC873662013}" sibTransId="{56F6274A-7849-483F-AE68-868AADC87E01}"/>
    <dgm:cxn modelId="{FCF13C1B-7007-4A1F-9364-2847522ABA19}" srcId="{F28C840E-ADDB-4896-95ED-D336AF0836EF}" destId="{B82B0EA2-9665-45B5-942A-1D55DF83F9EE}" srcOrd="0" destOrd="0" parTransId="{A6E5FDC9-B80A-4EBB-991A-C2E66EEE4F33}" sibTransId="{EDAF5F0E-3F9B-4020-89B4-6E975A501036}"/>
    <dgm:cxn modelId="{B851670C-4E80-482C-8DBB-5AA5383E76B3}" type="presOf" srcId="{616D876F-AD72-45C2-8AB8-FE6A3DA386CB}" destId="{B2775953-9E3B-47A0-98D7-0955433A16B6}" srcOrd="0" destOrd="0" presId="urn:microsoft.com/office/officeart/2005/8/layout/lProcess1"/>
    <dgm:cxn modelId="{1C26EF59-0998-47CC-9C8F-F26C9F5AA30C}" type="presOf" srcId="{790C6362-01E1-46CB-9950-A6DFCCF8C51C}" destId="{00FB2C3A-103A-493A-B5E6-3CE1913CE3AF}" srcOrd="0" destOrd="0" presId="urn:microsoft.com/office/officeart/2005/8/layout/lProcess1"/>
    <dgm:cxn modelId="{CA7B18FE-C7EF-44D0-9826-226BE9D1A38D}" srcId="{F28C840E-ADDB-4896-95ED-D336AF0836EF}" destId="{6C7B587C-0A60-40C6-8570-048FA4023B9C}" srcOrd="2" destOrd="0" parTransId="{4AB9B2AF-60B4-4087-9E28-CD56343C4E7C}" sibTransId="{D653D52D-6FE9-4539-9E08-C053BEDD3C15}"/>
    <dgm:cxn modelId="{5D6EE789-864A-4928-BB11-CFDC00C85929}" type="presOf" srcId="{F897E7CF-A0BC-4F59-A748-D52BEC412733}" destId="{E7C14FA0-8DCF-4AC3-A30C-714F16001514}" srcOrd="0" destOrd="0" presId="urn:microsoft.com/office/officeart/2005/8/layout/lProcess1"/>
    <dgm:cxn modelId="{1BC4A0A1-52F7-4D6A-96AB-169B570E64FC}" type="presOf" srcId="{D653D52D-6FE9-4539-9E08-C053BEDD3C15}" destId="{E3A694F5-777F-494D-8E28-8C6924E2F836}" srcOrd="0" destOrd="0" presId="urn:microsoft.com/office/officeart/2005/8/layout/lProcess1"/>
    <dgm:cxn modelId="{2BE8F573-569C-40BC-B473-23F588047BAF}" type="presOf" srcId="{A6E5FDC9-B80A-4EBB-991A-C2E66EEE4F33}" destId="{D5321285-E3AD-4FE5-BA1E-8EF3D7BA7E33}" srcOrd="0" destOrd="0" presId="urn:microsoft.com/office/officeart/2005/8/layout/lProcess1"/>
    <dgm:cxn modelId="{C3547626-BB51-4355-8E2A-E11F6B5B7D09}" type="presOf" srcId="{6F949F30-406C-44FB-8928-0FD23381CE40}" destId="{B9C27103-E1D0-4867-94D6-B3004FAB319D}" srcOrd="0" destOrd="0" presId="urn:microsoft.com/office/officeart/2005/8/layout/lProcess1"/>
    <dgm:cxn modelId="{54B7EF96-8A9F-4167-8699-34122E813183}" type="presOf" srcId="{A1BDE7AE-C50C-475E-8D34-62769CE5B9EF}" destId="{DCB53BD6-0056-4320-B340-584DE606C905}" srcOrd="0" destOrd="0" presId="urn:microsoft.com/office/officeart/2005/8/layout/lProcess1"/>
    <dgm:cxn modelId="{2A49E21B-CC22-42DF-A5E7-E546CFB8BE9D}" srcId="{7261727F-5282-40EB-969C-5538E63DBBC0}" destId="{616D876F-AD72-45C2-8AB8-FE6A3DA386CB}" srcOrd="2" destOrd="0" parTransId="{7D166B07-5923-46CE-88E3-8CC54DEDB6E7}" sibTransId="{86691445-3624-4E8C-88B5-C0C395E855D3}"/>
    <dgm:cxn modelId="{B7068592-7A07-48E0-9120-A371533D6F70}" type="presOf" srcId="{65225366-927B-4A8F-ADA2-96A84DBC4F1F}" destId="{0F0193DD-53BF-4F26-B422-2F880FBD0C57}" srcOrd="0" destOrd="0" presId="urn:microsoft.com/office/officeart/2005/8/layout/lProcess1"/>
    <dgm:cxn modelId="{5484855B-8EEE-4017-841A-F3C51CBDB76F}" srcId="{616D876F-AD72-45C2-8AB8-FE6A3DA386CB}" destId="{D5379A90-23CF-4B2F-87D0-563B52DB5F48}" srcOrd="2" destOrd="0" parTransId="{AAAAD635-DB35-4F96-94BD-BF8BF3B9F00A}" sibTransId="{29CEE24D-60A7-4E22-9BBC-1D483D90143B}"/>
    <dgm:cxn modelId="{C38DCB26-BFAD-4F87-B039-98A4241E72C0}" type="presOf" srcId="{B35D578D-3446-40DA-AD1E-7CAB03C7DE78}" destId="{690389F7-CAB4-4363-8286-87EED80BF1E7}" srcOrd="0" destOrd="0" presId="urn:microsoft.com/office/officeart/2005/8/layout/lProcess1"/>
    <dgm:cxn modelId="{B5CA2E75-49E1-44F4-B97A-C21CE44B0F58}" type="presOf" srcId="{B82B0EA2-9665-45B5-942A-1D55DF83F9EE}" destId="{5E5234F3-8041-4E7B-9494-A86B7C8F21FC}" srcOrd="0" destOrd="0" presId="urn:microsoft.com/office/officeart/2005/8/layout/lProcess1"/>
    <dgm:cxn modelId="{B1B37789-D688-45B7-B4BF-3B22686E3AC4}" srcId="{34F4D820-F31D-4B4F-A4C5-5F50615BCC10}" destId="{65225366-927B-4A8F-ADA2-96A84DBC4F1F}" srcOrd="0" destOrd="0" parTransId="{790C6362-01E1-46CB-9950-A6DFCCF8C51C}" sibTransId="{155EEC5C-73B5-4A64-9AFA-911C6C1845DE}"/>
    <dgm:cxn modelId="{7EDB2067-9F44-49CF-BE4C-AAB5C8962E4A}" type="presOf" srcId="{CB69C769-EB6C-465C-99BF-D53E8408364D}" destId="{7C0BD860-37E2-454E-9A37-36FD00317FF9}" srcOrd="0" destOrd="0" presId="urn:microsoft.com/office/officeart/2005/8/layout/lProcess1"/>
    <dgm:cxn modelId="{F3D76260-8B58-4F17-A982-B6492C42E945}" type="presOf" srcId="{2980DE83-16C6-414C-977F-27EFDCB23981}" destId="{B175053B-1E32-4562-B25E-F0CB6E0452D9}" srcOrd="0" destOrd="0" presId="urn:microsoft.com/office/officeart/2005/8/layout/lProcess1"/>
    <dgm:cxn modelId="{079C8FD2-8BA7-45FE-81B3-2AAC34CBD909}" type="presOf" srcId="{191EADC8-55F5-4D56-B44C-A692B6688C39}" destId="{901C73D7-C866-4ED6-B12E-A9EB9460AC32}" srcOrd="0" destOrd="0" presId="urn:microsoft.com/office/officeart/2005/8/layout/lProcess1"/>
    <dgm:cxn modelId="{9F3E6E0B-904C-4A76-9F60-FA43510D5CE4}" type="presOf" srcId="{F6BA5A33-55E1-45CA-A9FD-ACCF7304CE74}" destId="{42332D49-4113-4F20-BEE0-4BF529F6F972}" srcOrd="0" destOrd="0" presId="urn:microsoft.com/office/officeart/2005/8/layout/lProcess1"/>
    <dgm:cxn modelId="{48F814C7-9259-42CE-B497-942C20138C79}" type="presOf" srcId="{45AC3229-F7DE-4736-8273-AC06808ECD14}" destId="{881E8350-45EF-4B78-9BA0-54D4BB7D3B05}" srcOrd="0" destOrd="0" presId="urn:microsoft.com/office/officeart/2005/8/layout/lProcess1"/>
    <dgm:cxn modelId="{3A67139E-4A9C-415B-B6A3-3AADEC60D72E}" type="presOf" srcId="{235ADD16-3F5C-4532-8873-E9283970B2C3}" destId="{08B98CCB-CD46-46AC-AB98-664FF9CD9497}" srcOrd="0" destOrd="0" presId="urn:microsoft.com/office/officeart/2005/8/layout/lProcess1"/>
    <dgm:cxn modelId="{C7390CAB-7F42-42A6-9FE7-B4DCAEC145A9}" srcId="{F28C840E-ADDB-4896-95ED-D336AF0836EF}" destId="{4CD6736C-63B7-4EBF-BAA2-522DD1E19ABC}" srcOrd="4" destOrd="0" parTransId="{2CDE0BBF-69AB-464B-BB55-6E838BDFC61B}" sibTransId="{E106E080-E121-4C1F-B078-9A8A5129008E}"/>
    <dgm:cxn modelId="{A90D210B-D8B5-4397-8B44-86D134898CB2}" srcId="{616D876F-AD72-45C2-8AB8-FE6A3DA386CB}" destId="{3C4E80AF-D6AF-4B2B-9BF3-B38DF832D7D5}" srcOrd="0" destOrd="0" parTransId="{4F991A58-B419-45E9-A653-BB004E9B7F1D}" sibTransId="{45AC3229-F7DE-4736-8273-AC06808ECD14}"/>
    <dgm:cxn modelId="{764205F7-BA33-422E-ABE7-5E2313896636}" srcId="{616D876F-AD72-45C2-8AB8-FE6A3DA386CB}" destId="{A1BDE7AE-C50C-475E-8D34-62769CE5B9EF}" srcOrd="3" destOrd="0" parTransId="{A658BDAC-4AB4-4E63-9251-E29E9F47DD59}" sibTransId="{B35D578D-3446-40DA-AD1E-7CAB03C7DE78}"/>
    <dgm:cxn modelId="{832EE47B-99C5-4C9B-BA3A-D44553E01421}" type="presOf" srcId="{4CD6736C-63B7-4EBF-BAA2-522DD1E19ABC}" destId="{96AA1C72-AC90-4B71-A04A-DAD1C5FDCE72}" srcOrd="0" destOrd="0" presId="urn:microsoft.com/office/officeart/2005/8/layout/lProcess1"/>
    <dgm:cxn modelId="{45EFE31B-4CDF-4446-BAC2-51F937D058E3}" srcId="{7261727F-5282-40EB-969C-5538E63DBBC0}" destId="{34F4D820-F31D-4B4F-A4C5-5F50615BCC10}" srcOrd="1" destOrd="0" parTransId="{51F6EF60-A03B-4390-B666-4406B159B4C4}" sibTransId="{655AF3A2-6BB4-4254-AE22-6139FB99658A}"/>
    <dgm:cxn modelId="{4E0F1663-9C61-4D19-83AD-EB4E64E776A7}" srcId="{34F4D820-F31D-4B4F-A4C5-5F50615BCC10}" destId="{191EADC8-55F5-4D56-B44C-A692B6688C39}" srcOrd="3" destOrd="0" parTransId="{CC36557B-F3AC-4811-9517-9FAAFFE415D9}" sibTransId="{235ADD16-3F5C-4532-8873-E9283970B2C3}"/>
    <dgm:cxn modelId="{C0FBC977-68F1-4276-8B91-468CEEFC2B78}" srcId="{34F4D820-F31D-4B4F-A4C5-5F50615BCC10}" destId="{574A8829-B1AF-42DE-A45D-D029FC300386}" srcOrd="1" destOrd="0" parTransId="{7FC4B4BA-3C20-4378-8F04-BC101CF752D2}" sibTransId="{F6BA5A33-55E1-45CA-A9FD-ACCF7304CE74}"/>
    <dgm:cxn modelId="{C910999D-332C-4ADE-9998-02BED731C848}" srcId="{616D876F-AD72-45C2-8AB8-FE6A3DA386CB}" destId="{C1FE1C1A-29B0-491C-9E75-8E7B4167EAB4}" srcOrd="4" destOrd="0" parTransId="{2EFCC835-E91D-4B2D-AE3A-E31DDDC8FFFC}" sibTransId="{81A8C84E-8817-4029-8450-1E36D7E2D15D}"/>
    <dgm:cxn modelId="{BC88397F-0BE5-4C44-9468-45C755575F52}" type="presOf" srcId="{D5379A90-23CF-4B2F-87D0-563B52DB5F48}" destId="{0FA6B30F-BE1D-4252-BD9D-398D8EA7AED3}" srcOrd="0" destOrd="0" presId="urn:microsoft.com/office/officeart/2005/8/layout/lProcess1"/>
    <dgm:cxn modelId="{20D515DD-9BAB-4058-9AF3-DDB27AE1BD76}" type="presOf" srcId="{4F991A58-B419-45E9-A653-BB004E9B7F1D}" destId="{1D5ED088-BFB4-4551-9B77-D526851A1F9F}" srcOrd="0" destOrd="0" presId="urn:microsoft.com/office/officeart/2005/8/layout/lProcess1"/>
    <dgm:cxn modelId="{D07BEE86-520C-4D38-9EC6-4225F46E212B}" type="presOf" srcId="{C1FE1C1A-29B0-491C-9E75-8E7B4167EAB4}" destId="{34E776A7-65D9-449A-AF5B-696ECBFC1F80}" srcOrd="0" destOrd="0" presId="urn:microsoft.com/office/officeart/2005/8/layout/lProcess1"/>
    <dgm:cxn modelId="{451F26C2-7D52-48C6-979D-A1A1F7FAD1B7}" type="presParOf" srcId="{1D89A457-19ED-4EA1-B22B-BE780E113718}" destId="{A512F126-8BC4-4D1E-99A2-288783E042FF}" srcOrd="0" destOrd="0" presId="urn:microsoft.com/office/officeart/2005/8/layout/lProcess1"/>
    <dgm:cxn modelId="{1BCDBF83-04F0-416B-AB79-53D4C371F986}" type="presParOf" srcId="{A512F126-8BC4-4D1E-99A2-288783E042FF}" destId="{CDE3E631-6BDC-4926-81F7-CE5C316AF2AA}" srcOrd="0" destOrd="0" presId="urn:microsoft.com/office/officeart/2005/8/layout/lProcess1"/>
    <dgm:cxn modelId="{01AD6F51-7622-45E1-8761-83B7F7D341BC}" type="presParOf" srcId="{A512F126-8BC4-4D1E-99A2-288783E042FF}" destId="{D5321285-E3AD-4FE5-BA1E-8EF3D7BA7E33}" srcOrd="1" destOrd="0" presId="urn:microsoft.com/office/officeart/2005/8/layout/lProcess1"/>
    <dgm:cxn modelId="{C734BB04-D87A-41AA-A719-491F307EEB99}" type="presParOf" srcId="{A512F126-8BC4-4D1E-99A2-288783E042FF}" destId="{5E5234F3-8041-4E7B-9494-A86B7C8F21FC}" srcOrd="2" destOrd="0" presId="urn:microsoft.com/office/officeart/2005/8/layout/lProcess1"/>
    <dgm:cxn modelId="{B05B9155-ABF1-40CC-B754-7A388DF35C69}" type="presParOf" srcId="{A512F126-8BC4-4D1E-99A2-288783E042FF}" destId="{BA60096A-BFF8-43CF-A3A2-73F406AF5870}" srcOrd="3" destOrd="0" presId="urn:microsoft.com/office/officeart/2005/8/layout/lProcess1"/>
    <dgm:cxn modelId="{B7C88CB0-5D3E-4153-98C0-BAD04F519FE3}" type="presParOf" srcId="{A512F126-8BC4-4D1E-99A2-288783E042FF}" destId="{DE917C76-0B7E-4A13-BCA1-9C2C154765DE}" srcOrd="4" destOrd="0" presId="urn:microsoft.com/office/officeart/2005/8/layout/lProcess1"/>
    <dgm:cxn modelId="{DBB94546-7CF2-4E3B-88F8-BBE11AE129FB}" type="presParOf" srcId="{A512F126-8BC4-4D1E-99A2-288783E042FF}" destId="{E7C14FA0-8DCF-4AC3-A30C-714F16001514}" srcOrd="5" destOrd="0" presId="urn:microsoft.com/office/officeart/2005/8/layout/lProcess1"/>
    <dgm:cxn modelId="{FBEEDFEA-A721-440B-ADA2-53045E3FC02E}" type="presParOf" srcId="{A512F126-8BC4-4D1E-99A2-288783E042FF}" destId="{685F577C-0ED1-41A0-BC18-CEAD10880171}" srcOrd="6" destOrd="0" presId="urn:microsoft.com/office/officeart/2005/8/layout/lProcess1"/>
    <dgm:cxn modelId="{6B78705F-878A-4C28-BC52-EBD4D5D67223}" type="presParOf" srcId="{A512F126-8BC4-4D1E-99A2-288783E042FF}" destId="{E3A694F5-777F-494D-8E28-8C6924E2F836}" srcOrd="7" destOrd="0" presId="urn:microsoft.com/office/officeart/2005/8/layout/lProcess1"/>
    <dgm:cxn modelId="{0A342278-EE3E-4E29-A831-A44CE18C0339}" type="presParOf" srcId="{A512F126-8BC4-4D1E-99A2-288783E042FF}" destId="{B9C27103-E1D0-4867-94D6-B3004FAB319D}" srcOrd="8" destOrd="0" presId="urn:microsoft.com/office/officeart/2005/8/layout/lProcess1"/>
    <dgm:cxn modelId="{9CBE7A28-6540-4CC5-AAB5-9DB6A9308BA4}" type="presParOf" srcId="{A512F126-8BC4-4D1E-99A2-288783E042FF}" destId="{B175053B-1E32-4562-B25E-F0CB6E0452D9}" srcOrd="9" destOrd="0" presId="urn:microsoft.com/office/officeart/2005/8/layout/lProcess1"/>
    <dgm:cxn modelId="{8A12150C-111E-4959-8410-BE8D0AF1AEEE}" type="presParOf" srcId="{A512F126-8BC4-4D1E-99A2-288783E042FF}" destId="{96AA1C72-AC90-4B71-A04A-DAD1C5FDCE72}" srcOrd="10" destOrd="0" presId="urn:microsoft.com/office/officeart/2005/8/layout/lProcess1"/>
    <dgm:cxn modelId="{E091F17C-AFAB-43C8-A11F-C9BE1C3DCDED}" type="presParOf" srcId="{1D89A457-19ED-4EA1-B22B-BE780E113718}" destId="{E725F4AF-1BC1-46DF-BD78-C945C78D1E7B}" srcOrd="1" destOrd="0" presId="urn:microsoft.com/office/officeart/2005/8/layout/lProcess1"/>
    <dgm:cxn modelId="{241CD339-63C2-4E28-A864-8E42BF81FDC3}" type="presParOf" srcId="{1D89A457-19ED-4EA1-B22B-BE780E113718}" destId="{88237AA9-40CB-45F4-993C-2065BC7492F9}" srcOrd="2" destOrd="0" presId="urn:microsoft.com/office/officeart/2005/8/layout/lProcess1"/>
    <dgm:cxn modelId="{56364D55-876F-4786-A513-C8E7D646296F}" type="presParOf" srcId="{88237AA9-40CB-45F4-993C-2065BC7492F9}" destId="{D4696D2E-D82D-4E3B-BC3C-EFDE5A06C7A1}" srcOrd="0" destOrd="0" presId="urn:microsoft.com/office/officeart/2005/8/layout/lProcess1"/>
    <dgm:cxn modelId="{FF7FF505-730B-4E47-813E-46B9D185725D}" type="presParOf" srcId="{88237AA9-40CB-45F4-993C-2065BC7492F9}" destId="{00FB2C3A-103A-493A-B5E6-3CE1913CE3AF}" srcOrd="1" destOrd="0" presId="urn:microsoft.com/office/officeart/2005/8/layout/lProcess1"/>
    <dgm:cxn modelId="{B3298B39-7B7D-4371-89C2-A01AB73598C5}" type="presParOf" srcId="{88237AA9-40CB-45F4-993C-2065BC7492F9}" destId="{0F0193DD-53BF-4F26-B422-2F880FBD0C57}" srcOrd="2" destOrd="0" presId="urn:microsoft.com/office/officeart/2005/8/layout/lProcess1"/>
    <dgm:cxn modelId="{E45BEE27-CAD0-4561-AC75-745D76462969}" type="presParOf" srcId="{88237AA9-40CB-45F4-993C-2065BC7492F9}" destId="{A6D2BF46-D2E3-4733-91E0-FFD3BBC961F5}" srcOrd="3" destOrd="0" presId="urn:microsoft.com/office/officeart/2005/8/layout/lProcess1"/>
    <dgm:cxn modelId="{7E56E988-C05C-4E14-8845-17411E24A876}" type="presParOf" srcId="{88237AA9-40CB-45F4-993C-2065BC7492F9}" destId="{6A9B35A8-178B-40AC-ACFF-FF67D5348C78}" srcOrd="4" destOrd="0" presId="urn:microsoft.com/office/officeart/2005/8/layout/lProcess1"/>
    <dgm:cxn modelId="{6949FC9B-0635-494E-A309-B10931E1CB2F}" type="presParOf" srcId="{88237AA9-40CB-45F4-993C-2065BC7492F9}" destId="{42332D49-4113-4F20-BEE0-4BF529F6F972}" srcOrd="5" destOrd="0" presId="urn:microsoft.com/office/officeart/2005/8/layout/lProcess1"/>
    <dgm:cxn modelId="{D3FA4780-F44A-4E11-8C65-A856BC58FDFF}" type="presParOf" srcId="{88237AA9-40CB-45F4-993C-2065BC7492F9}" destId="{147760B8-744E-4501-ADE5-34D313BCF925}" srcOrd="6" destOrd="0" presId="urn:microsoft.com/office/officeart/2005/8/layout/lProcess1"/>
    <dgm:cxn modelId="{D63E327B-C136-4388-BD9F-64EFFAB266AB}" type="presParOf" srcId="{88237AA9-40CB-45F4-993C-2065BC7492F9}" destId="{0E4DD3CC-6CE3-48F5-BC57-B05FB8D063F9}" srcOrd="7" destOrd="0" presId="urn:microsoft.com/office/officeart/2005/8/layout/lProcess1"/>
    <dgm:cxn modelId="{F804CB82-1DA0-44EC-B5AC-5D923FC3E57A}" type="presParOf" srcId="{88237AA9-40CB-45F4-993C-2065BC7492F9}" destId="{901C73D7-C866-4ED6-B12E-A9EB9460AC32}" srcOrd="8" destOrd="0" presId="urn:microsoft.com/office/officeart/2005/8/layout/lProcess1"/>
    <dgm:cxn modelId="{7AF43AEF-0E4A-45AB-948C-4DF03374A163}" type="presParOf" srcId="{88237AA9-40CB-45F4-993C-2065BC7492F9}" destId="{08B98CCB-CD46-46AC-AB98-664FF9CD9497}" srcOrd="9" destOrd="0" presId="urn:microsoft.com/office/officeart/2005/8/layout/lProcess1"/>
    <dgm:cxn modelId="{6A76AC84-9505-4C97-986F-367C467F2DB5}" type="presParOf" srcId="{88237AA9-40CB-45F4-993C-2065BC7492F9}" destId="{7C0BD860-37E2-454E-9A37-36FD00317FF9}" srcOrd="10" destOrd="0" presId="urn:microsoft.com/office/officeart/2005/8/layout/lProcess1"/>
    <dgm:cxn modelId="{29CC3295-0251-4BDB-AD07-C1827C110B20}" type="presParOf" srcId="{1D89A457-19ED-4EA1-B22B-BE780E113718}" destId="{C53BE05B-6A44-4B41-98D6-0258ACEFBBDA}" srcOrd="3" destOrd="0" presId="urn:microsoft.com/office/officeart/2005/8/layout/lProcess1"/>
    <dgm:cxn modelId="{772C6AFA-A730-4333-AFE1-48B0F23181D0}" type="presParOf" srcId="{1D89A457-19ED-4EA1-B22B-BE780E113718}" destId="{22A08423-8CBD-4358-8256-03D053B45A62}" srcOrd="4" destOrd="0" presId="urn:microsoft.com/office/officeart/2005/8/layout/lProcess1"/>
    <dgm:cxn modelId="{BAAF345A-4D68-4086-AC71-6FA088A4BC27}" type="presParOf" srcId="{22A08423-8CBD-4358-8256-03D053B45A62}" destId="{B2775953-9E3B-47A0-98D7-0955433A16B6}" srcOrd="0" destOrd="0" presId="urn:microsoft.com/office/officeart/2005/8/layout/lProcess1"/>
    <dgm:cxn modelId="{C44A75A2-1E11-41D8-A3E3-DDAD917F6226}" type="presParOf" srcId="{22A08423-8CBD-4358-8256-03D053B45A62}" destId="{1D5ED088-BFB4-4551-9B77-D526851A1F9F}" srcOrd="1" destOrd="0" presId="urn:microsoft.com/office/officeart/2005/8/layout/lProcess1"/>
    <dgm:cxn modelId="{5F04238A-20E7-4964-A1C5-3AA02323D3C1}" type="presParOf" srcId="{22A08423-8CBD-4358-8256-03D053B45A62}" destId="{2E60271E-8755-43DC-9E02-871BCFD5E17E}" srcOrd="2" destOrd="0" presId="urn:microsoft.com/office/officeart/2005/8/layout/lProcess1"/>
    <dgm:cxn modelId="{868C4403-16AE-4FC8-867F-4FD38E65E96B}" type="presParOf" srcId="{22A08423-8CBD-4358-8256-03D053B45A62}" destId="{881E8350-45EF-4B78-9BA0-54D4BB7D3B05}" srcOrd="3" destOrd="0" presId="urn:microsoft.com/office/officeart/2005/8/layout/lProcess1"/>
    <dgm:cxn modelId="{6B1EAC86-D7F6-48B7-B583-1BE48194A6E2}" type="presParOf" srcId="{22A08423-8CBD-4358-8256-03D053B45A62}" destId="{26B04A01-8F93-438F-B92C-BFE66E601AF6}" srcOrd="4" destOrd="0" presId="urn:microsoft.com/office/officeart/2005/8/layout/lProcess1"/>
    <dgm:cxn modelId="{18C11C1F-DB0E-48B9-A4FF-6AA1EE312896}" type="presParOf" srcId="{22A08423-8CBD-4358-8256-03D053B45A62}" destId="{384542BE-0F83-408A-8C07-BD5F59CB3735}" srcOrd="5" destOrd="0" presId="urn:microsoft.com/office/officeart/2005/8/layout/lProcess1"/>
    <dgm:cxn modelId="{21C7C096-536D-4C38-A042-B7ED25EB1A00}" type="presParOf" srcId="{22A08423-8CBD-4358-8256-03D053B45A62}" destId="{0FA6B30F-BE1D-4252-BD9D-398D8EA7AED3}" srcOrd="6" destOrd="0" presId="urn:microsoft.com/office/officeart/2005/8/layout/lProcess1"/>
    <dgm:cxn modelId="{206D00BB-A826-4C05-A9DB-49559A59D5DB}" type="presParOf" srcId="{22A08423-8CBD-4358-8256-03D053B45A62}" destId="{DD5A3D36-1FFA-4BFD-A691-7A3E3872674A}" srcOrd="7" destOrd="0" presId="urn:microsoft.com/office/officeart/2005/8/layout/lProcess1"/>
    <dgm:cxn modelId="{7EEDA391-9E6B-47C6-A33E-8FFAB22285AA}" type="presParOf" srcId="{22A08423-8CBD-4358-8256-03D053B45A62}" destId="{DCB53BD6-0056-4320-B340-584DE606C905}" srcOrd="8" destOrd="0" presId="urn:microsoft.com/office/officeart/2005/8/layout/lProcess1"/>
    <dgm:cxn modelId="{01677A5F-5F27-44C8-B3DF-8301BEA0EFF9}" type="presParOf" srcId="{22A08423-8CBD-4358-8256-03D053B45A62}" destId="{690389F7-CAB4-4363-8286-87EED80BF1E7}" srcOrd="9" destOrd="0" presId="urn:microsoft.com/office/officeart/2005/8/layout/lProcess1"/>
    <dgm:cxn modelId="{FFFD89F1-36C5-49FB-BC84-4C04C33AAAEC}" type="presParOf" srcId="{22A08423-8CBD-4358-8256-03D053B45A62}" destId="{34E776A7-65D9-449A-AF5B-696ECBFC1F80}" srcOrd="10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B27440-066D-4EBF-B193-777778DE8D73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ECF219-C59E-492F-93BD-1288E8CA506D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106109A9-8774-4551-AC8E-8B9C31EB5D03}" type="parTrans" cxnId="{508997BE-0EB2-43F1-91ED-15BAC8AD23C8}">
      <dgm:prSet/>
      <dgm:spPr/>
      <dgm:t>
        <a:bodyPr/>
        <a:lstStyle/>
        <a:p>
          <a:endParaRPr lang="en-US"/>
        </a:p>
      </dgm:t>
    </dgm:pt>
    <dgm:pt modelId="{F2ECB4B4-179D-40C0-A27F-0BEFC9A471A8}" type="sibTrans" cxnId="{508997BE-0EB2-43F1-91ED-15BAC8AD23C8}">
      <dgm:prSet/>
      <dgm:spPr/>
      <dgm:t>
        <a:bodyPr/>
        <a:lstStyle/>
        <a:p>
          <a:endParaRPr lang="en-US"/>
        </a:p>
      </dgm:t>
    </dgm:pt>
    <dgm:pt modelId="{8901897F-FEBD-4B2D-84B9-20B631C2F861}">
      <dgm:prSet phldrT="[Text]"/>
      <dgm:spPr/>
      <dgm:t>
        <a:bodyPr/>
        <a:lstStyle/>
        <a:p>
          <a:r>
            <a:rPr lang="en-US" dirty="0" smtClean="0"/>
            <a:t>Trust</a:t>
          </a:r>
          <a:endParaRPr lang="en-US" dirty="0"/>
        </a:p>
      </dgm:t>
    </dgm:pt>
    <dgm:pt modelId="{D653FCDD-91DF-4372-9A0E-10550338F104}" type="parTrans" cxnId="{F7223AA4-6B80-4BDB-85DD-F7398C2844DA}">
      <dgm:prSet/>
      <dgm:spPr/>
      <dgm:t>
        <a:bodyPr/>
        <a:lstStyle/>
        <a:p>
          <a:endParaRPr lang="en-US"/>
        </a:p>
      </dgm:t>
    </dgm:pt>
    <dgm:pt modelId="{45E273C6-1F75-42EC-9C51-5EB66821D28B}" type="sibTrans" cxnId="{F7223AA4-6B80-4BDB-85DD-F7398C2844DA}">
      <dgm:prSet/>
      <dgm:spPr/>
      <dgm:t>
        <a:bodyPr/>
        <a:lstStyle/>
        <a:p>
          <a:endParaRPr lang="en-US"/>
        </a:p>
      </dgm:t>
    </dgm:pt>
    <dgm:pt modelId="{252EA339-2A55-4FF3-BE0C-7CF05A64651F}">
      <dgm:prSet phldrT="[Text]"/>
      <dgm:spPr/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94E778AE-05F2-4A82-85EE-CD2B8ADA6E41}" type="parTrans" cxnId="{092F7307-F508-4668-8BFE-A697C5E67B31}">
      <dgm:prSet/>
      <dgm:spPr/>
      <dgm:t>
        <a:bodyPr/>
        <a:lstStyle/>
        <a:p>
          <a:endParaRPr lang="en-US"/>
        </a:p>
      </dgm:t>
    </dgm:pt>
    <dgm:pt modelId="{E80199B5-761C-42F2-839E-6ECC6FC509FD}" type="sibTrans" cxnId="{092F7307-F508-4668-8BFE-A697C5E67B31}">
      <dgm:prSet/>
      <dgm:spPr/>
      <dgm:t>
        <a:bodyPr/>
        <a:lstStyle/>
        <a:p>
          <a:endParaRPr lang="en-US"/>
        </a:p>
      </dgm:t>
    </dgm:pt>
    <dgm:pt modelId="{A06570A0-D825-4A59-9CD9-81ABF29EADA3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C074F1A5-7194-4018-9909-D903E8237013}" type="parTrans" cxnId="{9349AED5-228E-4E6B-A2CB-528310B67265}">
      <dgm:prSet/>
      <dgm:spPr/>
      <dgm:t>
        <a:bodyPr/>
        <a:lstStyle/>
        <a:p>
          <a:endParaRPr lang="en-US"/>
        </a:p>
      </dgm:t>
    </dgm:pt>
    <dgm:pt modelId="{9173B17C-8A3F-446F-94E3-AB47D4E8D7A1}" type="sibTrans" cxnId="{9349AED5-228E-4E6B-A2CB-528310B67265}">
      <dgm:prSet/>
      <dgm:spPr/>
      <dgm:t>
        <a:bodyPr/>
        <a:lstStyle/>
        <a:p>
          <a:endParaRPr lang="en-US"/>
        </a:p>
      </dgm:t>
    </dgm:pt>
    <dgm:pt modelId="{33DE80CC-9532-4B48-A4C2-C1DDC9CF4A9F}">
      <dgm:prSet phldrT="[Text]"/>
      <dgm:spPr/>
      <dgm:t>
        <a:bodyPr/>
        <a:lstStyle/>
        <a:p>
          <a:r>
            <a:rPr lang="en-US" dirty="0" smtClean="0"/>
            <a:t>Generated Messages</a:t>
          </a:r>
          <a:endParaRPr lang="en-US" dirty="0"/>
        </a:p>
      </dgm:t>
    </dgm:pt>
    <dgm:pt modelId="{DADDD8B4-C5FE-4C60-8EE9-7C6E2941D568}" type="parTrans" cxnId="{0108E117-820D-4714-AD5D-A7CB4DEB2CFB}">
      <dgm:prSet/>
      <dgm:spPr/>
      <dgm:t>
        <a:bodyPr/>
        <a:lstStyle/>
        <a:p>
          <a:endParaRPr lang="en-US"/>
        </a:p>
      </dgm:t>
    </dgm:pt>
    <dgm:pt modelId="{2D88533E-CDA2-49A3-8C58-1EB6CE8B9055}" type="sibTrans" cxnId="{0108E117-820D-4714-AD5D-A7CB4DEB2CFB}">
      <dgm:prSet/>
      <dgm:spPr/>
      <dgm:t>
        <a:bodyPr/>
        <a:lstStyle/>
        <a:p>
          <a:endParaRPr lang="en-US"/>
        </a:p>
      </dgm:t>
    </dgm:pt>
    <dgm:pt modelId="{33A9BD28-C801-4268-BFCA-0D384FC6743B}">
      <dgm:prSet phldrT="[Text]"/>
      <dgm:spPr/>
      <dgm:t>
        <a:bodyPr/>
        <a:lstStyle/>
        <a:p>
          <a:r>
            <a:rPr lang="en-US" dirty="0" smtClean="0"/>
            <a:t>Privacy</a:t>
          </a:r>
          <a:endParaRPr lang="en-US" dirty="0"/>
        </a:p>
      </dgm:t>
    </dgm:pt>
    <dgm:pt modelId="{33868279-DE18-4CC6-8941-90A0C0BF1B63}" type="parTrans" cxnId="{924FA3BA-893A-4858-95CE-57C88AD87897}">
      <dgm:prSet/>
      <dgm:spPr/>
      <dgm:t>
        <a:bodyPr/>
        <a:lstStyle/>
        <a:p>
          <a:endParaRPr lang="en-US"/>
        </a:p>
      </dgm:t>
    </dgm:pt>
    <dgm:pt modelId="{963A3EB0-247A-435C-AF71-E2E17B9C338F}" type="sibTrans" cxnId="{924FA3BA-893A-4858-95CE-57C88AD87897}">
      <dgm:prSet/>
      <dgm:spPr/>
      <dgm:t>
        <a:bodyPr/>
        <a:lstStyle/>
        <a:p>
          <a:endParaRPr lang="en-US"/>
        </a:p>
      </dgm:t>
    </dgm:pt>
    <dgm:pt modelId="{B3B146CA-D966-4B42-A579-34F750B04785}">
      <dgm:prSet phldrT="[Text]"/>
      <dgm:spPr/>
      <dgm:t>
        <a:bodyPr/>
        <a:lstStyle/>
        <a:p>
          <a:r>
            <a:rPr lang="en-US" dirty="0" smtClean="0"/>
            <a:t>Balance</a:t>
          </a:r>
          <a:endParaRPr lang="en-US" dirty="0"/>
        </a:p>
      </dgm:t>
    </dgm:pt>
    <dgm:pt modelId="{EF6A8131-490C-4657-B2D3-35268CF48529}" type="parTrans" cxnId="{97E87C6F-A1AE-44A3-BBB8-D7DE1679A48F}">
      <dgm:prSet/>
      <dgm:spPr/>
      <dgm:t>
        <a:bodyPr/>
        <a:lstStyle/>
        <a:p>
          <a:endParaRPr lang="en-US"/>
        </a:p>
      </dgm:t>
    </dgm:pt>
    <dgm:pt modelId="{F029E0F6-FC07-4CA3-9B3F-F39D114F5C70}" type="sibTrans" cxnId="{97E87C6F-A1AE-44A3-BBB8-D7DE1679A48F}">
      <dgm:prSet/>
      <dgm:spPr/>
      <dgm:t>
        <a:bodyPr/>
        <a:lstStyle/>
        <a:p>
          <a:endParaRPr lang="en-US"/>
        </a:p>
      </dgm:t>
    </dgm:pt>
    <dgm:pt modelId="{A46F53D3-0660-4553-B7A0-87FCE8C961CC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9BBB9452-038C-4763-AAA4-A5D6BAC2D9A7}" type="parTrans" cxnId="{DFF108E9-2D6D-4EE3-9ABB-C089ADB396A1}">
      <dgm:prSet/>
      <dgm:spPr/>
      <dgm:t>
        <a:bodyPr/>
        <a:lstStyle/>
        <a:p>
          <a:endParaRPr lang="en-US"/>
        </a:p>
      </dgm:t>
    </dgm:pt>
    <dgm:pt modelId="{83B7B096-ECE5-4666-A55F-2DAD64B3CB63}" type="sibTrans" cxnId="{DFF108E9-2D6D-4EE3-9ABB-C089ADB396A1}">
      <dgm:prSet/>
      <dgm:spPr/>
      <dgm:t>
        <a:bodyPr/>
        <a:lstStyle/>
        <a:p>
          <a:endParaRPr lang="en-US"/>
        </a:p>
      </dgm:t>
    </dgm:pt>
    <dgm:pt modelId="{66C40B0C-1B8C-4A37-8667-47E851407E5A}">
      <dgm:prSet phldrT="[Text]"/>
      <dgm:spPr/>
      <dgm:t>
        <a:bodyPr/>
        <a:lstStyle/>
        <a:p>
          <a:r>
            <a:rPr lang="en-US" dirty="0" smtClean="0"/>
            <a:t>Performance</a:t>
          </a:r>
          <a:endParaRPr lang="en-US" dirty="0"/>
        </a:p>
      </dgm:t>
    </dgm:pt>
    <dgm:pt modelId="{497DC9AB-DAF4-484F-B47E-F3CCC8F85131}" type="parTrans" cxnId="{069A5BA5-17C9-49D9-8E2D-60767E617D35}">
      <dgm:prSet/>
      <dgm:spPr/>
      <dgm:t>
        <a:bodyPr/>
        <a:lstStyle/>
        <a:p>
          <a:endParaRPr lang="en-US"/>
        </a:p>
      </dgm:t>
    </dgm:pt>
    <dgm:pt modelId="{5136FF77-61AF-4EF8-A860-D42BD8D26E33}" type="sibTrans" cxnId="{069A5BA5-17C9-49D9-8E2D-60767E617D35}">
      <dgm:prSet/>
      <dgm:spPr/>
      <dgm:t>
        <a:bodyPr/>
        <a:lstStyle/>
        <a:p>
          <a:endParaRPr lang="en-US"/>
        </a:p>
      </dgm:t>
    </dgm:pt>
    <dgm:pt modelId="{20C080E9-9A00-4A7E-AB18-4F3316335060}" type="pres">
      <dgm:prSet presAssocID="{F6B27440-066D-4EBF-B193-777778DE8D7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411E4BC-CB4E-4995-A4A2-0EBB725B8468}" type="pres">
      <dgm:prSet presAssocID="{0AECF219-C59E-492F-93BD-1288E8CA506D}" presName="circle1" presStyleLbl="node1" presStyleIdx="0" presStyleCnt="3"/>
      <dgm:spPr/>
    </dgm:pt>
    <dgm:pt modelId="{05936730-9938-4FAB-BDE0-AD705163C632}" type="pres">
      <dgm:prSet presAssocID="{0AECF219-C59E-492F-93BD-1288E8CA506D}" presName="space" presStyleCnt="0"/>
      <dgm:spPr/>
    </dgm:pt>
    <dgm:pt modelId="{8931F571-F034-48F2-9341-AC83F43CDCCC}" type="pres">
      <dgm:prSet presAssocID="{0AECF219-C59E-492F-93BD-1288E8CA506D}" presName="rect1" presStyleLbl="alignAcc1" presStyleIdx="0" presStyleCnt="3"/>
      <dgm:spPr/>
    </dgm:pt>
    <dgm:pt modelId="{187A4E8C-AA24-4645-A55E-35DC8EFDA045}" type="pres">
      <dgm:prSet presAssocID="{A06570A0-D825-4A59-9CD9-81ABF29EADA3}" presName="vertSpace2" presStyleLbl="node1" presStyleIdx="0" presStyleCnt="3"/>
      <dgm:spPr/>
    </dgm:pt>
    <dgm:pt modelId="{B573164C-4038-4D0F-9C5A-D0BF8CA874B3}" type="pres">
      <dgm:prSet presAssocID="{A06570A0-D825-4A59-9CD9-81ABF29EADA3}" presName="circle2" presStyleLbl="node1" presStyleIdx="1" presStyleCnt="3"/>
      <dgm:spPr/>
    </dgm:pt>
    <dgm:pt modelId="{901C5D8E-D773-40CA-8CAB-93417F083E85}" type="pres">
      <dgm:prSet presAssocID="{A06570A0-D825-4A59-9CD9-81ABF29EADA3}" presName="rect2" presStyleLbl="alignAcc1" presStyleIdx="1" presStyleCnt="3"/>
      <dgm:spPr/>
    </dgm:pt>
    <dgm:pt modelId="{E6D33F28-AB81-4162-8B9A-46C7CE6F8925}" type="pres">
      <dgm:prSet presAssocID="{B3B146CA-D966-4B42-A579-34F750B04785}" presName="vertSpace3" presStyleLbl="node1" presStyleIdx="1" presStyleCnt="3"/>
      <dgm:spPr/>
    </dgm:pt>
    <dgm:pt modelId="{7F0175AB-0E3E-4BAB-8D7A-488C1A4387A0}" type="pres">
      <dgm:prSet presAssocID="{B3B146CA-D966-4B42-A579-34F750B04785}" presName="circle3" presStyleLbl="node1" presStyleIdx="2" presStyleCnt="3"/>
      <dgm:spPr/>
    </dgm:pt>
    <dgm:pt modelId="{9625C225-E10A-46EC-8F6B-352711BA066A}" type="pres">
      <dgm:prSet presAssocID="{B3B146CA-D966-4B42-A579-34F750B04785}" presName="rect3" presStyleLbl="alignAcc1" presStyleIdx="2" presStyleCnt="3"/>
      <dgm:spPr/>
    </dgm:pt>
    <dgm:pt modelId="{A78FD959-299C-40E0-AD3B-2C3E8EF6D4D7}" type="pres">
      <dgm:prSet presAssocID="{0AECF219-C59E-492F-93BD-1288E8CA506D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A5C4BB28-5E9B-4C14-90AF-810CDCFDA097}" type="pres">
      <dgm:prSet presAssocID="{0AECF219-C59E-492F-93BD-1288E8CA506D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53446E-1517-4AD4-936A-13267715209F}" type="pres">
      <dgm:prSet presAssocID="{A06570A0-D825-4A59-9CD9-81ABF29EADA3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14BF1409-AE66-42BD-AE67-C8AE458D93D1}" type="pres">
      <dgm:prSet presAssocID="{A06570A0-D825-4A59-9CD9-81ABF29EADA3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CC64C-213B-4D44-8A6B-3B37B7786903}" type="pres">
      <dgm:prSet presAssocID="{B3B146CA-D966-4B42-A579-34F750B04785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590CC1A9-FF8B-4C87-AB6A-E3DC1C30E7A4}" type="pres">
      <dgm:prSet presAssocID="{B3B146CA-D966-4B42-A579-34F750B04785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B85385-337F-45A3-A34E-84799E413983}" type="presOf" srcId="{A06570A0-D825-4A59-9CD9-81ABF29EADA3}" destId="{901C5D8E-D773-40CA-8CAB-93417F083E85}" srcOrd="0" destOrd="0" presId="urn:microsoft.com/office/officeart/2005/8/layout/target3"/>
    <dgm:cxn modelId="{C177AA59-CBA7-4F26-9330-D31B012C0176}" type="presOf" srcId="{8901897F-FEBD-4B2D-84B9-20B631C2F861}" destId="{A5C4BB28-5E9B-4C14-90AF-810CDCFDA097}" srcOrd="0" destOrd="0" presId="urn:microsoft.com/office/officeart/2005/8/layout/target3"/>
    <dgm:cxn modelId="{DFF108E9-2D6D-4EE3-9ABB-C089ADB396A1}" srcId="{B3B146CA-D966-4B42-A579-34F750B04785}" destId="{A46F53D3-0660-4553-B7A0-87FCE8C961CC}" srcOrd="0" destOrd="0" parTransId="{9BBB9452-038C-4763-AAA4-A5D6BAC2D9A7}" sibTransId="{83B7B096-ECE5-4666-A55F-2DAD64B3CB63}"/>
    <dgm:cxn modelId="{E009279F-254A-4552-B4FB-BFA5103AB163}" type="presOf" srcId="{B3B146CA-D966-4B42-A579-34F750B04785}" destId="{7E6CC64C-213B-4D44-8A6B-3B37B7786903}" srcOrd="1" destOrd="0" presId="urn:microsoft.com/office/officeart/2005/8/layout/target3"/>
    <dgm:cxn modelId="{9349AED5-228E-4E6B-A2CB-528310B67265}" srcId="{F6B27440-066D-4EBF-B193-777778DE8D73}" destId="{A06570A0-D825-4A59-9CD9-81ABF29EADA3}" srcOrd="1" destOrd="0" parTransId="{C074F1A5-7194-4018-9909-D903E8237013}" sibTransId="{9173B17C-8A3F-446F-94E3-AB47D4E8D7A1}"/>
    <dgm:cxn modelId="{FD211408-B6E1-408D-B6FC-7AB2F2E85546}" type="presOf" srcId="{0AECF219-C59E-492F-93BD-1288E8CA506D}" destId="{A78FD959-299C-40E0-AD3B-2C3E8EF6D4D7}" srcOrd="1" destOrd="0" presId="urn:microsoft.com/office/officeart/2005/8/layout/target3"/>
    <dgm:cxn modelId="{5D896A06-AC51-4EA1-8855-68641EEBA98E}" type="presOf" srcId="{A06570A0-D825-4A59-9CD9-81ABF29EADA3}" destId="{1453446E-1517-4AD4-936A-13267715209F}" srcOrd="1" destOrd="0" presId="urn:microsoft.com/office/officeart/2005/8/layout/target3"/>
    <dgm:cxn modelId="{924FA3BA-893A-4858-95CE-57C88AD87897}" srcId="{A06570A0-D825-4A59-9CD9-81ABF29EADA3}" destId="{33A9BD28-C801-4268-BFCA-0D384FC6743B}" srcOrd="1" destOrd="0" parTransId="{33868279-DE18-4CC6-8941-90A0C0BF1B63}" sibTransId="{963A3EB0-247A-435C-AF71-E2E17B9C338F}"/>
    <dgm:cxn modelId="{5EF83861-127C-4107-A0F2-706B770EE496}" type="presOf" srcId="{0AECF219-C59E-492F-93BD-1288E8CA506D}" destId="{8931F571-F034-48F2-9341-AC83F43CDCCC}" srcOrd="0" destOrd="0" presId="urn:microsoft.com/office/officeart/2005/8/layout/target3"/>
    <dgm:cxn modelId="{FFA35A6D-9672-468E-8AB9-D78F0653F8E4}" type="presOf" srcId="{252EA339-2A55-4FF3-BE0C-7CF05A64651F}" destId="{A5C4BB28-5E9B-4C14-90AF-810CDCFDA097}" srcOrd="0" destOrd="1" presId="urn:microsoft.com/office/officeart/2005/8/layout/target3"/>
    <dgm:cxn modelId="{069A5BA5-17C9-49D9-8E2D-60767E617D35}" srcId="{B3B146CA-D966-4B42-A579-34F750B04785}" destId="{66C40B0C-1B8C-4A37-8667-47E851407E5A}" srcOrd="1" destOrd="0" parTransId="{497DC9AB-DAF4-484F-B47E-F3CCC8F85131}" sibTransId="{5136FF77-61AF-4EF8-A860-D42BD8D26E33}"/>
    <dgm:cxn modelId="{092F7307-F508-4668-8BFE-A697C5E67B31}" srcId="{0AECF219-C59E-492F-93BD-1288E8CA506D}" destId="{252EA339-2A55-4FF3-BE0C-7CF05A64651F}" srcOrd="1" destOrd="0" parTransId="{94E778AE-05F2-4A82-85EE-CD2B8ADA6E41}" sibTransId="{E80199B5-761C-42F2-839E-6ECC6FC509FD}"/>
    <dgm:cxn modelId="{97E87C6F-A1AE-44A3-BBB8-D7DE1679A48F}" srcId="{F6B27440-066D-4EBF-B193-777778DE8D73}" destId="{B3B146CA-D966-4B42-A579-34F750B04785}" srcOrd="2" destOrd="0" parTransId="{EF6A8131-490C-4657-B2D3-35268CF48529}" sibTransId="{F029E0F6-FC07-4CA3-9B3F-F39D114F5C70}"/>
    <dgm:cxn modelId="{0108E117-820D-4714-AD5D-A7CB4DEB2CFB}" srcId="{A06570A0-D825-4A59-9CD9-81ABF29EADA3}" destId="{33DE80CC-9532-4B48-A4C2-C1DDC9CF4A9F}" srcOrd="0" destOrd="0" parTransId="{DADDD8B4-C5FE-4C60-8EE9-7C6E2941D568}" sibTransId="{2D88533E-CDA2-49A3-8C58-1EB6CE8B9055}"/>
    <dgm:cxn modelId="{FD27512A-DCFE-4180-94EB-EEA3820D27C5}" type="presOf" srcId="{F6B27440-066D-4EBF-B193-777778DE8D73}" destId="{20C080E9-9A00-4A7E-AB18-4F3316335060}" srcOrd="0" destOrd="0" presId="urn:microsoft.com/office/officeart/2005/8/layout/target3"/>
    <dgm:cxn modelId="{E7ECDEA5-5D53-4A1A-9842-43F61DC91145}" type="presOf" srcId="{33A9BD28-C801-4268-BFCA-0D384FC6743B}" destId="{14BF1409-AE66-42BD-AE67-C8AE458D93D1}" srcOrd="0" destOrd="1" presId="urn:microsoft.com/office/officeart/2005/8/layout/target3"/>
    <dgm:cxn modelId="{E89D4B23-4621-4E82-993E-3360D0DDADCE}" type="presOf" srcId="{33DE80CC-9532-4B48-A4C2-C1DDC9CF4A9F}" destId="{14BF1409-AE66-42BD-AE67-C8AE458D93D1}" srcOrd="0" destOrd="0" presId="urn:microsoft.com/office/officeart/2005/8/layout/target3"/>
    <dgm:cxn modelId="{F7223AA4-6B80-4BDB-85DD-F7398C2844DA}" srcId="{0AECF219-C59E-492F-93BD-1288E8CA506D}" destId="{8901897F-FEBD-4B2D-84B9-20B631C2F861}" srcOrd="0" destOrd="0" parTransId="{D653FCDD-91DF-4372-9A0E-10550338F104}" sibTransId="{45E273C6-1F75-42EC-9C51-5EB66821D28B}"/>
    <dgm:cxn modelId="{4331E051-B27F-4189-B45C-0C16FF83BAEE}" type="presOf" srcId="{B3B146CA-D966-4B42-A579-34F750B04785}" destId="{9625C225-E10A-46EC-8F6B-352711BA066A}" srcOrd="0" destOrd="0" presId="urn:microsoft.com/office/officeart/2005/8/layout/target3"/>
    <dgm:cxn modelId="{D7B3E339-F7F7-48F1-83A6-A2B333663883}" type="presOf" srcId="{A46F53D3-0660-4553-B7A0-87FCE8C961CC}" destId="{590CC1A9-FF8B-4C87-AB6A-E3DC1C30E7A4}" srcOrd="0" destOrd="0" presId="urn:microsoft.com/office/officeart/2005/8/layout/target3"/>
    <dgm:cxn modelId="{508997BE-0EB2-43F1-91ED-15BAC8AD23C8}" srcId="{F6B27440-066D-4EBF-B193-777778DE8D73}" destId="{0AECF219-C59E-492F-93BD-1288E8CA506D}" srcOrd="0" destOrd="0" parTransId="{106109A9-8774-4551-AC8E-8B9C31EB5D03}" sibTransId="{F2ECB4B4-179D-40C0-A27F-0BEFC9A471A8}"/>
    <dgm:cxn modelId="{FE37344C-F4D6-4B77-B1D8-1D04F1266808}" type="presOf" srcId="{66C40B0C-1B8C-4A37-8667-47E851407E5A}" destId="{590CC1A9-FF8B-4C87-AB6A-E3DC1C30E7A4}" srcOrd="0" destOrd="1" presId="urn:microsoft.com/office/officeart/2005/8/layout/target3"/>
    <dgm:cxn modelId="{05AB9192-E0A6-413B-82A0-9D9954CCF618}" type="presParOf" srcId="{20C080E9-9A00-4A7E-AB18-4F3316335060}" destId="{8411E4BC-CB4E-4995-A4A2-0EBB725B8468}" srcOrd="0" destOrd="0" presId="urn:microsoft.com/office/officeart/2005/8/layout/target3"/>
    <dgm:cxn modelId="{064909C2-745D-42D0-8445-F64F8ACFF85E}" type="presParOf" srcId="{20C080E9-9A00-4A7E-AB18-4F3316335060}" destId="{05936730-9938-4FAB-BDE0-AD705163C632}" srcOrd="1" destOrd="0" presId="urn:microsoft.com/office/officeart/2005/8/layout/target3"/>
    <dgm:cxn modelId="{C8ACF525-49A6-41A1-A8D8-0DC6AFA15DC0}" type="presParOf" srcId="{20C080E9-9A00-4A7E-AB18-4F3316335060}" destId="{8931F571-F034-48F2-9341-AC83F43CDCCC}" srcOrd="2" destOrd="0" presId="urn:microsoft.com/office/officeart/2005/8/layout/target3"/>
    <dgm:cxn modelId="{555F5433-A921-4B32-854D-5FE84C5F7010}" type="presParOf" srcId="{20C080E9-9A00-4A7E-AB18-4F3316335060}" destId="{187A4E8C-AA24-4645-A55E-35DC8EFDA045}" srcOrd="3" destOrd="0" presId="urn:microsoft.com/office/officeart/2005/8/layout/target3"/>
    <dgm:cxn modelId="{585F2A0D-C765-4A8B-8D64-F522E625303A}" type="presParOf" srcId="{20C080E9-9A00-4A7E-AB18-4F3316335060}" destId="{B573164C-4038-4D0F-9C5A-D0BF8CA874B3}" srcOrd="4" destOrd="0" presId="urn:microsoft.com/office/officeart/2005/8/layout/target3"/>
    <dgm:cxn modelId="{BBC01D87-E33D-4D90-AC76-72659353107D}" type="presParOf" srcId="{20C080E9-9A00-4A7E-AB18-4F3316335060}" destId="{901C5D8E-D773-40CA-8CAB-93417F083E85}" srcOrd="5" destOrd="0" presId="urn:microsoft.com/office/officeart/2005/8/layout/target3"/>
    <dgm:cxn modelId="{4A4ABE03-BB6C-42DA-9641-8323AEF7DEE0}" type="presParOf" srcId="{20C080E9-9A00-4A7E-AB18-4F3316335060}" destId="{E6D33F28-AB81-4162-8B9A-46C7CE6F8925}" srcOrd="6" destOrd="0" presId="urn:microsoft.com/office/officeart/2005/8/layout/target3"/>
    <dgm:cxn modelId="{33BD6009-05BF-4A10-87BC-D010A0802B19}" type="presParOf" srcId="{20C080E9-9A00-4A7E-AB18-4F3316335060}" destId="{7F0175AB-0E3E-4BAB-8D7A-488C1A4387A0}" srcOrd="7" destOrd="0" presId="urn:microsoft.com/office/officeart/2005/8/layout/target3"/>
    <dgm:cxn modelId="{F59FA20D-143A-46E8-933F-A3AAC3760EC6}" type="presParOf" srcId="{20C080E9-9A00-4A7E-AB18-4F3316335060}" destId="{9625C225-E10A-46EC-8F6B-352711BA066A}" srcOrd="8" destOrd="0" presId="urn:microsoft.com/office/officeart/2005/8/layout/target3"/>
    <dgm:cxn modelId="{FBB46037-0581-45EE-A682-3901C8ED5E88}" type="presParOf" srcId="{20C080E9-9A00-4A7E-AB18-4F3316335060}" destId="{A78FD959-299C-40E0-AD3B-2C3E8EF6D4D7}" srcOrd="9" destOrd="0" presId="urn:microsoft.com/office/officeart/2005/8/layout/target3"/>
    <dgm:cxn modelId="{484157A9-C7F5-4AA8-99CD-B47F148A3749}" type="presParOf" srcId="{20C080E9-9A00-4A7E-AB18-4F3316335060}" destId="{A5C4BB28-5E9B-4C14-90AF-810CDCFDA097}" srcOrd="10" destOrd="0" presId="urn:microsoft.com/office/officeart/2005/8/layout/target3"/>
    <dgm:cxn modelId="{BC50EEFA-E41B-4941-9F0B-40634E13D1C6}" type="presParOf" srcId="{20C080E9-9A00-4A7E-AB18-4F3316335060}" destId="{1453446E-1517-4AD4-936A-13267715209F}" srcOrd="11" destOrd="0" presId="urn:microsoft.com/office/officeart/2005/8/layout/target3"/>
    <dgm:cxn modelId="{831221CA-AA62-491C-ABAE-FFDAB7B171A4}" type="presParOf" srcId="{20C080E9-9A00-4A7E-AB18-4F3316335060}" destId="{14BF1409-AE66-42BD-AE67-C8AE458D93D1}" srcOrd="12" destOrd="0" presId="urn:microsoft.com/office/officeart/2005/8/layout/target3"/>
    <dgm:cxn modelId="{627CE220-5EB4-473F-99EB-6A23EAB63214}" type="presParOf" srcId="{20C080E9-9A00-4A7E-AB18-4F3316335060}" destId="{7E6CC64C-213B-4D44-8A6B-3B37B7786903}" srcOrd="13" destOrd="0" presId="urn:microsoft.com/office/officeart/2005/8/layout/target3"/>
    <dgm:cxn modelId="{C962BBA7-8C23-4DDE-8A44-484EE97283A3}" type="presParOf" srcId="{20C080E9-9A00-4A7E-AB18-4F3316335060}" destId="{590CC1A9-FF8B-4C87-AB6A-E3DC1C30E7A4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82827-63DA-4C54-AF23-B1715921996D}">
      <dsp:nvSpPr>
        <dsp:cNvPr id="0" name=""/>
        <dsp:cNvSpPr/>
      </dsp:nvSpPr>
      <dsp:spPr>
        <a:xfrm>
          <a:off x="0" y="0"/>
          <a:ext cx="3733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43402-DC9A-462F-9171-29C242A5BDAD}">
      <dsp:nvSpPr>
        <dsp:cNvPr id="0" name=""/>
        <dsp:cNvSpPr/>
      </dsp:nvSpPr>
      <dsp:spPr>
        <a:xfrm>
          <a:off x="0" y="0"/>
          <a:ext cx="746760" cy="4538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Core Components</a:t>
          </a:r>
          <a:endParaRPr lang="en-US" sz="800" b="1" kern="1200" dirty="0"/>
        </a:p>
      </dsp:txBody>
      <dsp:txXfrm>
        <a:off x="0" y="0"/>
        <a:ext cx="746760" cy="4538663"/>
      </dsp:txXfrm>
    </dsp:sp>
    <dsp:sp modelId="{6048E3BC-D4E7-4071-822B-B1D2F602CBAD}">
      <dsp:nvSpPr>
        <dsp:cNvPr id="0" name=""/>
        <dsp:cNvSpPr/>
      </dsp:nvSpPr>
      <dsp:spPr>
        <a:xfrm>
          <a:off x="802767" y="70916"/>
          <a:ext cx="2931033" cy="1418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On-board Unit (OBU)</a:t>
          </a:r>
          <a:endParaRPr lang="en-US" sz="2000" kern="1200" dirty="0"/>
        </a:p>
      </dsp:txBody>
      <dsp:txXfrm>
        <a:off x="802767" y="70916"/>
        <a:ext cx="2931033" cy="1418332"/>
      </dsp:txXfrm>
    </dsp:sp>
    <dsp:sp modelId="{48AEA3B4-0CF4-4EBD-B542-5E0A2CA33651}">
      <dsp:nvSpPr>
        <dsp:cNvPr id="0" name=""/>
        <dsp:cNvSpPr/>
      </dsp:nvSpPr>
      <dsp:spPr>
        <a:xfrm>
          <a:off x="746760" y="1489248"/>
          <a:ext cx="2987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A5172-BF6A-4E66-B795-6A1E01E05D5F}">
      <dsp:nvSpPr>
        <dsp:cNvPr id="0" name=""/>
        <dsp:cNvSpPr/>
      </dsp:nvSpPr>
      <dsp:spPr>
        <a:xfrm>
          <a:off x="802767" y="1560165"/>
          <a:ext cx="2931033" cy="1418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Roadside Unit (RSU)</a:t>
          </a:r>
          <a:endParaRPr lang="en-US" sz="2000" kern="1200" dirty="0"/>
        </a:p>
      </dsp:txBody>
      <dsp:txXfrm>
        <a:off x="802767" y="1560165"/>
        <a:ext cx="2931033" cy="1418332"/>
      </dsp:txXfrm>
    </dsp:sp>
    <dsp:sp modelId="{CB238313-39C8-4572-91BA-CAFEBB3368CB}">
      <dsp:nvSpPr>
        <dsp:cNvPr id="0" name=""/>
        <dsp:cNvSpPr/>
      </dsp:nvSpPr>
      <dsp:spPr>
        <a:xfrm>
          <a:off x="746760" y="2978497"/>
          <a:ext cx="2987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FB8FB-83DA-4D13-91E5-B3CF1C0A9A39}">
      <dsp:nvSpPr>
        <dsp:cNvPr id="0" name=""/>
        <dsp:cNvSpPr/>
      </dsp:nvSpPr>
      <dsp:spPr>
        <a:xfrm>
          <a:off x="802767" y="3049414"/>
          <a:ext cx="2931033" cy="1418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Trust Authority (TA)</a:t>
          </a:r>
          <a:endParaRPr lang="en-US" sz="2000" kern="1200" dirty="0"/>
        </a:p>
      </dsp:txBody>
      <dsp:txXfrm>
        <a:off x="802767" y="3049414"/>
        <a:ext cx="2931033" cy="1418332"/>
      </dsp:txXfrm>
    </dsp:sp>
    <dsp:sp modelId="{C3483E03-03C8-4FFD-8DA5-D0F1FA9AFA26}">
      <dsp:nvSpPr>
        <dsp:cNvPr id="0" name=""/>
        <dsp:cNvSpPr/>
      </dsp:nvSpPr>
      <dsp:spPr>
        <a:xfrm>
          <a:off x="746760" y="4467746"/>
          <a:ext cx="29870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3E631-6BDC-4926-81F7-CE5C316AF2AA}">
      <dsp:nvSpPr>
        <dsp:cNvPr id="0" name=""/>
        <dsp:cNvSpPr/>
      </dsp:nvSpPr>
      <dsp:spPr>
        <a:xfrm>
          <a:off x="413586" y="0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Services</a:t>
          </a:r>
          <a:endParaRPr lang="en-US" sz="3000" kern="1200" dirty="0"/>
        </a:p>
      </dsp:txBody>
      <dsp:txXfrm>
        <a:off x="430099" y="16513"/>
        <a:ext cx="2222092" cy="530753"/>
      </dsp:txXfrm>
    </dsp:sp>
    <dsp:sp modelId="{D5321285-E3AD-4FE5-BA1E-8EF3D7BA7E33}">
      <dsp:nvSpPr>
        <dsp:cNvPr id="0" name=""/>
        <dsp:cNvSpPr/>
      </dsp:nvSpPr>
      <dsp:spPr>
        <a:xfrm rot="5387303">
          <a:off x="1492690" y="614178"/>
          <a:ext cx="99729" cy="9866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234F3-8041-4E7B-9494-A86B7C8F21FC}">
      <dsp:nvSpPr>
        <dsp:cNvPr id="0" name=""/>
        <dsp:cNvSpPr/>
      </dsp:nvSpPr>
      <dsp:spPr>
        <a:xfrm>
          <a:off x="416405" y="763237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Confidentiality</a:t>
          </a:r>
          <a:endParaRPr lang="en-US" sz="1700" kern="1200" dirty="0"/>
        </a:p>
      </dsp:txBody>
      <dsp:txXfrm>
        <a:off x="432918" y="779750"/>
        <a:ext cx="2222092" cy="530753"/>
      </dsp:txXfrm>
    </dsp:sp>
    <dsp:sp modelId="{BA60096A-BFF8-43CF-A3A2-73F406AF5870}">
      <dsp:nvSpPr>
        <dsp:cNvPr id="0" name=""/>
        <dsp:cNvSpPr/>
      </dsp:nvSpPr>
      <dsp:spPr>
        <a:xfrm rot="5400000">
          <a:off x="1494634" y="1376348"/>
          <a:ext cx="98661" cy="9866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17C76-0B7E-4A13-BCA1-9C2C154765DE}">
      <dsp:nvSpPr>
        <dsp:cNvPr id="0" name=""/>
        <dsp:cNvSpPr/>
      </dsp:nvSpPr>
      <dsp:spPr>
        <a:xfrm>
          <a:off x="416405" y="1524340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Integrity</a:t>
          </a:r>
          <a:endParaRPr lang="en-US" sz="1700" kern="1200" dirty="0"/>
        </a:p>
      </dsp:txBody>
      <dsp:txXfrm>
        <a:off x="432918" y="1540853"/>
        <a:ext cx="2222092" cy="530753"/>
      </dsp:txXfrm>
    </dsp:sp>
    <dsp:sp modelId="{E7C14FA0-8DCF-4AC3-A30C-714F16001514}">
      <dsp:nvSpPr>
        <dsp:cNvPr id="0" name=""/>
        <dsp:cNvSpPr/>
      </dsp:nvSpPr>
      <dsp:spPr>
        <a:xfrm rot="5400000">
          <a:off x="1494634" y="2137450"/>
          <a:ext cx="98661" cy="9866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F577C-0ED1-41A0-BC18-CEAD10880171}">
      <dsp:nvSpPr>
        <dsp:cNvPr id="0" name=""/>
        <dsp:cNvSpPr/>
      </dsp:nvSpPr>
      <dsp:spPr>
        <a:xfrm>
          <a:off x="416405" y="2285442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Availability</a:t>
          </a:r>
          <a:endParaRPr lang="en-US" sz="1700" kern="1200"/>
        </a:p>
      </dsp:txBody>
      <dsp:txXfrm>
        <a:off x="432918" y="2301955"/>
        <a:ext cx="2222092" cy="530753"/>
      </dsp:txXfrm>
    </dsp:sp>
    <dsp:sp modelId="{E3A694F5-777F-494D-8E28-8C6924E2F836}">
      <dsp:nvSpPr>
        <dsp:cNvPr id="0" name=""/>
        <dsp:cNvSpPr/>
      </dsp:nvSpPr>
      <dsp:spPr>
        <a:xfrm rot="5400000">
          <a:off x="1494634" y="2898553"/>
          <a:ext cx="98661" cy="9866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27103-E1D0-4867-94D6-B3004FAB319D}">
      <dsp:nvSpPr>
        <dsp:cNvPr id="0" name=""/>
        <dsp:cNvSpPr/>
      </dsp:nvSpPr>
      <dsp:spPr>
        <a:xfrm>
          <a:off x="416405" y="3046545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Authentication</a:t>
          </a:r>
          <a:endParaRPr lang="en-US" sz="1700" kern="1200" dirty="0"/>
        </a:p>
      </dsp:txBody>
      <dsp:txXfrm>
        <a:off x="432918" y="3063058"/>
        <a:ext cx="2222092" cy="530753"/>
      </dsp:txXfrm>
    </dsp:sp>
    <dsp:sp modelId="{B175053B-1E32-4562-B25E-F0CB6E0452D9}">
      <dsp:nvSpPr>
        <dsp:cNvPr id="0" name=""/>
        <dsp:cNvSpPr/>
      </dsp:nvSpPr>
      <dsp:spPr>
        <a:xfrm rot="5400000">
          <a:off x="1494634" y="3659655"/>
          <a:ext cx="98661" cy="9866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A1C72-AC90-4B71-A04A-DAD1C5FDCE72}">
      <dsp:nvSpPr>
        <dsp:cNvPr id="0" name=""/>
        <dsp:cNvSpPr/>
      </dsp:nvSpPr>
      <dsp:spPr>
        <a:xfrm>
          <a:off x="416405" y="3807647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Privacy</a:t>
          </a:r>
          <a:endParaRPr lang="en-US" sz="1700" kern="1200" dirty="0"/>
        </a:p>
      </dsp:txBody>
      <dsp:txXfrm>
        <a:off x="432918" y="3824160"/>
        <a:ext cx="2222092" cy="530753"/>
      </dsp:txXfrm>
    </dsp:sp>
    <dsp:sp modelId="{D4696D2E-D82D-4E3B-BC3C-EFDE5A06C7A1}">
      <dsp:nvSpPr>
        <dsp:cNvPr id="0" name=""/>
        <dsp:cNvSpPr/>
      </dsp:nvSpPr>
      <dsp:spPr>
        <a:xfrm>
          <a:off x="3086691" y="0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Threats</a:t>
          </a:r>
          <a:endParaRPr lang="en-US" sz="3000" kern="1200" dirty="0"/>
        </a:p>
      </dsp:txBody>
      <dsp:txXfrm>
        <a:off x="3103204" y="16513"/>
        <a:ext cx="2222092" cy="530753"/>
      </dsp:txXfrm>
    </dsp:sp>
    <dsp:sp modelId="{00FB2C3A-103A-493A-B5E6-3CE1913CE3AF}">
      <dsp:nvSpPr>
        <dsp:cNvPr id="0" name=""/>
        <dsp:cNvSpPr/>
      </dsp:nvSpPr>
      <dsp:spPr>
        <a:xfrm rot="5845432">
          <a:off x="4114239" y="614178"/>
          <a:ext cx="100572" cy="9866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193DD-53BF-4F26-B422-2F880FBD0C57}">
      <dsp:nvSpPr>
        <dsp:cNvPr id="0" name=""/>
        <dsp:cNvSpPr/>
      </dsp:nvSpPr>
      <dsp:spPr>
        <a:xfrm>
          <a:off x="2987240" y="763237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Denial of Service</a:t>
          </a:r>
          <a:endParaRPr lang="en-US" sz="1700" kern="1200" dirty="0"/>
        </a:p>
      </dsp:txBody>
      <dsp:txXfrm>
        <a:off x="3003753" y="779750"/>
        <a:ext cx="2222092" cy="530753"/>
      </dsp:txXfrm>
    </dsp:sp>
    <dsp:sp modelId="{A6D2BF46-D2E3-4733-91E0-FFD3BBC961F5}">
      <dsp:nvSpPr>
        <dsp:cNvPr id="0" name=""/>
        <dsp:cNvSpPr/>
      </dsp:nvSpPr>
      <dsp:spPr>
        <a:xfrm rot="5400000">
          <a:off x="4065469" y="1376348"/>
          <a:ext cx="98661" cy="9866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B35A8-178B-40AC-ACFF-FF67D5348C78}">
      <dsp:nvSpPr>
        <dsp:cNvPr id="0" name=""/>
        <dsp:cNvSpPr/>
      </dsp:nvSpPr>
      <dsp:spPr>
        <a:xfrm>
          <a:off x="2987240" y="1524340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Identity Spoofing</a:t>
          </a:r>
          <a:endParaRPr lang="en-US" sz="1700" kern="1200" dirty="0"/>
        </a:p>
      </dsp:txBody>
      <dsp:txXfrm>
        <a:off x="3003753" y="1540853"/>
        <a:ext cx="2222092" cy="530753"/>
      </dsp:txXfrm>
    </dsp:sp>
    <dsp:sp modelId="{42332D49-4113-4F20-BEE0-4BF529F6F972}">
      <dsp:nvSpPr>
        <dsp:cNvPr id="0" name=""/>
        <dsp:cNvSpPr/>
      </dsp:nvSpPr>
      <dsp:spPr>
        <a:xfrm rot="5400000">
          <a:off x="4065469" y="2137450"/>
          <a:ext cx="98661" cy="9866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760B8-744E-4501-ADE5-34D313BCF925}">
      <dsp:nvSpPr>
        <dsp:cNvPr id="0" name=""/>
        <dsp:cNvSpPr/>
      </dsp:nvSpPr>
      <dsp:spPr>
        <a:xfrm>
          <a:off x="2987240" y="2285442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Tampering</a:t>
          </a:r>
          <a:endParaRPr lang="en-US" sz="1700" kern="1200" dirty="0"/>
        </a:p>
      </dsp:txBody>
      <dsp:txXfrm>
        <a:off x="3003753" y="2301955"/>
        <a:ext cx="2222092" cy="530753"/>
      </dsp:txXfrm>
    </dsp:sp>
    <dsp:sp modelId="{0E4DD3CC-6CE3-48F5-BC57-B05FB8D063F9}">
      <dsp:nvSpPr>
        <dsp:cNvPr id="0" name=""/>
        <dsp:cNvSpPr/>
      </dsp:nvSpPr>
      <dsp:spPr>
        <a:xfrm rot="5400000">
          <a:off x="4065469" y="2898553"/>
          <a:ext cx="98661" cy="9866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C73D7-C866-4ED6-B12E-A9EB9460AC32}">
      <dsp:nvSpPr>
        <dsp:cNvPr id="0" name=""/>
        <dsp:cNvSpPr/>
      </dsp:nvSpPr>
      <dsp:spPr>
        <a:xfrm>
          <a:off x="2987240" y="3046545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Information Disclosure</a:t>
          </a:r>
          <a:endParaRPr lang="en-US" sz="1700" kern="1200" dirty="0"/>
        </a:p>
      </dsp:txBody>
      <dsp:txXfrm>
        <a:off x="3003753" y="3063058"/>
        <a:ext cx="2222092" cy="530753"/>
      </dsp:txXfrm>
    </dsp:sp>
    <dsp:sp modelId="{08B98CCB-CD46-46AC-AB98-664FF9CD9497}">
      <dsp:nvSpPr>
        <dsp:cNvPr id="0" name=""/>
        <dsp:cNvSpPr/>
      </dsp:nvSpPr>
      <dsp:spPr>
        <a:xfrm rot="5400000">
          <a:off x="4065469" y="3659655"/>
          <a:ext cx="98661" cy="9866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BD860-37E2-454E-9A37-36FD00317FF9}">
      <dsp:nvSpPr>
        <dsp:cNvPr id="0" name=""/>
        <dsp:cNvSpPr/>
      </dsp:nvSpPr>
      <dsp:spPr>
        <a:xfrm>
          <a:off x="2987240" y="3807647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Sybil Attack</a:t>
          </a:r>
          <a:endParaRPr lang="en-US" sz="1700" kern="1200" dirty="0"/>
        </a:p>
      </dsp:txBody>
      <dsp:txXfrm>
        <a:off x="3003753" y="3824160"/>
        <a:ext cx="2222092" cy="530753"/>
      </dsp:txXfrm>
    </dsp:sp>
    <dsp:sp modelId="{B2775953-9E3B-47A0-98D7-0955433A16B6}">
      <dsp:nvSpPr>
        <dsp:cNvPr id="0" name=""/>
        <dsp:cNvSpPr/>
      </dsp:nvSpPr>
      <dsp:spPr>
        <a:xfrm>
          <a:off x="5622707" y="0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Challenges</a:t>
          </a:r>
          <a:endParaRPr lang="en-US" sz="3000" kern="1200" dirty="0"/>
        </a:p>
      </dsp:txBody>
      <dsp:txXfrm>
        <a:off x="5639220" y="16513"/>
        <a:ext cx="2222092" cy="530753"/>
      </dsp:txXfrm>
    </dsp:sp>
    <dsp:sp modelId="{1D5ED088-BFB4-4551-9B77-D526851A1F9F}">
      <dsp:nvSpPr>
        <dsp:cNvPr id="0" name=""/>
        <dsp:cNvSpPr/>
      </dsp:nvSpPr>
      <dsp:spPr>
        <a:xfrm rot="5690419">
          <a:off x="6667907" y="614178"/>
          <a:ext cx="100086" cy="9866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0271E-8755-43DC-9E02-871BCFD5E17E}">
      <dsp:nvSpPr>
        <dsp:cNvPr id="0" name=""/>
        <dsp:cNvSpPr/>
      </dsp:nvSpPr>
      <dsp:spPr>
        <a:xfrm>
          <a:off x="5558075" y="763237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Secure Vehicular Communication</a:t>
          </a:r>
          <a:endParaRPr lang="en-US" sz="1700" kern="1200" dirty="0"/>
        </a:p>
      </dsp:txBody>
      <dsp:txXfrm>
        <a:off x="5574588" y="779750"/>
        <a:ext cx="2222092" cy="530753"/>
      </dsp:txXfrm>
    </dsp:sp>
    <dsp:sp modelId="{881E8350-45EF-4B78-9BA0-54D4BB7D3B05}">
      <dsp:nvSpPr>
        <dsp:cNvPr id="0" name=""/>
        <dsp:cNvSpPr/>
      </dsp:nvSpPr>
      <dsp:spPr>
        <a:xfrm rot="5400000">
          <a:off x="6636304" y="1376348"/>
          <a:ext cx="98661" cy="9866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04A01-8F93-438F-B92C-BFE66E601AF6}">
      <dsp:nvSpPr>
        <dsp:cNvPr id="0" name=""/>
        <dsp:cNvSpPr/>
      </dsp:nvSpPr>
      <dsp:spPr>
        <a:xfrm>
          <a:off x="5558075" y="1524340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Localization</a:t>
          </a:r>
          <a:endParaRPr lang="en-US" sz="1700" kern="1200" dirty="0"/>
        </a:p>
      </dsp:txBody>
      <dsp:txXfrm>
        <a:off x="5574588" y="1540853"/>
        <a:ext cx="2222092" cy="530753"/>
      </dsp:txXfrm>
    </dsp:sp>
    <dsp:sp modelId="{384542BE-0F83-408A-8C07-BD5F59CB3735}">
      <dsp:nvSpPr>
        <dsp:cNvPr id="0" name=""/>
        <dsp:cNvSpPr/>
      </dsp:nvSpPr>
      <dsp:spPr>
        <a:xfrm rot="5400000">
          <a:off x="6636304" y="2137450"/>
          <a:ext cx="98661" cy="9866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6B30F-BE1D-4252-BD9D-398D8EA7AED3}">
      <dsp:nvSpPr>
        <dsp:cNvPr id="0" name=""/>
        <dsp:cNvSpPr/>
      </dsp:nvSpPr>
      <dsp:spPr>
        <a:xfrm>
          <a:off x="5558075" y="2285442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Node Authentication</a:t>
          </a:r>
          <a:endParaRPr lang="en-US" sz="1700" kern="1200" dirty="0"/>
        </a:p>
      </dsp:txBody>
      <dsp:txXfrm>
        <a:off x="5574588" y="2301955"/>
        <a:ext cx="2222092" cy="530753"/>
      </dsp:txXfrm>
    </dsp:sp>
    <dsp:sp modelId="{DD5A3D36-1FFA-4BFD-A691-7A3E3872674A}">
      <dsp:nvSpPr>
        <dsp:cNvPr id="0" name=""/>
        <dsp:cNvSpPr/>
      </dsp:nvSpPr>
      <dsp:spPr>
        <a:xfrm rot="5400000">
          <a:off x="6636304" y="2898553"/>
          <a:ext cx="98661" cy="9866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53BD6-0056-4320-B340-584DE606C905}">
      <dsp:nvSpPr>
        <dsp:cNvPr id="0" name=""/>
        <dsp:cNvSpPr/>
      </dsp:nvSpPr>
      <dsp:spPr>
        <a:xfrm>
          <a:off x="5558075" y="3046545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Security</a:t>
          </a:r>
          <a:endParaRPr lang="en-US" sz="1700" kern="1200" dirty="0"/>
        </a:p>
      </dsp:txBody>
      <dsp:txXfrm>
        <a:off x="5574588" y="3063058"/>
        <a:ext cx="2222092" cy="530753"/>
      </dsp:txXfrm>
    </dsp:sp>
    <dsp:sp modelId="{690389F7-CAB4-4363-8286-87EED80BF1E7}">
      <dsp:nvSpPr>
        <dsp:cNvPr id="0" name=""/>
        <dsp:cNvSpPr/>
      </dsp:nvSpPr>
      <dsp:spPr>
        <a:xfrm rot="5400000">
          <a:off x="6636304" y="3659655"/>
          <a:ext cx="98661" cy="9866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776A7-65D9-449A-AF5B-696ECBFC1F80}">
      <dsp:nvSpPr>
        <dsp:cNvPr id="0" name=""/>
        <dsp:cNvSpPr/>
      </dsp:nvSpPr>
      <dsp:spPr>
        <a:xfrm>
          <a:off x="5558075" y="3807647"/>
          <a:ext cx="2255118" cy="5637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Access Control</a:t>
          </a:r>
          <a:endParaRPr lang="en-US" sz="1700" kern="1200" dirty="0"/>
        </a:p>
      </dsp:txBody>
      <dsp:txXfrm>
        <a:off x="5574588" y="3824160"/>
        <a:ext cx="2222092" cy="530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1E4BC-CB4E-4995-A4A2-0EBB725B8468}">
      <dsp:nvSpPr>
        <dsp:cNvPr id="0" name=""/>
        <dsp:cNvSpPr/>
      </dsp:nvSpPr>
      <dsp:spPr>
        <a:xfrm>
          <a:off x="0" y="203199"/>
          <a:ext cx="3657600" cy="36576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1F571-F034-48F2-9341-AC83F43CDCCC}">
      <dsp:nvSpPr>
        <dsp:cNvPr id="0" name=""/>
        <dsp:cNvSpPr/>
      </dsp:nvSpPr>
      <dsp:spPr>
        <a:xfrm>
          <a:off x="1828800" y="203199"/>
          <a:ext cx="4267200" cy="36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Management</a:t>
          </a:r>
          <a:endParaRPr lang="en-US" sz="2200" kern="1200" dirty="0"/>
        </a:p>
      </dsp:txBody>
      <dsp:txXfrm>
        <a:off x="1828800" y="203199"/>
        <a:ext cx="2133600" cy="1097282"/>
      </dsp:txXfrm>
    </dsp:sp>
    <dsp:sp modelId="{B573164C-4038-4D0F-9C5A-D0BF8CA874B3}">
      <dsp:nvSpPr>
        <dsp:cNvPr id="0" name=""/>
        <dsp:cNvSpPr/>
      </dsp:nvSpPr>
      <dsp:spPr>
        <a:xfrm>
          <a:off x="640081" y="1300482"/>
          <a:ext cx="2377437" cy="237743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C5D8E-D773-40CA-8CAB-93417F083E85}">
      <dsp:nvSpPr>
        <dsp:cNvPr id="0" name=""/>
        <dsp:cNvSpPr/>
      </dsp:nvSpPr>
      <dsp:spPr>
        <a:xfrm>
          <a:off x="1828800" y="1300482"/>
          <a:ext cx="4267200" cy="2377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Security</a:t>
          </a:r>
          <a:endParaRPr lang="en-US" sz="2200" kern="1200" dirty="0"/>
        </a:p>
      </dsp:txBody>
      <dsp:txXfrm>
        <a:off x="1828800" y="1300482"/>
        <a:ext cx="2133600" cy="1097278"/>
      </dsp:txXfrm>
    </dsp:sp>
    <dsp:sp modelId="{7F0175AB-0E3E-4BAB-8D7A-488C1A4387A0}">
      <dsp:nvSpPr>
        <dsp:cNvPr id="0" name=""/>
        <dsp:cNvSpPr/>
      </dsp:nvSpPr>
      <dsp:spPr>
        <a:xfrm>
          <a:off x="1280160" y="2397761"/>
          <a:ext cx="1097278" cy="109727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5C225-E10A-46EC-8F6B-352711BA066A}">
      <dsp:nvSpPr>
        <dsp:cNvPr id="0" name=""/>
        <dsp:cNvSpPr/>
      </dsp:nvSpPr>
      <dsp:spPr>
        <a:xfrm>
          <a:off x="1828800" y="2397761"/>
          <a:ext cx="4267200" cy="10972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Balance</a:t>
          </a:r>
          <a:endParaRPr lang="en-US" sz="2200" kern="1200" dirty="0"/>
        </a:p>
      </dsp:txBody>
      <dsp:txXfrm>
        <a:off x="1828800" y="2397761"/>
        <a:ext cx="2133600" cy="1097278"/>
      </dsp:txXfrm>
    </dsp:sp>
    <dsp:sp modelId="{A5C4BB28-5E9B-4C14-90AF-810CDCFDA097}">
      <dsp:nvSpPr>
        <dsp:cNvPr id="0" name=""/>
        <dsp:cNvSpPr/>
      </dsp:nvSpPr>
      <dsp:spPr>
        <a:xfrm>
          <a:off x="3962400" y="203199"/>
          <a:ext cx="2133600" cy="109728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Trust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Network</a:t>
          </a:r>
          <a:endParaRPr lang="en-US" sz="2100" kern="1200" dirty="0"/>
        </a:p>
      </dsp:txBody>
      <dsp:txXfrm>
        <a:off x="3962400" y="203199"/>
        <a:ext cx="2133600" cy="1097282"/>
      </dsp:txXfrm>
    </dsp:sp>
    <dsp:sp modelId="{14BF1409-AE66-42BD-AE67-C8AE458D93D1}">
      <dsp:nvSpPr>
        <dsp:cNvPr id="0" name=""/>
        <dsp:cNvSpPr/>
      </dsp:nvSpPr>
      <dsp:spPr>
        <a:xfrm>
          <a:off x="3962400" y="1300482"/>
          <a:ext cx="2133600" cy="10972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Generated Messages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Privacy</a:t>
          </a:r>
          <a:endParaRPr lang="en-US" sz="2100" kern="1200" dirty="0"/>
        </a:p>
      </dsp:txBody>
      <dsp:txXfrm>
        <a:off x="3962400" y="1300482"/>
        <a:ext cx="2133600" cy="1097278"/>
      </dsp:txXfrm>
    </dsp:sp>
    <dsp:sp modelId="{590CC1A9-FF8B-4C87-AB6A-E3DC1C30E7A4}">
      <dsp:nvSpPr>
        <dsp:cNvPr id="0" name=""/>
        <dsp:cNvSpPr/>
      </dsp:nvSpPr>
      <dsp:spPr>
        <a:xfrm>
          <a:off x="3962400" y="2397761"/>
          <a:ext cx="2133600" cy="10972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Security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Performance</a:t>
          </a:r>
          <a:endParaRPr lang="en-US" sz="2100" kern="1200" dirty="0"/>
        </a:p>
      </dsp:txBody>
      <dsp:txXfrm>
        <a:off x="3962400" y="2397761"/>
        <a:ext cx="2133600" cy="1097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09AE4-484B-4B89-89F3-053C254DA5B2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6D6AA-735B-4432-B5A3-05EF5C9D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3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6D6AA-735B-4432-B5A3-05EF5C9DB5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6B82-D54B-47AF-BB42-1BE4F83D9CE1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90DF-AFAC-43E1-AE92-26378408E88E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8881-0FE6-451F-8031-E5EF638319A6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FDD2-82AB-4EB6-89CD-D0A88C37441A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F716-7FC8-4EEA-A245-819522AE99AC}" type="datetime1">
              <a:rPr lang="en-US" smtClean="0"/>
              <a:t>4/29/2021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CB2-0926-4B8F-989A-2DD9F581763B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FD58-D8AA-4734-A07E-75503C5F8D79}" type="datetime1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78E1-460C-4971-8809-1E0D2ED9C0E2}" type="datetime1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DFC3-168F-466F-B2C0-1591CD78419A}" type="datetime1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33BCD-9DD1-4A97-AD8B-590BE5375354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FC1F-923F-48C3-A435-637E5CDD8D15}" type="datetime1">
              <a:rPr lang="en-US" smtClean="0"/>
              <a:t>4/29/2021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8F2F99B-538B-41A0-8E44-4B7BFD9CE348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8F8CF97-1DB6-49FD-B62A-6568EB42B0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Hadi Jibbawi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VANET?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Vehicular ad-hoc network</a:t>
            </a:r>
          </a:p>
          <a:p>
            <a:r>
              <a:rPr lang="en-US" dirty="0" smtClean="0"/>
              <a:t>Part of the Intelligence Transportation System (ITS)</a:t>
            </a:r>
          </a:p>
          <a:p>
            <a:r>
              <a:rPr lang="en-US" dirty="0" smtClean="0"/>
              <a:t>Characterized by:</a:t>
            </a:r>
          </a:p>
          <a:p>
            <a:pPr lvl="1"/>
            <a:r>
              <a:rPr lang="en-US" dirty="0" smtClean="0"/>
              <a:t>High Mobility</a:t>
            </a:r>
          </a:p>
          <a:p>
            <a:pPr lvl="1"/>
            <a:r>
              <a:rPr lang="en-US" dirty="0" smtClean="0"/>
              <a:t>Dynamic Network Topology</a:t>
            </a:r>
          </a:p>
          <a:p>
            <a:pPr lvl="1"/>
            <a:r>
              <a:rPr lang="en-US" dirty="0" smtClean="0"/>
              <a:t>Time Critical</a:t>
            </a:r>
          </a:p>
          <a:p>
            <a:pPr lvl="1"/>
            <a:r>
              <a:rPr lang="en-US" dirty="0" smtClean="0"/>
              <a:t>Unbound Network Size</a:t>
            </a:r>
          </a:p>
          <a:p>
            <a:pPr lvl="1"/>
            <a:r>
              <a:rPr lang="en-US" dirty="0" smtClean="0"/>
              <a:t>Frequent Exchange of Information</a:t>
            </a:r>
          </a:p>
          <a:p>
            <a:r>
              <a:rPr lang="en-US" dirty="0" smtClean="0"/>
              <a:t>Aims to:</a:t>
            </a:r>
          </a:p>
          <a:p>
            <a:pPr lvl="1"/>
            <a:r>
              <a:rPr lang="en-US" dirty="0" smtClean="0"/>
              <a:t>Enhance overall traffic</a:t>
            </a:r>
          </a:p>
          <a:p>
            <a:pPr lvl="1"/>
            <a:r>
              <a:rPr lang="en-US" dirty="0" smtClean="0"/>
              <a:t>Reduce congestions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8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VANET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527641"/>
              </p:ext>
            </p:extLst>
          </p:nvPr>
        </p:nvGraphicFramePr>
        <p:xfrm>
          <a:off x="4953000" y="1752600"/>
          <a:ext cx="3733800" cy="4538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C:\Users\hjibbawi\Desktop\VANET architec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4648200" cy="453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VANET Applications</a:t>
            </a:r>
            <a:endParaRPr lang="en-US" dirty="0"/>
          </a:p>
        </p:txBody>
      </p:sp>
      <p:pic>
        <p:nvPicPr>
          <p:cNvPr id="2051" name="Picture 3" descr="C:\Users\hjibbawi\Desktop\sensors-19-03589-g0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534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Services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376822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VANET challenges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93755253"/>
              </p:ext>
            </p:extLst>
          </p:nvPr>
        </p:nvGraphicFramePr>
        <p:xfrm>
          <a:off x="8382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60672" cy="103942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44577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0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65</TotalTime>
  <Words>115</Words>
  <Application>Microsoft Office PowerPoint</Application>
  <PresentationFormat>On-screen Show (4:3)</PresentationFormat>
  <Paragraphs>56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VANET</vt:lpstr>
      <vt:lpstr>What is VANET?</vt:lpstr>
      <vt:lpstr>VANET Architecture</vt:lpstr>
      <vt:lpstr>VANET Applications</vt:lpstr>
      <vt:lpstr>Security Services</vt:lpstr>
      <vt:lpstr>VANET challenges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El-Jibbawi</dc:creator>
  <cp:lastModifiedBy>Hadi El-Jibbawi</cp:lastModifiedBy>
  <cp:revision>8</cp:revision>
  <dcterms:created xsi:type="dcterms:W3CDTF">2021-04-21T05:29:58Z</dcterms:created>
  <dcterms:modified xsi:type="dcterms:W3CDTF">2021-04-29T06:19:24Z</dcterms:modified>
</cp:coreProperties>
</file>