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9AE4-484B-4B89-89F3-053C254DA5B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D6AA-735B-4432-B5A3-05EF5C9D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73B3-33DE-4A15-BC6C-A1D5B67BEEDB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C49-42A8-46A1-94FF-6626B86D475B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CD8D-0640-4019-B1FD-79AFECEBD757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7D4-A42B-4686-92D5-98E8C7CFAC05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DAA-2F93-41D4-B7BF-3E78C0A5109B}" type="datetime1">
              <a:rPr lang="en-US" smtClean="0"/>
              <a:t>8/6/2021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629-84F0-4AF9-B25B-05BA0B8ED8EC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0F44-7E76-4DEC-BF74-343B6FE4C558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52F1-993F-43C9-9876-B849C15CE954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E643-50C5-4263-8742-5F86F787AE52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A01-2294-4CA0-BD6F-948F1567C605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4E66-6E95-49D0-AE30-661C014016E1}" type="datetime1">
              <a:rPr lang="en-US" smtClean="0"/>
              <a:t>8/6/2021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B121856-B8E1-4B94-A2E8-6A8AA4183215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Hadi Jibbawi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Integrating big data and blockchain technologies for securing data collected in </a:t>
            </a:r>
            <a:r>
              <a:rPr lang="en-US" sz="2400" dirty="0" err="1"/>
              <a:t>vanet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324100" cy="1643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5179" r="12865" b="9422"/>
          <a:stretch/>
        </p:blipFill>
        <p:spPr>
          <a:xfrm>
            <a:off x="609600" y="228599"/>
            <a:ext cx="1427648" cy="1643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617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2020-2021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security architecture of VANET based on blockchain and mobile edge Computing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81200"/>
            <a:ext cx="4420619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1964591"/>
            <a:ext cx="383470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Perceptual layer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</a:rPr>
              <a:t>Vehicles (wallet and network routing functions)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</a:rPr>
              <a:t>RSUs (Blockchain Functions)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Edge computing layer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</a:rPr>
              <a:t>MEC </a:t>
            </a:r>
            <a:r>
              <a:rPr lang="en-US" sz="1000" b="1" dirty="0">
                <a:solidFill>
                  <a:srgbClr val="FF0000"/>
                </a:solidFill>
              </a:rPr>
              <a:t>handles</a:t>
            </a:r>
            <a:r>
              <a:rPr lang="en-US" sz="1000" b="1" dirty="0" smtClean="0">
                <a:solidFill>
                  <a:srgbClr val="FF0000"/>
                </a:solidFill>
              </a:rPr>
              <a:t> computational intensive 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Service layer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</a:rPr>
              <a:t>Blockchain Storage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</a:rPr>
              <a:t>Cloud Server Storage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60672" cy="103942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457700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524</TotalTime>
  <Words>61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Apothecary</vt:lpstr>
      <vt:lpstr>Integrating big data and blockchain technologies for securing data collected in vanet</vt:lpstr>
      <vt:lpstr>A security architecture of VANET based on blockchain and mobile edge Computing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El-Jibbawi</dc:creator>
  <cp:lastModifiedBy>Hadi El-Jibbawi</cp:lastModifiedBy>
  <cp:revision>29</cp:revision>
  <dcterms:created xsi:type="dcterms:W3CDTF">2021-04-21T05:29:58Z</dcterms:created>
  <dcterms:modified xsi:type="dcterms:W3CDTF">2021-08-06T07:07:53Z</dcterms:modified>
</cp:coreProperties>
</file>