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1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AB5F-D4D7-4068-8577-616EFF92367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5EB7-A1E6-4500-88DD-F896B2F6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5EB7-A1E6-4500-88DD-F896B2F6F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88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 trans="46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18" y="893914"/>
            <a:ext cx="8627165" cy="1470025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B0604020202020204" pitchFamily="2" charset="0"/>
                <a:cs typeface="Times New Roman" panose="02020603050405020304" pitchFamily="18" charset="0"/>
              </a:rPr>
              <a:t>Pixel Lock</a:t>
            </a:r>
            <a:endParaRPr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B06040202020202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103" y="2788451"/>
            <a:ext cx="8367252" cy="3778604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Secure Mobile Application For Image Encryption &amp; Decryption.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Hadi Ghazi Mcheimech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Lebanese International University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Information System Development– CSCI 490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Reda Shbib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334FA-3C0C-4A0F-9A09-51A0B9C78C1C}"/>
              </a:ext>
            </a:extLst>
          </p:cNvPr>
          <p:cNvSpPr txBox="1"/>
          <p:nvPr/>
        </p:nvSpPr>
        <p:spPr>
          <a:xfrm>
            <a:off x="4727864" y="30897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2568"/>
            <a:ext cx="8229600" cy="1143000"/>
          </a:xfrm>
        </p:spPr>
        <p:txBody>
          <a:bodyPr>
            <a:normAutofit/>
          </a:bodyPr>
          <a:lstStyle/>
          <a:p>
            <a:r>
              <a:rPr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82995"/>
            <a:ext cx="9422296" cy="4798141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unauthorized access to personal or sensitive images stored on mobile devices.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securely share encrypted images over networks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image tampering and ensure that the image received is exactly the image sent.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image access to authorized users only.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all encryption and decryption operations locally on the device to avoid reliance on external servers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intuitive, easy-to-navigate interface for image selection, encryption, decryption.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84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070" y="1278194"/>
            <a:ext cx="11201400" cy="5496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Lock is a secure mobile application for advanced image encryption and decryption, built using Flutter and modern cryptographic techniques. With a user-friendly interface, folder selection, and local processing, it ensures both strong security and practical usability for protecting sensitive visual data.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		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700" dirty="0"/>
              <a:t> </a:t>
            </a:r>
            <a:r>
              <a:rPr lang="en-US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sz="6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steganography to embed encrypted data within images for enhanced privacy.</a:t>
            </a:r>
          </a:p>
          <a:p>
            <a:pPr>
              <a:lnSpc>
                <a:spcPct val="110000"/>
              </a:lnSpc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batch encryption and decryption to process multiple images simultaneously.</a:t>
            </a:r>
          </a:p>
          <a:p>
            <a:pPr>
              <a:lnSpc>
                <a:spcPct val="110000"/>
              </a:lnSpc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to include video files for encryption and decryption. 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secure backup and restore functionality to protect user data across devices.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b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Dr. </a:t>
            </a:r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Reda Shbib </a:t>
            </a:r>
            <a:r>
              <a:rPr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your guidance and support.</a:t>
            </a:r>
            <a:br>
              <a:rPr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 for listening!</a:t>
            </a:r>
            <a:endParaRPr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86</TotalTime>
  <Words>247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Century Gothic</vt:lpstr>
      <vt:lpstr>Oswald</vt:lpstr>
      <vt:lpstr>Times New Roman</vt:lpstr>
      <vt:lpstr>Wingdings</vt:lpstr>
      <vt:lpstr>Wingdings 3</vt:lpstr>
      <vt:lpstr>Ion</vt:lpstr>
      <vt:lpstr>Pixel Lock</vt:lpstr>
      <vt:lpstr>Objective of the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Pixal_Lock</dc:title>
  <dc:subject/>
  <dc:creator/>
  <cp:keywords/>
  <dc:description>generated using python-pptx</dc:description>
  <cp:lastModifiedBy>Shaimaa Awwad</cp:lastModifiedBy>
  <cp:revision>9</cp:revision>
  <dcterms:created xsi:type="dcterms:W3CDTF">2013-01-27T09:14:16Z</dcterms:created>
  <dcterms:modified xsi:type="dcterms:W3CDTF">2025-05-28T17:02:04Z</dcterms:modified>
  <cp:category/>
</cp:coreProperties>
</file>