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15" r:id="rId2"/>
    <p:sldId id="379" r:id="rId3"/>
    <p:sldId id="257" r:id="rId4"/>
    <p:sldId id="316" r:id="rId5"/>
    <p:sldId id="335" r:id="rId6"/>
    <p:sldId id="336" r:id="rId7"/>
    <p:sldId id="338" r:id="rId8"/>
    <p:sldId id="337" r:id="rId9"/>
    <p:sldId id="339" r:id="rId10"/>
    <p:sldId id="340" r:id="rId11"/>
    <p:sldId id="341" r:id="rId12"/>
    <p:sldId id="342" r:id="rId13"/>
    <p:sldId id="344" r:id="rId14"/>
    <p:sldId id="345" r:id="rId15"/>
    <p:sldId id="346" r:id="rId16"/>
    <p:sldId id="347" r:id="rId17"/>
    <p:sldId id="348" r:id="rId18"/>
    <p:sldId id="349" r:id="rId19"/>
    <p:sldId id="351" r:id="rId20"/>
    <p:sldId id="352" r:id="rId21"/>
    <p:sldId id="353" r:id="rId22"/>
    <p:sldId id="354" r:id="rId23"/>
    <p:sldId id="355" r:id="rId24"/>
    <p:sldId id="356" r:id="rId25"/>
    <p:sldId id="357" r:id="rId26"/>
    <p:sldId id="358" r:id="rId27"/>
    <p:sldId id="359" r:id="rId28"/>
    <p:sldId id="360" r:id="rId29"/>
    <p:sldId id="361" r:id="rId30"/>
    <p:sldId id="369" r:id="rId31"/>
    <p:sldId id="370" r:id="rId32"/>
    <p:sldId id="362" r:id="rId33"/>
    <p:sldId id="363" r:id="rId34"/>
    <p:sldId id="364" r:id="rId35"/>
    <p:sldId id="365" r:id="rId36"/>
    <p:sldId id="366" r:id="rId37"/>
    <p:sldId id="367" r:id="rId38"/>
    <p:sldId id="372" r:id="rId39"/>
    <p:sldId id="368" r:id="rId40"/>
    <p:sldId id="373" r:id="rId41"/>
    <p:sldId id="377" r:id="rId42"/>
    <p:sldId id="374" r:id="rId43"/>
    <p:sldId id="375" r:id="rId44"/>
    <p:sldId id="376" r:id="rId45"/>
    <p:sldId id="37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33" autoAdjust="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D1D1D2-C4D4-4C1E-AB34-51B8C448D56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07F1284-4A73-46FC-82A8-416698C25DD8}">
      <dgm:prSet phldrT="[Text]"/>
      <dgm:spPr/>
      <dgm:t>
        <a:bodyPr/>
        <a:lstStyle/>
        <a:p>
          <a:pPr rtl="1"/>
          <a:r>
            <a:rPr lang="fa-IR" dirty="0" smtClean="0">
              <a:cs typeface="B Mitra" panose="00000400000000000000" pitchFamily="2" charset="-78"/>
            </a:rPr>
            <a:t>مفهوم مدیریت دانش</a:t>
          </a:r>
          <a:endParaRPr lang="en-US" dirty="0">
            <a:cs typeface="B Mitra" panose="00000400000000000000" pitchFamily="2" charset="-78"/>
          </a:endParaRPr>
        </a:p>
      </dgm:t>
    </dgm:pt>
    <dgm:pt modelId="{E63DCBAB-097F-467A-AF8F-9B5ED38697AF}" type="parTrans" cxnId="{59AD3DDB-8FC1-44AB-B906-5731E7B28473}">
      <dgm:prSet/>
      <dgm:spPr/>
      <dgm:t>
        <a:bodyPr/>
        <a:lstStyle/>
        <a:p>
          <a:endParaRPr lang="en-US"/>
        </a:p>
      </dgm:t>
    </dgm:pt>
    <dgm:pt modelId="{E8CAFA33-DC31-47C5-A366-9B825180F444}" type="sibTrans" cxnId="{59AD3DDB-8FC1-44AB-B906-5731E7B28473}">
      <dgm:prSet/>
      <dgm:spPr/>
      <dgm:t>
        <a:bodyPr/>
        <a:lstStyle/>
        <a:p>
          <a:endParaRPr lang="en-US"/>
        </a:p>
      </dgm:t>
    </dgm:pt>
    <dgm:pt modelId="{BFBF60D9-36E8-4B0B-9219-95F731592B9C}">
      <dgm:prSet phldrT="[Text]"/>
      <dgm:spPr/>
      <dgm:t>
        <a:bodyPr/>
        <a:lstStyle/>
        <a:p>
          <a:pPr rtl="1"/>
          <a:r>
            <a:rPr lang="fa-IR" dirty="0" smtClean="0">
              <a:cs typeface="B Mitra" panose="00000400000000000000" pitchFamily="2" charset="-78"/>
            </a:rPr>
            <a:t>جایگاه مدیریت دانش در فراعلم</a:t>
          </a:r>
          <a:endParaRPr lang="en-US" dirty="0">
            <a:cs typeface="B Mitra" panose="00000400000000000000" pitchFamily="2" charset="-78"/>
          </a:endParaRPr>
        </a:p>
      </dgm:t>
    </dgm:pt>
    <dgm:pt modelId="{11970B07-8743-4C25-9F98-1D5EDED646F1}" type="parTrans" cxnId="{43BFB534-0B45-4AEB-83C8-A031B785A77A}">
      <dgm:prSet/>
      <dgm:spPr/>
      <dgm:t>
        <a:bodyPr/>
        <a:lstStyle/>
        <a:p>
          <a:endParaRPr lang="en-US"/>
        </a:p>
      </dgm:t>
    </dgm:pt>
    <dgm:pt modelId="{54533069-D3DE-45A4-BD12-7C1CB9CF3374}" type="sibTrans" cxnId="{43BFB534-0B45-4AEB-83C8-A031B785A77A}">
      <dgm:prSet/>
      <dgm:spPr/>
      <dgm:t>
        <a:bodyPr/>
        <a:lstStyle/>
        <a:p>
          <a:endParaRPr lang="en-US"/>
        </a:p>
      </dgm:t>
    </dgm:pt>
    <dgm:pt modelId="{F7EE0878-4A80-4E0C-BE12-AD6D1F232BE8}">
      <dgm:prSet phldrT="[Text]"/>
      <dgm:spPr/>
      <dgm:t>
        <a:bodyPr/>
        <a:lstStyle/>
        <a:p>
          <a:pPr rtl="1"/>
          <a:r>
            <a:rPr lang="fa-IR" dirty="0" smtClean="0">
              <a:cs typeface="B Mitra" panose="00000400000000000000" pitchFamily="2" charset="-78"/>
            </a:rPr>
            <a:t>جایگاه مدیریت دانش در دانش مدیریت</a:t>
          </a:r>
          <a:endParaRPr lang="en-US" dirty="0">
            <a:cs typeface="B Mitra" panose="00000400000000000000" pitchFamily="2" charset="-78"/>
          </a:endParaRPr>
        </a:p>
      </dgm:t>
    </dgm:pt>
    <dgm:pt modelId="{BA6558EB-72AF-440A-A85F-AEACE229F83C}" type="parTrans" cxnId="{96615BE9-5A9B-4DAD-8847-C903FAF95C48}">
      <dgm:prSet/>
      <dgm:spPr/>
      <dgm:t>
        <a:bodyPr/>
        <a:lstStyle/>
        <a:p>
          <a:endParaRPr lang="en-US"/>
        </a:p>
      </dgm:t>
    </dgm:pt>
    <dgm:pt modelId="{4D0DB053-30C1-48AF-888C-D9CEF9CB9987}" type="sibTrans" cxnId="{96615BE9-5A9B-4DAD-8847-C903FAF95C48}">
      <dgm:prSet/>
      <dgm:spPr/>
      <dgm:t>
        <a:bodyPr/>
        <a:lstStyle/>
        <a:p>
          <a:endParaRPr lang="en-US"/>
        </a:p>
      </dgm:t>
    </dgm:pt>
    <dgm:pt modelId="{8052B3A3-2B17-4375-9A1E-69E7E880CAC0}">
      <dgm:prSet phldrT="[Text]"/>
      <dgm:spPr/>
      <dgm:t>
        <a:bodyPr/>
        <a:lstStyle/>
        <a:p>
          <a:pPr rtl="1"/>
          <a:r>
            <a:rPr lang="fa-IR" dirty="0" smtClean="0">
              <a:cs typeface="B Mitra" panose="00000400000000000000" pitchFamily="2" charset="-78"/>
            </a:rPr>
            <a:t>ابعاد مدیریت دانش</a:t>
          </a:r>
          <a:endParaRPr lang="en-US" dirty="0">
            <a:cs typeface="B Mitra" panose="00000400000000000000" pitchFamily="2" charset="-78"/>
          </a:endParaRPr>
        </a:p>
      </dgm:t>
    </dgm:pt>
    <dgm:pt modelId="{F252ED66-EA1A-4B52-AE6C-58A246B67FAD}" type="parTrans" cxnId="{6885EB3B-16B6-4AFE-98C2-336D6092B9D0}">
      <dgm:prSet/>
      <dgm:spPr/>
      <dgm:t>
        <a:bodyPr/>
        <a:lstStyle/>
        <a:p>
          <a:endParaRPr lang="en-US"/>
        </a:p>
      </dgm:t>
    </dgm:pt>
    <dgm:pt modelId="{001C706E-3802-4888-9504-433EAE2ECDAC}" type="sibTrans" cxnId="{6885EB3B-16B6-4AFE-98C2-336D6092B9D0}">
      <dgm:prSet/>
      <dgm:spPr/>
      <dgm:t>
        <a:bodyPr/>
        <a:lstStyle/>
        <a:p>
          <a:endParaRPr lang="en-US"/>
        </a:p>
      </dgm:t>
    </dgm:pt>
    <dgm:pt modelId="{25794962-CE7D-4D49-9332-04C7787A63B4}">
      <dgm:prSet phldrT="[Text]"/>
      <dgm:spPr/>
      <dgm:t>
        <a:bodyPr/>
        <a:lstStyle/>
        <a:p>
          <a:pPr rtl="1"/>
          <a:r>
            <a:rPr lang="fa-IR" dirty="0" smtClean="0">
              <a:cs typeface="B Mitra" panose="00000400000000000000" pitchFamily="2" charset="-78"/>
            </a:rPr>
            <a:t>برنامه دانش</a:t>
          </a:r>
          <a:endParaRPr lang="en-US" dirty="0">
            <a:cs typeface="B Mitra" panose="00000400000000000000" pitchFamily="2" charset="-78"/>
          </a:endParaRPr>
        </a:p>
      </dgm:t>
    </dgm:pt>
    <dgm:pt modelId="{E250407D-9086-44EA-9840-66E82DFC8304}" type="parTrans" cxnId="{398E588F-14B1-477D-AFEE-F60E6D31CE1B}">
      <dgm:prSet/>
      <dgm:spPr/>
      <dgm:t>
        <a:bodyPr/>
        <a:lstStyle/>
        <a:p>
          <a:endParaRPr lang="en-US"/>
        </a:p>
      </dgm:t>
    </dgm:pt>
    <dgm:pt modelId="{B70B119C-0FCA-42F4-8645-0BBDC7994575}" type="sibTrans" cxnId="{398E588F-14B1-477D-AFEE-F60E6D31CE1B}">
      <dgm:prSet/>
      <dgm:spPr/>
      <dgm:t>
        <a:bodyPr/>
        <a:lstStyle/>
        <a:p>
          <a:endParaRPr lang="en-US"/>
        </a:p>
      </dgm:t>
    </dgm:pt>
    <dgm:pt modelId="{8BE5BBC1-520F-4933-82EE-EBA4114BB97B}">
      <dgm:prSet phldrT="[Text]"/>
      <dgm:spPr/>
      <dgm:t>
        <a:bodyPr/>
        <a:lstStyle/>
        <a:p>
          <a:pPr rtl="1"/>
          <a:r>
            <a:rPr lang="fa-IR" dirty="0" smtClean="0">
              <a:cs typeface="B Mitra" panose="00000400000000000000" pitchFamily="2" charset="-78"/>
            </a:rPr>
            <a:t>چارچوب برنامه راهبردی دانش سازمان</a:t>
          </a:r>
          <a:endParaRPr lang="en-US" dirty="0">
            <a:cs typeface="B Mitra" panose="00000400000000000000" pitchFamily="2" charset="-78"/>
          </a:endParaRPr>
        </a:p>
      </dgm:t>
    </dgm:pt>
    <dgm:pt modelId="{86E28828-2C47-4BBA-A16C-B8EF85D9848C}" type="parTrans" cxnId="{92675D53-551E-4846-8171-210DDE337FBC}">
      <dgm:prSet/>
      <dgm:spPr/>
      <dgm:t>
        <a:bodyPr/>
        <a:lstStyle/>
        <a:p>
          <a:endParaRPr lang="en-US"/>
        </a:p>
      </dgm:t>
    </dgm:pt>
    <dgm:pt modelId="{FF52D491-20A4-47A9-B323-0207F0AFD465}" type="sibTrans" cxnId="{92675D53-551E-4846-8171-210DDE337FBC}">
      <dgm:prSet/>
      <dgm:spPr/>
      <dgm:t>
        <a:bodyPr/>
        <a:lstStyle/>
        <a:p>
          <a:endParaRPr lang="en-US"/>
        </a:p>
      </dgm:t>
    </dgm:pt>
    <dgm:pt modelId="{5BC80B62-374C-40FA-9E42-E817BD56CBD8}">
      <dgm:prSet phldrT="[Text]"/>
      <dgm:spPr/>
      <dgm:t>
        <a:bodyPr/>
        <a:lstStyle/>
        <a:p>
          <a:pPr rtl="1"/>
          <a:r>
            <a:rPr lang="fa-IR" dirty="0" smtClean="0">
              <a:cs typeface="B Mitra" panose="00000400000000000000" pitchFamily="2" charset="-78"/>
            </a:rPr>
            <a:t>پروژه پیاده سازی مدیریت دانش</a:t>
          </a:r>
          <a:endParaRPr lang="en-US" dirty="0">
            <a:cs typeface="B Mitra" panose="00000400000000000000" pitchFamily="2" charset="-78"/>
          </a:endParaRPr>
        </a:p>
      </dgm:t>
    </dgm:pt>
    <dgm:pt modelId="{F016A5C9-605E-4548-826A-41BE25DD98E0}" type="parTrans" cxnId="{0000F0F1-6B1A-4D79-A21A-CB563A6807D0}">
      <dgm:prSet/>
      <dgm:spPr/>
      <dgm:t>
        <a:bodyPr/>
        <a:lstStyle/>
        <a:p>
          <a:endParaRPr lang="en-US"/>
        </a:p>
      </dgm:t>
    </dgm:pt>
    <dgm:pt modelId="{0C5206B4-374C-433B-825E-B50412D7ECDD}" type="sibTrans" cxnId="{0000F0F1-6B1A-4D79-A21A-CB563A6807D0}">
      <dgm:prSet/>
      <dgm:spPr/>
      <dgm:t>
        <a:bodyPr/>
        <a:lstStyle/>
        <a:p>
          <a:endParaRPr lang="en-US"/>
        </a:p>
      </dgm:t>
    </dgm:pt>
    <dgm:pt modelId="{8BF8BF4D-DF8F-45FB-97D3-6C697586A281}" type="pres">
      <dgm:prSet presAssocID="{99D1D1D2-C4D4-4C1E-AB34-51B8C448D56D}" presName="Name0" presStyleCnt="0">
        <dgm:presLayoutVars>
          <dgm:chMax val="7"/>
          <dgm:chPref val="7"/>
          <dgm:dir/>
        </dgm:presLayoutVars>
      </dgm:prSet>
      <dgm:spPr/>
      <dgm:t>
        <a:bodyPr/>
        <a:lstStyle/>
        <a:p>
          <a:endParaRPr lang="en-US"/>
        </a:p>
      </dgm:t>
    </dgm:pt>
    <dgm:pt modelId="{56820D23-A000-4BC7-8D66-7CFD9AB306E8}" type="pres">
      <dgm:prSet presAssocID="{99D1D1D2-C4D4-4C1E-AB34-51B8C448D56D}" presName="Name1" presStyleCnt="0"/>
      <dgm:spPr/>
    </dgm:pt>
    <dgm:pt modelId="{F1755EA3-FBF8-400A-A2D3-7ABCDE6DAAD2}" type="pres">
      <dgm:prSet presAssocID="{99D1D1D2-C4D4-4C1E-AB34-51B8C448D56D}" presName="cycle" presStyleCnt="0"/>
      <dgm:spPr/>
    </dgm:pt>
    <dgm:pt modelId="{25D211FF-1D31-4462-9E79-899961E425F9}" type="pres">
      <dgm:prSet presAssocID="{99D1D1D2-C4D4-4C1E-AB34-51B8C448D56D}" presName="srcNode" presStyleLbl="node1" presStyleIdx="0" presStyleCnt="7"/>
      <dgm:spPr/>
    </dgm:pt>
    <dgm:pt modelId="{63E26A8C-ADFD-4D25-81C9-703FBFE0A447}" type="pres">
      <dgm:prSet presAssocID="{99D1D1D2-C4D4-4C1E-AB34-51B8C448D56D}" presName="conn" presStyleLbl="parChTrans1D2" presStyleIdx="0" presStyleCnt="1"/>
      <dgm:spPr/>
      <dgm:t>
        <a:bodyPr/>
        <a:lstStyle/>
        <a:p>
          <a:endParaRPr lang="en-US"/>
        </a:p>
      </dgm:t>
    </dgm:pt>
    <dgm:pt modelId="{3D6CDBA1-EDDE-4DD0-9333-D3E384AD104D}" type="pres">
      <dgm:prSet presAssocID="{99D1D1D2-C4D4-4C1E-AB34-51B8C448D56D}" presName="extraNode" presStyleLbl="node1" presStyleIdx="0" presStyleCnt="7"/>
      <dgm:spPr/>
    </dgm:pt>
    <dgm:pt modelId="{0BD097F1-B371-4AC3-AA13-8047866B633F}" type="pres">
      <dgm:prSet presAssocID="{99D1D1D2-C4D4-4C1E-AB34-51B8C448D56D}" presName="dstNode" presStyleLbl="node1" presStyleIdx="0" presStyleCnt="7"/>
      <dgm:spPr/>
    </dgm:pt>
    <dgm:pt modelId="{4BEF5527-C27B-4E0B-9796-F10D94C693E8}" type="pres">
      <dgm:prSet presAssocID="{207F1284-4A73-46FC-82A8-416698C25DD8}" presName="text_1" presStyleLbl="node1" presStyleIdx="0" presStyleCnt="7">
        <dgm:presLayoutVars>
          <dgm:bulletEnabled val="1"/>
        </dgm:presLayoutVars>
      </dgm:prSet>
      <dgm:spPr/>
      <dgm:t>
        <a:bodyPr/>
        <a:lstStyle/>
        <a:p>
          <a:endParaRPr lang="en-US"/>
        </a:p>
      </dgm:t>
    </dgm:pt>
    <dgm:pt modelId="{CEBABDD2-4481-425A-B969-5E9CBE0563B7}" type="pres">
      <dgm:prSet presAssocID="{207F1284-4A73-46FC-82A8-416698C25DD8}" presName="accent_1" presStyleCnt="0"/>
      <dgm:spPr/>
    </dgm:pt>
    <dgm:pt modelId="{7C1F880F-D433-4D06-91CB-1FD0901BCD85}" type="pres">
      <dgm:prSet presAssocID="{207F1284-4A73-46FC-82A8-416698C25DD8}" presName="accentRepeatNode" presStyleLbl="solidFgAcc1" presStyleIdx="0" presStyleCnt="7"/>
      <dgm:spPr/>
    </dgm:pt>
    <dgm:pt modelId="{A265360A-5679-4A9F-90C3-01575E977578}" type="pres">
      <dgm:prSet presAssocID="{8052B3A3-2B17-4375-9A1E-69E7E880CAC0}" presName="text_2" presStyleLbl="node1" presStyleIdx="1" presStyleCnt="7">
        <dgm:presLayoutVars>
          <dgm:bulletEnabled val="1"/>
        </dgm:presLayoutVars>
      </dgm:prSet>
      <dgm:spPr/>
      <dgm:t>
        <a:bodyPr/>
        <a:lstStyle/>
        <a:p>
          <a:endParaRPr lang="en-US"/>
        </a:p>
      </dgm:t>
    </dgm:pt>
    <dgm:pt modelId="{4A398888-AA76-4AE2-A5CE-106BD1CAB24E}" type="pres">
      <dgm:prSet presAssocID="{8052B3A3-2B17-4375-9A1E-69E7E880CAC0}" presName="accent_2" presStyleCnt="0"/>
      <dgm:spPr/>
    </dgm:pt>
    <dgm:pt modelId="{2F9DB0B6-52CD-43B5-BF44-2B8C22395857}" type="pres">
      <dgm:prSet presAssocID="{8052B3A3-2B17-4375-9A1E-69E7E880CAC0}" presName="accentRepeatNode" presStyleLbl="solidFgAcc1" presStyleIdx="1" presStyleCnt="7"/>
      <dgm:spPr/>
    </dgm:pt>
    <dgm:pt modelId="{F6336303-41F6-42CF-A9A2-AF6F8E492310}" type="pres">
      <dgm:prSet presAssocID="{BFBF60D9-36E8-4B0B-9219-95F731592B9C}" presName="text_3" presStyleLbl="node1" presStyleIdx="2" presStyleCnt="7">
        <dgm:presLayoutVars>
          <dgm:bulletEnabled val="1"/>
        </dgm:presLayoutVars>
      </dgm:prSet>
      <dgm:spPr/>
      <dgm:t>
        <a:bodyPr/>
        <a:lstStyle/>
        <a:p>
          <a:endParaRPr lang="en-US"/>
        </a:p>
      </dgm:t>
    </dgm:pt>
    <dgm:pt modelId="{02D10B44-3335-439C-A395-C6B975977790}" type="pres">
      <dgm:prSet presAssocID="{BFBF60D9-36E8-4B0B-9219-95F731592B9C}" presName="accent_3" presStyleCnt="0"/>
      <dgm:spPr/>
    </dgm:pt>
    <dgm:pt modelId="{B6273014-45DA-4E5F-970E-F2F2A8E13943}" type="pres">
      <dgm:prSet presAssocID="{BFBF60D9-36E8-4B0B-9219-95F731592B9C}" presName="accentRepeatNode" presStyleLbl="solidFgAcc1" presStyleIdx="2" presStyleCnt="7"/>
      <dgm:spPr/>
    </dgm:pt>
    <dgm:pt modelId="{DCB16C24-0597-41CB-AE0E-2B5EF2B7EFD6}" type="pres">
      <dgm:prSet presAssocID="{F7EE0878-4A80-4E0C-BE12-AD6D1F232BE8}" presName="text_4" presStyleLbl="node1" presStyleIdx="3" presStyleCnt="7">
        <dgm:presLayoutVars>
          <dgm:bulletEnabled val="1"/>
        </dgm:presLayoutVars>
      </dgm:prSet>
      <dgm:spPr/>
      <dgm:t>
        <a:bodyPr/>
        <a:lstStyle/>
        <a:p>
          <a:endParaRPr lang="en-US"/>
        </a:p>
      </dgm:t>
    </dgm:pt>
    <dgm:pt modelId="{D841DF6D-1918-4666-B90E-5E41D3419694}" type="pres">
      <dgm:prSet presAssocID="{F7EE0878-4A80-4E0C-BE12-AD6D1F232BE8}" presName="accent_4" presStyleCnt="0"/>
      <dgm:spPr/>
    </dgm:pt>
    <dgm:pt modelId="{A2A5AE17-473B-4FD8-B8F8-90405F936BCD}" type="pres">
      <dgm:prSet presAssocID="{F7EE0878-4A80-4E0C-BE12-AD6D1F232BE8}" presName="accentRepeatNode" presStyleLbl="solidFgAcc1" presStyleIdx="3" presStyleCnt="7"/>
      <dgm:spPr/>
    </dgm:pt>
    <dgm:pt modelId="{6BADF260-84B8-45B4-B37D-2A8857F16362}" type="pres">
      <dgm:prSet presAssocID="{25794962-CE7D-4D49-9332-04C7787A63B4}" presName="text_5" presStyleLbl="node1" presStyleIdx="4" presStyleCnt="7">
        <dgm:presLayoutVars>
          <dgm:bulletEnabled val="1"/>
        </dgm:presLayoutVars>
      </dgm:prSet>
      <dgm:spPr/>
      <dgm:t>
        <a:bodyPr/>
        <a:lstStyle/>
        <a:p>
          <a:endParaRPr lang="en-US"/>
        </a:p>
      </dgm:t>
    </dgm:pt>
    <dgm:pt modelId="{2FDEDD1D-8F28-417F-B5F1-4C568B3CA6BA}" type="pres">
      <dgm:prSet presAssocID="{25794962-CE7D-4D49-9332-04C7787A63B4}" presName="accent_5" presStyleCnt="0"/>
      <dgm:spPr/>
    </dgm:pt>
    <dgm:pt modelId="{240C8F01-D5CA-4F24-B64B-FC34B3CEC039}" type="pres">
      <dgm:prSet presAssocID="{25794962-CE7D-4D49-9332-04C7787A63B4}" presName="accentRepeatNode" presStyleLbl="solidFgAcc1" presStyleIdx="4" presStyleCnt="7"/>
      <dgm:spPr/>
    </dgm:pt>
    <dgm:pt modelId="{9B48A41D-D45E-41B1-B5AB-72DE6CB1697E}" type="pres">
      <dgm:prSet presAssocID="{8BE5BBC1-520F-4933-82EE-EBA4114BB97B}" presName="text_6" presStyleLbl="node1" presStyleIdx="5" presStyleCnt="7">
        <dgm:presLayoutVars>
          <dgm:bulletEnabled val="1"/>
        </dgm:presLayoutVars>
      </dgm:prSet>
      <dgm:spPr/>
      <dgm:t>
        <a:bodyPr/>
        <a:lstStyle/>
        <a:p>
          <a:endParaRPr lang="en-US"/>
        </a:p>
      </dgm:t>
    </dgm:pt>
    <dgm:pt modelId="{AF522861-3755-48C6-8126-BA7828998473}" type="pres">
      <dgm:prSet presAssocID="{8BE5BBC1-520F-4933-82EE-EBA4114BB97B}" presName="accent_6" presStyleCnt="0"/>
      <dgm:spPr/>
    </dgm:pt>
    <dgm:pt modelId="{0AE120F7-EC41-4DFD-B721-4903BC40137B}" type="pres">
      <dgm:prSet presAssocID="{8BE5BBC1-520F-4933-82EE-EBA4114BB97B}" presName="accentRepeatNode" presStyleLbl="solidFgAcc1" presStyleIdx="5" presStyleCnt="7"/>
      <dgm:spPr/>
    </dgm:pt>
    <dgm:pt modelId="{4302700B-3C2C-45E1-AD72-F8D6263F0EF2}" type="pres">
      <dgm:prSet presAssocID="{5BC80B62-374C-40FA-9E42-E817BD56CBD8}" presName="text_7" presStyleLbl="node1" presStyleIdx="6" presStyleCnt="7">
        <dgm:presLayoutVars>
          <dgm:bulletEnabled val="1"/>
        </dgm:presLayoutVars>
      </dgm:prSet>
      <dgm:spPr/>
      <dgm:t>
        <a:bodyPr/>
        <a:lstStyle/>
        <a:p>
          <a:endParaRPr lang="en-US"/>
        </a:p>
      </dgm:t>
    </dgm:pt>
    <dgm:pt modelId="{95996E5B-256C-4E8F-8C28-A13CFD765451}" type="pres">
      <dgm:prSet presAssocID="{5BC80B62-374C-40FA-9E42-E817BD56CBD8}" presName="accent_7" presStyleCnt="0"/>
      <dgm:spPr/>
    </dgm:pt>
    <dgm:pt modelId="{46D8AA98-7C91-4567-AB27-8F42207BC7F5}" type="pres">
      <dgm:prSet presAssocID="{5BC80B62-374C-40FA-9E42-E817BD56CBD8}" presName="accentRepeatNode" presStyleLbl="solidFgAcc1" presStyleIdx="6" presStyleCnt="7"/>
      <dgm:spPr/>
    </dgm:pt>
  </dgm:ptLst>
  <dgm:cxnLst>
    <dgm:cxn modelId="{96615BE9-5A9B-4DAD-8847-C903FAF95C48}" srcId="{99D1D1D2-C4D4-4C1E-AB34-51B8C448D56D}" destId="{F7EE0878-4A80-4E0C-BE12-AD6D1F232BE8}" srcOrd="3" destOrd="0" parTransId="{BA6558EB-72AF-440A-A85F-AEACE229F83C}" sibTransId="{4D0DB053-30C1-48AF-888C-D9CEF9CB9987}"/>
    <dgm:cxn modelId="{59AD3DDB-8FC1-44AB-B906-5731E7B28473}" srcId="{99D1D1D2-C4D4-4C1E-AB34-51B8C448D56D}" destId="{207F1284-4A73-46FC-82A8-416698C25DD8}" srcOrd="0" destOrd="0" parTransId="{E63DCBAB-097F-467A-AF8F-9B5ED38697AF}" sibTransId="{E8CAFA33-DC31-47C5-A366-9B825180F444}"/>
    <dgm:cxn modelId="{92675D53-551E-4846-8171-210DDE337FBC}" srcId="{99D1D1D2-C4D4-4C1E-AB34-51B8C448D56D}" destId="{8BE5BBC1-520F-4933-82EE-EBA4114BB97B}" srcOrd="5" destOrd="0" parTransId="{86E28828-2C47-4BBA-A16C-B8EF85D9848C}" sibTransId="{FF52D491-20A4-47A9-B323-0207F0AFD465}"/>
    <dgm:cxn modelId="{F14865D7-D22C-4E8A-953A-D7019CF8967E}" type="presOf" srcId="{99D1D1D2-C4D4-4C1E-AB34-51B8C448D56D}" destId="{8BF8BF4D-DF8F-45FB-97D3-6C697586A281}" srcOrd="0" destOrd="0" presId="urn:microsoft.com/office/officeart/2008/layout/VerticalCurvedList"/>
    <dgm:cxn modelId="{BF04178F-F254-4013-AD9B-5A0A3E09E49A}" type="presOf" srcId="{E8CAFA33-DC31-47C5-A366-9B825180F444}" destId="{63E26A8C-ADFD-4D25-81C9-703FBFE0A447}" srcOrd="0" destOrd="0" presId="urn:microsoft.com/office/officeart/2008/layout/VerticalCurvedList"/>
    <dgm:cxn modelId="{43BFB534-0B45-4AEB-83C8-A031B785A77A}" srcId="{99D1D1D2-C4D4-4C1E-AB34-51B8C448D56D}" destId="{BFBF60D9-36E8-4B0B-9219-95F731592B9C}" srcOrd="2" destOrd="0" parTransId="{11970B07-8743-4C25-9F98-1D5EDED646F1}" sibTransId="{54533069-D3DE-45A4-BD12-7C1CB9CF3374}"/>
    <dgm:cxn modelId="{8A289950-244A-4BE3-8D39-A357B1869BDC}" type="presOf" srcId="{5BC80B62-374C-40FA-9E42-E817BD56CBD8}" destId="{4302700B-3C2C-45E1-AD72-F8D6263F0EF2}" srcOrd="0" destOrd="0" presId="urn:microsoft.com/office/officeart/2008/layout/VerticalCurvedList"/>
    <dgm:cxn modelId="{A5681D2C-AFD8-464A-9053-FC56FBA2A391}" type="presOf" srcId="{F7EE0878-4A80-4E0C-BE12-AD6D1F232BE8}" destId="{DCB16C24-0597-41CB-AE0E-2B5EF2B7EFD6}" srcOrd="0" destOrd="0" presId="urn:microsoft.com/office/officeart/2008/layout/VerticalCurvedList"/>
    <dgm:cxn modelId="{A31DC965-EAC6-4A64-A6CC-3718EAB816F2}" type="presOf" srcId="{8052B3A3-2B17-4375-9A1E-69E7E880CAC0}" destId="{A265360A-5679-4A9F-90C3-01575E977578}" srcOrd="0" destOrd="0" presId="urn:microsoft.com/office/officeart/2008/layout/VerticalCurvedList"/>
    <dgm:cxn modelId="{654A105B-9A36-42F8-AE8F-6E1377F27421}" type="presOf" srcId="{207F1284-4A73-46FC-82A8-416698C25DD8}" destId="{4BEF5527-C27B-4E0B-9796-F10D94C693E8}" srcOrd="0" destOrd="0" presId="urn:microsoft.com/office/officeart/2008/layout/VerticalCurvedList"/>
    <dgm:cxn modelId="{2EB2516A-24AB-4D4A-B59E-0BE587A78501}" type="presOf" srcId="{8BE5BBC1-520F-4933-82EE-EBA4114BB97B}" destId="{9B48A41D-D45E-41B1-B5AB-72DE6CB1697E}" srcOrd="0" destOrd="0" presId="urn:microsoft.com/office/officeart/2008/layout/VerticalCurvedList"/>
    <dgm:cxn modelId="{7FC3550E-A5A4-4F4D-87AD-96E2A7055AEC}" type="presOf" srcId="{25794962-CE7D-4D49-9332-04C7787A63B4}" destId="{6BADF260-84B8-45B4-B37D-2A8857F16362}" srcOrd="0" destOrd="0" presId="urn:microsoft.com/office/officeart/2008/layout/VerticalCurvedList"/>
    <dgm:cxn modelId="{6885EB3B-16B6-4AFE-98C2-336D6092B9D0}" srcId="{99D1D1D2-C4D4-4C1E-AB34-51B8C448D56D}" destId="{8052B3A3-2B17-4375-9A1E-69E7E880CAC0}" srcOrd="1" destOrd="0" parTransId="{F252ED66-EA1A-4B52-AE6C-58A246B67FAD}" sibTransId="{001C706E-3802-4888-9504-433EAE2ECDAC}"/>
    <dgm:cxn modelId="{0000F0F1-6B1A-4D79-A21A-CB563A6807D0}" srcId="{99D1D1D2-C4D4-4C1E-AB34-51B8C448D56D}" destId="{5BC80B62-374C-40FA-9E42-E817BD56CBD8}" srcOrd="6" destOrd="0" parTransId="{F016A5C9-605E-4548-826A-41BE25DD98E0}" sibTransId="{0C5206B4-374C-433B-825E-B50412D7ECDD}"/>
    <dgm:cxn modelId="{82109E5B-A48D-4856-8D39-851A5351BA64}" type="presOf" srcId="{BFBF60D9-36E8-4B0B-9219-95F731592B9C}" destId="{F6336303-41F6-42CF-A9A2-AF6F8E492310}" srcOrd="0" destOrd="0" presId="urn:microsoft.com/office/officeart/2008/layout/VerticalCurvedList"/>
    <dgm:cxn modelId="{398E588F-14B1-477D-AFEE-F60E6D31CE1B}" srcId="{99D1D1D2-C4D4-4C1E-AB34-51B8C448D56D}" destId="{25794962-CE7D-4D49-9332-04C7787A63B4}" srcOrd="4" destOrd="0" parTransId="{E250407D-9086-44EA-9840-66E82DFC8304}" sibTransId="{B70B119C-0FCA-42F4-8645-0BBDC7994575}"/>
    <dgm:cxn modelId="{E430D3F8-2CA3-4B5F-9464-3EE9224A781E}" type="presParOf" srcId="{8BF8BF4D-DF8F-45FB-97D3-6C697586A281}" destId="{56820D23-A000-4BC7-8D66-7CFD9AB306E8}" srcOrd="0" destOrd="0" presId="urn:microsoft.com/office/officeart/2008/layout/VerticalCurvedList"/>
    <dgm:cxn modelId="{30E0E4E3-ECEF-402E-9637-8760877037F8}" type="presParOf" srcId="{56820D23-A000-4BC7-8D66-7CFD9AB306E8}" destId="{F1755EA3-FBF8-400A-A2D3-7ABCDE6DAAD2}" srcOrd="0" destOrd="0" presId="urn:microsoft.com/office/officeart/2008/layout/VerticalCurvedList"/>
    <dgm:cxn modelId="{3CAC31D6-450F-4BCA-8E10-D72D0C662F0C}" type="presParOf" srcId="{F1755EA3-FBF8-400A-A2D3-7ABCDE6DAAD2}" destId="{25D211FF-1D31-4462-9E79-899961E425F9}" srcOrd="0" destOrd="0" presId="urn:microsoft.com/office/officeart/2008/layout/VerticalCurvedList"/>
    <dgm:cxn modelId="{45C80DE1-EA9A-4932-B49D-BBAF9C14B44B}" type="presParOf" srcId="{F1755EA3-FBF8-400A-A2D3-7ABCDE6DAAD2}" destId="{63E26A8C-ADFD-4D25-81C9-703FBFE0A447}" srcOrd="1" destOrd="0" presId="urn:microsoft.com/office/officeart/2008/layout/VerticalCurvedList"/>
    <dgm:cxn modelId="{77F6C4B1-D556-489F-A516-7372D4F1FD56}" type="presParOf" srcId="{F1755EA3-FBF8-400A-A2D3-7ABCDE6DAAD2}" destId="{3D6CDBA1-EDDE-4DD0-9333-D3E384AD104D}" srcOrd="2" destOrd="0" presId="urn:microsoft.com/office/officeart/2008/layout/VerticalCurvedList"/>
    <dgm:cxn modelId="{6199B241-DF96-48BF-A462-0B9E7689948B}" type="presParOf" srcId="{F1755EA3-FBF8-400A-A2D3-7ABCDE6DAAD2}" destId="{0BD097F1-B371-4AC3-AA13-8047866B633F}" srcOrd="3" destOrd="0" presId="urn:microsoft.com/office/officeart/2008/layout/VerticalCurvedList"/>
    <dgm:cxn modelId="{BB1B87A9-EDAA-4710-8F2F-3662CBBB44FF}" type="presParOf" srcId="{56820D23-A000-4BC7-8D66-7CFD9AB306E8}" destId="{4BEF5527-C27B-4E0B-9796-F10D94C693E8}" srcOrd="1" destOrd="0" presId="urn:microsoft.com/office/officeart/2008/layout/VerticalCurvedList"/>
    <dgm:cxn modelId="{DE011318-7D9B-4BC4-ACC0-0E68DD45CBE3}" type="presParOf" srcId="{56820D23-A000-4BC7-8D66-7CFD9AB306E8}" destId="{CEBABDD2-4481-425A-B969-5E9CBE0563B7}" srcOrd="2" destOrd="0" presId="urn:microsoft.com/office/officeart/2008/layout/VerticalCurvedList"/>
    <dgm:cxn modelId="{C9B11276-BD05-42E2-B54F-A115E5E632BD}" type="presParOf" srcId="{CEBABDD2-4481-425A-B969-5E9CBE0563B7}" destId="{7C1F880F-D433-4D06-91CB-1FD0901BCD85}" srcOrd="0" destOrd="0" presId="urn:microsoft.com/office/officeart/2008/layout/VerticalCurvedList"/>
    <dgm:cxn modelId="{6000D334-AD0C-4067-BC79-EC47B7B6E19D}" type="presParOf" srcId="{56820D23-A000-4BC7-8D66-7CFD9AB306E8}" destId="{A265360A-5679-4A9F-90C3-01575E977578}" srcOrd="3" destOrd="0" presId="urn:microsoft.com/office/officeart/2008/layout/VerticalCurvedList"/>
    <dgm:cxn modelId="{8C94FE64-88D7-4C3E-8913-D1ADD2D8403B}" type="presParOf" srcId="{56820D23-A000-4BC7-8D66-7CFD9AB306E8}" destId="{4A398888-AA76-4AE2-A5CE-106BD1CAB24E}" srcOrd="4" destOrd="0" presId="urn:microsoft.com/office/officeart/2008/layout/VerticalCurvedList"/>
    <dgm:cxn modelId="{30216255-910E-48F0-8F7B-ABDE710A41AD}" type="presParOf" srcId="{4A398888-AA76-4AE2-A5CE-106BD1CAB24E}" destId="{2F9DB0B6-52CD-43B5-BF44-2B8C22395857}" srcOrd="0" destOrd="0" presId="urn:microsoft.com/office/officeart/2008/layout/VerticalCurvedList"/>
    <dgm:cxn modelId="{EBB2B8EB-BEB2-44D6-A1C4-372B2501E3DB}" type="presParOf" srcId="{56820D23-A000-4BC7-8D66-7CFD9AB306E8}" destId="{F6336303-41F6-42CF-A9A2-AF6F8E492310}" srcOrd="5" destOrd="0" presId="urn:microsoft.com/office/officeart/2008/layout/VerticalCurvedList"/>
    <dgm:cxn modelId="{94A823E0-66EA-4CA0-A2D7-5DAC7880838F}" type="presParOf" srcId="{56820D23-A000-4BC7-8D66-7CFD9AB306E8}" destId="{02D10B44-3335-439C-A395-C6B975977790}" srcOrd="6" destOrd="0" presId="urn:microsoft.com/office/officeart/2008/layout/VerticalCurvedList"/>
    <dgm:cxn modelId="{E306A3BB-B444-49D6-9D25-AA6328F53346}" type="presParOf" srcId="{02D10B44-3335-439C-A395-C6B975977790}" destId="{B6273014-45DA-4E5F-970E-F2F2A8E13943}" srcOrd="0" destOrd="0" presId="urn:microsoft.com/office/officeart/2008/layout/VerticalCurvedList"/>
    <dgm:cxn modelId="{3F36E070-8C1F-498D-A7A8-C7B664D9F8F9}" type="presParOf" srcId="{56820D23-A000-4BC7-8D66-7CFD9AB306E8}" destId="{DCB16C24-0597-41CB-AE0E-2B5EF2B7EFD6}" srcOrd="7" destOrd="0" presId="urn:microsoft.com/office/officeart/2008/layout/VerticalCurvedList"/>
    <dgm:cxn modelId="{C2D8712D-B9CF-453D-B29A-75BCE75B5F27}" type="presParOf" srcId="{56820D23-A000-4BC7-8D66-7CFD9AB306E8}" destId="{D841DF6D-1918-4666-B90E-5E41D3419694}" srcOrd="8" destOrd="0" presId="urn:microsoft.com/office/officeart/2008/layout/VerticalCurvedList"/>
    <dgm:cxn modelId="{781B3A52-4A63-4D69-B3FA-108C19BDC02B}" type="presParOf" srcId="{D841DF6D-1918-4666-B90E-5E41D3419694}" destId="{A2A5AE17-473B-4FD8-B8F8-90405F936BCD}" srcOrd="0" destOrd="0" presId="urn:microsoft.com/office/officeart/2008/layout/VerticalCurvedList"/>
    <dgm:cxn modelId="{8A26DBE8-60B5-45BA-9F66-4C2751BDFD4B}" type="presParOf" srcId="{56820D23-A000-4BC7-8D66-7CFD9AB306E8}" destId="{6BADF260-84B8-45B4-B37D-2A8857F16362}" srcOrd="9" destOrd="0" presId="urn:microsoft.com/office/officeart/2008/layout/VerticalCurvedList"/>
    <dgm:cxn modelId="{A7A551AE-DBCE-451F-8085-7F7130CED61E}" type="presParOf" srcId="{56820D23-A000-4BC7-8D66-7CFD9AB306E8}" destId="{2FDEDD1D-8F28-417F-B5F1-4C568B3CA6BA}" srcOrd="10" destOrd="0" presId="urn:microsoft.com/office/officeart/2008/layout/VerticalCurvedList"/>
    <dgm:cxn modelId="{E337B20A-43A7-4332-8023-3B90B3A51CC2}" type="presParOf" srcId="{2FDEDD1D-8F28-417F-B5F1-4C568B3CA6BA}" destId="{240C8F01-D5CA-4F24-B64B-FC34B3CEC039}" srcOrd="0" destOrd="0" presId="urn:microsoft.com/office/officeart/2008/layout/VerticalCurvedList"/>
    <dgm:cxn modelId="{0E38C1C4-6015-4613-962B-41F5AF0A22E5}" type="presParOf" srcId="{56820D23-A000-4BC7-8D66-7CFD9AB306E8}" destId="{9B48A41D-D45E-41B1-B5AB-72DE6CB1697E}" srcOrd="11" destOrd="0" presId="urn:microsoft.com/office/officeart/2008/layout/VerticalCurvedList"/>
    <dgm:cxn modelId="{3BA0F62A-79E4-4F4C-9E94-F5ECB908F694}" type="presParOf" srcId="{56820D23-A000-4BC7-8D66-7CFD9AB306E8}" destId="{AF522861-3755-48C6-8126-BA7828998473}" srcOrd="12" destOrd="0" presId="urn:microsoft.com/office/officeart/2008/layout/VerticalCurvedList"/>
    <dgm:cxn modelId="{58BB9D80-EDCC-4257-BD90-A44CBA9C608F}" type="presParOf" srcId="{AF522861-3755-48C6-8126-BA7828998473}" destId="{0AE120F7-EC41-4DFD-B721-4903BC40137B}" srcOrd="0" destOrd="0" presId="urn:microsoft.com/office/officeart/2008/layout/VerticalCurvedList"/>
    <dgm:cxn modelId="{FC2A93BB-A728-4ADE-9DED-7E1312D78425}" type="presParOf" srcId="{56820D23-A000-4BC7-8D66-7CFD9AB306E8}" destId="{4302700B-3C2C-45E1-AD72-F8D6263F0EF2}" srcOrd="13" destOrd="0" presId="urn:microsoft.com/office/officeart/2008/layout/VerticalCurvedList"/>
    <dgm:cxn modelId="{F7001E17-70B6-4102-82C9-207B3C471FA5}" type="presParOf" srcId="{56820D23-A000-4BC7-8D66-7CFD9AB306E8}" destId="{95996E5B-256C-4E8F-8C28-A13CFD765451}" srcOrd="14" destOrd="0" presId="urn:microsoft.com/office/officeart/2008/layout/VerticalCurvedList"/>
    <dgm:cxn modelId="{CE50FF61-357D-4711-AFF4-5877C7A889EB}" type="presParOf" srcId="{95996E5B-256C-4E8F-8C28-A13CFD765451}" destId="{46D8AA98-7C91-4567-AB27-8F42207BC7F5}"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0CAE292C-CA26-4C29-BEDB-32BD0CA66C7C}" type="presOf" srcId="{5B691653-7A6F-4938-A9E6-016C4DA8F4CD}" destId="{9A4426DE-D386-4D9A-AAAD-ABE1C4D6456D}" srcOrd="0" destOrd="0" presId="urn:microsoft.com/office/officeart/2005/8/layout/list1"/>
    <dgm:cxn modelId="{D93CA5C4-E1BE-4C46-9A30-CDC7E3AE9AD5}" type="presOf" srcId="{9E0A2BA5-F151-4052-87B7-B77E39759C15}" destId="{179CEBD8-C36F-49ED-8E8B-F74D27368CD0}" srcOrd="0" destOrd="0" presId="urn:microsoft.com/office/officeart/2005/8/layout/list1"/>
    <dgm:cxn modelId="{1269CBDD-0F4D-4FE1-9AEC-D2854C3B4AA4}" type="presOf" srcId="{8895BE1E-89B1-4AF2-BE70-013D05CDB6CE}" destId="{729AE926-B67B-4918-B277-524DB07D17DC}" srcOrd="0" destOrd="0" presId="urn:microsoft.com/office/officeart/2005/8/layout/list1"/>
    <dgm:cxn modelId="{BE9900B9-98EF-4A60-A5E1-D09DE13998D0}" type="presOf" srcId="{AA7FF79E-CD45-4FC0-9F53-6B467627EF67}" destId="{BB384409-700E-4E48-B837-4AB0F97E8CE4}" srcOrd="0" destOrd="0" presId="urn:microsoft.com/office/officeart/2005/8/layout/list1"/>
    <dgm:cxn modelId="{120DF170-2672-4E82-9D54-8BE8AC7CF231}" type="presOf" srcId="{AA7FF79E-CD45-4FC0-9F53-6B467627EF67}" destId="{850F7019-1150-4389-87AB-4C53927A4AA2}" srcOrd="1"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27E41D21-C603-4E46-998C-BD38393CACF4}" type="presOf" srcId="{50C18B5A-154E-41F4-B424-54C047717B33}" destId="{42BDD374-DFE4-42F1-BF82-14EAA3D7BBBA}" srcOrd="0" destOrd="0" presId="urn:microsoft.com/office/officeart/2005/8/layout/list1"/>
    <dgm:cxn modelId="{988FD40D-F7A1-41FB-B014-7D560B075582}" type="presOf" srcId="{9E0A2BA5-F151-4052-87B7-B77E39759C15}" destId="{096AABBC-4FFD-4328-BC6E-96F9DA7998C4}" srcOrd="1" destOrd="0" presId="urn:microsoft.com/office/officeart/2005/8/layout/list1"/>
    <dgm:cxn modelId="{261F58F7-4000-4BAE-9FF5-1A1B13D35F5C}" srcId="{8895BE1E-89B1-4AF2-BE70-013D05CDB6CE}" destId="{AA7FF79E-CD45-4FC0-9F53-6B467627EF67}" srcOrd="3" destOrd="0" parTransId="{6FC6B727-D9D1-4DF5-A28E-149F148A2206}" sibTransId="{EE1B6666-CA4F-418B-B88E-BFDCD33C35E3}"/>
    <dgm:cxn modelId="{5E154E1F-0955-4346-B2E5-70ECBFE29312}" srcId="{8895BE1E-89B1-4AF2-BE70-013D05CDB6CE}" destId="{50C18B5A-154E-41F4-B424-54C047717B33}" srcOrd="0" destOrd="0" parTransId="{3EA7368D-7E25-4CF4-A53C-4406B0F4D3C1}" sibTransId="{89A893F3-161E-4FCA-A873-2F77294D05BC}"/>
    <dgm:cxn modelId="{61ED60DA-CAAA-4320-8590-D3B0D878323A}" type="presOf" srcId="{5B691653-7A6F-4938-A9E6-016C4DA8F4CD}" destId="{A9F279AE-0796-4D80-9F58-0F09ED7B2F5A}" srcOrd="1" destOrd="0" presId="urn:microsoft.com/office/officeart/2005/8/layout/list1"/>
    <dgm:cxn modelId="{BAA187F1-81CB-47B2-A4C9-C5E69DCDA2E8}" type="presOf" srcId="{50C18B5A-154E-41F4-B424-54C047717B33}" destId="{BCC2645D-0FD3-43AF-A624-CA7E2F3F1F45}" srcOrd="1"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37EDBC3D-C94B-4D55-B44E-DAF200D7AB11}" type="presParOf" srcId="{729AE926-B67B-4918-B277-524DB07D17DC}" destId="{EF802B47-EA29-4781-84E6-83D4F07A2913}" srcOrd="0" destOrd="0" presId="urn:microsoft.com/office/officeart/2005/8/layout/list1"/>
    <dgm:cxn modelId="{6E49771E-571D-46D4-A754-36734CA4CC6A}" type="presParOf" srcId="{EF802B47-EA29-4781-84E6-83D4F07A2913}" destId="{42BDD374-DFE4-42F1-BF82-14EAA3D7BBBA}" srcOrd="0" destOrd="0" presId="urn:microsoft.com/office/officeart/2005/8/layout/list1"/>
    <dgm:cxn modelId="{3AEB7F7B-B714-41BA-AB9A-36E02B35033F}" type="presParOf" srcId="{EF802B47-EA29-4781-84E6-83D4F07A2913}" destId="{BCC2645D-0FD3-43AF-A624-CA7E2F3F1F45}" srcOrd="1" destOrd="0" presId="urn:microsoft.com/office/officeart/2005/8/layout/list1"/>
    <dgm:cxn modelId="{949971E7-491A-446B-B2A6-663F5FDADF4F}" type="presParOf" srcId="{729AE926-B67B-4918-B277-524DB07D17DC}" destId="{4BB03E4D-B1CC-446D-AA03-9613C2A429C3}" srcOrd="1" destOrd="0" presId="urn:microsoft.com/office/officeart/2005/8/layout/list1"/>
    <dgm:cxn modelId="{48C97599-B874-41CA-B45E-7461A151F2AE}" type="presParOf" srcId="{729AE926-B67B-4918-B277-524DB07D17DC}" destId="{E3F4BCAC-E93A-4492-BD10-30E2AC10C81A}" srcOrd="2" destOrd="0" presId="urn:microsoft.com/office/officeart/2005/8/layout/list1"/>
    <dgm:cxn modelId="{4ADD2267-59C9-41A3-B794-55316A4B9884}" type="presParOf" srcId="{729AE926-B67B-4918-B277-524DB07D17DC}" destId="{260BCD67-7982-4BC5-BFBC-7D0F4557B7EF}" srcOrd="3" destOrd="0" presId="urn:microsoft.com/office/officeart/2005/8/layout/list1"/>
    <dgm:cxn modelId="{D6D68DD8-EEE5-4D06-9B31-C1CBADC66AAF}" type="presParOf" srcId="{729AE926-B67B-4918-B277-524DB07D17DC}" destId="{CEE9FA7E-5D43-4A1D-9EE2-31161C9FA420}" srcOrd="4" destOrd="0" presId="urn:microsoft.com/office/officeart/2005/8/layout/list1"/>
    <dgm:cxn modelId="{3A15DF2E-FC59-43A7-88CC-8C35910EEE98}" type="presParOf" srcId="{CEE9FA7E-5D43-4A1D-9EE2-31161C9FA420}" destId="{9A4426DE-D386-4D9A-AAAD-ABE1C4D6456D}" srcOrd="0" destOrd="0" presId="urn:microsoft.com/office/officeart/2005/8/layout/list1"/>
    <dgm:cxn modelId="{2BECE0D1-397D-430F-A2D4-197D5E4820FF}" type="presParOf" srcId="{CEE9FA7E-5D43-4A1D-9EE2-31161C9FA420}" destId="{A9F279AE-0796-4D80-9F58-0F09ED7B2F5A}" srcOrd="1" destOrd="0" presId="urn:microsoft.com/office/officeart/2005/8/layout/list1"/>
    <dgm:cxn modelId="{509E515B-5574-49A6-9162-B06B86CA2322}" type="presParOf" srcId="{729AE926-B67B-4918-B277-524DB07D17DC}" destId="{C7AEC53D-AD59-4064-8DB0-80C89B080DC1}" srcOrd="5" destOrd="0" presId="urn:microsoft.com/office/officeart/2005/8/layout/list1"/>
    <dgm:cxn modelId="{B908580D-33DF-4A55-92EE-CA9DC5EBBAF1}" type="presParOf" srcId="{729AE926-B67B-4918-B277-524DB07D17DC}" destId="{CD812C40-B1A2-46DF-99B4-01A228976DCC}" srcOrd="6" destOrd="0" presId="urn:microsoft.com/office/officeart/2005/8/layout/list1"/>
    <dgm:cxn modelId="{A387EBF4-D0FE-4271-856A-E514E9850997}" type="presParOf" srcId="{729AE926-B67B-4918-B277-524DB07D17DC}" destId="{4EF773B0-0729-479D-AD1B-DFE614A27A71}" srcOrd="7" destOrd="0" presId="urn:microsoft.com/office/officeart/2005/8/layout/list1"/>
    <dgm:cxn modelId="{B7A1E2CF-BA29-4EC9-9D9D-CE3DA59EC551}" type="presParOf" srcId="{729AE926-B67B-4918-B277-524DB07D17DC}" destId="{85BA5384-DEAB-4420-A435-29F0E01B7611}" srcOrd="8" destOrd="0" presId="urn:microsoft.com/office/officeart/2005/8/layout/list1"/>
    <dgm:cxn modelId="{F6FCC1B8-E411-4277-B1BD-3125326146E3}" type="presParOf" srcId="{85BA5384-DEAB-4420-A435-29F0E01B7611}" destId="{179CEBD8-C36F-49ED-8E8B-F74D27368CD0}" srcOrd="0" destOrd="0" presId="urn:microsoft.com/office/officeart/2005/8/layout/list1"/>
    <dgm:cxn modelId="{99A10F77-5395-4DCE-B45A-20987CCF1F54}" type="presParOf" srcId="{85BA5384-DEAB-4420-A435-29F0E01B7611}" destId="{096AABBC-4FFD-4328-BC6E-96F9DA7998C4}" srcOrd="1" destOrd="0" presId="urn:microsoft.com/office/officeart/2005/8/layout/list1"/>
    <dgm:cxn modelId="{23FD0FB6-FF35-4CA2-9FAF-65F96668B397}" type="presParOf" srcId="{729AE926-B67B-4918-B277-524DB07D17DC}" destId="{638B795D-2D96-4496-AE54-128C4510A9B0}" srcOrd="9" destOrd="0" presId="urn:microsoft.com/office/officeart/2005/8/layout/list1"/>
    <dgm:cxn modelId="{6567C2C5-0DC3-4953-AC5C-AAC83342CF6A}" type="presParOf" srcId="{729AE926-B67B-4918-B277-524DB07D17DC}" destId="{F4F9A597-D137-4F0F-9BEE-405C501661ED}" srcOrd="10" destOrd="0" presId="urn:microsoft.com/office/officeart/2005/8/layout/list1"/>
    <dgm:cxn modelId="{F4541BD6-AFEC-4855-836F-6F668F57340C}" type="presParOf" srcId="{729AE926-B67B-4918-B277-524DB07D17DC}" destId="{6E85376B-FA21-42B4-A960-64DCF3697F10}" srcOrd="11" destOrd="0" presId="urn:microsoft.com/office/officeart/2005/8/layout/list1"/>
    <dgm:cxn modelId="{BB5F5B2B-8ADC-46C4-A0B8-C9FEBED40F8B}" type="presParOf" srcId="{729AE926-B67B-4918-B277-524DB07D17DC}" destId="{A6C94787-9F64-486B-ABA5-9E4AA8894CD6}" srcOrd="12" destOrd="0" presId="urn:microsoft.com/office/officeart/2005/8/layout/list1"/>
    <dgm:cxn modelId="{9D04690B-63FF-4263-9CC1-26EF17A139AE}" type="presParOf" srcId="{A6C94787-9F64-486B-ABA5-9E4AA8894CD6}" destId="{BB384409-700E-4E48-B837-4AB0F97E8CE4}" srcOrd="0" destOrd="0" presId="urn:microsoft.com/office/officeart/2005/8/layout/list1"/>
    <dgm:cxn modelId="{EFC55C5D-8266-4CD3-AE9D-A0A2A88A5AEB}" type="presParOf" srcId="{A6C94787-9F64-486B-ABA5-9E4AA8894CD6}" destId="{850F7019-1150-4389-87AB-4C53927A4AA2}" srcOrd="1" destOrd="0" presId="urn:microsoft.com/office/officeart/2005/8/layout/list1"/>
    <dgm:cxn modelId="{A202DE03-77F8-4FFB-AD65-7D55E65BFC2D}" type="presParOf" srcId="{729AE926-B67B-4918-B277-524DB07D17DC}" destId="{2C28FA5B-DF13-4ECD-8FDD-6BB9C5B5014C}" srcOrd="13" destOrd="0" presId="urn:microsoft.com/office/officeart/2005/8/layout/list1"/>
    <dgm:cxn modelId="{77E216EC-D138-481A-A8E5-AB89BBDD6BA3}"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5"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BE3719C2-7A02-47F3-9372-ED5CD23394A9}" type="presOf" srcId="{7A99684F-827C-410F-9CA6-3C389111D0E7}" destId="{67F8A191-6600-48C1-BB1E-EAA73C7EDAFE}" srcOrd="0" destOrd="0" presId="urn:microsoft.com/office/officeart/2011/layout/ThemePictureAccent#5"/>
    <dgm:cxn modelId="{979AF8C0-92F5-4830-B9ED-8509EB20BBE5}" srcId="{03BE0607-AA43-4A04-8F89-5465C9780F5B}" destId="{7E142EFB-97A9-4DA4-B6FF-5CB0476B7974}" srcOrd="2" destOrd="0" parTransId="{66CEBCE3-6E6C-49C7-BD32-C39DB920CD7C}" sibTransId="{8FA0D430-38C5-4C90-9DEF-383B834ABC35}"/>
    <dgm:cxn modelId="{3CABED14-CE08-4B54-AD86-B6C0136CE459}" srcId="{03BE0607-AA43-4A04-8F89-5465C9780F5B}" destId="{DB8A9772-451D-4EEA-8F97-5C33FC35E1F2}" srcOrd="5" destOrd="0" parTransId="{2659985C-2F05-42CB-9F9C-44DC5F41DEC6}" sibTransId="{4CF6BAC5-28D3-44E7-8BC3-343322771231}"/>
    <dgm:cxn modelId="{0D70306B-837D-4300-B7A4-4B1A8E75EEC6}" type="presOf" srcId="{C78EB25F-9570-4635-B1B9-A715918957FF}" destId="{B2500DD0-1E2F-4011-9ED6-2658702AE032}" srcOrd="0" destOrd="0" presId="urn:microsoft.com/office/officeart/2011/layout/ThemePictureAccent#5"/>
    <dgm:cxn modelId="{C710DBAC-A340-4208-BC9E-EA0501AFF911}" srcId="{03BE0607-AA43-4A04-8F89-5465C9780F5B}" destId="{7A99684F-827C-410F-9CA6-3C389111D0E7}" srcOrd="1" destOrd="0" parTransId="{18E71FDF-E9CC-437F-B5A0-BE58784C2DEA}" sibTransId="{11BE78A2-D18D-4BF1-91C5-2FB23109D0A1}"/>
    <dgm:cxn modelId="{D26BE2DE-8268-4B45-9F44-18D90EE25DF4}" type="presOf" srcId="{7E142EFB-97A9-4DA4-B6FF-5CB0476B7974}" destId="{6EC0D126-A8D6-474D-9A08-CF36EFDAE2F8}" srcOrd="0" destOrd="0" presId="urn:microsoft.com/office/officeart/2011/layout/ThemePictureAccent#5"/>
    <dgm:cxn modelId="{A16B500D-2DDD-4971-AC76-2019E271A368}" type="presOf" srcId="{03BE0607-AA43-4A04-8F89-5465C9780F5B}" destId="{17712C28-2C6A-4782-A265-71A82EE347BE}" srcOrd="0" destOrd="0" presId="urn:microsoft.com/office/officeart/2011/layout/ThemePictureAccent#5"/>
    <dgm:cxn modelId="{5B1B0C44-DDD4-4EB4-8A4E-968492A65320}" type="presOf" srcId="{971395D5-DF44-411D-86B9-F5B5D1BEB114}" destId="{022BF45C-12DE-48EB-A3D1-9EB8306FD4E4}" srcOrd="0" destOrd="0" presId="urn:microsoft.com/office/officeart/2011/layout/ThemePictureAccent#5"/>
    <dgm:cxn modelId="{73587D49-23AD-4121-9750-3FE882DAB7AE}" srcId="{03BE0607-AA43-4A04-8F89-5465C9780F5B}" destId="{C78EB25F-9570-4635-B1B9-A715918957FF}" srcOrd="4" destOrd="0" parTransId="{219D8D29-2F13-47A9-AEE0-C2179CECB6D9}" sibTransId="{EF38FFA1-7DD8-451C-93F8-6DDB4242A3BC}"/>
    <dgm:cxn modelId="{3B7F1B04-98A3-4914-A5DD-4DE3B311D5C8}" type="presOf" srcId="{ECBAD3EA-70A1-44BC-880E-37C235803A61}" destId="{5F9BC567-DE86-4D75-B746-31BBAE2FB318}" srcOrd="0" destOrd="0" presId="urn:microsoft.com/office/officeart/2011/layout/ThemePictureAccent#5"/>
    <dgm:cxn modelId="{6BC1E714-87F2-4FBD-8A44-EACAF326463A}" srcId="{03BE0607-AA43-4A04-8F89-5465C9780F5B}" destId="{971395D5-DF44-411D-86B9-F5B5D1BEB114}" srcOrd="3" destOrd="0" parTransId="{19BBBDE0-1BB9-47FD-8B01-4F7DD5F39FA4}" sibTransId="{6C7B4BDA-BB5B-4005-A5AE-14D4AC52342A}"/>
    <dgm:cxn modelId="{605FB308-E058-461C-A3C9-C8E8831CE7CE}" srcId="{03BE0607-AA43-4A04-8F89-5465C9780F5B}" destId="{ECBAD3EA-70A1-44BC-880E-37C235803A61}" srcOrd="0" destOrd="0" parTransId="{22ED2C3D-FA27-40D6-8735-93138FF4448B}" sibTransId="{89708D8E-9B63-408F-A833-16EAE9B4D1CC}"/>
    <dgm:cxn modelId="{05E64215-A55A-4335-9268-0F16E1511A4F}" type="presOf" srcId="{DB8A9772-451D-4EEA-8F97-5C33FC35E1F2}" destId="{86AB420D-0B6E-489E-A149-7011E53005A7}" srcOrd="0" destOrd="0" presId="urn:microsoft.com/office/officeart/2011/layout/ThemePictureAccent#5"/>
    <dgm:cxn modelId="{04EA0612-F8B6-4BBF-B1D2-3FAC77AECF95}" type="presParOf" srcId="{17712C28-2C6A-4782-A265-71A82EE347BE}" destId="{DCC3AEAB-E626-4864-86B3-C83882A61C4C}" srcOrd="0" destOrd="0" presId="urn:microsoft.com/office/officeart/2011/layout/ThemePictureAccent#5"/>
    <dgm:cxn modelId="{258803F2-CC5E-4444-B4D2-49F6E6241750}" type="presParOf" srcId="{DCC3AEAB-E626-4864-86B3-C83882A61C4C}" destId="{FD91653D-0E73-4FD8-BBBF-155FD2D19C81}" srcOrd="0" destOrd="0" presId="urn:microsoft.com/office/officeart/2011/layout/ThemePictureAccent#5"/>
    <dgm:cxn modelId="{4F37B3B4-01EB-43C5-AFFE-0360625A5639}" type="presParOf" srcId="{17712C28-2C6A-4782-A265-71A82EE347BE}" destId="{E170EB7F-3788-4438-A354-FE757C2A47F5}" srcOrd="1" destOrd="0" presId="urn:microsoft.com/office/officeart/2011/layout/ThemePictureAccent#5"/>
    <dgm:cxn modelId="{3DE3E330-E768-430E-A20D-45ED51C10AF6}" type="presParOf" srcId="{E170EB7F-3788-4438-A354-FE757C2A47F5}" destId="{4DDD5150-67E7-4C5A-BAD3-91CBC84D4EE8}" srcOrd="0" destOrd="0" presId="urn:microsoft.com/office/officeart/2011/layout/ThemePictureAccent#5"/>
    <dgm:cxn modelId="{873F61CA-9E85-44BB-8CBA-B3DADF45B3F7}" type="presParOf" srcId="{17712C28-2C6A-4782-A265-71A82EE347BE}" destId="{5F9BC567-DE86-4D75-B746-31BBAE2FB318}" srcOrd="2" destOrd="0" presId="urn:microsoft.com/office/officeart/2011/layout/ThemePictureAccent#5"/>
    <dgm:cxn modelId="{78E90296-BE4A-4974-AC4D-CAB659AB1C3B}" type="presParOf" srcId="{17712C28-2C6A-4782-A265-71A82EE347BE}" destId="{1508F067-05C4-42FE-ADB5-12FF06D89EA6}" srcOrd="3" destOrd="0" presId="urn:microsoft.com/office/officeart/2011/layout/ThemePictureAccent#5"/>
    <dgm:cxn modelId="{05C20E0F-E9D7-42E0-A6A0-D45C194D500A}" type="presParOf" srcId="{1508F067-05C4-42FE-ADB5-12FF06D89EA6}" destId="{3CB916B4-6481-455A-8C3A-7ED3B745DE47}" srcOrd="0" destOrd="0" presId="urn:microsoft.com/office/officeart/2011/layout/ThemePictureAccent#5"/>
    <dgm:cxn modelId="{938A289A-FAE9-4D01-BCE5-F28D664C622D}" type="presParOf" srcId="{17712C28-2C6A-4782-A265-71A82EE347BE}" destId="{76AEC698-327E-4599-8477-BAD82FB7F84E}" srcOrd="4" destOrd="0" presId="urn:microsoft.com/office/officeart/2011/layout/ThemePictureAccent#5"/>
    <dgm:cxn modelId="{EB5CC37A-D2C7-43E4-A4C6-B47D9D9737EE}" type="presParOf" srcId="{76AEC698-327E-4599-8477-BAD82FB7F84E}" destId="{5EEBE967-FD89-4F5C-9FC1-35D67DC2FE97}" srcOrd="0" destOrd="0" presId="urn:microsoft.com/office/officeart/2011/layout/ThemePictureAccent#5"/>
    <dgm:cxn modelId="{93591184-BB14-400A-8C96-788071BDE96F}" type="presParOf" srcId="{17712C28-2C6A-4782-A265-71A82EE347BE}" destId="{67F8A191-6600-48C1-BB1E-EAA73C7EDAFE}" srcOrd="5" destOrd="0" presId="urn:microsoft.com/office/officeart/2011/layout/ThemePictureAccent#5"/>
    <dgm:cxn modelId="{591589B1-6184-4281-9D89-89E987EA18DE}" type="presParOf" srcId="{17712C28-2C6A-4782-A265-71A82EE347BE}" destId="{397FA3FE-6437-4694-A028-BEC3E013799F}" srcOrd="6" destOrd="0" presId="urn:microsoft.com/office/officeart/2011/layout/ThemePictureAccent#5"/>
    <dgm:cxn modelId="{89737470-A8B7-4B23-A5B2-B978B3D243F7}" type="presParOf" srcId="{397FA3FE-6437-4694-A028-BEC3E013799F}" destId="{8EA2A7F6-20C0-46A1-9C44-DD41E8B6D8DC}" srcOrd="0" destOrd="0" presId="urn:microsoft.com/office/officeart/2011/layout/ThemePictureAccent#5"/>
    <dgm:cxn modelId="{1B6E2B41-7C29-419C-98EF-23FE235A9BC3}" type="presParOf" srcId="{17712C28-2C6A-4782-A265-71A82EE347BE}" destId="{7CD79C93-590C-43CB-80AD-33035A459107}" srcOrd="7" destOrd="0" presId="urn:microsoft.com/office/officeart/2011/layout/ThemePictureAccent#5"/>
    <dgm:cxn modelId="{B3F14F26-A4D0-4E04-BA67-946703AAF58C}" type="presParOf" srcId="{7CD79C93-590C-43CB-80AD-33035A459107}" destId="{992CCAFD-E51C-43B2-88D6-7597D9A9CEB6}" srcOrd="0" destOrd="0" presId="urn:microsoft.com/office/officeart/2011/layout/ThemePictureAccent#5"/>
    <dgm:cxn modelId="{600F32EF-1FA9-4060-8C06-8E9932D08713}" type="presParOf" srcId="{17712C28-2C6A-4782-A265-71A82EE347BE}" destId="{6EC0D126-A8D6-474D-9A08-CF36EFDAE2F8}" srcOrd="8" destOrd="0" presId="urn:microsoft.com/office/officeart/2011/layout/ThemePictureAccent#5"/>
    <dgm:cxn modelId="{3C2159D7-FEF9-4E8A-A7DA-3D74FA8D7FCA}" type="presParOf" srcId="{17712C28-2C6A-4782-A265-71A82EE347BE}" destId="{4A5B0B42-4C36-4489-A858-A12024FB2AB3}" srcOrd="9" destOrd="0" presId="urn:microsoft.com/office/officeart/2011/layout/ThemePictureAccent#5"/>
    <dgm:cxn modelId="{23D5A480-64BA-4051-9142-E109F7BA7589}" type="presParOf" srcId="{4A5B0B42-4C36-4489-A858-A12024FB2AB3}" destId="{7B1B2CDA-56E0-44CF-9DE5-7A190B4018D8}" srcOrd="0" destOrd="0" presId="urn:microsoft.com/office/officeart/2011/layout/ThemePictureAccent#5"/>
    <dgm:cxn modelId="{0E8EB22C-9082-45CD-A2E7-FC00DC3A078E}" type="presParOf" srcId="{17712C28-2C6A-4782-A265-71A82EE347BE}" destId="{C6B9893E-DD5A-44D8-AD50-B74656ADA65E}" srcOrd="10" destOrd="0" presId="urn:microsoft.com/office/officeart/2011/layout/ThemePictureAccent#5"/>
    <dgm:cxn modelId="{59B1A54F-57F6-47BE-A7B1-397A6D2FA6C6}" type="presParOf" srcId="{C6B9893E-DD5A-44D8-AD50-B74656ADA65E}" destId="{A54A4257-FAC6-448D-B112-FD72059680E1}" srcOrd="0" destOrd="0" presId="urn:microsoft.com/office/officeart/2011/layout/ThemePictureAccent#5"/>
    <dgm:cxn modelId="{E52F2843-3261-4970-9F04-488D8958DC79}" type="presParOf" srcId="{17712C28-2C6A-4782-A265-71A82EE347BE}" destId="{022BF45C-12DE-48EB-A3D1-9EB8306FD4E4}" srcOrd="11" destOrd="0" presId="urn:microsoft.com/office/officeart/2011/layout/ThemePictureAccent#5"/>
    <dgm:cxn modelId="{26CE010F-FAAC-406C-B466-29BB0B3F2206}" type="presParOf" srcId="{17712C28-2C6A-4782-A265-71A82EE347BE}" destId="{492D3635-7DC8-4EBA-8DE5-EF0D4932BFA4}" srcOrd="12" destOrd="0" presId="urn:microsoft.com/office/officeart/2011/layout/ThemePictureAccent#5"/>
    <dgm:cxn modelId="{A1EE695D-8816-4D3A-8ED5-B883FEF1654D}" type="presParOf" srcId="{492D3635-7DC8-4EBA-8DE5-EF0D4932BFA4}" destId="{3BE925D8-0811-4FE9-B0E8-4E28A4594770}" srcOrd="0" destOrd="0" presId="urn:microsoft.com/office/officeart/2011/layout/ThemePictureAccent#5"/>
    <dgm:cxn modelId="{2A0BE0BB-CCCB-412E-BC7C-E6DAF7BB5FE0}" type="presParOf" srcId="{17712C28-2C6A-4782-A265-71A82EE347BE}" destId="{78CDA7C9-E957-47A2-9D83-F085D9E8D2DC}" srcOrd="13" destOrd="0" presId="urn:microsoft.com/office/officeart/2011/layout/ThemePictureAccent#5"/>
    <dgm:cxn modelId="{351CF794-0C5E-4CD7-B927-E78F2F85526A}" type="presParOf" srcId="{78CDA7C9-E957-47A2-9D83-F085D9E8D2DC}" destId="{7EC94DAB-5EF7-4E25-BB98-4B17F35F3417}" srcOrd="0" destOrd="0" presId="urn:microsoft.com/office/officeart/2011/layout/ThemePictureAccent#5"/>
    <dgm:cxn modelId="{F81BAFAF-03A9-45EB-BB4E-4DDA1CB62ABF}" type="presParOf" srcId="{17712C28-2C6A-4782-A265-71A82EE347BE}" destId="{B2500DD0-1E2F-4011-9ED6-2658702AE032}" srcOrd="14" destOrd="0" presId="urn:microsoft.com/office/officeart/2011/layout/ThemePictureAccent#5"/>
    <dgm:cxn modelId="{CE06247D-A032-4068-B969-2499B3FC6F8C}" type="presParOf" srcId="{17712C28-2C6A-4782-A265-71A82EE347BE}" destId="{0E3BB112-3ABC-4733-95C4-D3E0F5E514BD}" srcOrd="15" destOrd="0" presId="urn:microsoft.com/office/officeart/2011/layout/ThemePictureAccent#5"/>
    <dgm:cxn modelId="{4D860608-D5DA-4F2D-AC87-8488D58BA275}" type="presParOf" srcId="{0E3BB112-3ABC-4733-95C4-D3E0F5E514BD}" destId="{60B016AD-D597-4264-8BD7-28A2BC37D7DB}" srcOrd="0" destOrd="0" presId="urn:microsoft.com/office/officeart/2011/layout/ThemePictureAccent#5"/>
    <dgm:cxn modelId="{C30DB10D-2B5B-43D4-AF12-D311E2068530}" type="presParOf" srcId="{17712C28-2C6A-4782-A265-71A82EE347BE}" destId="{82E78314-D316-4CE9-A08A-727F8937CBBC}" srcOrd="16" destOrd="0" presId="urn:microsoft.com/office/officeart/2011/layout/ThemePictureAccent#5"/>
    <dgm:cxn modelId="{EE04BEA7-127E-4499-966F-B9958E5AC457}" type="presParOf" srcId="{82E78314-D316-4CE9-A08A-727F8937CBBC}" destId="{859527A7-9430-4B07-AE42-11A8163EFEEE}" srcOrd="0" destOrd="0" presId="urn:microsoft.com/office/officeart/2011/layout/ThemePictureAccent#5"/>
    <dgm:cxn modelId="{3C92F051-A015-4C2C-93E3-53850AB7C542}" type="presParOf" srcId="{17712C28-2C6A-4782-A265-71A82EE347BE}" destId="{86AB420D-0B6E-489E-A149-7011E53005A7}" srcOrd="17" destOrd="0" presId="urn:microsoft.com/office/officeart/2011/layout/ThemePictureAccent#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261587BE-1E12-4FF1-93CB-607703927747}" type="presOf" srcId="{50C18B5A-154E-41F4-B424-54C047717B33}" destId="{BCC2645D-0FD3-43AF-A624-CA7E2F3F1F45}" srcOrd="1"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1C799ABF-133D-462B-B050-951386B2ABE4}" type="presOf" srcId="{9E0A2BA5-F151-4052-87B7-B77E39759C15}" destId="{179CEBD8-C36F-49ED-8E8B-F74D27368CD0}" srcOrd="0"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261F58F7-4000-4BAE-9FF5-1A1B13D35F5C}" srcId="{8895BE1E-89B1-4AF2-BE70-013D05CDB6CE}" destId="{AA7FF79E-CD45-4FC0-9F53-6B467627EF67}" srcOrd="3" destOrd="0" parTransId="{6FC6B727-D9D1-4DF5-A28E-149F148A2206}" sibTransId="{EE1B6666-CA4F-418B-B88E-BFDCD33C35E3}"/>
    <dgm:cxn modelId="{5E154E1F-0955-4346-B2E5-70ECBFE29312}" srcId="{8895BE1E-89B1-4AF2-BE70-013D05CDB6CE}" destId="{50C18B5A-154E-41F4-B424-54C047717B33}" srcOrd="0" destOrd="0" parTransId="{3EA7368D-7E25-4CF4-A53C-4406B0F4D3C1}" sibTransId="{89A893F3-161E-4FCA-A873-2F77294D05BC}"/>
    <dgm:cxn modelId="{30D08B4F-808F-4C96-AA72-BFA3F0CD9396}" type="presOf" srcId="{5B691653-7A6F-4938-A9E6-016C4DA8F4CD}" destId="{A9F279AE-0796-4D80-9F58-0F09ED7B2F5A}" srcOrd="1" destOrd="0" presId="urn:microsoft.com/office/officeart/2005/8/layout/list1"/>
    <dgm:cxn modelId="{A522D1C7-1E91-40AB-94E1-099E41A47280}" type="presOf" srcId="{50C18B5A-154E-41F4-B424-54C047717B33}" destId="{42BDD374-DFE4-42F1-BF82-14EAA3D7BBBA}" srcOrd="0" destOrd="0" presId="urn:microsoft.com/office/officeart/2005/8/layout/list1"/>
    <dgm:cxn modelId="{10195887-21CC-43E3-BE88-5D59CFF0EE40}" type="presOf" srcId="{AA7FF79E-CD45-4FC0-9F53-6B467627EF67}" destId="{BB384409-700E-4E48-B837-4AB0F97E8CE4}" srcOrd="0" destOrd="0" presId="urn:microsoft.com/office/officeart/2005/8/layout/list1"/>
    <dgm:cxn modelId="{1812D552-95B4-4CAC-8812-171DB795F278}" type="presOf" srcId="{9E0A2BA5-F151-4052-87B7-B77E39759C15}" destId="{096AABBC-4FFD-4328-BC6E-96F9DA7998C4}" srcOrd="1" destOrd="0" presId="urn:microsoft.com/office/officeart/2005/8/layout/list1"/>
    <dgm:cxn modelId="{0EF58691-A0D5-482B-87C9-3CA4D5922ADE}" type="presOf" srcId="{5B691653-7A6F-4938-A9E6-016C4DA8F4CD}" destId="{9A4426DE-D386-4D9A-AAAD-ABE1C4D6456D}" srcOrd="0" destOrd="0" presId="urn:microsoft.com/office/officeart/2005/8/layout/list1"/>
    <dgm:cxn modelId="{8673EB71-8977-436D-B46F-57463CB7CFE1}" type="presOf" srcId="{AA7FF79E-CD45-4FC0-9F53-6B467627EF67}" destId="{850F7019-1150-4389-87AB-4C53927A4AA2}" srcOrd="1" destOrd="0" presId="urn:microsoft.com/office/officeart/2005/8/layout/list1"/>
    <dgm:cxn modelId="{52EE3390-0CCB-47B0-AD2E-E9763FA15F64}" type="presOf" srcId="{8895BE1E-89B1-4AF2-BE70-013D05CDB6CE}" destId="{729AE926-B67B-4918-B277-524DB07D17DC}" srcOrd="0" destOrd="0" presId="urn:microsoft.com/office/officeart/2005/8/layout/list1"/>
    <dgm:cxn modelId="{54E29729-33B6-4E46-B1F9-D56BC4E18AC5}" type="presParOf" srcId="{729AE926-B67B-4918-B277-524DB07D17DC}" destId="{EF802B47-EA29-4781-84E6-83D4F07A2913}" srcOrd="0" destOrd="0" presId="urn:microsoft.com/office/officeart/2005/8/layout/list1"/>
    <dgm:cxn modelId="{3824E749-969E-473F-8610-6C2178B1C7A8}" type="presParOf" srcId="{EF802B47-EA29-4781-84E6-83D4F07A2913}" destId="{42BDD374-DFE4-42F1-BF82-14EAA3D7BBBA}" srcOrd="0" destOrd="0" presId="urn:microsoft.com/office/officeart/2005/8/layout/list1"/>
    <dgm:cxn modelId="{9D2BA5CA-8153-4B19-8A0C-ACDBABA75556}" type="presParOf" srcId="{EF802B47-EA29-4781-84E6-83D4F07A2913}" destId="{BCC2645D-0FD3-43AF-A624-CA7E2F3F1F45}" srcOrd="1" destOrd="0" presId="urn:microsoft.com/office/officeart/2005/8/layout/list1"/>
    <dgm:cxn modelId="{92E2F5D8-0158-49AC-BAFF-633AAB6DADAF}" type="presParOf" srcId="{729AE926-B67B-4918-B277-524DB07D17DC}" destId="{4BB03E4D-B1CC-446D-AA03-9613C2A429C3}" srcOrd="1" destOrd="0" presId="urn:microsoft.com/office/officeart/2005/8/layout/list1"/>
    <dgm:cxn modelId="{AC63266C-3C1B-4A42-AAF9-EA787A591D90}" type="presParOf" srcId="{729AE926-B67B-4918-B277-524DB07D17DC}" destId="{E3F4BCAC-E93A-4492-BD10-30E2AC10C81A}" srcOrd="2" destOrd="0" presId="urn:microsoft.com/office/officeart/2005/8/layout/list1"/>
    <dgm:cxn modelId="{CFF9157E-3F8A-4BDD-8255-B90A97416A2B}" type="presParOf" srcId="{729AE926-B67B-4918-B277-524DB07D17DC}" destId="{260BCD67-7982-4BC5-BFBC-7D0F4557B7EF}" srcOrd="3" destOrd="0" presId="urn:microsoft.com/office/officeart/2005/8/layout/list1"/>
    <dgm:cxn modelId="{A822E6BF-1FB7-441D-9C6F-573E78E05811}" type="presParOf" srcId="{729AE926-B67B-4918-B277-524DB07D17DC}" destId="{CEE9FA7E-5D43-4A1D-9EE2-31161C9FA420}" srcOrd="4" destOrd="0" presId="urn:microsoft.com/office/officeart/2005/8/layout/list1"/>
    <dgm:cxn modelId="{A2A5291E-2C88-4C24-BB3E-D636062E4B1C}" type="presParOf" srcId="{CEE9FA7E-5D43-4A1D-9EE2-31161C9FA420}" destId="{9A4426DE-D386-4D9A-AAAD-ABE1C4D6456D}" srcOrd="0" destOrd="0" presId="urn:microsoft.com/office/officeart/2005/8/layout/list1"/>
    <dgm:cxn modelId="{EA7F6BB9-ED1B-4662-8ACB-E58389F8507C}" type="presParOf" srcId="{CEE9FA7E-5D43-4A1D-9EE2-31161C9FA420}" destId="{A9F279AE-0796-4D80-9F58-0F09ED7B2F5A}" srcOrd="1" destOrd="0" presId="urn:microsoft.com/office/officeart/2005/8/layout/list1"/>
    <dgm:cxn modelId="{A113631B-06B9-4400-B905-28A32E001F76}" type="presParOf" srcId="{729AE926-B67B-4918-B277-524DB07D17DC}" destId="{C7AEC53D-AD59-4064-8DB0-80C89B080DC1}" srcOrd="5" destOrd="0" presId="urn:microsoft.com/office/officeart/2005/8/layout/list1"/>
    <dgm:cxn modelId="{7AF75067-96FA-489A-B4C8-D696B10CABCA}" type="presParOf" srcId="{729AE926-B67B-4918-B277-524DB07D17DC}" destId="{CD812C40-B1A2-46DF-99B4-01A228976DCC}" srcOrd="6" destOrd="0" presId="urn:microsoft.com/office/officeart/2005/8/layout/list1"/>
    <dgm:cxn modelId="{C29DCD1E-3911-40E4-9DDB-6A297982DA00}" type="presParOf" srcId="{729AE926-B67B-4918-B277-524DB07D17DC}" destId="{4EF773B0-0729-479D-AD1B-DFE614A27A71}" srcOrd="7" destOrd="0" presId="urn:microsoft.com/office/officeart/2005/8/layout/list1"/>
    <dgm:cxn modelId="{DA891055-365E-4BB5-A38F-8DCD968F4757}" type="presParOf" srcId="{729AE926-B67B-4918-B277-524DB07D17DC}" destId="{85BA5384-DEAB-4420-A435-29F0E01B7611}" srcOrd="8" destOrd="0" presId="urn:microsoft.com/office/officeart/2005/8/layout/list1"/>
    <dgm:cxn modelId="{E146B950-4F8B-47F1-AB3F-346DBB655E15}" type="presParOf" srcId="{85BA5384-DEAB-4420-A435-29F0E01B7611}" destId="{179CEBD8-C36F-49ED-8E8B-F74D27368CD0}" srcOrd="0" destOrd="0" presId="urn:microsoft.com/office/officeart/2005/8/layout/list1"/>
    <dgm:cxn modelId="{D489206B-58D4-46BC-A4C6-DBC676FD50CF}" type="presParOf" srcId="{85BA5384-DEAB-4420-A435-29F0E01B7611}" destId="{096AABBC-4FFD-4328-BC6E-96F9DA7998C4}" srcOrd="1" destOrd="0" presId="urn:microsoft.com/office/officeart/2005/8/layout/list1"/>
    <dgm:cxn modelId="{95F625FF-07E5-4E96-B7BA-D1DF8A8F757C}" type="presParOf" srcId="{729AE926-B67B-4918-B277-524DB07D17DC}" destId="{638B795D-2D96-4496-AE54-128C4510A9B0}" srcOrd="9" destOrd="0" presId="urn:microsoft.com/office/officeart/2005/8/layout/list1"/>
    <dgm:cxn modelId="{9B272523-9A68-415E-B7B2-03ECE87A7064}" type="presParOf" srcId="{729AE926-B67B-4918-B277-524DB07D17DC}" destId="{F4F9A597-D137-4F0F-9BEE-405C501661ED}" srcOrd="10" destOrd="0" presId="urn:microsoft.com/office/officeart/2005/8/layout/list1"/>
    <dgm:cxn modelId="{3CD15CFE-D1E8-4310-BBC3-659D4CC6008B}" type="presParOf" srcId="{729AE926-B67B-4918-B277-524DB07D17DC}" destId="{6E85376B-FA21-42B4-A960-64DCF3697F10}" srcOrd="11" destOrd="0" presId="urn:microsoft.com/office/officeart/2005/8/layout/list1"/>
    <dgm:cxn modelId="{B4A04582-D48B-4BD6-8779-B3D85BE524D7}" type="presParOf" srcId="{729AE926-B67B-4918-B277-524DB07D17DC}" destId="{A6C94787-9F64-486B-ABA5-9E4AA8894CD6}" srcOrd="12" destOrd="0" presId="urn:microsoft.com/office/officeart/2005/8/layout/list1"/>
    <dgm:cxn modelId="{72BCB475-287F-408F-A9BE-14C6D9805836}" type="presParOf" srcId="{A6C94787-9F64-486B-ABA5-9E4AA8894CD6}" destId="{BB384409-700E-4E48-B837-4AB0F97E8CE4}" srcOrd="0" destOrd="0" presId="urn:microsoft.com/office/officeart/2005/8/layout/list1"/>
    <dgm:cxn modelId="{1D7D8C43-9EBE-4F87-B302-AB449CE054D1}" type="presParOf" srcId="{A6C94787-9F64-486B-ABA5-9E4AA8894CD6}" destId="{850F7019-1150-4389-87AB-4C53927A4AA2}" srcOrd="1" destOrd="0" presId="urn:microsoft.com/office/officeart/2005/8/layout/list1"/>
    <dgm:cxn modelId="{ACE8F5E8-BC10-4669-91BA-4504379CFCBC}" type="presParOf" srcId="{729AE926-B67B-4918-B277-524DB07D17DC}" destId="{2C28FA5B-DF13-4ECD-8FDD-6BB9C5B5014C}" srcOrd="13" destOrd="0" presId="urn:microsoft.com/office/officeart/2005/8/layout/list1"/>
    <dgm:cxn modelId="{7987554C-61B9-49B9-9AED-DA85176537B6}"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6"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3BA61D2C-23D2-43AD-8DA4-C6164EA79693}" type="presOf" srcId="{03BE0607-AA43-4A04-8F89-5465C9780F5B}" destId="{17712C28-2C6A-4782-A265-71A82EE347BE}" srcOrd="0" destOrd="0" presId="urn:microsoft.com/office/officeart/2011/layout/ThemePictureAccent#6"/>
    <dgm:cxn modelId="{979AF8C0-92F5-4830-B9ED-8509EB20BBE5}" srcId="{03BE0607-AA43-4A04-8F89-5465C9780F5B}" destId="{7E142EFB-97A9-4DA4-B6FF-5CB0476B7974}" srcOrd="2" destOrd="0" parTransId="{66CEBCE3-6E6C-49C7-BD32-C39DB920CD7C}" sibTransId="{8FA0D430-38C5-4C90-9DEF-383B834ABC35}"/>
    <dgm:cxn modelId="{3CABED14-CE08-4B54-AD86-B6C0136CE459}" srcId="{03BE0607-AA43-4A04-8F89-5465C9780F5B}" destId="{DB8A9772-451D-4EEA-8F97-5C33FC35E1F2}" srcOrd="5" destOrd="0" parTransId="{2659985C-2F05-42CB-9F9C-44DC5F41DEC6}" sibTransId="{4CF6BAC5-28D3-44E7-8BC3-343322771231}"/>
    <dgm:cxn modelId="{C710DBAC-A340-4208-BC9E-EA0501AFF911}" srcId="{03BE0607-AA43-4A04-8F89-5465C9780F5B}" destId="{7A99684F-827C-410F-9CA6-3C389111D0E7}" srcOrd="1" destOrd="0" parTransId="{18E71FDF-E9CC-437F-B5A0-BE58784C2DEA}" sibTransId="{11BE78A2-D18D-4BF1-91C5-2FB23109D0A1}"/>
    <dgm:cxn modelId="{7E301DCA-EEE2-4D40-9336-491FB8CFABA3}" type="presOf" srcId="{971395D5-DF44-411D-86B9-F5B5D1BEB114}" destId="{022BF45C-12DE-48EB-A3D1-9EB8306FD4E4}" srcOrd="0" destOrd="0" presId="urn:microsoft.com/office/officeart/2011/layout/ThemePictureAccent#6"/>
    <dgm:cxn modelId="{995EDD13-8A6B-4520-9F1F-F4F25EA000F8}" type="presOf" srcId="{7E142EFB-97A9-4DA4-B6FF-5CB0476B7974}" destId="{6EC0D126-A8D6-474D-9A08-CF36EFDAE2F8}" srcOrd="0" destOrd="0" presId="urn:microsoft.com/office/officeart/2011/layout/ThemePictureAccent#6"/>
    <dgm:cxn modelId="{89DA551E-6E88-4B4C-825E-6B7F1E06FD50}" type="presOf" srcId="{ECBAD3EA-70A1-44BC-880E-37C235803A61}" destId="{5F9BC567-DE86-4D75-B746-31BBAE2FB318}" srcOrd="0" destOrd="0" presId="urn:microsoft.com/office/officeart/2011/layout/ThemePictureAccent#6"/>
    <dgm:cxn modelId="{73587D49-23AD-4121-9750-3FE882DAB7AE}" srcId="{03BE0607-AA43-4A04-8F89-5465C9780F5B}" destId="{C78EB25F-9570-4635-B1B9-A715918957FF}" srcOrd="4" destOrd="0" parTransId="{219D8D29-2F13-47A9-AEE0-C2179CECB6D9}" sibTransId="{EF38FFA1-7DD8-451C-93F8-6DDB4242A3BC}"/>
    <dgm:cxn modelId="{7E725F56-EA79-4705-80A8-09B6B8266B69}" type="presOf" srcId="{C78EB25F-9570-4635-B1B9-A715918957FF}" destId="{B2500DD0-1E2F-4011-9ED6-2658702AE032}" srcOrd="0" destOrd="0" presId="urn:microsoft.com/office/officeart/2011/layout/ThemePictureAccent#6"/>
    <dgm:cxn modelId="{6BC1E714-87F2-4FBD-8A44-EACAF326463A}" srcId="{03BE0607-AA43-4A04-8F89-5465C9780F5B}" destId="{971395D5-DF44-411D-86B9-F5B5D1BEB114}" srcOrd="3" destOrd="0" parTransId="{19BBBDE0-1BB9-47FD-8B01-4F7DD5F39FA4}" sibTransId="{6C7B4BDA-BB5B-4005-A5AE-14D4AC52342A}"/>
    <dgm:cxn modelId="{E70B2264-59CF-4648-97BE-8FDAAAE7A3BB}" type="presOf" srcId="{DB8A9772-451D-4EEA-8F97-5C33FC35E1F2}" destId="{86AB420D-0B6E-489E-A149-7011E53005A7}" srcOrd="0" destOrd="0" presId="urn:microsoft.com/office/officeart/2011/layout/ThemePictureAccent#6"/>
    <dgm:cxn modelId="{605FB308-E058-461C-A3C9-C8E8831CE7CE}" srcId="{03BE0607-AA43-4A04-8F89-5465C9780F5B}" destId="{ECBAD3EA-70A1-44BC-880E-37C235803A61}" srcOrd="0" destOrd="0" parTransId="{22ED2C3D-FA27-40D6-8735-93138FF4448B}" sibTransId="{89708D8E-9B63-408F-A833-16EAE9B4D1CC}"/>
    <dgm:cxn modelId="{548E9131-0F47-4CB5-BCAF-46972BB3A394}" type="presOf" srcId="{7A99684F-827C-410F-9CA6-3C389111D0E7}" destId="{67F8A191-6600-48C1-BB1E-EAA73C7EDAFE}" srcOrd="0" destOrd="0" presId="urn:microsoft.com/office/officeart/2011/layout/ThemePictureAccent#6"/>
    <dgm:cxn modelId="{A0A86A6A-4036-4F92-9725-23A729EB8C46}" type="presParOf" srcId="{17712C28-2C6A-4782-A265-71A82EE347BE}" destId="{DCC3AEAB-E626-4864-86B3-C83882A61C4C}" srcOrd="0" destOrd="0" presId="urn:microsoft.com/office/officeart/2011/layout/ThemePictureAccent#6"/>
    <dgm:cxn modelId="{3913696F-AF29-46A2-92A0-A5425DE3D686}" type="presParOf" srcId="{DCC3AEAB-E626-4864-86B3-C83882A61C4C}" destId="{FD91653D-0E73-4FD8-BBBF-155FD2D19C81}" srcOrd="0" destOrd="0" presId="urn:microsoft.com/office/officeart/2011/layout/ThemePictureAccent#6"/>
    <dgm:cxn modelId="{DE470A75-4CD8-4797-8F32-923FD3C0262E}" type="presParOf" srcId="{17712C28-2C6A-4782-A265-71A82EE347BE}" destId="{E170EB7F-3788-4438-A354-FE757C2A47F5}" srcOrd="1" destOrd="0" presId="urn:microsoft.com/office/officeart/2011/layout/ThemePictureAccent#6"/>
    <dgm:cxn modelId="{0E2FD907-E839-4C45-88C8-DA5FEFF34D44}" type="presParOf" srcId="{E170EB7F-3788-4438-A354-FE757C2A47F5}" destId="{4DDD5150-67E7-4C5A-BAD3-91CBC84D4EE8}" srcOrd="0" destOrd="0" presId="urn:microsoft.com/office/officeart/2011/layout/ThemePictureAccent#6"/>
    <dgm:cxn modelId="{D4A66376-56DA-408A-8CAB-735EF294F3C6}" type="presParOf" srcId="{17712C28-2C6A-4782-A265-71A82EE347BE}" destId="{5F9BC567-DE86-4D75-B746-31BBAE2FB318}" srcOrd="2" destOrd="0" presId="urn:microsoft.com/office/officeart/2011/layout/ThemePictureAccent#6"/>
    <dgm:cxn modelId="{029590B6-E051-4F68-9510-57629C625C87}" type="presParOf" srcId="{17712C28-2C6A-4782-A265-71A82EE347BE}" destId="{1508F067-05C4-42FE-ADB5-12FF06D89EA6}" srcOrd="3" destOrd="0" presId="urn:microsoft.com/office/officeart/2011/layout/ThemePictureAccent#6"/>
    <dgm:cxn modelId="{38BC06E6-1AB8-45A4-9914-E2FDF77B7BA4}" type="presParOf" srcId="{1508F067-05C4-42FE-ADB5-12FF06D89EA6}" destId="{3CB916B4-6481-455A-8C3A-7ED3B745DE47}" srcOrd="0" destOrd="0" presId="urn:microsoft.com/office/officeart/2011/layout/ThemePictureAccent#6"/>
    <dgm:cxn modelId="{9E2E0F57-B7E1-4608-A84A-1038B558A039}" type="presParOf" srcId="{17712C28-2C6A-4782-A265-71A82EE347BE}" destId="{76AEC698-327E-4599-8477-BAD82FB7F84E}" srcOrd="4" destOrd="0" presId="urn:microsoft.com/office/officeart/2011/layout/ThemePictureAccent#6"/>
    <dgm:cxn modelId="{8058406D-139E-473F-BDF9-653002CC3929}" type="presParOf" srcId="{76AEC698-327E-4599-8477-BAD82FB7F84E}" destId="{5EEBE967-FD89-4F5C-9FC1-35D67DC2FE97}" srcOrd="0" destOrd="0" presId="urn:microsoft.com/office/officeart/2011/layout/ThemePictureAccent#6"/>
    <dgm:cxn modelId="{7A850040-0AF3-4256-AB62-B165A4C29B76}" type="presParOf" srcId="{17712C28-2C6A-4782-A265-71A82EE347BE}" destId="{67F8A191-6600-48C1-BB1E-EAA73C7EDAFE}" srcOrd="5" destOrd="0" presId="urn:microsoft.com/office/officeart/2011/layout/ThemePictureAccent#6"/>
    <dgm:cxn modelId="{040302A4-1068-4BCE-9616-E3458D737E0A}" type="presParOf" srcId="{17712C28-2C6A-4782-A265-71A82EE347BE}" destId="{397FA3FE-6437-4694-A028-BEC3E013799F}" srcOrd="6" destOrd="0" presId="urn:microsoft.com/office/officeart/2011/layout/ThemePictureAccent#6"/>
    <dgm:cxn modelId="{EF126B5B-4281-4185-8692-A78D3E385EA9}" type="presParOf" srcId="{397FA3FE-6437-4694-A028-BEC3E013799F}" destId="{8EA2A7F6-20C0-46A1-9C44-DD41E8B6D8DC}" srcOrd="0" destOrd="0" presId="urn:microsoft.com/office/officeart/2011/layout/ThemePictureAccent#6"/>
    <dgm:cxn modelId="{76D738B4-DDB9-43C9-9E3D-3472E17611DE}" type="presParOf" srcId="{17712C28-2C6A-4782-A265-71A82EE347BE}" destId="{7CD79C93-590C-43CB-80AD-33035A459107}" srcOrd="7" destOrd="0" presId="urn:microsoft.com/office/officeart/2011/layout/ThemePictureAccent#6"/>
    <dgm:cxn modelId="{8CD5DE99-CDD0-4666-BE23-EB937B6CE01F}" type="presParOf" srcId="{7CD79C93-590C-43CB-80AD-33035A459107}" destId="{992CCAFD-E51C-43B2-88D6-7597D9A9CEB6}" srcOrd="0" destOrd="0" presId="urn:microsoft.com/office/officeart/2011/layout/ThemePictureAccent#6"/>
    <dgm:cxn modelId="{D660E641-221C-4334-8E90-B46B7BAE7C59}" type="presParOf" srcId="{17712C28-2C6A-4782-A265-71A82EE347BE}" destId="{6EC0D126-A8D6-474D-9A08-CF36EFDAE2F8}" srcOrd="8" destOrd="0" presId="urn:microsoft.com/office/officeart/2011/layout/ThemePictureAccent#6"/>
    <dgm:cxn modelId="{579325F1-E05B-4CCA-A08D-AFB95C4F4CE1}" type="presParOf" srcId="{17712C28-2C6A-4782-A265-71A82EE347BE}" destId="{4A5B0B42-4C36-4489-A858-A12024FB2AB3}" srcOrd="9" destOrd="0" presId="urn:microsoft.com/office/officeart/2011/layout/ThemePictureAccent#6"/>
    <dgm:cxn modelId="{6B9E5B61-9D14-45CD-8099-E06B3454A53A}" type="presParOf" srcId="{4A5B0B42-4C36-4489-A858-A12024FB2AB3}" destId="{7B1B2CDA-56E0-44CF-9DE5-7A190B4018D8}" srcOrd="0" destOrd="0" presId="urn:microsoft.com/office/officeart/2011/layout/ThemePictureAccent#6"/>
    <dgm:cxn modelId="{97C1B7FE-4043-4596-8F63-3E30B8764838}" type="presParOf" srcId="{17712C28-2C6A-4782-A265-71A82EE347BE}" destId="{C6B9893E-DD5A-44D8-AD50-B74656ADA65E}" srcOrd="10" destOrd="0" presId="urn:microsoft.com/office/officeart/2011/layout/ThemePictureAccent#6"/>
    <dgm:cxn modelId="{164F0915-DDB6-43EC-95DE-BCB38C82D50D}" type="presParOf" srcId="{C6B9893E-DD5A-44D8-AD50-B74656ADA65E}" destId="{A54A4257-FAC6-448D-B112-FD72059680E1}" srcOrd="0" destOrd="0" presId="urn:microsoft.com/office/officeart/2011/layout/ThemePictureAccent#6"/>
    <dgm:cxn modelId="{43D3BB57-B3C6-46CA-A8F9-011EC5D61AB9}" type="presParOf" srcId="{17712C28-2C6A-4782-A265-71A82EE347BE}" destId="{022BF45C-12DE-48EB-A3D1-9EB8306FD4E4}" srcOrd="11" destOrd="0" presId="urn:microsoft.com/office/officeart/2011/layout/ThemePictureAccent#6"/>
    <dgm:cxn modelId="{05BAC47D-4459-496C-82B4-954F00107A24}" type="presParOf" srcId="{17712C28-2C6A-4782-A265-71A82EE347BE}" destId="{492D3635-7DC8-4EBA-8DE5-EF0D4932BFA4}" srcOrd="12" destOrd="0" presId="urn:microsoft.com/office/officeart/2011/layout/ThemePictureAccent#6"/>
    <dgm:cxn modelId="{8024994C-8671-46D2-B19E-A3EFB3BAE6D9}" type="presParOf" srcId="{492D3635-7DC8-4EBA-8DE5-EF0D4932BFA4}" destId="{3BE925D8-0811-4FE9-B0E8-4E28A4594770}" srcOrd="0" destOrd="0" presId="urn:microsoft.com/office/officeart/2011/layout/ThemePictureAccent#6"/>
    <dgm:cxn modelId="{B937C4D5-F52F-46CE-A151-6ED07529E1ED}" type="presParOf" srcId="{17712C28-2C6A-4782-A265-71A82EE347BE}" destId="{78CDA7C9-E957-47A2-9D83-F085D9E8D2DC}" srcOrd="13" destOrd="0" presId="urn:microsoft.com/office/officeart/2011/layout/ThemePictureAccent#6"/>
    <dgm:cxn modelId="{4C76DB82-E0A1-4AAB-A19F-390FE741C800}" type="presParOf" srcId="{78CDA7C9-E957-47A2-9D83-F085D9E8D2DC}" destId="{7EC94DAB-5EF7-4E25-BB98-4B17F35F3417}" srcOrd="0" destOrd="0" presId="urn:microsoft.com/office/officeart/2011/layout/ThemePictureAccent#6"/>
    <dgm:cxn modelId="{E9660E76-A462-489E-A765-427378809905}" type="presParOf" srcId="{17712C28-2C6A-4782-A265-71A82EE347BE}" destId="{B2500DD0-1E2F-4011-9ED6-2658702AE032}" srcOrd="14" destOrd="0" presId="urn:microsoft.com/office/officeart/2011/layout/ThemePictureAccent#6"/>
    <dgm:cxn modelId="{487F10B5-6905-4B70-8974-F16133ABB5EC}" type="presParOf" srcId="{17712C28-2C6A-4782-A265-71A82EE347BE}" destId="{0E3BB112-3ABC-4733-95C4-D3E0F5E514BD}" srcOrd="15" destOrd="0" presId="urn:microsoft.com/office/officeart/2011/layout/ThemePictureAccent#6"/>
    <dgm:cxn modelId="{FD3EFF62-1D70-46A4-9BF1-92EBCAB1F0B3}" type="presParOf" srcId="{0E3BB112-3ABC-4733-95C4-D3E0F5E514BD}" destId="{60B016AD-D597-4264-8BD7-28A2BC37D7DB}" srcOrd="0" destOrd="0" presId="urn:microsoft.com/office/officeart/2011/layout/ThemePictureAccent#6"/>
    <dgm:cxn modelId="{27CDE832-88B5-479F-A7D8-4409CC6ECBAD}" type="presParOf" srcId="{17712C28-2C6A-4782-A265-71A82EE347BE}" destId="{82E78314-D316-4CE9-A08A-727F8937CBBC}" srcOrd="16" destOrd="0" presId="urn:microsoft.com/office/officeart/2011/layout/ThemePictureAccent#6"/>
    <dgm:cxn modelId="{E97F8B66-232C-4DF1-9C38-6D75F2E65173}" type="presParOf" srcId="{82E78314-D316-4CE9-A08A-727F8937CBBC}" destId="{859527A7-9430-4B07-AE42-11A8163EFEEE}" srcOrd="0" destOrd="0" presId="urn:microsoft.com/office/officeart/2011/layout/ThemePictureAccent#6"/>
    <dgm:cxn modelId="{4AEE429A-BDED-4EBA-A000-D732CB8A8757}" type="presParOf" srcId="{17712C28-2C6A-4782-A265-71A82EE347BE}" destId="{86AB420D-0B6E-489E-A149-7011E53005A7}" srcOrd="17" destOrd="0" presId="urn:microsoft.com/office/officeart/2011/layout/ThemePictureAccent#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BEBAC993-9CEE-41B2-ACB8-ED7C15424412}" type="presOf" srcId="{9E0A2BA5-F151-4052-87B7-B77E39759C15}" destId="{179CEBD8-C36F-49ED-8E8B-F74D27368CD0}" srcOrd="0" destOrd="0" presId="urn:microsoft.com/office/officeart/2005/8/layout/list1"/>
    <dgm:cxn modelId="{A75AE363-268C-466E-A9CE-5BC77951F215}" type="presOf" srcId="{AA7FF79E-CD45-4FC0-9F53-6B467627EF67}" destId="{BB384409-700E-4E48-B837-4AB0F97E8CE4}" srcOrd="0" destOrd="0" presId="urn:microsoft.com/office/officeart/2005/8/layout/list1"/>
    <dgm:cxn modelId="{81AEB96B-1536-4E4F-9C39-B0057EBB6450}" type="presOf" srcId="{9E0A2BA5-F151-4052-87B7-B77E39759C15}" destId="{096AABBC-4FFD-4328-BC6E-96F9DA7998C4}" srcOrd="1" destOrd="0" presId="urn:microsoft.com/office/officeart/2005/8/layout/list1"/>
    <dgm:cxn modelId="{863FA626-29E0-43EA-9BFA-EA8A4239B75B}" type="presOf" srcId="{5B691653-7A6F-4938-A9E6-016C4DA8F4CD}" destId="{A9F279AE-0796-4D80-9F58-0F09ED7B2F5A}" srcOrd="1" destOrd="0" presId="urn:microsoft.com/office/officeart/2005/8/layout/list1"/>
    <dgm:cxn modelId="{5DEFC465-8B6E-4724-9559-8DD7905D5A5A}" type="presOf" srcId="{5B691653-7A6F-4938-A9E6-016C4DA8F4CD}" destId="{9A4426DE-D386-4D9A-AAAD-ABE1C4D6456D}" srcOrd="0" destOrd="0" presId="urn:microsoft.com/office/officeart/2005/8/layout/list1"/>
    <dgm:cxn modelId="{4D5C8AEB-7CAE-4580-8BD7-1C6497E4AB5E}" type="presOf" srcId="{AA7FF79E-CD45-4FC0-9F53-6B467627EF67}" destId="{850F7019-1150-4389-87AB-4C53927A4AA2}" srcOrd="1" destOrd="0" presId="urn:microsoft.com/office/officeart/2005/8/layout/list1"/>
    <dgm:cxn modelId="{E037E79D-3A20-417A-9851-D3DFB588E732}" type="presOf" srcId="{50C18B5A-154E-41F4-B424-54C047717B33}" destId="{42BDD374-DFE4-42F1-BF82-14EAA3D7BBBA}" srcOrd="0"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B29782C4-4452-439F-8176-6BA9BF83246F}" type="presOf" srcId="{50C18B5A-154E-41F4-B424-54C047717B33}" destId="{BCC2645D-0FD3-43AF-A624-CA7E2F3F1F45}" srcOrd="1" destOrd="0" presId="urn:microsoft.com/office/officeart/2005/8/layout/list1"/>
    <dgm:cxn modelId="{261F58F7-4000-4BAE-9FF5-1A1B13D35F5C}" srcId="{8895BE1E-89B1-4AF2-BE70-013D05CDB6CE}" destId="{AA7FF79E-CD45-4FC0-9F53-6B467627EF67}" srcOrd="3" destOrd="0" parTransId="{6FC6B727-D9D1-4DF5-A28E-149F148A2206}" sibTransId="{EE1B6666-CA4F-418B-B88E-BFDCD33C35E3}"/>
    <dgm:cxn modelId="{91491344-9397-4F70-9517-A7025F4ACE52}" type="presOf" srcId="{8895BE1E-89B1-4AF2-BE70-013D05CDB6CE}" destId="{729AE926-B67B-4918-B277-524DB07D17DC}" srcOrd="0" destOrd="0" presId="urn:microsoft.com/office/officeart/2005/8/layout/list1"/>
    <dgm:cxn modelId="{5E154E1F-0955-4346-B2E5-70ECBFE29312}" srcId="{8895BE1E-89B1-4AF2-BE70-013D05CDB6CE}" destId="{50C18B5A-154E-41F4-B424-54C047717B33}" srcOrd="0" destOrd="0" parTransId="{3EA7368D-7E25-4CF4-A53C-4406B0F4D3C1}" sibTransId="{89A893F3-161E-4FCA-A873-2F77294D05BC}"/>
    <dgm:cxn modelId="{70926B2F-B4AE-4A75-9145-0B6BF0FAEFC9}" srcId="{8895BE1E-89B1-4AF2-BE70-013D05CDB6CE}" destId="{5B691653-7A6F-4938-A9E6-016C4DA8F4CD}" srcOrd="1" destOrd="0" parTransId="{7B61DE9A-E665-436F-8250-2B1FD46E74FF}" sibTransId="{04025828-1EE3-4F85-B9FC-24A9DE4E90F3}"/>
    <dgm:cxn modelId="{8D242933-817B-439D-8365-F2BECC690A0C}" type="presParOf" srcId="{729AE926-B67B-4918-B277-524DB07D17DC}" destId="{EF802B47-EA29-4781-84E6-83D4F07A2913}" srcOrd="0" destOrd="0" presId="urn:microsoft.com/office/officeart/2005/8/layout/list1"/>
    <dgm:cxn modelId="{1657DCAA-1BD5-4333-AA0E-F5DD49EB04EF}" type="presParOf" srcId="{EF802B47-EA29-4781-84E6-83D4F07A2913}" destId="{42BDD374-DFE4-42F1-BF82-14EAA3D7BBBA}" srcOrd="0" destOrd="0" presId="urn:microsoft.com/office/officeart/2005/8/layout/list1"/>
    <dgm:cxn modelId="{DC30B33C-7D9C-4FC0-9E94-49104B95D429}" type="presParOf" srcId="{EF802B47-EA29-4781-84E6-83D4F07A2913}" destId="{BCC2645D-0FD3-43AF-A624-CA7E2F3F1F45}" srcOrd="1" destOrd="0" presId="urn:microsoft.com/office/officeart/2005/8/layout/list1"/>
    <dgm:cxn modelId="{ACA1CD98-CCEF-47C1-8673-4F0F920C642A}" type="presParOf" srcId="{729AE926-B67B-4918-B277-524DB07D17DC}" destId="{4BB03E4D-B1CC-446D-AA03-9613C2A429C3}" srcOrd="1" destOrd="0" presId="urn:microsoft.com/office/officeart/2005/8/layout/list1"/>
    <dgm:cxn modelId="{0445FF2D-8309-4031-88BA-A4359A90B703}" type="presParOf" srcId="{729AE926-B67B-4918-B277-524DB07D17DC}" destId="{E3F4BCAC-E93A-4492-BD10-30E2AC10C81A}" srcOrd="2" destOrd="0" presId="urn:microsoft.com/office/officeart/2005/8/layout/list1"/>
    <dgm:cxn modelId="{B8BC4598-9E19-460B-A90D-73992E3C0590}" type="presParOf" srcId="{729AE926-B67B-4918-B277-524DB07D17DC}" destId="{260BCD67-7982-4BC5-BFBC-7D0F4557B7EF}" srcOrd="3" destOrd="0" presId="urn:microsoft.com/office/officeart/2005/8/layout/list1"/>
    <dgm:cxn modelId="{49BB10A2-E8B5-492D-983A-0364A66C016F}" type="presParOf" srcId="{729AE926-B67B-4918-B277-524DB07D17DC}" destId="{CEE9FA7E-5D43-4A1D-9EE2-31161C9FA420}" srcOrd="4" destOrd="0" presId="urn:microsoft.com/office/officeart/2005/8/layout/list1"/>
    <dgm:cxn modelId="{C1856479-7FB0-4A54-BE18-3494C8178846}" type="presParOf" srcId="{CEE9FA7E-5D43-4A1D-9EE2-31161C9FA420}" destId="{9A4426DE-D386-4D9A-AAAD-ABE1C4D6456D}" srcOrd="0" destOrd="0" presId="urn:microsoft.com/office/officeart/2005/8/layout/list1"/>
    <dgm:cxn modelId="{D5B53987-AB36-4E91-8DBC-30B34C3C5855}" type="presParOf" srcId="{CEE9FA7E-5D43-4A1D-9EE2-31161C9FA420}" destId="{A9F279AE-0796-4D80-9F58-0F09ED7B2F5A}" srcOrd="1" destOrd="0" presId="urn:microsoft.com/office/officeart/2005/8/layout/list1"/>
    <dgm:cxn modelId="{97600982-E056-4F03-9D9D-D5DA78841E73}" type="presParOf" srcId="{729AE926-B67B-4918-B277-524DB07D17DC}" destId="{C7AEC53D-AD59-4064-8DB0-80C89B080DC1}" srcOrd="5" destOrd="0" presId="urn:microsoft.com/office/officeart/2005/8/layout/list1"/>
    <dgm:cxn modelId="{4D6DBD7C-4E3E-4FE4-B1D4-44A515C72DB9}" type="presParOf" srcId="{729AE926-B67B-4918-B277-524DB07D17DC}" destId="{CD812C40-B1A2-46DF-99B4-01A228976DCC}" srcOrd="6" destOrd="0" presId="urn:microsoft.com/office/officeart/2005/8/layout/list1"/>
    <dgm:cxn modelId="{1378C2E4-14EB-4837-8EAD-E816DF4EBE7A}" type="presParOf" srcId="{729AE926-B67B-4918-B277-524DB07D17DC}" destId="{4EF773B0-0729-479D-AD1B-DFE614A27A71}" srcOrd="7" destOrd="0" presId="urn:microsoft.com/office/officeart/2005/8/layout/list1"/>
    <dgm:cxn modelId="{EB323DEB-F916-4D91-B3F3-A80AA0C94FB9}" type="presParOf" srcId="{729AE926-B67B-4918-B277-524DB07D17DC}" destId="{85BA5384-DEAB-4420-A435-29F0E01B7611}" srcOrd="8" destOrd="0" presId="urn:microsoft.com/office/officeart/2005/8/layout/list1"/>
    <dgm:cxn modelId="{71C5458C-AB91-47C9-BB24-6FA767F984AC}" type="presParOf" srcId="{85BA5384-DEAB-4420-A435-29F0E01B7611}" destId="{179CEBD8-C36F-49ED-8E8B-F74D27368CD0}" srcOrd="0" destOrd="0" presId="urn:microsoft.com/office/officeart/2005/8/layout/list1"/>
    <dgm:cxn modelId="{A586CBB5-E2A1-4E80-9C4F-C1D47E00DDE2}" type="presParOf" srcId="{85BA5384-DEAB-4420-A435-29F0E01B7611}" destId="{096AABBC-4FFD-4328-BC6E-96F9DA7998C4}" srcOrd="1" destOrd="0" presId="urn:microsoft.com/office/officeart/2005/8/layout/list1"/>
    <dgm:cxn modelId="{A4300141-AACA-4195-879A-A38AB8E8B890}" type="presParOf" srcId="{729AE926-B67B-4918-B277-524DB07D17DC}" destId="{638B795D-2D96-4496-AE54-128C4510A9B0}" srcOrd="9" destOrd="0" presId="urn:microsoft.com/office/officeart/2005/8/layout/list1"/>
    <dgm:cxn modelId="{2384A2C2-D02F-4815-86DC-F9F0019ED5C7}" type="presParOf" srcId="{729AE926-B67B-4918-B277-524DB07D17DC}" destId="{F4F9A597-D137-4F0F-9BEE-405C501661ED}" srcOrd="10" destOrd="0" presId="urn:microsoft.com/office/officeart/2005/8/layout/list1"/>
    <dgm:cxn modelId="{9FDAB611-7B98-4780-9BBA-0CF9FE1A8621}" type="presParOf" srcId="{729AE926-B67B-4918-B277-524DB07D17DC}" destId="{6E85376B-FA21-42B4-A960-64DCF3697F10}" srcOrd="11" destOrd="0" presId="urn:microsoft.com/office/officeart/2005/8/layout/list1"/>
    <dgm:cxn modelId="{6C99AA87-6692-44A8-A42A-DCCBC2E2C1CC}" type="presParOf" srcId="{729AE926-B67B-4918-B277-524DB07D17DC}" destId="{A6C94787-9F64-486B-ABA5-9E4AA8894CD6}" srcOrd="12" destOrd="0" presId="urn:microsoft.com/office/officeart/2005/8/layout/list1"/>
    <dgm:cxn modelId="{40BDCE1B-2419-473C-99B9-EFCA46637D78}" type="presParOf" srcId="{A6C94787-9F64-486B-ABA5-9E4AA8894CD6}" destId="{BB384409-700E-4E48-B837-4AB0F97E8CE4}" srcOrd="0" destOrd="0" presId="urn:microsoft.com/office/officeart/2005/8/layout/list1"/>
    <dgm:cxn modelId="{7DB2273B-3254-4AF1-B65B-1301ABB29C88}" type="presParOf" srcId="{A6C94787-9F64-486B-ABA5-9E4AA8894CD6}" destId="{850F7019-1150-4389-87AB-4C53927A4AA2}" srcOrd="1" destOrd="0" presId="urn:microsoft.com/office/officeart/2005/8/layout/list1"/>
    <dgm:cxn modelId="{04051A28-FB08-45A4-9899-CD35782B27A9}" type="presParOf" srcId="{729AE926-B67B-4918-B277-524DB07D17DC}" destId="{2C28FA5B-DF13-4ECD-8FDD-6BB9C5B5014C}" srcOrd="13" destOrd="0" presId="urn:microsoft.com/office/officeart/2005/8/layout/list1"/>
    <dgm:cxn modelId="{4F98A917-1F28-4672-B02C-C3FE820F4B0F}"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7"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A72B6D07-582D-4A10-8BFF-C5592B554279}" type="presOf" srcId="{03BE0607-AA43-4A04-8F89-5465C9780F5B}" destId="{17712C28-2C6A-4782-A265-71A82EE347BE}" srcOrd="0" destOrd="0" presId="urn:microsoft.com/office/officeart/2011/layout/ThemePictureAccent#7"/>
    <dgm:cxn modelId="{4B0DEB79-B2AF-4523-80E4-A4B8CE49C70A}" type="presOf" srcId="{971395D5-DF44-411D-86B9-F5B5D1BEB114}" destId="{022BF45C-12DE-48EB-A3D1-9EB8306FD4E4}" srcOrd="0" destOrd="0" presId="urn:microsoft.com/office/officeart/2011/layout/ThemePictureAccent#7"/>
    <dgm:cxn modelId="{979AF8C0-92F5-4830-B9ED-8509EB20BBE5}" srcId="{03BE0607-AA43-4A04-8F89-5465C9780F5B}" destId="{7E142EFB-97A9-4DA4-B6FF-5CB0476B7974}" srcOrd="2" destOrd="0" parTransId="{66CEBCE3-6E6C-49C7-BD32-C39DB920CD7C}" sibTransId="{8FA0D430-38C5-4C90-9DEF-383B834ABC35}"/>
    <dgm:cxn modelId="{3CABED14-CE08-4B54-AD86-B6C0136CE459}" srcId="{03BE0607-AA43-4A04-8F89-5465C9780F5B}" destId="{DB8A9772-451D-4EEA-8F97-5C33FC35E1F2}" srcOrd="5" destOrd="0" parTransId="{2659985C-2F05-42CB-9F9C-44DC5F41DEC6}" sibTransId="{4CF6BAC5-28D3-44E7-8BC3-343322771231}"/>
    <dgm:cxn modelId="{C710DBAC-A340-4208-BC9E-EA0501AFF911}" srcId="{03BE0607-AA43-4A04-8F89-5465C9780F5B}" destId="{7A99684F-827C-410F-9CA6-3C389111D0E7}" srcOrd="1" destOrd="0" parTransId="{18E71FDF-E9CC-437F-B5A0-BE58784C2DEA}" sibTransId="{11BE78A2-D18D-4BF1-91C5-2FB23109D0A1}"/>
    <dgm:cxn modelId="{893B764D-3267-4E67-9B39-A981E08ED828}" type="presOf" srcId="{DB8A9772-451D-4EEA-8F97-5C33FC35E1F2}" destId="{86AB420D-0B6E-489E-A149-7011E53005A7}" srcOrd="0" destOrd="0" presId="urn:microsoft.com/office/officeart/2011/layout/ThemePictureAccent#7"/>
    <dgm:cxn modelId="{6CE9947E-589E-4D07-83FC-73C23EB73F37}" type="presOf" srcId="{7E142EFB-97A9-4DA4-B6FF-5CB0476B7974}" destId="{6EC0D126-A8D6-474D-9A08-CF36EFDAE2F8}" srcOrd="0" destOrd="0" presId="urn:microsoft.com/office/officeart/2011/layout/ThemePictureAccent#7"/>
    <dgm:cxn modelId="{49762C8D-E38D-43D7-9A82-FFBDB409D2EF}" type="presOf" srcId="{C78EB25F-9570-4635-B1B9-A715918957FF}" destId="{B2500DD0-1E2F-4011-9ED6-2658702AE032}" srcOrd="0" destOrd="0" presId="urn:microsoft.com/office/officeart/2011/layout/ThemePictureAccent#7"/>
    <dgm:cxn modelId="{73587D49-23AD-4121-9750-3FE882DAB7AE}" srcId="{03BE0607-AA43-4A04-8F89-5465C9780F5B}" destId="{C78EB25F-9570-4635-B1B9-A715918957FF}" srcOrd="4" destOrd="0" parTransId="{219D8D29-2F13-47A9-AEE0-C2179CECB6D9}" sibTransId="{EF38FFA1-7DD8-451C-93F8-6DDB4242A3BC}"/>
    <dgm:cxn modelId="{6BC1E714-87F2-4FBD-8A44-EACAF326463A}" srcId="{03BE0607-AA43-4A04-8F89-5465C9780F5B}" destId="{971395D5-DF44-411D-86B9-F5B5D1BEB114}" srcOrd="3" destOrd="0" parTransId="{19BBBDE0-1BB9-47FD-8B01-4F7DD5F39FA4}" sibTransId="{6C7B4BDA-BB5B-4005-A5AE-14D4AC52342A}"/>
    <dgm:cxn modelId="{605FB308-E058-461C-A3C9-C8E8831CE7CE}" srcId="{03BE0607-AA43-4A04-8F89-5465C9780F5B}" destId="{ECBAD3EA-70A1-44BC-880E-37C235803A61}" srcOrd="0" destOrd="0" parTransId="{22ED2C3D-FA27-40D6-8735-93138FF4448B}" sibTransId="{89708D8E-9B63-408F-A833-16EAE9B4D1CC}"/>
    <dgm:cxn modelId="{63341F7D-2CB3-41A7-A73B-72F445F8EC37}" type="presOf" srcId="{7A99684F-827C-410F-9CA6-3C389111D0E7}" destId="{67F8A191-6600-48C1-BB1E-EAA73C7EDAFE}" srcOrd="0" destOrd="0" presId="urn:microsoft.com/office/officeart/2011/layout/ThemePictureAccent#7"/>
    <dgm:cxn modelId="{2209583F-3C46-4E71-BA94-DCF1AF3AE19F}" type="presOf" srcId="{ECBAD3EA-70A1-44BC-880E-37C235803A61}" destId="{5F9BC567-DE86-4D75-B746-31BBAE2FB318}" srcOrd="0" destOrd="0" presId="urn:microsoft.com/office/officeart/2011/layout/ThemePictureAccent#7"/>
    <dgm:cxn modelId="{1EE5CC97-21FF-4FF7-AB15-49FA60BF8FEF}" type="presParOf" srcId="{17712C28-2C6A-4782-A265-71A82EE347BE}" destId="{DCC3AEAB-E626-4864-86B3-C83882A61C4C}" srcOrd="0" destOrd="0" presId="urn:microsoft.com/office/officeart/2011/layout/ThemePictureAccent#7"/>
    <dgm:cxn modelId="{CD4DAFD4-E82D-4C06-A58F-546F86007006}" type="presParOf" srcId="{DCC3AEAB-E626-4864-86B3-C83882A61C4C}" destId="{FD91653D-0E73-4FD8-BBBF-155FD2D19C81}" srcOrd="0" destOrd="0" presId="urn:microsoft.com/office/officeart/2011/layout/ThemePictureAccent#7"/>
    <dgm:cxn modelId="{C30385D9-063D-4039-8EBE-70D3570C81B0}" type="presParOf" srcId="{17712C28-2C6A-4782-A265-71A82EE347BE}" destId="{E170EB7F-3788-4438-A354-FE757C2A47F5}" srcOrd="1" destOrd="0" presId="urn:microsoft.com/office/officeart/2011/layout/ThemePictureAccent#7"/>
    <dgm:cxn modelId="{21C4B200-71EF-42C3-917A-CA744C34BC95}" type="presParOf" srcId="{E170EB7F-3788-4438-A354-FE757C2A47F5}" destId="{4DDD5150-67E7-4C5A-BAD3-91CBC84D4EE8}" srcOrd="0" destOrd="0" presId="urn:microsoft.com/office/officeart/2011/layout/ThemePictureAccent#7"/>
    <dgm:cxn modelId="{2BA19922-670E-430F-8D5B-2C868B77B2DF}" type="presParOf" srcId="{17712C28-2C6A-4782-A265-71A82EE347BE}" destId="{5F9BC567-DE86-4D75-B746-31BBAE2FB318}" srcOrd="2" destOrd="0" presId="urn:microsoft.com/office/officeart/2011/layout/ThemePictureAccent#7"/>
    <dgm:cxn modelId="{E07FED92-97CD-4715-A799-CCD7E06774EB}" type="presParOf" srcId="{17712C28-2C6A-4782-A265-71A82EE347BE}" destId="{1508F067-05C4-42FE-ADB5-12FF06D89EA6}" srcOrd="3" destOrd="0" presId="urn:microsoft.com/office/officeart/2011/layout/ThemePictureAccent#7"/>
    <dgm:cxn modelId="{B3D94349-35A5-4AB8-B908-E45DBA825909}" type="presParOf" srcId="{1508F067-05C4-42FE-ADB5-12FF06D89EA6}" destId="{3CB916B4-6481-455A-8C3A-7ED3B745DE47}" srcOrd="0" destOrd="0" presId="urn:microsoft.com/office/officeart/2011/layout/ThemePictureAccent#7"/>
    <dgm:cxn modelId="{057249A2-6972-4629-9BE4-570725885A14}" type="presParOf" srcId="{17712C28-2C6A-4782-A265-71A82EE347BE}" destId="{76AEC698-327E-4599-8477-BAD82FB7F84E}" srcOrd="4" destOrd="0" presId="urn:microsoft.com/office/officeart/2011/layout/ThemePictureAccent#7"/>
    <dgm:cxn modelId="{FA732DF5-A3E3-45CE-B426-DDE680142E8C}" type="presParOf" srcId="{76AEC698-327E-4599-8477-BAD82FB7F84E}" destId="{5EEBE967-FD89-4F5C-9FC1-35D67DC2FE97}" srcOrd="0" destOrd="0" presId="urn:microsoft.com/office/officeart/2011/layout/ThemePictureAccent#7"/>
    <dgm:cxn modelId="{492946C9-2FE0-4856-834A-8996BCBDAA7F}" type="presParOf" srcId="{17712C28-2C6A-4782-A265-71A82EE347BE}" destId="{67F8A191-6600-48C1-BB1E-EAA73C7EDAFE}" srcOrd="5" destOrd="0" presId="urn:microsoft.com/office/officeart/2011/layout/ThemePictureAccent#7"/>
    <dgm:cxn modelId="{D310BD73-25E8-4F4F-85CA-E24CF07AE57A}" type="presParOf" srcId="{17712C28-2C6A-4782-A265-71A82EE347BE}" destId="{397FA3FE-6437-4694-A028-BEC3E013799F}" srcOrd="6" destOrd="0" presId="urn:microsoft.com/office/officeart/2011/layout/ThemePictureAccent#7"/>
    <dgm:cxn modelId="{5DE420D1-CC0D-4B5F-9434-DA51EB3E5D64}" type="presParOf" srcId="{397FA3FE-6437-4694-A028-BEC3E013799F}" destId="{8EA2A7F6-20C0-46A1-9C44-DD41E8B6D8DC}" srcOrd="0" destOrd="0" presId="urn:microsoft.com/office/officeart/2011/layout/ThemePictureAccent#7"/>
    <dgm:cxn modelId="{E9903A50-AB90-469F-9DED-F408CDC37F4A}" type="presParOf" srcId="{17712C28-2C6A-4782-A265-71A82EE347BE}" destId="{7CD79C93-590C-43CB-80AD-33035A459107}" srcOrd="7" destOrd="0" presId="urn:microsoft.com/office/officeart/2011/layout/ThemePictureAccent#7"/>
    <dgm:cxn modelId="{AF1C57B0-E077-4355-9E1C-9885207D11CD}" type="presParOf" srcId="{7CD79C93-590C-43CB-80AD-33035A459107}" destId="{992CCAFD-E51C-43B2-88D6-7597D9A9CEB6}" srcOrd="0" destOrd="0" presId="urn:microsoft.com/office/officeart/2011/layout/ThemePictureAccent#7"/>
    <dgm:cxn modelId="{FDFA2F3E-55DB-4688-96C8-BE01D6322E5D}" type="presParOf" srcId="{17712C28-2C6A-4782-A265-71A82EE347BE}" destId="{6EC0D126-A8D6-474D-9A08-CF36EFDAE2F8}" srcOrd="8" destOrd="0" presId="urn:microsoft.com/office/officeart/2011/layout/ThemePictureAccent#7"/>
    <dgm:cxn modelId="{496B991D-AC1D-48C9-BD0C-8B4AB9497081}" type="presParOf" srcId="{17712C28-2C6A-4782-A265-71A82EE347BE}" destId="{4A5B0B42-4C36-4489-A858-A12024FB2AB3}" srcOrd="9" destOrd="0" presId="urn:microsoft.com/office/officeart/2011/layout/ThemePictureAccent#7"/>
    <dgm:cxn modelId="{E6C38247-91BF-469F-A2D7-8CC6EFA080F6}" type="presParOf" srcId="{4A5B0B42-4C36-4489-A858-A12024FB2AB3}" destId="{7B1B2CDA-56E0-44CF-9DE5-7A190B4018D8}" srcOrd="0" destOrd="0" presId="urn:microsoft.com/office/officeart/2011/layout/ThemePictureAccent#7"/>
    <dgm:cxn modelId="{3254156C-F3AF-4FE9-A0CD-31AC1523740B}" type="presParOf" srcId="{17712C28-2C6A-4782-A265-71A82EE347BE}" destId="{C6B9893E-DD5A-44D8-AD50-B74656ADA65E}" srcOrd="10" destOrd="0" presId="urn:microsoft.com/office/officeart/2011/layout/ThemePictureAccent#7"/>
    <dgm:cxn modelId="{FEE6DF80-6143-45DA-BEEC-B39CA4ED18B0}" type="presParOf" srcId="{C6B9893E-DD5A-44D8-AD50-B74656ADA65E}" destId="{A54A4257-FAC6-448D-B112-FD72059680E1}" srcOrd="0" destOrd="0" presId="urn:microsoft.com/office/officeart/2011/layout/ThemePictureAccent#7"/>
    <dgm:cxn modelId="{2567B62E-A7BE-44E7-9C64-595A09270A1B}" type="presParOf" srcId="{17712C28-2C6A-4782-A265-71A82EE347BE}" destId="{022BF45C-12DE-48EB-A3D1-9EB8306FD4E4}" srcOrd="11" destOrd="0" presId="urn:microsoft.com/office/officeart/2011/layout/ThemePictureAccent#7"/>
    <dgm:cxn modelId="{A63A3F40-A3A5-4426-89E7-2A3EC56914FC}" type="presParOf" srcId="{17712C28-2C6A-4782-A265-71A82EE347BE}" destId="{492D3635-7DC8-4EBA-8DE5-EF0D4932BFA4}" srcOrd="12" destOrd="0" presId="urn:microsoft.com/office/officeart/2011/layout/ThemePictureAccent#7"/>
    <dgm:cxn modelId="{956CC8F1-88E8-449C-BBC9-640D8BE53231}" type="presParOf" srcId="{492D3635-7DC8-4EBA-8DE5-EF0D4932BFA4}" destId="{3BE925D8-0811-4FE9-B0E8-4E28A4594770}" srcOrd="0" destOrd="0" presId="urn:microsoft.com/office/officeart/2011/layout/ThemePictureAccent#7"/>
    <dgm:cxn modelId="{07911E2B-3475-4E93-B5BB-537451E1F1A1}" type="presParOf" srcId="{17712C28-2C6A-4782-A265-71A82EE347BE}" destId="{78CDA7C9-E957-47A2-9D83-F085D9E8D2DC}" srcOrd="13" destOrd="0" presId="urn:microsoft.com/office/officeart/2011/layout/ThemePictureAccent#7"/>
    <dgm:cxn modelId="{3B9945DA-2176-4C13-A1B9-A86D49CFC15C}" type="presParOf" srcId="{78CDA7C9-E957-47A2-9D83-F085D9E8D2DC}" destId="{7EC94DAB-5EF7-4E25-BB98-4B17F35F3417}" srcOrd="0" destOrd="0" presId="urn:microsoft.com/office/officeart/2011/layout/ThemePictureAccent#7"/>
    <dgm:cxn modelId="{A801FF42-6AF9-48F9-A12F-3B28B97A6294}" type="presParOf" srcId="{17712C28-2C6A-4782-A265-71A82EE347BE}" destId="{B2500DD0-1E2F-4011-9ED6-2658702AE032}" srcOrd="14" destOrd="0" presId="urn:microsoft.com/office/officeart/2011/layout/ThemePictureAccent#7"/>
    <dgm:cxn modelId="{6A514E0F-786B-4238-9550-F49D798F2DF9}" type="presParOf" srcId="{17712C28-2C6A-4782-A265-71A82EE347BE}" destId="{0E3BB112-3ABC-4733-95C4-D3E0F5E514BD}" srcOrd="15" destOrd="0" presId="urn:microsoft.com/office/officeart/2011/layout/ThemePictureAccent#7"/>
    <dgm:cxn modelId="{C2799150-8267-4557-958D-D725808EAC4E}" type="presParOf" srcId="{0E3BB112-3ABC-4733-95C4-D3E0F5E514BD}" destId="{60B016AD-D597-4264-8BD7-28A2BC37D7DB}" srcOrd="0" destOrd="0" presId="urn:microsoft.com/office/officeart/2011/layout/ThemePictureAccent#7"/>
    <dgm:cxn modelId="{27007C23-BFDD-4ED2-8858-B2C4510F24EB}" type="presParOf" srcId="{17712C28-2C6A-4782-A265-71A82EE347BE}" destId="{82E78314-D316-4CE9-A08A-727F8937CBBC}" srcOrd="16" destOrd="0" presId="urn:microsoft.com/office/officeart/2011/layout/ThemePictureAccent#7"/>
    <dgm:cxn modelId="{C7A14EDE-4213-4FA1-B861-8BE028463E73}" type="presParOf" srcId="{82E78314-D316-4CE9-A08A-727F8937CBBC}" destId="{859527A7-9430-4B07-AE42-11A8163EFEEE}" srcOrd="0" destOrd="0" presId="urn:microsoft.com/office/officeart/2011/layout/ThemePictureAccent#7"/>
    <dgm:cxn modelId="{59989CA7-233B-481A-8264-3F90C14F93A8}" type="presParOf" srcId="{17712C28-2C6A-4782-A265-71A82EE347BE}" destId="{86AB420D-0B6E-489E-A149-7011E53005A7}" srcOrd="17" destOrd="0" presId="urn:microsoft.com/office/officeart/2011/layout/ThemePictureAccent#7"/>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7DA2A52A-6D51-485A-8E45-8010B2B0697F}" type="presOf" srcId="{AA7FF79E-CD45-4FC0-9F53-6B467627EF67}" destId="{850F7019-1150-4389-87AB-4C53927A4AA2}" srcOrd="1"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261F58F7-4000-4BAE-9FF5-1A1B13D35F5C}" srcId="{8895BE1E-89B1-4AF2-BE70-013D05CDB6CE}" destId="{AA7FF79E-CD45-4FC0-9F53-6B467627EF67}" srcOrd="3" destOrd="0" parTransId="{6FC6B727-D9D1-4DF5-A28E-149F148A2206}" sibTransId="{EE1B6666-CA4F-418B-B88E-BFDCD33C35E3}"/>
    <dgm:cxn modelId="{3AC0EBBE-AA1E-42E8-A611-8C32A5BCFB6D}" type="presOf" srcId="{9E0A2BA5-F151-4052-87B7-B77E39759C15}" destId="{096AABBC-4FFD-4328-BC6E-96F9DA7998C4}" srcOrd="1" destOrd="0" presId="urn:microsoft.com/office/officeart/2005/8/layout/list1"/>
    <dgm:cxn modelId="{D20DF7D3-A112-48AF-87D8-CACDCC526483}" type="presOf" srcId="{9E0A2BA5-F151-4052-87B7-B77E39759C15}" destId="{179CEBD8-C36F-49ED-8E8B-F74D27368CD0}" srcOrd="0" destOrd="0" presId="urn:microsoft.com/office/officeart/2005/8/layout/list1"/>
    <dgm:cxn modelId="{5E154E1F-0955-4346-B2E5-70ECBFE29312}" srcId="{8895BE1E-89B1-4AF2-BE70-013D05CDB6CE}" destId="{50C18B5A-154E-41F4-B424-54C047717B33}" srcOrd="0" destOrd="0" parTransId="{3EA7368D-7E25-4CF4-A53C-4406B0F4D3C1}" sibTransId="{89A893F3-161E-4FCA-A873-2F77294D05BC}"/>
    <dgm:cxn modelId="{D8776DFA-793A-4633-B4A1-4642E1D92F4F}" type="presOf" srcId="{50C18B5A-154E-41F4-B424-54C047717B33}" destId="{BCC2645D-0FD3-43AF-A624-CA7E2F3F1F45}" srcOrd="1" destOrd="0" presId="urn:microsoft.com/office/officeart/2005/8/layout/list1"/>
    <dgm:cxn modelId="{EE19F45A-391E-4BF9-9A22-0289969FBCB9}" type="presOf" srcId="{8895BE1E-89B1-4AF2-BE70-013D05CDB6CE}" destId="{729AE926-B67B-4918-B277-524DB07D17DC}" srcOrd="0" destOrd="0" presId="urn:microsoft.com/office/officeart/2005/8/layout/list1"/>
    <dgm:cxn modelId="{9A94834E-0F6B-49CD-8A54-96E5EDED76C8}" type="presOf" srcId="{5B691653-7A6F-4938-A9E6-016C4DA8F4CD}" destId="{9A4426DE-D386-4D9A-AAAD-ABE1C4D6456D}" srcOrd="0"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950A1A7C-068D-469B-8B1D-F1B088A372AA}" type="presOf" srcId="{50C18B5A-154E-41F4-B424-54C047717B33}" destId="{42BDD374-DFE4-42F1-BF82-14EAA3D7BBBA}" srcOrd="0" destOrd="0" presId="urn:microsoft.com/office/officeart/2005/8/layout/list1"/>
    <dgm:cxn modelId="{12BA94FA-ED39-4BC1-8B18-5C7641D91D6B}" type="presOf" srcId="{AA7FF79E-CD45-4FC0-9F53-6B467627EF67}" destId="{BB384409-700E-4E48-B837-4AB0F97E8CE4}" srcOrd="0" destOrd="0" presId="urn:microsoft.com/office/officeart/2005/8/layout/list1"/>
    <dgm:cxn modelId="{3A8BB32F-EBBD-4E2C-B0E7-4BCEACE839BC}" type="presOf" srcId="{5B691653-7A6F-4938-A9E6-016C4DA8F4CD}" destId="{A9F279AE-0796-4D80-9F58-0F09ED7B2F5A}" srcOrd="1" destOrd="0" presId="urn:microsoft.com/office/officeart/2005/8/layout/list1"/>
    <dgm:cxn modelId="{F325F63B-760C-4A4D-9C15-292B5F29791D}" type="presParOf" srcId="{729AE926-B67B-4918-B277-524DB07D17DC}" destId="{EF802B47-EA29-4781-84E6-83D4F07A2913}" srcOrd="0" destOrd="0" presId="urn:microsoft.com/office/officeart/2005/8/layout/list1"/>
    <dgm:cxn modelId="{584F58F0-43EC-4730-89E5-87D2C094B319}" type="presParOf" srcId="{EF802B47-EA29-4781-84E6-83D4F07A2913}" destId="{42BDD374-DFE4-42F1-BF82-14EAA3D7BBBA}" srcOrd="0" destOrd="0" presId="urn:microsoft.com/office/officeart/2005/8/layout/list1"/>
    <dgm:cxn modelId="{2E2C063B-15E9-4C2B-A0D4-7ED7FBFD0E99}" type="presParOf" srcId="{EF802B47-EA29-4781-84E6-83D4F07A2913}" destId="{BCC2645D-0FD3-43AF-A624-CA7E2F3F1F45}" srcOrd="1" destOrd="0" presId="urn:microsoft.com/office/officeart/2005/8/layout/list1"/>
    <dgm:cxn modelId="{7AE0039E-E4AB-465C-A93D-6AC1836B71FD}" type="presParOf" srcId="{729AE926-B67B-4918-B277-524DB07D17DC}" destId="{4BB03E4D-B1CC-446D-AA03-9613C2A429C3}" srcOrd="1" destOrd="0" presId="urn:microsoft.com/office/officeart/2005/8/layout/list1"/>
    <dgm:cxn modelId="{6BF44E8B-F569-4936-82D5-2151DE786810}" type="presParOf" srcId="{729AE926-B67B-4918-B277-524DB07D17DC}" destId="{E3F4BCAC-E93A-4492-BD10-30E2AC10C81A}" srcOrd="2" destOrd="0" presId="urn:microsoft.com/office/officeart/2005/8/layout/list1"/>
    <dgm:cxn modelId="{B035FB1D-4121-437B-AADC-482B4E3564A8}" type="presParOf" srcId="{729AE926-B67B-4918-B277-524DB07D17DC}" destId="{260BCD67-7982-4BC5-BFBC-7D0F4557B7EF}" srcOrd="3" destOrd="0" presId="urn:microsoft.com/office/officeart/2005/8/layout/list1"/>
    <dgm:cxn modelId="{DB89A521-54C9-4D7F-8C6C-C55FB9E407BB}" type="presParOf" srcId="{729AE926-B67B-4918-B277-524DB07D17DC}" destId="{CEE9FA7E-5D43-4A1D-9EE2-31161C9FA420}" srcOrd="4" destOrd="0" presId="urn:microsoft.com/office/officeart/2005/8/layout/list1"/>
    <dgm:cxn modelId="{F4A3D116-DD0D-496F-85A7-07C9D2230F41}" type="presParOf" srcId="{CEE9FA7E-5D43-4A1D-9EE2-31161C9FA420}" destId="{9A4426DE-D386-4D9A-AAAD-ABE1C4D6456D}" srcOrd="0" destOrd="0" presId="urn:microsoft.com/office/officeart/2005/8/layout/list1"/>
    <dgm:cxn modelId="{2EE0AE00-D388-4638-8486-3AA1235EE8DA}" type="presParOf" srcId="{CEE9FA7E-5D43-4A1D-9EE2-31161C9FA420}" destId="{A9F279AE-0796-4D80-9F58-0F09ED7B2F5A}" srcOrd="1" destOrd="0" presId="urn:microsoft.com/office/officeart/2005/8/layout/list1"/>
    <dgm:cxn modelId="{D15EB915-433C-400A-9542-84DA135BF669}" type="presParOf" srcId="{729AE926-B67B-4918-B277-524DB07D17DC}" destId="{C7AEC53D-AD59-4064-8DB0-80C89B080DC1}" srcOrd="5" destOrd="0" presId="urn:microsoft.com/office/officeart/2005/8/layout/list1"/>
    <dgm:cxn modelId="{6A3B731F-7947-4B49-971E-0614BEE521BE}" type="presParOf" srcId="{729AE926-B67B-4918-B277-524DB07D17DC}" destId="{CD812C40-B1A2-46DF-99B4-01A228976DCC}" srcOrd="6" destOrd="0" presId="urn:microsoft.com/office/officeart/2005/8/layout/list1"/>
    <dgm:cxn modelId="{1313159E-0D6F-46CB-B65A-9E3CB528DBD3}" type="presParOf" srcId="{729AE926-B67B-4918-B277-524DB07D17DC}" destId="{4EF773B0-0729-479D-AD1B-DFE614A27A71}" srcOrd="7" destOrd="0" presId="urn:microsoft.com/office/officeart/2005/8/layout/list1"/>
    <dgm:cxn modelId="{AB957D4E-0766-4580-BF45-B27B432F42BB}" type="presParOf" srcId="{729AE926-B67B-4918-B277-524DB07D17DC}" destId="{85BA5384-DEAB-4420-A435-29F0E01B7611}" srcOrd="8" destOrd="0" presId="urn:microsoft.com/office/officeart/2005/8/layout/list1"/>
    <dgm:cxn modelId="{D2A7EDD8-BBCB-4D66-A7E4-0172420A4140}" type="presParOf" srcId="{85BA5384-DEAB-4420-A435-29F0E01B7611}" destId="{179CEBD8-C36F-49ED-8E8B-F74D27368CD0}" srcOrd="0" destOrd="0" presId="urn:microsoft.com/office/officeart/2005/8/layout/list1"/>
    <dgm:cxn modelId="{D91D0208-5132-4617-977F-B6A13F4D766B}" type="presParOf" srcId="{85BA5384-DEAB-4420-A435-29F0E01B7611}" destId="{096AABBC-4FFD-4328-BC6E-96F9DA7998C4}" srcOrd="1" destOrd="0" presId="urn:microsoft.com/office/officeart/2005/8/layout/list1"/>
    <dgm:cxn modelId="{2DEFBA3B-5B45-4157-B228-21A2B4D95215}" type="presParOf" srcId="{729AE926-B67B-4918-B277-524DB07D17DC}" destId="{638B795D-2D96-4496-AE54-128C4510A9B0}" srcOrd="9" destOrd="0" presId="urn:microsoft.com/office/officeart/2005/8/layout/list1"/>
    <dgm:cxn modelId="{9FE2A029-8125-4275-AA37-A4D4C5431527}" type="presParOf" srcId="{729AE926-B67B-4918-B277-524DB07D17DC}" destId="{F4F9A597-D137-4F0F-9BEE-405C501661ED}" srcOrd="10" destOrd="0" presId="urn:microsoft.com/office/officeart/2005/8/layout/list1"/>
    <dgm:cxn modelId="{4DCC7486-BD30-4D1D-BBA2-293D190E88E7}" type="presParOf" srcId="{729AE926-B67B-4918-B277-524DB07D17DC}" destId="{6E85376B-FA21-42B4-A960-64DCF3697F10}" srcOrd="11" destOrd="0" presId="urn:microsoft.com/office/officeart/2005/8/layout/list1"/>
    <dgm:cxn modelId="{2DF5E6FF-93F1-4EE5-8543-E0C115C4FA46}" type="presParOf" srcId="{729AE926-B67B-4918-B277-524DB07D17DC}" destId="{A6C94787-9F64-486B-ABA5-9E4AA8894CD6}" srcOrd="12" destOrd="0" presId="urn:microsoft.com/office/officeart/2005/8/layout/list1"/>
    <dgm:cxn modelId="{545FC1C6-F20F-4B65-8155-A16E5A8B2E34}" type="presParOf" srcId="{A6C94787-9F64-486B-ABA5-9E4AA8894CD6}" destId="{BB384409-700E-4E48-B837-4AB0F97E8CE4}" srcOrd="0" destOrd="0" presId="urn:microsoft.com/office/officeart/2005/8/layout/list1"/>
    <dgm:cxn modelId="{8BBE419C-D3AB-42DC-B2F9-C4F19C4F5FE0}" type="presParOf" srcId="{A6C94787-9F64-486B-ABA5-9E4AA8894CD6}" destId="{850F7019-1150-4389-87AB-4C53927A4AA2}" srcOrd="1" destOrd="0" presId="urn:microsoft.com/office/officeart/2005/8/layout/list1"/>
    <dgm:cxn modelId="{B7C56C51-769C-4909-AA4A-98C6BD1E5A0F}" type="presParOf" srcId="{729AE926-B67B-4918-B277-524DB07D17DC}" destId="{2C28FA5B-DF13-4ECD-8FDD-6BB9C5B5014C}" srcOrd="13" destOrd="0" presId="urn:microsoft.com/office/officeart/2005/8/layout/list1"/>
    <dgm:cxn modelId="{C58D223B-657D-45FD-AFFA-41CFDB9388B2}"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8"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3CABED14-CE08-4B54-AD86-B6C0136CE459}" srcId="{03BE0607-AA43-4A04-8F89-5465C9780F5B}" destId="{DB8A9772-451D-4EEA-8F97-5C33FC35E1F2}" srcOrd="5" destOrd="0" parTransId="{2659985C-2F05-42CB-9F9C-44DC5F41DEC6}" sibTransId="{4CF6BAC5-28D3-44E7-8BC3-343322771231}"/>
    <dgm:cxn modelId="{979AF8C0-92F5-4830-B9ED-8509EB20BBE5}" srcId="{03BE0607-AA43-4A04-8F89-5465C9780F5B}" destId="{7E142EFB-97A9-4DA4-B6FF-5CB0476B7974}" srcOrd="2" destOrd="0" parTransId="{66CEBCE3-6E6C-49C7-BD32-C39DB920CD7C}" sibTransId="{8FA0D430-38C5-4C90-9DEF-383B834ABC35}"/>
    <dgm:cxn modelId="{6D79742F-739F-47DE-AEB3-CDE41C33A03D}" type="presOf" srcId="{ECBAD3EA-70A1-44BC-880E-37C235803A61}" destId="{5F9BC567-DE86-4D75-B746-31BBAE2FB318}" srcOrd="0" destOrd="0" presId="urn:microsoft.com/office/officeart/2011/layout/ThemePictureAccent#8"/>
    <dgm:cxn modelId="{87D74A8C-F95E-462A-AA97-804D62A7FF01}" type="presOf" srcId="{7E142EFB-97A9-4DA4-B6FF-5CB0476B7974}" destId="{6EC0D126-A8D6-474D-9A08-CF36EFDAE2F8}" srcOrd="0" destOrd="0" presId="urn:microsoft.com/office/officeart/2011/layout/ThemePictureAccent#8"/>
    <dgm:cxn modelId="{605FB308-E058-461C-A3C9-C8E8831CE7CE}" srcId="{03BE0607-AA43-4A04-8F89-5465C9780F5B}" destId="{ECBAD3EA-70A1-44BC-880E-37C235803A61}" srcOrd="0" destOrd="0" parTransId="{22ED2C3D-FA27-40D6-8735-93138FF4448B}" sibTransId="{89708D8E-9B63-408F-A833-16EAE9B4D1CC}"/>
    <dgm:cxn modelId="{84BE19C4-4403-4CB9-BF2C-5F5B80E6EC73}" type="presOf" srcId="{971395D5-DF44-411D-86B9-F5B5D1BEB114}" destId="{022BF45C-12DE-48EB-A3D1-9EB8306FD4E4}" srcOrd="0" destOrd="0" presId="urn:microsoft.com/office/officeart/2011/layout/ThemePictureAccent#8"/>
    <dgm:cxn modelId="{C93C299E-FA23-41E2-9473-F83EEAF281FE}" type="presOf" srcId="{DB8A9772-451D-4EEA-8F97-5C33FC35E1F2}" destId="{86AB420D-0B6E-489E-A149-7011E53005A7}" srcOrd="0" destOrd="0" presId="urn:microsoft.com/office/officeart/2011/layout/ThemePictureAccent#8"/>
    <dgm:cxn modelId="{C710DBAC-A340-4208-BC9E-EA0501AFF911}" srcId="{03BE0607-AA43-4A04-8F89-5465C9780F5B}" destId="{7A99684F-827C-410F-9CA6-3C389111D0E7}" srcOrd="1" destOrd="0" parTransId="{18E71FDF-E9CC-437F-B5A0-BE58784C2DEA}" sibTransId="{11BE78A2-D18D-4BF1-91C5-2FB23109D0A1}"/>
    <dgm:cxn modelId="{73587D49-23AD-4121-9750-3FE882DAB7AE}" srcId="{03BE0607-AA43-4A04-8F89-5465C9780F5B}" destId="{C78EB25F-9570-4635-B1B9-A715918957FF}" srcOrd="4" destOrd="0" parTransId="{219D8D29-2F13-47A9-AEE0-C2179CECB6D9}" sibTransId="{EF38FFA1-7DD8-451C-93F8-6DDB4242A3BC}"/>
    <dgm:cxn modelId="{737D2DA6-5F10-46EB-BAEE-94725A3C7B6A}" type="presOf" srcId="{7A99684F-827C-410F-9CA6-3C389111D0E7}" destId="{67F8A191-6600-48C1-BB1E-EAA73C7EDAFE}" srcOrd="0" destOrd="0" presId="urn:microsoft.com/office/officeart/2011/layout/ThemePictureAccent#8"/>
    <dgm:cxn modelId="{6BC1E714-87F2-4FBD-8A44-EACAF326463A}" srcId="{03BE0607-AA43-4A04-8F89-5465C9780F5B}" destId="{971395D5-DF44-411D-86B9-F5B5D1BEB114}" srcOrd="3" destOrd="0" parTransId="{19BBBDE0-1BB9-47FD-8B01-4F7DD5F39FA4}" sibTransId="{6C7B4BDA-BB5B-4005-A5AE-14D4AC52342A}"/>
    <dgm:cxn modelId="{33C98AAD-CA96-45B4-8BBF-6A2E6FAAF780}" type="presOf" srcId="{03BE0607-AA43-4A04-8F89-5465C9780F5B}" destId="{17712C28-2C6A-4782-A265-71A82EE347BE}" srcOrd="0" destOrd="0" presId="urn:microsoft.com/office/officeart/2011/layout/ThemePictureAccent#8"/>
    <dgm:cxn modelId="{5312DEE9-5B9C-4461-846A-F65ADA2D852E}" type="presOf" srcId="{C78EB25F-9570-4635-B1B9-A715918957FF}" destId="{B2500DD0-1E2F-4011-9ED6-2658702AE032}" srcOrd="0" destOrd="0" presId="urn:microsoft.com/office/officeart/2011/layout/ThemePictureAccent#8"/>
    <dgm:cxn modelId="{D6C2CFDE-4402-4784-A9B5-CA2A0E952801}" type="presParOf" srcId="{17712C28-2C6A-4782-A265-71A82EE347BE}" destId="{DCC3AEAB-E626-4864-86B3-C83882A61C4C}" srcOrd="0" destOrd="0" presId="urn:microsoft.com/office/officeart/2011/layout/ThemePictureAccent#8"/>
    <dgm:cxn modelId="{3735F797-7B9D-4F8A-8BAF-B57E754868A3}" type="presParOf" srcId="{DCC3AEAB-E626-4864-86B3-C83882A61C4C}" destId="{FD91653D-0E73-4FD8-BBBF-155FD2D19C81}" srcOrd="0" destOrd="0" presId="urn:microsoft.com/office/officeart/2011/layout/ThemePictureAccent#8"/>
    <dgm:cxn modelId="{96B42350-9662-4CD2-8543-CD729068E2F8}" type="presParOf" srcId="{17712C28-2C6A-4782-A265-71A82EE347BE}" destId="{E170EB7F-3788-4438-A354-FE757C2A47F5}" srcOrd="1" destOrd="0" presId="urn:microsoft.com/office/officeart/2011/layout/ThemePictureAccent#8"/>
    <dgm:cxn modelId="{F8078E8A-7067-4AAE-8B07-14E34A49973B}" type="presParOf" srcId="{E170EB7F-3788-4438-A354-FE757C2A47F5}" destId="{4DDD5150-67E7-4C5A-BAD3-91CBC84D4EE8}" srcOrd="0" destOrd="0" presId="urn:microsoft.com/office/officeart/2011/layout/ThemePictureAccent#8"/>
    <dgm:cxn modelId="{13CE3B6D-332A-4D6D-A41B-392EA44E5789}" type="presParOf" srcId="{17712C28-2C6A-4782-A265-71A82EE347BE}" destId="{5F9BC567-DE86-4D75-B746-31BBAE2FB318}" srcOrd="2" destOrd="0" presId="urn:microsoft.com/office/officeart/2011/layout/ThemePictureAccent#8"/>
    <dgm:cxn modelId="{9959D543-133C-4297-B7E7-17AF2837B909}" type="presParOf" srcId="{17712C28-2C6A-4782-A265-71A82EE347BE}" destId="{1508F067-05C4-42FE-ADB5-12FF06D89EA6}" srcOrd="3" destOrd="0" presId="urn:microsoft.com/office/officeart/2011/layout/ThemePictureAccent#8"/>
    <dgm:cxn modelId="{41A9A8B9-29C9-4C9F-A473-43D649965CF6}" type="presParOf" srcId="{1508F067-05C4-42FE-ADB5-12FF06D89EA6}" destId="{3CB916B4-6481-455A-8C3A-7ED3B745DE47}" srcOrd="0" destOrd="0" presId="urn:microsoft.com/office/officeart/2011/layout/ThemePictureAccent#8"/>
    <dgm:cxn modelId="{29C6407F-1F09-4562-923F-C5B61662B464}" type="presParOf" srcId="{17712C28-2C6A-4782-A265-71A82EE347BE}" destId="{76AEC698-327E-4599-8477-BAD82FB7F84E}" srcOrd="4" destOrd="0" presId="urn:microsoft.com/office/officeart/2011/layout/ThemePictureAccent#8"/>
    <dgm:cxn modelId="{9BE3C7A2-E143-4B77-993B-937A8DC76382}" type="presParOf" srcId="{76AEC698-327E-4599-8477-BAD82FB7F84E}" destId="{5EEBE967-FD89-4F5C-9FC1-35D67DC2FE97}" srcOrd="0" destOrd="0" presId="urn:microsoft.com/office/officeart/2011/layout/ThemePictureAccent#8"/>
    <dgm:cxn modelId="{55E52C2A-2F46-40EC-806F-C5E1F517CD21}" type="presParOf" srcId="{17712C28-2C6A-4782-A265-71A82EE347BE}" destId="{67F8A191-6600-48C1-BB1E-EAA73C7EDAFE}" srcOrd="5" destOrd="0" presId="urn:microsoft.com/office/officeart/2011/layout/ThemePictureAccent#8"/>
    <dgm:cxn modelId="{B3B633A8-7834-46BE-8C65-19A7783A98BD}" type="presParOf" srcId="{17712C28-2C6A-4782-A265-71A82EE347BE}" destId="{397FA3FE-6437-4694-A028-BEC3E013799F}" srcOrd="6" destOrd="0" presId="urn:microsoft.com/office/officeart/2011/layout/ThemePictureAccent#8"/>
    <dgm:cxn modelId="{DCD9A495-A5BA-42D0-B57F-15B3163D923C}" type="presParOf" srcId="{397FA3FE-6437-4694-A028-BEC3E013799F}" destId="{8EA2A7F6-20C0-46A1-9C44-DD41E8B6D8DC}" srcOrd="0" destOrd="0" presId="urn:microsoft.com/office/officeart/2011/layout/ThemePictureAccent#8"/>
    <dgm:cxn modelId="{A2CA2F7E-201D-4476-8B8F-B87157D876AD}" type="presParOf" srcId="{17712C28-2C6A-4782-A265-71A82EE347BE}" destId="{7CD79C93-590C-43CB-80AD-33035A459107}" srcOrd="7" destOrd="0" presId="urn:microsoft.com/office/officeart/2011/layout/ThemePictureAccent#8"/>
    <dgm:cxn modelId="{C7A7C005-5D16-41D1-A384-5468F68071FD}" type="presParOf" srcId="{7CD79C93-590C-43CB-80AD-33035A459107}" destId="{992CCAFD-E51C-43B2-88D6-7597D9A9CEB6}" srcOrd="0" destOrd="0" presId="urn:microsoft.com/office/officeart/2011/layout/ThemePictureAccent#8"/>
    <dgm:cxn modelId="{043DBFE7-9B69-4197-B192-E881FAB3C5AF}" type="presParOf" srcId="{17712C28-2C6A-4782-A265-71A82EE347BE}" destId="{6EC0D126-A8D6-474D-9A08-CF36EFDAE2F8}" srcOrd="8" destOrd="0" presId="urn:microsoft.com/office/officeart/2011/layout/ThemePictureAccent#8"/>
    <dgm:cxn modelId="{8B8DB605-DBBF-48C1-A7BC-15C9F9D75737}" type="presParOf" srcId="{17712C28-2C6A-4782-A265-71A82EE347BE}" destId="{4A5B0B42-4C36-4489-A858-A12024FB2AB3}" srcOrd="9" destOrd="0" presId="urn:microsoft.com/office/officeart/2011/layout/ThemePictureAccent#8"/>
    <dgm:cxn modelId="{17B47DA7-537C-46C3-9B75-617D55159306}" type="presParOf" srcId="{4A5B0B42-4C36-4489-A858-A12024FB2AB3}" destId="{7B1B2CDA-56E0-44CF-9DE5-7A190B4018D8}" srcOrd="0" destOrd="0" presId="urn:microsoft.com/office/officeart/2011/layout/ThemePictureAccent#8"/>
    <dgm:cxn modelId="{66B298B9-6D12-45DC-BE68-0674A67B6113}" type="presParOf" srcId="{17712C28-2C6A-4782-A265-71A82EE347BE}" destId="{C6B9893E-DD5A-44D8-AD50-B74656ADA65E}" srcOrd="10" destOrd="0" presId="urn:microsoft.com/office/officeart/2011/layout/ThemePictureAccent#8"/>
    <dgm:cxn modelId="{9F7E4063-18DC-4BDA-B2A4-275FB20AF55E}" type="presParOf" srcId="{C6B9893E-DD5A-44D8-AD50-B74656ADA65E}" destId="{A54A4257-FAC6-448D-B112-FD72059680E1}" srcOrd="0" destOrd="0" presId="urn:microsoft.com/office/officeart/2011/layout/ThemePictureAccent#8"/>
    <dgm:cxn modelId="{D7F57FEA-7B35-415A-8B68-5F4AF0E0F3C7}" type="presParOf" srcId="{17712C28-2C6A-4782-A265-71A82EE347BE}" destId="{022BF45C-12DE-48EB-A3D1-9EB8306FD4E4}" srcOrd="11" destOrd="0" presId="urn:microsoft.com/office/officeart/2011/layout/ThemePictureAccent#8"/>
    <dgm:cxn modelId="{D2D42FBD-2F56-4FEF-BE17-006A8B6EEB37}" type="presParOf" srcId="{17712C28-2C6A-4782-A265-71A82EE347BE}" destId="{492D3635-7DC8-4EBA-8DE5-EF0D4932BFA4}" srcOrd="12" destOrd="0" presId="urn:microsoft.com/office/officeart/2011/layout/ThemePictureAccent#8"/>
    <dgm:cxn modelId="{E45F2AF0-8599-4287-B37F-9240FB435A82}" type="presParOf" srcId="{492D3635-7DC8-4EBA-8DE5-EF0D4932BFA4}" destId="{3BE925D8-0811-4FE9-B0E8-4E28A4594770}" srcOrd="0" destOrd="0" presId="urn:microsoft.com/office/officeart/2011/layout/ThemePictureAccent#8"/>
    <dgm:cxn modelId="{1B921B37-7EB7-43F8-99AF-E91942C22C3D}" type="presParOf" srcId="{17712C28-2C6A-4782-A265-71A82EE347BE}" destId="{78CDA7C9-E957-47A2-9D83-F085D9E8D2DC}" srcOrd="13" destOrd="0" presId="urn:microsoft.com/office/officeart/2011/layout/ThemePictureAccent#8"/>
    <dgm:cxn modelId="{8A180F7B-2175-4BA5-ABA2-F34DAA04F44D}" type="presParOf" srcId="{78CDA7C9-E957-47A2-9D83-F085D9E8D2DC}" destId="{7EC94DAB-5EF7-4E25-BB98-4B17F35F3417}" srcOrd="0" destOrd="0" presId="urn:microsoft.com/office/officeart/2011/layout/ThemePictureAccent#8"/>
    <dgm:cxn modelId="{E320703A-906E-40C9-BC6B-7F691B5CFFF7}" type="presParOf" srcId="{17712C28-2C6A-4782-A265-71A82EE347BE}" destId="{B2500DD0-1E2F-4011-9ED6-2658702AE032}" srcOrd="14" destOrd="0" presId="urn:microsoft.com/office/officeart/2011/layout/ThemePictureAccent#8"/>
    <dgm:cxn modelId="{62881F9E-FA06-4F37-B8FD-50512C07B21A}" type="presParOf" srcId="{17712C28-2C6A-4782-A265-71A82EE347BE}" destId="{0E3BB112-3ABC-4733-95C4-D3E0F5E514BD}" srcOrd="15" destOrd="0" presId="urn:microsoft.com/office/officeart/2011/layout/ThemePictureAccent#8"/>
    <dgm:cxn modelId="{5F5BA855-31A5-4C66-9D35-0BADADA38888}" type="presParOf" srcId="{0E3BB112-3ABC-4733-95C4-D3E0F5E514BD}" destId="{60B016AD-D597-4264-8BD7-28A2BC37D7DB}" srcOrd="0" destOrd="0" presId="urn:microsoft.com/office/officeart/2011/layout/ThemePictureAccent#8"/>
    <dgm:cxn modelId="{19ED294B-21C4-4FE6-8DCC-4B1768223275}" type="presParOf" srcId="{17712C28-2C6A-4782-A265-71A82EE347BE}" destId="{82E78314-D316-4CE9-A08A-727F8937CBBC}" srcOrd="16" destOrd="0" presId="urn:microsoft.com/office/officeart/2011/layout/ThemePictureAccent#8"/>
    <dgm:cxn modelId="{C4EFDCFD-84C5-4F96-940C-B89DE04016D9}" type="presParOf" srcId="{82E78314-D316-4CE9-A08A-727F8937CBBC}" destId="{859527A7-9430-4B07-AE42-11A8163EFEEE}" srcOrd="0" destOrd="0" presId="urn:microsoft.com/office/officeart/2011/layout/ThemePictureAccent#8"/>
    <dgm:cxn modelId="{4357943C-FE77-4A77-81E1-4E99865DFD44}" type="presParOf" srcId="{17712C28-2C6A-4782-A265-71A82EE347BE}" destId="{86AB420D-0B6E-489E-A149-7011E53005A7}" srcOrd="17" destOrd="0" presId="urn:microsoft.com/office/officeart/2011/layout/ThemePictureAccent#8"/>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5B9D4976-6AAB-498C-B8F0-85E04BD39E77}" type="presOf" srcId="{5B691653-7A6F-4938-A9E6-016C4DA8F4CD}" destId="{A9F279AE-0796-4D80-9F58-0F09ED7B2F5A}" srcOrd="1" destOrd="0" presId="urn:microsoft.com/office/officeart/2005/8/layout/list1"/>
    <dgm:cxn modelId="{D5B54F26-5D3F-4998-97CF-B14C19FF7D83}" type="presOf" srcId="{9E0A2BA5-F151-4052-87B7-B77E39759C15}" destId="{179CEBD8-C36F-49ED-8E8B-F74D27368CD0}" srcOrd="0"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70926B2F-B4AE-4A75-9145-0B6BF0FAEFC9}" srcId="{8895BE1E-89B1-4AF2-BE70-013D05CDB6CE}" destId="{5B691653-7A6F-4938-A9E6-016C4DA8F4CD}" srcOrd="1" destOrd="0" parTransId="{7B61DE9A-E665-436F-8250-2B1FD46E74FF}" sibTransId="{04025828-1EE3-4F85-B9FC-24A9DE4E90F3}"/>
    <dgm:cxn modelId="{261F58F7-4000-4BAE-9FF5-1A1B13D35F5C}" srcId="{8895BE1E-89B1-4AF2-BE70-013D05CDB6CE}" destId="{AA7FF79E-CD45-4FC0-9F53-6B467627EF67}" srcOrd="3" destOrd="0" parTransId="{6FC6B727-D9D1-4DF5-A28E-149F148A2206}" sibTransId="{EE1B6666-CA4F-418B-B88E-BFDCD33C35E3}"/>
    <dgm:cxn modelId="{5E154E1F-0955-4346-B2E5-70ECBFE29312}" srcId="{8895BE1E-89B1-4AF2-BE70-013D05CDB6CE}" destId="{50C18B5A-154E-41F4-B424-54C047717B33}" srcOrd="0" destOrd="0" parTransId="{3EA7368D-7E25-4CF4-A53C-4406B0F4D3C1}" sibTransId="{89A893F3-161E-4FCA-A873-2F77294D05BC}"/>
    <dgm:cxn modelId="{CC0C03C1-4A4B-45FF-A7D4-DAB8E53B3A16}" type="presOf" srcId="{AA7FF79E-CD45-4FC0-9F53-6B467627EF67}" destId="{BB384409-700E-4E48-B837-4AB0F97E8CE4}" srcOrd="0" destOrd="0" presId="urn:microsoft.com/office/officeart/2005/8/layout/list1"/>
    <dgm:cxn modelId="{AE629C89-6E7F-43FD-8941-565DA00EB90A}" type="presOf" srcId="{8895BE1E-89B1-4AF2-BE70-013D05CDB6CE}" destId="{729AE926-B67B-4918-B277-524DB07D17DC}" srcOrd="0" destOrd="0" presId="urn:microsoft.com/office/officeart/2005/8/layout/list1"/>
    <dgm:cxn modelId="{96D062C4-FFBE-4BF2-A83E-1350CBB8E40C}" type="presOf" srcId="{9E0A2BA5-F151-4052-87B7-B77E39759C15}" destId="{096AABBC-4FFD-4328-BC6E-96F9DA7998C4}" srcOrd="1" destOrd="0" presId="urn:microsoft.com/office/officeart/2005/8/layout/list1"/>
    <dgm:cxn modelId="{56F7F424-9A8A-4268-A3F1-4BA7D051D91C}" type="presOf" srcId="{AA7FF79E-CD45-4FC0-9F53-6B467627EF67}" destId="{850F7019-1150-4389-87AB-4C53927A4AA2}" srcOrd="1" destOrd="0" presId="urn:microsoft.com/office/officeart/2005/8/layout/list1"/>
    <dgm:cxn modelId="{96EF956E-DA85-442A-A7FA-655B23A1D9E8}" type="presOf" srcId="{50C18B5A-154E-41F4-B424-54C047717B33}" destId="{42BDD374-DFE4-42F1-BF82-14EAA3D7BBBA}" srcOrd="0" destOrd="0" presId="urn:microsoft.com/office/officeart/2005/8/layout/list1"/>
    <dgm:cxn modelId="{698E90F0-A773-4636-B5CA-D5AF227B8022}" type="presOf" srcId="{50C18B5A-154E-41F4-B424-54C047717B33}" destId="{BCC2645D-0FD3-43AF-A624-CA7E2F3F1F45}" srcOrd="1" destOrd="0" presId="urn:microsoft.com/office/officeart/2005/8/layout/list1"/>
    <dgm:cxn modelId="{44C60410-33F0-4722-96CB-BBC40F0F2DB0}" type="presOf" srcId="{5B691653-7A6F-4938-A9E6-016C4DA8F4CD}" destId="{9A4426DE-D386-4D9A-AAAD-ABE1C4D6456D}" srcOrd="0" destOrd="0" presId="urn:microsoft.com/office/officeart/2005/8/layout/list1"/>
    <dgm:cxn modelId="{D077C84B-E601-4C6B-9C7D-52DAEB04BA83}" type="presParOf" srcId="{729AE926-B67B-4918-B277-524DB07D17DC}" destId="{EF802B47-EA29-4781-84E6-83D4F07A2913}" srcOrd="0" destOrd="0" presId="urn:microsoft.com/office/officeart/2005/8/layout/list1"/>
    <dgm:cxn modelId="{1447401E-7BB6-41F0-9A77-CAB2F7443C81}" type="presParOf" srcId="{EF802B47-EA29-4781-84E6-83D4F07A2913}" destId="{42BDD374-DFE4-42F1-BF82-14EAA3D7BBBA}" srcOrd="0" destOrd="0" presId="urn:microsoft.com/office/officeart/2005/8/layout/list1"/>
    <dgm:cxn modelId="{B9679471-AA08-4729-800C-A3E553348BCD}" type="presParOf" srcId="{EF802B47-EA29-4781-84E6-83D4F07A2913}" destId="{BCC2645D-0FD3-43AF-A624-CA7E2F3F1F45}" srcOrd="1" destOrd="0" presId="urn:microsoft.com/office/officeart/2005/8/layout/list1"/>
    <dgm:cxn modelId="{C8CA6BF9-CEAC-4070-A0C6-122A0978E641}" type="presParOf" srcId="{729AE926-B67B-4918-B277-524DB07D17DC}" destId="{4BB03E4D-B1CC-446D-AA03-9613C2A429C3}" srcOrd="1" destOrd="0" presId="urn:microsoft.com/office/officeart/2005/8/layout/list1"/>
    <dgm:cxn modelId="{E59FDFE9-5552-451F-8DCD-B635F8B882F0}" type="presParOf" srcId="{729AE926-B67B-4918-B277-524DB07D17DC}" destId="{E3F4BCAC-E93A-4492-BD10-30E2AC10C81A}" srcOrd="2" destOrd="0" presId="urn:microsoft.com/office/officeart/2005/8/layout/list1"/>
    <dgm:cxn modelId="{37292830-109E-4BAC-8BB4-52890B7C45EE}" type="presParOf" srcId="{729AE926-B67B-4918-B277-524DB07D17DC}" destId="{260BCD67-7982-4BC5-BFBC-7D0F4557B7EF}" srcOrd="3" destOrd="0" presId="urn:microsoft.com/office/officeart/2005/8/layout/list1"/>
    <dgm:cxn modelId="{A186F7CB-708F-41B2-9FC2-EFF53D6F3376}" type="presParOf" srcId="{729AE926-B67B-4918-B277-524DB07D17DC}" destId="{CEE9FA7E-5D43-4A1D-9EE2-31161C9FA420}" srcOrd="4" destOrd="0" presId="urn:microsoft.com/office/officeart/2005/8/layout/list1"/>
    <dgm:cxn modelId="{D19E0E6F-1ECF-46EA-9188-FE1213DD4BBA}" type="presParOf" srcId="{CEE9FA7E-5D43-4A1D-9EE2-31161C9FA420}" destId="{9A4426DE-D386-4D9A-AAAD-ABE1C4D6456D}" srcOrd="0" destOrd="0" presId="urn:microsoft.com/office/officeart/2005/8/layout/list1"/>
    <dgm:cxn modelId="{2A083FC8-CE5A-4778-B22B-2AFE2705247B}" type="presParOf" srcId="{CEE9FA7E-5D43-4A1D-9EE2-31161C9FA420}" destId="{A9F279AE-0796-4D80-9F58-0F09ED7B2F5A}" srcOrd="1" destOrd="0" presId="urn:microsoft.com/office/officeart/2005/8/layout/list1"/>
    <dgm:cxn modelId="{DE0A4C7F-B441-4ECD-AEB9-84150811B349}" type="presParOf" srcId="{729AE926-B67B-4918-B277-524DB07D17DC}" destId="{C7AEC53D-AD59-4064-8DB0-80C89B080DC1}" srcOrd="5" destOrd="0" presId="urn:microsoft.com/office/officeart/2005/8/layout/list1"/>
    <dgm:cxn modelId="{9EB9E0EC-AEDC-4654-8045-07DE63C7417F}" type="presParOf" srcId="{729AE926-B67B-4918-B277-524DB07D17DC}" destId="{CD812C40-B1A2-46DF-99B4-01A228976DCC}" srcOrd="6" destOrd="0" presId="urn:microsoft.com/office/officeart/2005/8/layout/list1"/>
    <dgm:cxn modelId="{A306E423-E8E5-4B18-BA6B-98F7B6910CB3}" type="presParOf" srcId="{729AE926-B67B-4918-B277-524DB07D17DC}" destId="{4EF773B0-0729-479D-AD1B-DFE614A27A71}" srcOrd="7" destOrd="0" presId="urn:microsoft.com/office/officeart/2005/8/layout/list1"/>
    <dgm:cxn modelId="{EE346289-ABBA-4B96-9B03-3CB7B685C770}" type="presParOf" srcId="{729AE926-B67B-4918-B277-524DB07D17DC}" destId="{85BA5384-DEAB-4420-A435-29F0E01B7611}" srcOrd="8" destOrd="0" presId="urn:microsoft.com/office/officeart/2005/8/layout/list1"/>
    <dgm:cxn modelId="{7B2C9185-1858-4558-95ED-FED31EF1374B}" type="presParOf" srcId="{85BA5384-DEAB-4420-A435-29F0E01B7611}" destId="{179CEBD8-C36F-49ED-8E8B-F74D27368CD0}" srcOrd="0" destOrd="0" presId="urn:microsoft.com/office/officeart/2005/8/layout/list1"/>
    <dgm:cxn modelId="{85183E60-4371-4E14-81BD-35BF8A25A068}" type="presParOf" srcId="{85BA5384-DEAB-4420-A435-29F0E01B7611}" destId="{096AABBC-4FFD-4328-BC6E-96F9DA7998C4}" srcOrd="1" destOrd="0" presId="urn:microsoft.com/office/officeart/2005/8/layout/list1"/>
    <dgm:cxn modelId="{281255FD-166B-45F2-90B0-2A384D3EFAE5}" type="presParOf" srcId="{729AE926-B67B-4918-B277-524DB07D17DC}" destId="{638B795D-2D96-4496-AE54-128C4510A9B0}" srcOrd="9" destOrd="0" presId="urn:microsoft.com/office/officeart/2005/8/layout/list1"/>
    <dgm:cxn modelId="{471221E7-13E6-4F83-933A-452E19F2B4A8}" type="presParOf" srcId="{729AE926-B67B-4918-B277-524DB07D17DC}" destId="{F4F9A597-D137-4F0F-9BEE-405C501661ED}" srcOrd="10" destOrd="0" presId="urn:microsoft.com/office/officeart/2005/8/layout/list1"/>
    <dgm:cxn modelId="{FD34A64B-E5EE-4908-9EDE-3DA336D069FB}" type="presParOf" srcId="{729AE926-B67B-4918-B277-524DB07D17DC}" destId="{6E85376B-FA21-42B4-A960-64DCF3697F10}" srcOrd="11" destOrd="0" presId="urn:microsoft.com/office/officeart/2005/8/layout/list1"/>
    <dgm:cxn modelId="{D360CEA8-E240-4CF6-8C2D-387CDD12C3EC}" type="presParOf" srcId="{729AE926-B67B-4918-B277-524DB07D17DC}" destId="{A6C94787-9F64-486B-ABA5-9E4AA8894CD6}" srcOrd="12" destOrd="0" presId="urn:microsoft.com/office/officeart/2005/8/layout/list1"/>
    <dgm:cxn modelId="{2E687E1A-484F-49AA-AA50-D57BDD2C5F0C}" type="presParOf" srcId="{A6C94787-9F64-486B-ABA5-9E4AA8894CD6}" destId="{BB384409-700E-4E48-B837-4AB0F97E8CE4}" srcOrd="0" destOrd="0" presId="urn:microsoft.com/office/officeart/2005/8/layout/list1"/>
    <dgm:cxn modelId="{0187B4EF-E2EF-4805-930B-2758FF423EAF}" type="presParOf" srcId="{A6C94787-9F64-486B-ABA5-9E4AA8894CD6}" destId="{850F7019-1150-4389-87AB-4C53927A4AA2}" srcOrd="1" destOrd="0" presId="urn:microsoft.com/office/officeart/2005/8/layout/list1"/>
    <dgm:cxn modelId="{F20A77FE-0046-40F5-BCBF-E58E40795646}" type="presParOf" srcId="{729AE926-B67B-4918-B277-524DB07D17DC}" destId="{2C28FA5B-DF13-4ECD-8FDD-6BB9C5B5014C}" srcOrd="13" destOrd="0" presId="urn:microsoft.com/office/officeart/2005/8/layout/list1"/>
    <dgm:cxn modelId="{9B425FAB-501D-4D00-8B9C-BF5FBED36C1A}"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9"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979AF8C0-92F5-4830-B9ED-8509EB20BBE5}" srcId="{03BE0607-AA43-4A04-8F89-5465C9780F5B}" destId="{7E142EFB-97A9-4DA4-B6FF-5CB0476B7974}" srcOrd="2" destOrd="0" parTransId="{66CEBCE3-6E6C-49C7-BD32-C39DB920CD7C}" sibTransId="{8FA0D430-38C5-4C90-9DEF-383B834ABC35}"/>
    <dgm:cxn modelId="{8C4F2214-F158-4900-84F3-A3A1333D105F}" type="presOf" srcId="{7E142EFB-97A9-4DA4-B6FF-5CB0476B7974}" destId="{6EC0D126-A8D6-474D-9A08-CF36EFDAE2F8}" srcOrd="0" destOrd="0" presId="urn:microsoft.com/office/officeart/2011/layout/ThemePictureAccent#9"/>
    <dgm:cxn modelId="{3CABED14-CE08-4B54-AD86-B6C0136CE459}" srcId="{03BE0607-AA43-4A04-8F89-5465C9780F5B}" destId="{DB8A9772-451D-4EEA-8F97-5C33FC35E1F2}" srcOrd="5" destOrd="0" parTransId="{2659985C-2F05-42CB-9F9C-44DC5F41DEC6}" sibTransId="{4CF6BAC5-28D3-44E7-8BC3-343322771231}"/>
    <dgm:cxn modelId="{C710DBAC-A340-4208-BC9E-EA0501AFF911}" srcId="{03BE0607-AA43-4A04-8F89-5465C9780F5B}" destId="{7A99684F-827C-410F-9CA6-3C389111D0E7}" srcOrd="1" destOrd="0" parTransId="{18E71FDF-E9CC-437F-B5A0-BE58784C2DEA}" sibTransId="{11BE78A2-D18D-4BF1-91C5-2FB23109D0A1}"/>
    <dgm:cxn modelId="{CBE0BF8F-15E5-4AED-B7FD-B2CAF7CC9B20}" type="presOf" srcId="{7A99684F-827C-410F-9CA6-3C389111D0E7}" destId="{67F8A191-6600-48C1-BB1E-EAA73C7EDAFE}" srcOrd="0" destOrd="0" presId="urn:microsoft.com/office/officeart/2011/layout/ThemePictureAccent#9"/>
    <dgm:cxn modelId="{C73974A0-24E5-4C6E-9DBA-54FB64F297A0}" type="presOf" srcId="{ECBAD3EA-70A1-44BC-880E-37C235803A61}" destId="{5F9BC567-DE86-4D75-B746-31BBAE2FB318}" srcOrd="0" destOrd="0" presId="urn:microsoft.com/office/officeart/2011/layout/ThemePictureAccent#9"/>
    <dgm:cxn modelId="{73587D49-23AD-4121-9750-3FE882DAB7AE}" srcId="{03BE0607-AA43-4A04-8F89-5465C9780F5B}" destId="{C78EB25F-9570-4635-B1B9-A715918957FF}" srcOrd="4" destOrd="0" parTransId="{219D8D29-2F13-47A9-AEE0-C2179CECB6D9}" sibTransId="{EF38FFA1-7DD8-451C-93F8-6DDB4242A3BC}"/>
    <dgm:cxn modelId="{49CA2508-B114-4E29-88FE-AC77E76B080C}" type="presOf" srcId="{DB8A9772-451D-4EEA-8F97-5C33FC35E1F2}" destId="{86AB420D-0B6E-489E-A149-7011E53005A7}" srcOrd="0" destOrd="0" presId="urn:microsoft.com/office/officeart/2011/layout/ThemePictureAccent#9"/>
    <dgm:cxn modelId="{8EAC2E8D-3432-42E5-86C7-A7D855BD7705}" type="presOf" srcId="{971395D5-DF44-411D-86B9-F5B5D1BEB114}" destId="{022BF45C-12DE-48EB-A3D1-9EB8306FD4E4}" srcOrd="0" destOrd="0" presId="urn:microsoft.com/office/officeart/2011/layout/ThemePictureAccent#9"/>
    <dgm:cxn modelId="{7D64DCFF-2A78-49A6-AB9E-7EC68FA8BD6B}" type="presOf" srcId="{C78EB25F-9570-4635-B1B9-A715918957FF}" destId="{B2500DD0-1E2F-4011-9ED6-2658702AE032}" srcOrd="0" destOrd="0" presId="urn:microsoft.com/office/officeart/2011/layout/ThemePictureAccent#9"/>
    <dgm:cxn modelId="{6BC1E714-87F2-4FBD-8A44-EACAF326463A}" srcId="{03BE0607-AA43-4A04-8F89-5465C9780F5B}" destId="{971395D5-DF44-411D-86B9-F5B5D1BEB114}" srcOrd="3" destOrd="0" parTransId="{19BBBDE0-1BB9-47FD-8B01-4F7DD5F39FA4}" sibTransId="{6C7B4BDA-BB5B-4005-A5AE-14D4AC52342A}"/>
    <dgm:cxn modelId="{605FB308-E058-461C-A3C9-C8E8831CE7CE}" srcId="{03BE0607-AA43-4A04-8F89-5465C9780F5B}" destId="{ECBAD3EA-70A1-44BC-880E-37C235803A61}" srcOrd="0" destOrd="0" parTransId="{22ED2C3D-FA27-40D6-8735-93138FF4448B}" sibTransId="{89708D8E-9B63-408F-A833-16EAE9B4D1CC}"/>
    <dgm:cxn modelId="{A84645A9-1962-4DE8-A390-E822601B8F9B}" type="presOf" srcId="{03BE0607-AA43-4A04-8F89-5465C9780F5B}" destId="{17712C28-2C6A-4782-A265-71A82EE347BE}" srcOrd="0" destOrd="0" presId="urn:microsoft.com/office/officeart/2011/layout/ThemePictureAccent#9"/>
    <dgm:cxn modelId="{06B5B4DA-27F3-4A7F-B9EC-BEDFD2F345F5}" type="presParOf" srcId="{17712C28-2C6A-4782-A265-71A82EE347BE}" destId="{DCC3AEAB-E626-4864-86B3-C83882A61C4C}" srcOrd="0" destOrd="0" presId="urn:microsoft.com/office/officeart/2011/layout/ThemePictureAccent#9"/>
    <dgm:cxn modelId="{679C551D-5F28-4240-8058-58423DCB2AF9}" type="presParOf" srcId="{DCC3AEAB-E626-4864-86B3-C83882A61C4C}" destId="{FD91653D-0E73-4FD8-BBBF-155FD2D19C81}" srcOrd="0" destOrd="0" presId="urn:microsoft.com/office/officeart/2011/layout/ThemePictureAccent#9"/>
    <dgm:cxn modelId="{AF52AC1F-4DE0-46EE-8EFE-F7FAE40F3766}" type="presParOf" srcId="{17712C28-2C6A-4782-A265-71A82EE347BE}" destId="{E170EB7F-3788-4438-A354-FE757C2A47F5}" srcOrd="1" destOrd="0" presId="urn:microsoft.com/office/officeart/2011/layout/ThemePictureAccent#9"/>
    <dgm:cxn modelId="{6987653F-D4FA-4189-8573-7283EC492E1D}" type="presParOf" srcId="{E170EB7F-3788-4438-A354-FE757C2A47F5}" destId="{4DDD5150-67E7-4C5A-BAD3-91CBC84D4EE8}" srcOrd="0" destOrd="0" presId="urn:microsoft.com/office/officeart/2011/layout/ThemePictureAccent#9"/>
    <dgm:cxn modelId="{B89DDE20-65FA-4A94-BC20-1487A80D01FE}" type="presParOf" srcId="{17712C28-2C6A-4782-A265-71A82EE347BE}" destId="{5F9BC567-DE86-4D75-B746-31BBAE2FB318}" srcOrd="2" destOrd="0" presId="urn:microsoft.com/office/officeart/2011/layout/ThemePictureAccent#9"/>
    <dgm:cxn modelId="{65A56155-947A-4DCF-BD6A-D3DB53C7AA1D}" type="presParOf" srcId="{17712C28-2C6A-4782-A265-71A82EE347BE}" destId="{1508F067-05C4-42FE-ADB5-12FF06D89EA6}" srcOrd="3" destOrd="0" presId="urn:microsoft.com/office/officeart/2011/layout/ThemePictureAccent#9"/>
    <dgm:cxn modelId="{B46654D8-B65B-4748-B731-4F07BE898EFF}" type="presParOf" srcId="{1508F067-05C4-42FE-ADB5-12FF06D89EA6}" destId="{3CB916B4-6481-455A-8C3A-7ED3B745DE47}" srcOrd="0" destOrd="0" presId="urn:microsoft.com/office/officeart/2011/layout/ThemePictureAccent#9"/>
    <dgm:cxn modelId="{A61291E3-6D3D-4EDB-AA40-5592AEF3D0CF}" type="presParOf" srcId="{17712C28-2C6A-4782-A265-71A82EE347BE}" destId="{76AEC698-327E-4599-8477-BAD82FB7F84E}" srcOrd="4" destOrd="0" presId="urn:microsoft.com/office/officeart/2011/layout/ThemePictureAccent#9"/>
    <dgm:cxn modelId="{D89954C2-05AC-4507-9566-76E9D824D596}" type="presParOf" srcId="{76AEC698-327E-4599-8477-BAD82FB7F84E}" destId="{5EEBE967-FD89-4F5C-9FC1-35D67DC2FE97}" srcOrd="0" destOrd="0" presId="urn:microsoft.com/office/officeart/2011/layout/ThemePictureAccent#9"/>
    <dgm:cxn modelId="{293A069A-649C-45D9-9916-D425897333C3}" type="presParOf" srcId="{17712C28-2C6A-4782-A265-71A82EE347BE}" destId="{67F8A191-6600-48C1-BB1E-EAA73C7EDAFE}" srcOrd="5" destOrd="0" presId="urn:microsoft.com/office/officeart/2011/layout/ThemePictureAccent#9"/>
    <dgm:cxn modelId="{2307D677-96AA-410E-859D-AA6A241432B3}" type="presParOf" srcId="{17712C28-2C6A-4782-A265-71A82EE347BE}" destId="{397FA3FE-6437-4694-A028-BEC3E013799F}" srcOrd="6" destOrd="0" presId="urn:microsoft.com/office/officeart/2011/layout/ThemePictureAccent#9"/>
    <dgm:cxn modelId="{F9BE79E1-5C3F-4A63-8D8F-7C940A762119}" type="presParOf" srcId="{397FA3FE-6437-4694-A028-BEC3E013799F}" destId="{8EA2A7F6-20C0-46A1-9C44-DD41E8B6D8DC}" srcOrd="0" destOrd="0" presId="urn:microsoft.com/office/officeart/2011/layout/ThemePictureAccent#9"/>
    <dgm:cxn modelId="{D386A420-2245-4093-8F3A-2368D91EC3E7}" type="presParOf" srcId="{17712C28-2C6A-4782-A265-71A82EE347BE}" destId="{7CD79C93-590C-43CB-80AD-33035A459107}" srcOrd="7" destOrd="0" presId="urn:microsoft.com/office/officeart/2011/layout/ThemePictureAccent#9"/>
    <dgm:cxn modelId="{78C85B6C-402F-4654-8AA4-4DE692EE70A0}" type="presParOf" srcId="{7CD79C93-590C-43CB-80AD-33035A459107}" destId="{992CCAFD-E51C-43B2-88D6-7597D9A9CEB6}" srcOrd="0" destOrd="0" presId="urn:microsoft.com/office/officeart/2011/layout/ThemePictureAccent#9"/>
    <dgm:cxn modelId="{75936D22-DE86-4A38-896A-86B3EEF64AF3}" type="presParOf" srcId="{17712C28-2C6A-4782-A265-71A82EE347BE}" destId="{6EC0D126-A8D6-474D-9A08-CF36EFDAE2F8}" srcOrd="8" destOrd="0" presId="urn:microsoft.com/office/officeart/2011/layout/ThemePictureAccent#9"/>
    <dgm:cxn modelId="{A635CA69-B85A-469D-9A9F-F60447856771}" type="presParOf" srcId="{17712C28-2C6A-4782-A265-71A82EE347BE}" destId="{4A5B0B42-4C36-4489-A858-A12024FB2AB3}" srcOrd="9" destOrd="0" presId="urn:microsoft.com/office/officeart/2011/layout/ThemePictureAccent#9"/>
    <dgm:cxn modelId="{71EDCAE4-6CF7-4D22-A1E3-BA4CBEDA1765}" type="presParOf" srcId="{4A5B0B42-4C36-4489-A858-A12024FB2AB3}" destId="{7B1B2CDA-56E0-44CF-9DE5-7A190B4018D8}" srcOrd="0" destOrd="0" presId="urn:microsoft.com/office/officeart/2011/layout/ThemePictureAccent#9"/>
    <dgm:cxn modelId="{23A3890D-EBEF-4EA1-B2E0-240F63903A15}" type="presParOf" srcId="{17712C28-2C6A-4782-A265-71A82EE347BE}" destId="{C6B9893E-DD5A-44D8-AD50-B74656ADA65E}" srcOrd="10" destOrd="0" presId="urn:microsoft.com/office/officeart/2011/layout/ThemePictureAccent#9"/>
    <dgm:cxn modelId="{4291C64E-9AD0-4DD2-AEBF-9F4B4404C165}" type="presParOf" srcId="{C6B9893E-DD5A-44D8-AD50-B74656ADA65E}" destId="{A54A4257-FAC6-448D-B112-FD72059680E1}" srcOrd="0" destOrd="0" presId="urn:microsoft.com/office/officeart/2011/layout/ThemePictureAccent#9"/>
    <dgm:cxn modelId="{980912CB-DE12-472B-BA18-7617885E980C}" type="presParOf" srcId="{17712C28-2C6A-4782-A265-71A82EE347BE}" destId="{022BF45C-12DE-48EB-A3D1-9EB8306FD4E4}" srcOrd="11" destOrd="0" presId="urn:microsoft.com/office/officeart/2011/layout/ThemePictureAccent#9"/>
    <dgm:cxn modelId="{EB5D08AE-A966-4C37-9800-9AA4D45785DE}" type="presParOf" srcId="{17712C28-2C6A-4782-A265-71A82EE347BE}" destId="{492D3635-7DC8-4EBA-8DE5-EF0D4932BFA4}" srcOrd="12" destOrd="0" presId="urn:microsoft.com/office/officeart/2011/layout/ThemePictureAccent#9"/>
    <dgm:cxn modelId="{25517B1A-E7C3-46A9-B350-BD5D806CF436}" type="presParOf" srcId="{492D3635-7DC8-4EBA-8DE5-EF0D4932BFA4}" destId="{3BE925D8-0811-4FE9-B0E8-4E28A4594770}" srcOrd="0" destOrd="0" presId="urn:microsoft.com/office/officeart/2011/layout/ThemePictureAccent#9"/>
    <dgm:cxn modelId="{4911C89C-397E-4CF1-AA4B-5AB36DCFFBD5}" type="presParOf" srcId="{17712C28-2C6A-4782-A265-71A82EE347BE}" destId="{78CDA7C9-E957-47A2-9D83-F085D9E8D2DC}" srcOrd="13" destOrd="0" presId="urn:microsoft.com/office/officeart/2011/layout/ThemePictureAccent#9"/>
    <dgm:cxn modelId="{16278D66-FD2B-4B7F-9080-FE192EB87D6A}" type="presParOf" srcId="{78CDA7C9-E957-47A2-9D83-F085D9E8D2DC}" destId="{7EC94DAB-5EF7-4E25-BB98-4B17F35F3417}" srcOrd="0" destOrd="0" presId="urn:microsoft.com/office/officeart/2011/layout/ThemePictureAccent#9"/>
    <dgm:cxn modelId="{820BB16F-A1A4-49B4-BEF0-0C3963E17FB8}" type="presParOf" srcId="{17712C28-2C6A-4782-A265-71A82EE347BE}" destId="{B2500DD0-1E2F-4011-9ED6-2658702AE032}" srcOrd="14" destOrd="0" presId="urn:microsoft.com/office/officeart/2011/layout/ThemePictureAccent#9"/>
    <dgm:cxn modelId="{25107F0F-0014-4533-98D8-9FC9DCF751BD}" type="presParOf" srcId="{17712C28-2C6A-4782-A265-71A82EE347BE}" destId="{0E3BB112-3ABC-4733-95C4-D3E0F5E514BD}" srcOrd="15" destOrd="0" presId="urn:microsoft.com/office/officeart/2011/layout/ThemePictureAccent#9"/>
    <dgm:cxn modelId="{2BFEA960-A20F-4C30-A4E8-D6C3A8F09E0E}" type="presParOf" srcId="{0E3BB112-3ABC-4733-95C4-D3E0F5E514BD}" destId="{60B016AD-D597-4264-8BD7-28A2BC37D7DB}" srcOrd="0" destOrd="0" presId="urn:microsoft.com/office/officeart/2011/layout/ThemePictureAccent#9"/>
    <dgm:cxn modelId="{8BDF62B0-F2D1-422A-B6A9-2BCC0FCA27EF}" type="presParOf" srcId="{17712C28-2C6A-4782-A265-71A82EE347BE}" destId="{82E78314-D316-4CE9-A08A-727F8937CBBC}" srcOrd="16" destOrd="0" presId="urn:microsoft.com/office/officeart/2011/layout/ThemePictureAccent#9"/>
    <dgm:cxn modelId="{E5698F9C-0254-4B4B-A451-18B17B53306F}" type="presParOf" srcId="{82E78314-D316-4CE9-A08A-727F8937CBBC}" destId="{859527A7-9430-4B07-AE42-11A8163EFEEE}" srcOrd="0" destOrd="0" presId="urn:microsoft.com/office/officeart/2011/layout/ThemePictureAccent#9"/>
    <dgm:cxn modelId="{C506A067-F9DB-4A24-B89C-C3062D50A5ED}" type="presParOf" srcId="{17712C28-2C6A-4782-A265-71A82EE347BE}" destId="{86AB420D-0B6E-489E-A149-7011E53005A7}" srcOrd="17" destOrd="0" presId="urn:microsoft.com/office/officeart/2011/layout/ThemePictureAccent#9"/>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966C7E54-64B8-4DCE-A3B7-472B2C3D5333}" type="presOf" srcId="{9E0A2BA5-F151-4052-87B7-B77E39759C15}" destId="{096AABBC-4FFD-4328-BC6E-96F9DA7998C4}" srcOrd="1"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B7B9D0A7-41C5-43E1-80EF-53A6F19343F5}" type="presOf" srcId="{5B691653-7A6F-4938-A9E6-016C4DA8F4CD}" destId="{A9F279AE-0796-4D80-9F58-0F09ED7B2F5A}" srcOrd="1" destOrd="0" presId="urn:microsoft.com/office/officeart/2005/8/layout/list1"/>
    <dgm:cxn modelId="{48C26FFD-A131-4740-8D91-362D514EBE2D}" type="presOf" srcId="{50C18B5A-154E-41F4-B424-54C047717B33}" destId="{42BDD374-DFE4-42F1-BF82-14EAA3D7BBBA}" srcOrd="0" destOrd="0" presId="urn:microsoft.com/office/officeart/2005/8/layout/list1"/>
    <dgm:cxn modelId="{261F58F7-4000-4BAE-9FF5-1A1B13D35F5C}" srcId="{8895BE1E-89B1-4AF2-BE70-013D05CDB6CE}" destId="{AA7FF79E-CD45-4FC0-9F53-6B467627EF67}" srcOrd="3" destOrd="0" parTransId="{6FC6B727-D9D1-4DF5-A28E-149F148A2206}" sibTransId="{EE1B6666-CA4F-418B-B88E-BFDCD33C35E3}"/>
    <dgm:cxn modelId="{AA38CE6D-AA2F-4E3F-BA61-8D315EEB10B8}" type="presOf" srcId="{AA7FF79E-CD45-4FC0-9F53-6B467627EF67}" destId="{BB384409-700E-4E48-B837-4AB0F97E8CE4}" srcOrd="0" destOrd="0" presId="urn:microsoft.com/office/officeart/2005/8/layout/list1"/>
    <dgm:cxn modelId="{5E154E1F-0955-4346-B2E5-70ECBFE29312}" srcId="{8895BE1E-89B1-4AF2-BE70-013D05CDB6CE}" destId="{50C18B5A-154E-41F4-B424-54C047717B33}" srcOrd="0" destOrd="0" parTransId="{3EA7368D-7E25-4CF4-A53C-4406B0F4D3C1}" sibTransId="{89A893F3-161E-4FCA-A873-2F77294D05BC}"/>
    <dgm:cxn modelId="{FC9A4CF6-C6C5-4A14-B1C8-AFA8CB100946}" type="presOf" srcId="{5B691653-7A6F-4938-A9E6-016C4DA8F4CD}" destId="{9A4426DE-D386-4D9A-AAAD-ABE1C4D6456D}" srcOrd="0" destOrd="0" presId="urn:microsoft.com/office/officeart/2005/8/layout/list1"/>
    <dgm:cxn modelId="{927B5ACC-95A9-4510-82E0-9021EEE4A4A8}" type="presOf" srcId="{50C18B5A-154E-41F4-B424-54C047717B33}" destId="{BCC2645D-0FD3-43AF-A624-CA7E2F3F1F45}" srcOrd="1"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B30B44BA-FF3D-4951-8F2F-D6E3DF56CE79}" type="presOf" srcId="{AA7FF79E-CD45-4FC0-9F53-6B467627EF67}" destId="{850F7019-1150-4389-87AB-4C53927A4AA2}" srcOrd="1" destOrd="0" presId="urn:microsoft.com/office/officeart/2005/8/layout/list1"/>
    <dgm:cxn modelId="{77B4A703-4A53-4954-913B-0EC6AFE7EB02}" type="presOf" srcId="{9E0A2BA5-F151-4052-87B7-B77E39759C15}" destId="{179CEBD8-C36F-49ED-8E8B-F74D27368CD0}" srcOrd="0" destOrd="0" presId="urn:microsoft.com/office/officeart/2005/8/layout/list1"/>
    <dgm:cxn modelId="{15792B9A-8787-4848-B70F-CCCB8C7784E7}" type="presOf" srcId="{8895BE1E-89B1-4AF2-BE70-013D05CDB6CE}" destId="{729AE926-B67B-4918-B277-524DB07D17DC}" srcOrd="0" destOrd="0" presId="urn:microsoft.com/office/officeart/2005/8/layout/list1"/>
    <dgm:cxn modelId="{B69F00AA-5A8B-40D6-9602-675F62E604D4}" type="presParOf" srcId="{729AE926-B67B-4918-B277-524DB07D17DC}" destId="{EF802B47-EA29-4781-84E6-83D4F07A2913}" srcOrd="0" destOrd="0" presId="urn:microsoft.com/office/officeart/2005/8/layout/list1"/>
    <dgm:cxn modelId="{7A85ABD7-F8F7-424B-8EB2-075A0F855B27}" type="presParOf" srcId="{EF802B47-EA29-4781-84E6-83D4F07A2913}" destId="{42BDD374-DFE4-42F1-BF82-14EAA3D7BBBA}" srcOrd="0" destOrd="0" presId="urn:microsoft.com/office/officeart/2005/8/layout/list1"/>
    <dgm:cxn modelId="{EB899E4B-A415-4075-884C-076B965CA312}" type="presParOf" srcId="{EF802B47-EA29-4781-84E6-83D4F07A2913}" destId="{BCC2645D-0FD3-43AF-A624-CA7E2F3F1F45}" srcOrd="1" destOrd="0" presId="urn:microsoft.com/office/officeart/2005/8/layout/list1"/>
    <dgm:cxn modelId="{2CA64C3A-522B-43B1-9229-541A9B802819}" type="presParOf" srcId="{729AE926-B67B-4918-B277-524DB07D17DC}" destId="{4BB03E4D-B1CC-446D-AA03-9613C2A429C3}" srcOrd="1" destOrd="0" presId="urn:microsoft.com/office/officeart/2005/8/layout/list1"/>
    <dgm:cxn modelId="{24F3A37F-87B1-4BFA-9AE4-973EEF9F47E4}" type="presParOf" srcId="{729AE926-B67B-4918-B277-524DB07D17DC}" destId="{E3F4BCAC-E93A-4492-BD10-30E2AC10C81A}" srcOrd="2" destOrd="0" presId="urn:microsoft.com/office/officeart/2005/8/layout/list1"/>
    <dgm:cxn modelId="{4821D3D7-90C2-41B8-ACD2-0E821C809B4C}" type="presParOf" srcId="{729AE926-B67B-4918-B277-524DB07D17DC}" destId="{260BCD67-7982-4BC5-BFBC-7D0F4557B7EF}" srcOrd="3" destOrd="0" presId="urn:microsoft.com/office/officeart/2005/8/layout/list1"/>
    <dgm:cxn modelId="{25A55127-2BDB-43D0-9AB6-4FF7123AA40C}" type="presParOf" srcId="{729AE926-B67B-4918-B277-524DB07D17DC}" destId="{CEE9FA7E-5D43-4A1D-9EE2-31161C9FA420}" srcOrd="4" destOrd="0" presId="urn:microsoft.com/office/officeart/2005/8/layout/list1"/>
    <dgm:cxn modelId="{5D90379B-2088-4F6C-888A-B36E5E57984E}" type="presParOf" srcId="{CEE9FA7E-5D43-4A1D-9EE2-31161C9FA420}" destId="{9A4426DE-D386-4D9A-AAAD-ABE1C4D6456D}" srcOrd="0" destOrd="0" presId="urn:microsoft.com/office/officeart/2005/8/layout/list1"/>
    <dgm:cxn modelId="{EAB55B22-3F32-4888-8CB6-209CB870B13C}" type="presParOf" srcId="{CEE9FA7E-5D43-4A1D-9EE2-31161C9FA420}" destId="{A9F279AE-0796-4D80-9F58-0F09ED7B2F5A}" srcOrd="1" destOrd="0" presId="urn:microsoft.com/office/officeart/2005/8/layout/list1"/>
    <dgm:cxn modelId="{4C817FCB-2B56-48D9-BB48-03C6477082F1}" type="presParOf" srcId="{729AE926-B67B-4918-B277-524DB07D17DC}" destId="{C7AEC53D-AD59-4064-8DB0-80C89B080DC1}" srcOrd="5" destOrd="0" presId="urn:microsoft.com/office/officeart/2005/8/layout/list1"/>
    <dgm:cxn modelId="{C430A361-32F2-4635-91F8-9B21EA3609DF}" type="presParOf" srcId="{729AE926-B67B-4918-B277-524DB07D17DC}" destId="{CD812C40-B1A2-46DF-99B4-01A228976DCC}" srcOrd="6" destOrd="0" presId="urn:microsoft.com/office/officeart/2005/8/layout/list1"/>
    <dgm:cxn modelId="{74A627CC-A168-4C4E-BC06-51B3D103512F}" type="presParOf" srcId="{729AE926-B67B-4918-B277-524DB07D17DC}" destId="{4EF773B0-0729-479D-AD1B-DFE614A27A71}" srcOrd="7" destOrd="0" presId="urn:microsoft.com/office/officeart/2005/8/layout/list1"/>
    <dgm:cxn modelId="{F3DBFC73-68A4-4E83-BCC7-4B48767F80F1}" type="presParOf" srcId="{729AE926-B67B-4918-B277-524DB07D17DC}" destId="{85BA5384-DEAB-4420-A435-29F0E01B7611}" srcOrd="8" destOrd="0" presId="urn:microsoft.com/office/officeart/2005/8/layout/list1"/>
    <dgm:cxn modelId="{6B1A3388-717E-4814-A852-7E1A3AFE002A}" type="presParOf" srcId="{85BA5384-DEAB-4420-A435-29F0E01B7611}" destId="{179CEBD8-C36F-49ED-8E8B-F74D27368CD0}" srcOrd="0" destOrd="0" presId="urn:microsoft.com/office/officeart/2005/8/layout/list1"/>
    <dgm:cxn modelId="{AF30D8A1-4FB6-4A06-9DA3-0513458A4450}" type="presParOf" srcId="{85BA5384-DEAB-4420-A435-29F0E01B7611}" destId="{096AABBC-4FFD-4328-BC6E-96F9DA7998C4}" srcOrd="1" destOrd="0" presId="urn:microsoft.com/office/officeart/2005/8/layout/list1"/>
    <dgm:cxn modelId="{BE4A72BA-94ED-4774-9609-E29228120B3D}" type="presParOf" srcId="{729AE926-B67B-4918-B277-524DB07D17DC}" destId="{638B795D-2D96-4496-AE54-128C4510A9B0}" srcOrd="9" destOrd="0" presId="urn:microsoft.com/office/officeart/2005/8/layout/list1"/>
    <dgm:cxn modelId="{7C662302-9459-44B4-BDF0-3BC8850D8C0E}" type="presParOf" srcId="{729AE926-B67B-4918-B277-524DB07D17DC}" destId="{F4F9A597-D137-4F0F-9BEE-405C501661ED}" srcOrd="10" destOrd="0" presId="urn:microsoft.com/office/officeart/2005/8/layout/list1"/>
    <dgm:cxn modelId="{B40180A5-F99E-47C0-835B-04DFB65937CA}" type="presParOf" srcId="{729AE926-B67B-4918-B277-524DB07D17DC}" destId="{6E85376B-FA21-42B4-A960-64DCF3697F10}" srcOrd="11" destOrd="0" presId="urn:microsoft.com/office/officeart/2005/8/layout/list1"/>
    <dgm:cxn modelId="{68A710D1-F0D3-4857-9862-048CB2DEE874}" type="presParOf" srcId="{729AE926-B67B-4918-B277-524DB07D17DC}" destId="{A6C94787-9F64-486B-ABA5-9E4AA8894CD6}" srcOrd="12" destOrd="0" presId="urn:microsoft.com/office/officeart/2005/8/layout/list1"/>
    <dgm:cxn modelId="{59161307-AE54-4866-A209-AAADB93AF381}" type="presParOf" srcId="{A6C94787-9F64-486B-ABA5-9E4AA8894CD6}" destId="{BB384409-700E-4E48-B837-4AB0F97E8CE4}" srcOrd="0" destOrd="0" presId="urn:microsoft.com/office/officeart/2005/8/layout/list1"/>
    <dgm:cxn modelId="{A15A2E92-C95B-4376-9CB7-F570502F4948}" type="presParOf" srcId="{A6C94787-9F64-486B-ABA5-9E4AA8894CD6}" destId="{850F7019-1150-4389-87AB-4C53927A4AA2}" srcOrd="1" destOrd="0" presId="urn:microsoft.com/office/officeart/2005/8/layout/list1"/>
    <dgm:cxn modelId="{7968BA84-883F-4977-A7C0-EFA5E511AC64}" type="presParOf" srcId="{729AE926-B67B-4918-B277-524DB07D17DC}" destId="{2C28FA5B-DF13-4ECD-8FDD-6BB9C5B5014C}" srcOrd="13" destOrd="0" presId="urn:microsoft.com/office/officeart/2005/8/layout/list1"/>
    <dgm:cxn modelId="{03B6F618-DF9A-4C1D-8939-73A3FBECA79A}"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4249A4DC-D6F2-4C01-805B-19EDE37E49A1}" type="presOf" srcId="{50C18B5A-154E-41F4-B424-54C047717B33}" destId="{42BDD374-DFE4-42F1-BF82-14EAA3D7BBBA}" srcOrd="0" destOrd="0" presId="urn:microsoft.com/office/officeart/2005/8/layout/list1"/>
    <dgm:cxn modelId="{E9365997-1AED-4E17-B10B-4DF5572FA262}" type="presOf" srcId="{9E0A2BA5-F151-4052-87B7-B77E39759C15}" destId="{096AABBC-4FFD-4328-BC6E-96F9DA7998C4}" srcOrd="1" destOrd="0" presId="urn:microsoft.com/office/officeart/2005/8/layout/list1"/>
    <dgm:cxn modelId="{039D58B3-2DDC-4915-B7FC-270BF1B698D2}" type="presOf" srcId="{AA7FF79E-CD45-4FC0-9F53-6B467627EF67}" destId="{BB384409-700E-4E48-B837-4AB0F97E8CE4}" srcOrd="0" destOrd="0" presId="urn:microsoft.com/office/officeart/2005/8/layout/list1"/>
    <dgm:cxn modelId="{4B631A33-2A98-4234-96A3-BE24D408D65B}" type="presOf" srcId="{50C18B5A-154E-41F4-B424-54C047717B33}" destId="{BCC2645D-0FD3-43AF-A624-CA7E2F3F1F45}" srcOrd="1" destOrd="0" presId="urn:microsoft.com/office/officeart/2005/8/layout/list1"/>
    <dgm:cxn modelId="{53F17E5C-2AB6-4293-9462-4184621857E1}" type="presOf" srcId="{5B691653-7A6F-4938-A9E6-016C4DA8F4CD}" destId="{9A4426DE-D386-4D9A-AAAD-ABE1C4D6456D}" srcOrd="0" destOrd="0" presId="urn:microsoft.com/office/officeart/2005/8/layout/list1"/>
    <dgm:cxn modelId="{14EEA541-0DFA-4503-AEAB-C9096ABBD286}" type="presOf" srcId="{5B691653-7A6F-4938-A9E6-016C4DA8F4CD}" destId="{A9F279AE-0796-4D80-9F58-0F09ED7B2F5A}" srcOrd="1"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26A00EE2-0DCF-4904-A7E7-6A8B81EBCDC3}" type="presOf" srcId="{9E0A2BA5-F151-4052-87B7-B77E39759C15}" destId="{179CEBD8-C36F-49ED-8E8B-F74D27368CD0}" srcOrd="0" destOrd="0" presId="urn:microsoft.com/office/officeart/2005/8/layout/list1"/>
    <dgm:cxn modelId="{261F58F7-4000-4BAE-9FF5-1A1B13D35F5C}" srcId="{8895BE1E-89B1-4AF2-BE70-013D05CDB6CE}" destId="{AA7FF79E-CD45-4FC0-9F53-6B467627EF67}" srcOrd="3" destOrd="0" parTransId="{6FC6B727-D9D1-4DF5-A28E-149F148A2206}" sibTransId="{EE1B6666-CA4F-418B-B88E-BFDCD33C35E3}"/>
    <dgm:cxn modelId="{5E154E1F-0955-4346-B2E5-70ECBFE29312}" srcId="{8895BE1E-89B1-4AF2-BE70-013D05CDB6CE}" destId="{50C18B5A-154E-41F4-B424-54C047717B33}" srcOrd="0" destOrd="0" parTransId="{3EA7368D-7E25-4CF4-A53C-4406B0F4D3C1}" sibTransId="{89A893F3-161E-4FCA-A873-2F77294D05BC}"/>
    <dgm:cxn modelId="{507FFD74-2CA5-473D-8288-2211506ECBA5}" type="presOf" srcId="{AA7FF79E-CD45-4FC0-9F53-6B467627EF67}" destId="{850F7019-1150-4389-87AB-4C53927A4AA2}" srcOrd="1"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29CD8069-8F5D-4FB0-B22D-86ABF40A7006}" type="presOf" srcId="{8895BE1E-89B1-4AF2-BE70-013D05CDB6CE}" destId="{729AE926-B67B-4918-B277-524DB07D17DC}" srcOrd="0" destOrd="0" presId="urn:microsoft.com/office/officeart/2005/8/layout/list1"/>
    <dgm:cxn modelId="{96E3CA70-0F6E-414E-A5E7-4FD92FC3B3C1}" type="presParOf" srcId="{729AE926-B67B-4918-B277-524DB07D17DC}" destId="{EF802B47-EA29-4781-84E6-83D4F07A2913}" srcOrd="0" destOrd="0" presId="urn:microsoft.com/office/officeart/2005/8/layout/list1"/>
    <dgm:cxn modelId="{6989564F-05A9-43EB-9AEF-2DC18B79E317}" type="presParOf" srcId="{EF802B47-EA29-4781-84E6-83D4F07A2913}" destId="{42BDD374-DFE4-42F1-BF82-14EAA3D7BBBA}" srcOrd="0" destOrd="0" presId="urn:microsoft.com/office/officeart/2005/8/layout/list1"/>
    <dgm:cxn modelId="{5A20FDEA-6A6E-4189-AC9E-71F511663C05}" type="presParOf" srcId="{EF802B47-EA29-4781-84E6-83D4F07A2913}" destId="{BCC2645D-0FD3-43AF-A624-CA7E2F3F1F45}" srcOrd="1" destOrd="0" presId="urn:microsoft.com/office/officeart/2005/8/layout/list1"/>
    <dgm:cxn modelId="{A59F3D9E-8DEB-4A66-909B-2C0F1F4B324D}" type="presParOf" srcId="{729AE926-B67B-4918-B277-524DB07D17DC}" destId="{4BB03E4D-B1CC-446D-AA03-9613C2A429C3}" srcOrd="1" destOrd="0" presId="urn:microsoft.com/office/officeart/2005/8/layout/list1"/>
    <dgm:cxn modelId="{5B58F508-08B9-487B-AAD6-39A578605098}" type="presParOf" srcId="{729AE926-B67B-4918-B277-524DB07D17DC}" destId="{E3F4BCAC-E93A-4492-BD10-30E2AC10C81A}" srcOrd="2" destOrd="0" presId="urn:microsoft.com/office/officeart/2005/8/layout/list1"/>
    <dgm:cxn modelId="{9BD063FA-C3AE-427E-9E64-ACB0103352B6}" type="presParOf" srcId="{729AE926-B67B-4918-B277-524DB07D17DC}" destId="{260BCD67-7982-4BC5-BFBC-7D0F4557B7EF}" srcOrd="3" destOrd="0" presId="urn:microsoft.com/office/officeart/2005/8/layout/list1"/>
    <dgm:cxn modelId="{09BA4A86-85D3-4E6B-ADD8-41911F0E61F1}" type="presParOf" srcId="{729AE926-B67B-4918-B277-524DB07D17DC}" destId="{CEE9FA7E-5D43-4A1D-9EE2-31161C9FA420}" srcOrd="4" destOrd="0" presId="urn:microsoft.com/office/officeart/2005/8/layout/list1"/>
    <dgm:cxn modelId="{1471F6F4-0A1E-4AE9-BD7C-085765C96E65}" type="presParOf" srcId="{CEE9FA7E-5D43-4A1D-9EE2-31161C9FA420}" destId="{9A4426DE-D386-4D9A-AAAD-ABE1C4D6456D}" srcOrd="0" destOrd="0" presId="urn:microsoft.com/office/officeart/2005/8/layout/list1"/>
    <dgm:cxn modelId="{6F88D186-24FD-4584-B5F8-5970E3EE8C89}" type="presParOf" srcId="{CEE9FA7E-5D43-4A1D-9EE2-31161C9FA420}" destId="{A9F279AE-0796-4D80-9F58-0F09ED7B2F5A}" srcOrd="1" destOrd="0" presId="urn:microsoft.com/office/officeart/2005/8/layout/list1"/>
    <dgm:cxn modelId="{052156DA-2D1A-4C10-A058-B5C5423C6C47}" type="presParOf" srcId="{729AE926-B67B-4918-B277-524DB07D17DC}" destId="{C7AEC53D-AD59-4064-8DB0-80C89B080DC1}" srcOrd="5" destOrd="0" presId="urn:microsoft.com/office/officeart/2005/8/layout/list1"/>
    <dgm:cxn modelId="{F7A83901-0DC3-4C1C-A1EF-D23FA10E6707}" type="presParOf" srcId="{729AE926-B67B-4918-B277-524DB07D17DC}" destId="{CD812C40-B1A2-46DF-99B4-01A228976DCC}" srcOrd="6" destOrd="0" presId="urn:microsoft.com/office/officeart/2005/8/layout/list1"/>
    <dgm:cxn modelId="{9EB31C9A-0BE4-47D5-A681-DFD08B272D73}" type="presParOf" srcId="{729AE926-B67B-4918-B277-524DB07D17DC}" destId="{4EF773B0-0729-479D-AD1B-DFE614A27A71}" srcOrd="7" destOrd="0" presId="urn:microsoft.com/office/officeart/2005/8/layout/list1"/>
    <dgm:cxn modelId="{5CFFA33D-6952-4C1D-BA29-8E6B6C0303CA}" type="presParOf" srcId="{729AE926-B67B-4918-B277-524DB07D17DC}" destId="{85BA5384-DEAB-4420-A435-29F0E01B7611}" srcOrd="8" destOrd="0" presId="urn:microsoft.com/office/officeart/2005/8/layout/list1"/>
    <dgm:cxn modelId="{7B937243-5D4F-4DE4-BFBE-39660511F756}" type="presParOf" srcId="{85BA5384-DEAB-4420-A435-29F0E01B7611}" destId="{179CEBD8-C36F-49ED-8E8B-F74D27368CD0}" srcOrd="0" destOrd="0" presId="urn:microsoft.com/office/officeart/2005/8/layout/list1"/>
    <dgm:cxn modelId="{1BB8FD8D-1596-44DE-A8CB-682FB4EF1A14}" type="presParOf" srcId="{85BA5384-DEAB-4420-A435-29F0E01B7611}" destId="{096AABBC-4FFD-4328-BC6E-96F9DA7998C4}" srcOrd="1" destOrd="0" presId="urn:microsoft.com/office/officeart/2005/8/layout/list1"/>
    <dgm:cxn modelId="{589EA40D-6289-4A95-85B0-544F561A94E7}" type="presParOf" srcId="{729AE926-B67B-4918-B277-524DB07D17DC}" destId="{638B795D-2D96-4496-AE54-128C4510A9B0}" srcOrd="9" destOrd="0" presId="urn:microsoft.com/office/officeart/2005/8/layout/list1"/>
    <dgm:cxn modelId="{D5FC02CB-DCE2-4DA5-8159-4EED639294F2}" type="presParOf" srcId="{729AE926-B67B-4918-B277-524DB07D17DC}" destId="{F4F9A597-D137-4F0F-9BEE-405C501661ED}" srcOrd="10" destOrd="0" presId="urn:microsoft.com/office/officeart/2005/8/layout/list1"/>
    <dgm:cxn modelId="{CD691F9D-5240-4C57-9BAB-5D64CF9568F5}" type="presParOf" srcId="{729AE926-B67B-4918-B277-524DB07D17DC}" destId="{6E85376B-FA21-42B4-A960-64DCF3697F10}" srcOrd="11" destOrd="0" presId="urn:microsoft.com/office/officeart/2005/8/layout/list1"/>
    <dgm:cxn modelId="{77103772-18CF-4379-84F9-13B446DFC7CE}" type="presParOf" srcId="{729AE926-B67B-4918-B277-524DB07D17DC}" destId="{A6C94787-9F64-486B-ABA5-9E4AA8894CD6}" srcOrd="12" destOrd="0" presId="urn:microsoft.com/office/officeart/2005/8/layout/list1"/>
    <dgm:cxn modelId="{A0C50EA4-B7E1-47A1-9358-61F50527701C}" type="presParOf" srcId="{A6C94787-9F64-486B-ABA5-9E4AA8894CD6}" destId="{BB384409-700E-4E48-B837-4AB0F97E8CE4}" srcOrd="0" destOrd="0" presId="urn:microsoft.com/office/officeart/2005/8/layout/list1"/>
    <dgm:cxn modelId="{BE71388B-BD25-4D56-8239-CC75790EC646}" type="presParOf" srcId="{A6C94787-9F64-486B-ABA5-9E4AA8894CD6}" destId="{850F7019-1150-4389-87AB-4C53927A4AA2}" srcOrd="1" destOrd="0" presId="urn:microsoft.com/office/officeart/2005/8/layout/list1"/>
    <dgm:cxn modelId="{0119F0F3-07A4-412C-BD5B-2BFD2F33535B}" type="presParOf" srcId="{729AE926-B67B-4918-B277-524DB07D17DC}" destId="{2C28FA5B-DF13-4ECD-8FDD-6BB9C5B5014C}" srcOrd="13" destOrd="0" presId="urn:microsoft.com/office/officeart/2005/8/layout/list1"/>
    <dgm:cxn modelId="{CDA90E1E-4661-4318-96F0-87096B2F6345}"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10"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CCC26F89-09EB-46F1-B327-C1C95498638A}" type="presOf" srcId="{7E142EFB-97A9-4DA4-B6FF-5CB0476B7974}" destId="{6EC0D126-A8D6-474D-9A08-CF36EFDAE2F8}" srcOrd="0" destOrd="0" presId="urn:microsoft.com/office/officeart/2011/layout/ThemePictureAccent#10"/>
    <dgm:cxn modelId="{3CABED14-CE08-4B54-AD86-B6C0136CE459}" srcId="{03BE0607-AA43-4A04-8F89-5465C9780F5B}" destId="{DB8A9772-451D-4EEA-8F97-5C33FC35E1F2}" srcOrd="5" destOrd="0" parTransId="{2659985C-2F05-42CB-9F9C-44DC5F41DEC6}" sibTransId="{4CF6BAC5-28D3-44E7-8BC3-343322771231}"/>
    <dgm:cxn modelId="{3AF01964-91C9-4A47-AA1E-D211C5237442}" type="presOf" srcId="{C78EB25F-9570-4635-B1B9-A715918957FF}" destId="{B2500DD0-1E2F-4011-9ED6-2658702AE032}" srcOrd="0" destOrd="0" presId="urn:microsoft.com/office/officeart/2011/layout/ThemePictureAccent#10"/>
    <dgm:cxn modelId="{9FD0F667-5DB1-4E1B-B23F-6A8F13B0DB89}" type="presOf" srcId="{7A99684F-827C-410F-9CA6-3C389111D0E7}" destId="{67F8A191-6600-48C1-BB1E-EAA73C7EDAFE}" srcOrd="0" destOrd="0" presId="urn:microsoft.com/office/officeart/2011/layout/ThemePictureAccent#10"/>
    <dgm:cxn modelId="{C710DBAC-A340-4208-BC9E-EA0501AFF911}" srcId="{03BE0607-AA43-4A04-8F89-5465C9780F5B}" destId="{7A99684F-827C-410F-9CA6-3C389111D0E7}" srcOrd="1" destOrd="0" parTransId="{18E71FDF-E9CC-437F-B5A0-BE58784C2DEA}" sibTransId="{11BE78A2-D18D-4BF1-91C5-2FB23109D0A1}"/>
    <dgm:cxn modelId="{73587D49-23AD-4121-9750-3FE882DAB7AE}" srcId="{03BE0607-AA43-4A04-8F89-5465C9780F5B}" destId="{C78EB25F-9570-4635-B1B9-A715918957FF}" srcOrd="4" destOrd="0" parTransId="{219D8D29-2F13-47A9-AEE0-C2179CECB6D9}" sibTransId="{EF38FFA1-7DD8-451C-93F8-6DDB4242A3BC}"/>
    <dgm:cxn modelId="{9D1F5373-6E5F-401A-A74C-1166A4722013}" type="presOf" srcId="{DB8A9772-451D-4EEA-8F97-5C33FC35E1F2}" destId="{86AB420D-0B6E-489E-A149-7011E53005A7}" srcOrd="0" destOrd="0" presId="urn:microsoft.com/office/officeart/2011/layout/ThemePictureAccent#10"/>
    <dgm:cxn modelId="{6BC1E714-87F2-4FBD-8A44-EACAF326463A}" srcId="{03BE0607-AA43-4A04-8F89-5465C9780F5B}" destId="{971395D5-DF44-411D-86B9-F5B5D1BEB114}" srcOrd="3" destOrd="0" parTransId="{19BBBDE0-1BB9-47FD-8B01-4F7DD5F39FA4}" sibTransId="{6C7B4BDA-BB5B-4005-A5AE-14D4AC52342A}"/>
    <dgm:cxn modelId="{979AF8C0-92F5-4830-B9ED-8509EB20BBE5}" srcId="{03BE0607-AA43-4A04-8F89-5465C9780F5B}" destId="{7E142EFB-97A9-4DA4-B6FF-5CB0476B7974}" srcOrd="2" destOrd="0" parTransId="{66CEBCE3-6E6C-49C7-BD32-C39DB920CD7C}" sibTransId="{8FA0D430-38C5-4C90-9DEF-383B834ABC35}"/>
    <dgm:cxn modelId="{8564C106-80ED-4F9C-ACF5-A68A4FFB42C5}" type="presOf" srcId="{ECBAD3EA-70A1-44BC-880E-37C235803A61}" destId="{5F9BC567-DE86-4D75-B746-31BBAE2FB318}" srcOrd="0" destOrd="0" presId="urn:microsoft.com/office/officeart/2011/layout/ThemePictureAccent#10"/>
    <dgm:cxn modelId="{AB171493-9720-4178-AF91-7880064EA6FE}" type="presOf" srcId="{971395D5-DF44-411D-86B9-F5B5D1BEB114}" destId="{022BF45C-12DE-48EB-A3D1-9EB8306FD4E4}" srcOrd="0" destOrd="0" presId="urn:microsoft.com/office/officeart/2011/layout/ThemePictureAccent#10"/>
    <dgm:cxn modelId="{605FB308-E058-461C-A3C9-C8E8831CE7CE}" srcId="{03BE0607-AA43-4A04-8F89-5465C9780F5B}" destId="{ECBAD3EA-70A1-44BC-880E-37C235803A61}" srcOrd="0" destOrd="0" parTransId="{22ED2C3D-FA27-40D6-8735-93138FF4448B}" sibTransId="{89708D8E-9B63-408F-A833-16EAE9B4D1CC}"/>
    <dgm:cxn modelId="{1DA74947-CF11-431E-BA21-061E114E679B}" type="presOf" srcId="{03BE0607-AA43-4A04-8F89-5465C9780F5B}" destId="{17712C28-2C6A-4782-A265-71A82EE347BE}" srcOrd="0" destOrd="0" presId="urn:microsoft.com/office/officeart/2011/layout/ThemePictureAccent#10"/>
    <dgm:cxn modelId="{7863FFCA-3647-4234-9DA8-A2A7BAEBE307}" type="presParOf" srcId="{17712C28-2C6A-4782-A265-71A82EE347BE}" destId="{DCC3AEAB-E626-4864-86B3-C83882A61C4C}" srcOrd="0" destOrd="0" presId="urn:microsoft.com/office/officeart/2011/layout/ThemePictureAccent#10"/>
    <dgm:cxn modelId="{9DE4347A-7BE4-460B-A56F-724AAD716ED1}" type="presParOf" srcId="{DCC3AEAB-E626-4864-86B3-C83882A61C4C}" destId="{FD91653D-0E73-4FD8-BBBF-155FD2D19C81}" srcOrd="0" destOrd="0" presId="urn:microsoft.com/office/officeart/2011/layout/ThemePictureAccent#10"/>
    <dgm:cxn modelId="{8858F040-1D10-4AF6-A2F0-F862D0AD6F03}" type="presParOf" srcId="{17712C28-2C6A-4782-A265-71A82EE347BE}" destId="{E170EB7F-3788-4438-A354-FE757C2A47F5}" srcOrd="1" destOrd="0" presId="urn:microsoft.com/office/officeart/2011/layout/ThemePictureAccent#10"/>
    <dgm:cxn modelId="{5C9B3C4F-9C52-47E5-8DD2-96EE70C50BBA}" type="presParOf" srcId="{E170EB7F-3788-4438-A354-FE757C2A47F5}" destId="{4DDD5150-67E7-4C5A-BAD3-91CBC84D4EE8}" srcOrd="0" destOrd="0" presId="urn:microsoft.com/office/officeart/2011/layout/ThemePictureAccent#10"/>
    <dgm:cxn modelId="{5FB7B579-9931-4267-9CAF-A277BF0E714B}" type="presParOf" srcId="{17712C28-2C6A-4782-A265-71A82EE347BE}" destId="{5F9BC567-DE86-4D75-B746-31BBAE2FB318}" srcOrd="2" destOrd="0" presId="urn:microsoft.com/office/officeart/2011/layout/ThemePictureAccent#10"/>
    <dgm:cxn modelId="{B2232AA4-9E7F-43E0-92FB-B1112067A632}" type="presParOf" srcId="{17712C28-2C6A-4782-A265-71A82EE347BE}" destId="{1508F067-05C4-42FE-ADB5-12FF06D89EA6}" srcOrd="3" destOrd="0" presId="urn:microsoft.com/office/officeart/2011/layout/ThemePictureAccent#10"/>
    <dgm:cxn modelId="{A112940B-E897-40BA-9A85-1028A3513562}" type="presParOf" srcId="{1508F067-05C4-42FE-ADB5-12FF06D89EA6}" destId="{3CB916B4-6481-455A-8C3A-7ED3B745DE47}" srcOrd="0" destOrd="0" presId="urn:microsoft.com/office/officeart/2011/layout/ThemePictureAccent#10"/>
    <dgm:cxn modelId="{78BB6845-0453-4DDA-8300-B92CC690FC44}" type="presParOf" srcId="{17712C28-2C6A-4782-A265-71A82EE347BE}" destId="{76AEC698-327E-4599-8477-BAD82FB7F84E}" srcOrd="4" destOrd="0" presId="urn:microsoft.com/office/officeart/2011/layout/ThemePictureAccent#10"/>
    <dgm:cxn modelId="{027FBF66-FD82-4877-8CC7-EDEE75F0D844}" type="presParOf" srcId="{76AEC698-327E-4599-8477-BAD82FB7F84E}" destId="{5EEBE967-FD89-4F5C-9FC1-35D67DC2FE97}" srcOrd="0" destOrd="0" presId="urn:microsoft.com/office/officeart/2011/layout/ThemePictureAccent#10"/>
    <dgm:cxn modelId="{531E8876-A25F-4A17-B571-411BD32767DB}" type="presParOf" srcId="{17712C28-2C6A-4782-A265-71A82EE347BE}" destId="{67F8A191-6600-48C1-BB1E-EAA73C7EDAFE}" srcOrd="5" destOrd="0" presId="urn:microsoft.com/office/officeart/2011/layout/ThemePictureAccent#10"/>
    <dgm:cxn modelId="{6C99EEA3-F638-4770-A0DF-03F6F0D45DDA}" type="presParOf" srcId="{17712C28-2C6A-4782-A265-71A82EE347BE}" destId="{397FA3FE-6437-4694-A028-BEC3E013799F}" srcOrd="6" destOrd="0" presId="urn:microsoft.com/office/officeart/2011/layout/ThemePictureAccent#10"/>
    <dgm:cxn modelId="{E4F6934E-D4B0-4BC4-8E6B-47B9290CA8F5}" type="presParOf" srcId="{397FA3FE-6437-4694-A028-BEC3E013799F}" destId="{8EA2A7F6-20C0-46A1-9C44-DD41E8B6D8DC}" srcOrd="0" destOrd="0" presId="urn:microsoft.com/office/officeart/2011/layout/ThemePictureAccent#10"/>
    <dgm:cxn modelId="{7F8CBDD5-6AE3-4EEE-9563-ADD241F3ACA2}" type="presParOf" srcId="{17712C28-2C6A-4782-A265-71A82EE347BE}" destId="{7CD79C93-590C-43CB-80AD-33035A459107}" srcOrd="7" destOrd="0" presId="urn:microsoft.com/office/officeart/2011/layout/ThemePictureAccent#10"/>
    <dgm:cxn modelId="{ECD57E84-61CA-413A-A497-446DDD3690B2}" type="presParOf" srcId="{7CD79C93-590C-43CB-80AD-33035A459107}" destId="{992CCAFD-E51C-43B2-88D6-7597D9A9CEB6}" srcOrd="0" destOrd="0" presId="urn:microsoft.com/office/officeart/2011/layout/ThemePictureAccent#10"/>
    <dgm:cxn modelId="{8A02E803-B1B1-4B7F-A4B5-876874F181FF}" type="presParOf" srcId="{17712C28-2C6A-4782-A265-71A82EE347BE}" destId="{6EC0D126-A8D6-474D-9A08-CF36EFDAE2F8}" srcOrd="8" destOrd="0" presId="urn:microsoft.com/office/officeart/2011/layout/ThemePictureAccent#10"/>
    <dgm:cxn modelId="{29E077BE-569F-414F-9DE2-594E474BB5E8}" type="presParOf" srcId="{17712C28-2C6A-4782-A265-71A82EE347BE}" destId="{4A5B0B42-4C36-4489-A858-A12024FB2AB3}" srcOrd="9" destOrd="0" presId="urn:microsoft.com/office/officeart/2011/layout/ThemePictureAccent#10"/>
    <dgm:cxn modelId="{96E8D5D5-842F-44CD-AA6D-AD651EDAD739}" type="presParOf" srcId="{4A5B0B42-4C36-4489-A858-A12024FB2AB3}" destId="{7B1B2CDA-56E0-44CF-9DE5-7A190B4018D8}" srcOrd="0" destOrd="0" presId="urn:microsoft.com/office/officeart/2011/layout/ThemePictureAccent#10"/>
    <dgm:cxn modelId="{00313468-E6E2-45E6-9E4E-C49010D1DD52}" type="presParOf" srcId="{17712C28-2C6A-4782-A265-71A82EE347BE}" destId="{C6B9893E-DD5A-44D8-AD50-B74656ADA65E}" srcOrd="10" destOrd="0" presId="urn:microsoft.com/office/officeart/2011/layout/ThemePictureAccent#10"/>
    <dgm:cxn modelId="{9E2E4ED9-0B07-4629-9F0B-0F523B198ED4}" type="presParOf" srcId="{C6B9893E-DD5A-44D8-AD50-B74656ADA65E}" destId="{A54A4257-FAC6-448D-B112-FD72059680E1}" srcOrd="0" destOrd="0" presId="urn:microsoft.com/office/officeart/2011/layout/ThemePictureAccent#10"/>
    <dgm:cxn modelId="{8D97EC3E-D870-4BB2-8511-A2019779227F}" type="presParOf" srcId="{17712C28-2C6A-4782-A265-71A82EE347BE}" destId="{022BF45C-12DE-48EB-A3D1-9EB8306FD4E4}" srcOrd="11" destOrd="0" presId="urn:microsoft.com/office/officeart/2011/layout/ThemePictureAccent#10"/>
    <dgm:cxn modelId="{CA639791-473F-4ABB-95B2-E92CF6B7622A}" type="presParOf" srcId="{17712C28-2C6A-4782-A265-71A82EE347BE}" destId="{492D3635-7DC8-4EBA-8DE5-EF0D4932BFA4}" srcOrd="12" destOrd="0" presId="urn:microsoft.com/office/officeart/2011/layout/ThemePictureAccent#10"/>
    <dgm:cxn modelId="{E2B28E82-CDD9-470B-AD5D-D34C9255B111}" type="presParOf" srcId="{492D3635-7DC8-4EBA-8DE5-EF0D4932BFA4}" destId="{3BE925D8-0811-4FE9-B0E8-4E28A4594770}" srcOrd="0" destOrd="0" presId="urn:microsoft.com/office/officeart/2011/layout/ThemePictureAccent#10"/>
    <dgm:cxn modelId="{3C519D01-4244-473E-8E6C-9A0FA9FF555C}" type="presParOf" srcId="{17712C28-2C6A-4782-A265-71A82EE347BE}" destId="{78CDA7C9-E957-47A2-9D83-F085D9E8D2DC}" srcOrd="13" destOrd="0" presId="urn:microsoft.com/office/officeart/2011/layout/ThemePictureAccent#10"/>
    <dgm:cxn modelId="{5DF775CF-B5E0-4173-A078-9FF6AE6AD53E}" type="presParOf" srcId="{78CDA7C9-E957-47A2-9D83-F085D9E8D2DC}" destId="{7EC94DAB-5EF7-4E25-BB98-4B17F35F3417}" srcOrd="0" destOrd="0" presId="urn:microsoft.com/office/officeart/2011/layout/ThemePictureAccent#10"/>
    <dgm:cxn modelId="{FBA5356B-FF16-42D1-9E82-96C683853FF5}" type="presParOf" srcId="{17712C28-2C6A-4782-A265-71A82EE347BE}" destId="{B2500DD0-1E2F-4011-9ED6-2658702AE032}" srcOrd="14" destOrd="0" presId="urn:microsoft.com/office/officeart/2011/layout/ThemePictureAccent#10"/>
    <dgm:cxn modelId="{1C0C1444-90F7-491F-A3C6-1706E616B74D}" type="presParOf" srcId="{17712C28-2C6A-4782-A265-71A82EE347BE}" destId="{0E3BB112-3ABC-4733-95C4-D3E0F5E514BD}" srcOrd="15" destOrd="0" presId="urn:microsoft.com/office/officeart/2011/layout/ThemePictureAccent#10"/>
    <dgm:cxn modelId="{F0275493-DC96-48E4-81F7-F677E7223A53}" type="presParOf" srcId="{0E3BB112-3ABC-4733-95C4-D3E0F5E514BD}" destId="{60B016AD-D597-4264-8BD7-28A2BC37D7DB}" srcOrd="0" destOrd="0" presId="urn:microsoft.com/office/officeart/2011/layout/ThemePictureAccent#10"/>
    <dgm:cxn modelId="{687CED70-F41F-4CB3-BE21-FC36FA7E0F51}" type="presParOf" srcId="{17712C28-2C6A-4782-A265-71A82EE347BE}" destId="{82E78314-D316-4CE9-A08A-727F8937CBBC}" srcOrd="16" destOrd="0" presId="urn:microsoft.com/office/officeart/2011/layout/ThemePictureAccent#10"/>
    <dgm:cxn modelId="{BD929F9F-19A0-4D1A-A070-809F6158AB50}" type="presParOf" srcId="{82E78314-D316-4CE9-A08A-727F8937CBBC}" destId="{859527A7-9430-4B07-AE42-11A8163EFEEE}" srcOrd="0" destOrd="0" presId="urn:microsoft.com/office/officeart/2011/layout/ThemePictureAccent#10"/>
    <dgm:cxn modelId="{56E3E361-6BCA-42CD-AC0B-E84892779FC7}" type="presParOf" srcId="{17712C28-2C6A-4782-A265-71A82EE347BE}" destId="{86AB420D-0B6E-489E-A149-7011E53005A7}" srcOrd="17" destOrd="0" presId="urn:microsoft.com/office/officeart/2011/layout/ThemePictureAccent#10"/>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3063FB3D-42C6-4FB1-A406-84B8EEDBDDE9}" type="presOf" srcId="{50C18B5A-154E-41F4-B424-54C047717B33}" destId="{BCC2645D-0FD3-43AF-A624-CA7E2F3F1F45}" srcOrd="1" destOrd="0" presId="urn:microsoft.com/office/officeart/2005/8/layout/list1"/>
    <dgm:cxn modelId="{37091CD0-1E73-4565-A032-D71E4D23ED43}" type="presOf" srcId="{5B691653-7A6F-4938-A9E6-016C4DA8F4CD}" destId="{9A4426DE-D386-4D9A-AAAD-ABE1C4D6456D}" srcOrd="0" destOrd="0" presId="urn:microsoft.com/office/officeart/2005/8/layout/list1"/>
    <dgm:cxn modelId="{A33973F2-D48C-4F0C-B104-7AD2CE0D90DB}" type="presOf" srcId="{5B691653-7A6F-4938-A9E6-016C4DA8F4CD}" destId="{A9F279AE-0796-4D80-9F58-0F09ED7B2F5A}" srcOrd="1" destOrd="0" presId="urn:microsoft.com/office/officeart/2005/8/layout/list1"/>
    <dgm:cxn modelId="{C8743810-B9E9-4D6F-848F-A93B89DB237C}" type="presOf" srcId="{AA7FF79E-CD45-4FC0-9F53-6B467627EF67}" destId="{850F7019-1150-4389-87AB-4C53927A4AA2}" srcOrd="1" destOrd="0" presId="urn:microsoft.com/office/officeart/2005/8/layout/list1"/>
    <dgm:cxn modelId="{867DA713-F676-4712-AD24-8E26F86C16F2}" type="presOf" srcId="{9E0A2BA5-F151-4052-87B7-B77E39759C15}" destId="{179CEBD8-C36F-49ED-8E8B-F74D27368CD0}" srcOrd="0"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261F58F7-4000-4BAE-9FF5-1A1B13D35F5C}" srcId="{8895BE1E-89B1-4AF2-BE70-013D05CDB6CE}" destId="{AA7FF79E-CD45-4FC0-9F53-6B467627EF67}" srcOrd="3" destOrd="0" parTransId="{6FC6B727-D9D1-4DF5-A28E-149F148A2206}" sibTransId="{EE1B6666-CA4F-418B-B88E-BFDCD33C35E3}"/>
    <dgm:cxn modelId="{2FE01A9B-52D5-4271-A702-1B53CE22DE5E}" type="presOf" srcId="{50C18B5A-154E-41F4-B424-54C047717B33}" destId="{42BDD374-DFE4-42F1-BF82-14EAA3D7BBBA}" srcOrd="0" destOrd="0" presId="urn:microsoft.com/office/officeart/2005/8/layout/list1"/>
    <dgm:cxn modelId="{5E154E1F-0955-4346-B2E5-70ECBFE29312}" srcId="{8895BE1E-89B1-4AF2-BE70-013D05CDB6CE}" destId="{50C18B5A-154E-41F4-B424-54C047717B33}" srcOrd="0" destOrd="0" parTransId="{3EA7368D-7E25-4CF4-A53C-4406B0F4D3C1}" sibTransId="{89A893F3-161E-4FCA-A873-2F77294D05BC}"/>
    <dgm:cxn modelId="{D45D29E4-5D03-453F-947B-F80BD43D1222}" type="presOf" srcId="{AA7FF79E-CD45-4FC0-9F53-6B467627EF67}" destId="{BB384409-700E-4E48-B837-4AB0F97E8CE4}" srcOrd="0" destOrd="0" presId="urn:microsoft.com/office/officeart/2005/8/layout/list1"/>
    <dgm:cxn modelId="{6D1712CA-370F-431C-86A8-4F65080D8EF8}" type="presOf" srcId="{9E0A2BA5-F151-4052-87B7-B77E39759C15}" destId="{096AABBC-4FFD-4328-BC6E-96F9DA7998C4}" srcOrd="1" destOrd="0" presId="urn:microsoft.com/office/officeart/2005/8/layout/list1"/>
    <dgm:cxn modelId="{17BA99A9-C8DD-4C2B-A823-B96C93EAE445}" type="presOf" srcId="{8895BE1E-89B1-4AF2-BE70-013D05CDB6CE}" destId="{729AE926-B67B-4918-B277-524DB07D17DC}" srcOrd="0"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C76003ED-EE2D-471F-B714-28AB1ABC5DE4}" type="presParOf" srcId="{729AE926-B67B-4918-B277-524DB07D17DC}" destId="{EF802B47-EA29-4781-84E6-83D4F07A2913}" srcOrd="0" destOrd="0" presId="urn:microsoft.com/office/officeart/2005/8/layout/list1"/>
    <dgm:cxn modelId="{34531597-CD33-41D8-8120-83B5D0146AB1}" type="presParOf" srcId="{EF802B47-EA29-4781-84E6-83D4F07A2913}" destId="{42BDD374-DFE4-42F1-BF82-14EAA3D7BBBA}" srcOrd="0" destOrd="0" presId="urn:microsoft.com/office/officeart/2005/8/layout/list1"/>
    <dgm:cxn modelId="{0C873E67-4DC0-4CAE-99C7-209B4A1208CF}" type="presParOf" srcId="{EF802B47-EA29-4781-84E6-83D4F07A2913}" destId="{BCC2645D-0FD3-43AF-A624-CA7E2F3F1F45}" srcOrd="1" destOrd="0" presId="urn:microsoft.com/office/officeart/2005/8/layout/list1"/>
    <dgm:cxn modelId="{2B30E0C0-02D7-4B18-8D83-903B59B9244D}" type="presParOf" srcId="{729AE926-B67B-4918-B277-524DB07D17DC}" destId="{4BB03E4D-B1CC-446D-AA03-9613C2A429C3}" srcOrd="1" destOrd="0" presId="urn:microsoft.com/office/officeart/2005/8/layout/list1"/>
    <dgm:cxn modelId="{6F10B6B3-11E4-4912-9B72-2B392FDCA36C}" type="presParOf" srcId="{729AE926-B67B-4918-B277-524DB07D17DC}" destId="{E3F4BCAC-E93A-4492-BD10-30E2AC10C81A}" srcOrd="2" destOrd="0" presId="urn:microsoft.com/office/officeart/2005/8/layout/list1"/>
    <dgm:cxn modelId="{7C66115A-98CE-4CE1-9C4C-18A13914FC40}" type="presParOf" srcId="{729AE926-B67B-4918-B277-524DB07D17DC}" destId="{260BCD67-7982-4BC5-BFBC-7D0F4557B7EF}" srcOrd="3" destOrd="0" presId="urn:microsoft.com/office/officeart/2005/8/layout/list1"/>
    <dgm:cxn modelId="{50315F2D-266D-413F-BC0E-8D314F7AEA1D}" type="presParOf" srcId="{729AE926-B67B-4918-B277-524DB07D17DC}" destId="{CEE9FA7E-5D43-4A1D-9EE2-31161C9FA420}" srcOrd="4" destOrd="0" presId="urn:microsoft.com/office/officeart/2005/8/layout/list1"/>
    <dgm:cxn modelId="{34EB4D39-CCAC-40C0-B30F-89BA8A7B120D}" type="presParOf" srcId="{CEE9FA7E-5D43-4A1D-9EE2-31161C9FA420}" destId="{9A4426DE-D386-4D9A-AAAD-ABE1C4D6456D}" srcOrd="0" destOrd="0" presId="urn:microsoft.com/office/officeart/2005/8/layout/list1"/>
    <dgm:cxn modelId="{DB327230-C4F6-4A88-95C1-D610C6874ED9}" type="presParOf" srcId="{CEE9FA7E-5D43-4A1D-9EE2-31161C9FA420}" destId="{A9F279AE-0796-4D80-9F58-0F09ED7B2F5A}" srcOrd="1" destOrd="0" presId="urn:microsoft.com/office/officeart/2005/8/layout/list1"/>
    <dgm:cxn modelId="{CACDD3BE-D753-4236-9D6A-B04FD8FA1F16}" type="presParOf" srcId="{729AE926-B67B-4918-B277-524DB07D17DC}" destId="{C7AEC53D-AD59-4064-8DB0-80C89B080DC1}" srcOrd="5" destOrd="0" presId="urn:microsoft.com/office/officeart/2005/8/layout/list1"/>
    <dgm:cxn modelId="{FB72995F-A489-4BB5-8812-D6A7345A4C77}" type="presParOf" srcId="{729AE926-B67B-4918-B277-524DB07D17DC}" destId="{CD812C40-B1A2-46DF-99B4-01A228976DCC}" srcOrd="6" destOrd="0" presId="urn:microsoft.com/office/officeart/2005/8/layout/list1"/>
    <dgm:cxn modelId="{E1EFA3F1-61A1-4392-A63C-3EE6B5B136E3}" type="presParOf" srcId="{729AE926-B67B-4918-B277-524DB07D17DC}" destId="{4EF773B0-0729-479D-AD1B-DFE614A27A71}" srcOrd="7" destOrd="0" presId="urn:microsoft.com/office/officeart/2005/8/layout/list1"/>
    <dgm:cxn modelId="{9884E7C4-1C96-4776-AEE5-E7B9CB405436}" type="presParOf" srcId="{729AE926-B67B-4918-B277-524DB07D17DC}" destId="{85BA5384-DEAB-4420-A435-29F0E01B7611}" srcOrd="8" destOrd="0" presId="urn:microsoft.com/office/officeart/2005/8/layout/list1"/>
    <dgm:cxn modelId="{D78B2042-A782-49F9-A4B8-07635772E4F2}" type="presParOf" srcId="{85BA5384-DEAB-4420-A435-29F0E01B7611}" destId="{179CEBD8-C36F-49ED-8E8B-F74D27368CD0}" srcOrd="0" destOrd="0" presId="urn:microsoft.com/office/officeart/2005/8/layout/list1"/>
    <dgm:cxn modelId="{F8FC7C44-EEF1-44F5-A0EB-64F48039BD47}" type="presParOf" srcId="{85BA5384-DEAB-4420-A435-29F0E01B7611}" destId="{096AABBC-4FFD-4328-BC6E-96F9DA7998C4}" srcOrd="1" destOrd="0" presId="urn:microsoft.com/office/officeart/2005/8/layout/list1"/>
    <dgm:cxn modelId="{6DC6442A-AFA4-42C7-8730-E83B5A09E012}" type="presParOf" srcId="{729AE926-B67B-4918-B277-524DB07D17DC}" destId="{638B795D-2D96-4496-AE54-128C4510A9B0}" srcOrd="9" destOrd="0" presId="urn:microsoft.com/office/officeart/2005/8/layout/list1"/>
    <dgm:cxn modelId="{A9C39151-20E2-459F-BC79-1DA315F57F88}" type="presParOf" srcId="{729AE926-B67B-4918-B277-524DB07D17DC}" destId="{F4F9A597-D137-4F0F-9BEE-405C501661ED}" srcOrd="10" destOrd="0" presId="urn:microsoft.com/office/officeart/2005/8/layout/list1"/>
    <dgm:cxn modelId="{079B4F11-312B-4854-9D2F-5E219116D3FD}" type="presParOf" srcId="{729AE926-B67B-4918-B277-524DB07D17DC}" destId="{6E85376B-FA21-42B4-A960-64DCF3697F10}" srcOrd="11" destOrd="0" presId="urn:microsoft.com/office/officeart/2005/8/layout/list1"/>
    <dgm:cxn modelId="{8BD9187D-5D6F-4BFD-9C4C-8067BBDBCAA2}" type="presParOf" srcId="{729AE926-B67B-4918-B277-524DB07D17DC}" destId="{A6C94787-9F64-486B-ABA5-9E4AA8894CD6}" srcOrd="12" destOrd="0" presId="urn:microsoft.com/office/officeart/2005/8/layout/list1"/>
    <dgm:cxn modelId="{41E5E610-7D24-4D57-86EF-7DF7524F989B}" type="presParOf" srcId="{A6C94787-9F64-486B-ABA5-9E4AA8894CD6}" destId="{BB384409-700E-4E48-B837-4AB0F97E8CE4}" srcOrd="0" destOrd="0" presId="urn:microsoft.com/office/officeart/2005/8/layout/list1"/>
    <dgm:cxn modelId="{B51401CA-D8D5-4A87-BE41-E2A44AD31B51}" type="presParOf" srcId="{A6C94787-9F64-486B-ABA5-9E4AA8894CD6}" destId="{850F7019-1150-4389-87AB-4C53927A4AA2}" srcOrd="1" destOrd="0" presId="urn:microsoft.com/office/officeart/2005/8/layout/list1"/>
    <dgm:cxn modelId="{A5D4763C-88B9-4766-B902-47A6FE8717E3}" type="presParOf" srcId="{729AE926-B67B-4918-B277-524DB07D17DC}" destId="{2C28FA5B-DF13-4ECD-8FDD-6BB9C5B5014C}" srcOrd="13" destOrd="0" presId="urn:microsoft.com/office/officeart/2005/8/layout/list1"/>
    <dgm:cxn modelId="{0F32AC4F-451D-4FE1-8479-886ABCFE8658}"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11"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832AF01F-474E-4B6D-AF3E-317820C01189}" type="presOf" srcId="{03BE0607-AA43-4A04-8F89-5465C9780F5B}" destId="{17712C28-2C6A-4782-A265-71A82EE347BE}" srcOrd="0" destOrd="0" presId="urn:microsoft.com/office/officeart/2011/layout/ThemePictureAccent#11"/>
    <dgm:cxn modelId="{9FE4C548-CF8E-4D89-89F0-B434CD8D3CD9}" type="presOf" srcId="{DB8A9772-451D-4EEA-8F97-5C33FC35E1F2}" destId="{86AB420D-0B6E-489E-A149-7011E53005A7}" srcOrd="0" destOrd="0" presId="urn:microsoft.com/office/officeart/2011/layout/ThemePictureAccent#11"/>
    <dgm:cxn modelId="{979AF8C0-92F5-4830-B9ED-8509EB20BBE5}" srcId="{03BE0607-AA43-4A04-8F89-5465C9780F5B}" destId="{7E142EFB-97A9-4DA4-B6FF-5CB0476B7974}" srcOrd="2" destOrd="0" parTransId="{66CEBCE3-6E6C-49C7-BD32-C39DB920CD7C}" sibTransId="{8FA0D430-38C5-4C90-9DEF-383B834ABC35}"/>
    <dgm:cxn modelId="{3CABED14-CE08-4B54-AD86-B6C0136CE459}" srcId="{03BE0607-AA43-4A04-8F89-5465C9780F5B}" destId="{DB8A9772-451D-4EEA-8F97-5C33FC35E1F2}" srcOrd="5" destOrd="0" parTransId="{2659985C-2F05-42CB-9F9C-44DC5F41DEC6}" sibTransId="{4CF6BAC5-28D3-44E7-8BC3-343322771231}"/>
    <dgm:cxn modelId="{05CBE0F5-06BF-4818-AB64-8480FBEFBC95}" type="presOf" srcId="{7E142EFB-97A9-4DA4-B6FF-5CB0476B7974}" destId="{6EC0D126-A8D6-474D-9A08-CF36EFDAE2F8}" srcOrd="0" destOrd="0" presId="urn:microsoft.com/office/officeart/2011/layout/ThemePictureAccent#11"/>
    <dgm:cxn modelId="{2FA1ADD9-9A4F-436F-A9E9-1018DFA8DE7B}" type="presOf" srcId="{7A99684F-827C-410F-9CA6-3C389111D0E7}" destId="{67F8A191-6600-48C1-BB1E-EAA73C7EDAFE}" srcOrd="0" destOrd="0" presId="urn:microsoft.com/office/officeart/2011/layout/ThemePictureAccent#11"/>
    <dgm:cxn modelId="{C710DBAC-A340-4208-BC9E-EA0501AFF911}" srcId="{03BE0607-AA43-4A04-8F89-5465C9780F5B}" destId="{7A99684F-827C-410F-9CA6-3C389111D0E7}" srcOrd="1" destOrd="0" parTransId="{18E71FDF-E9CC-437F-B5A0-BE58784C2DEA}" sibTransId="{11BE78A2-D18D-4BF1-91C5-2FB23109D0A1}"/>
    <dgm:cxn modelId="{B49BB128-1C3C-4150-AE69-DA1F99426CA5}" type="presOf" srcId="{C78EB25F-9570-4635-B1B9-A715918957FF}" destId="{B2500DD0-1E2F-4011-9ED6-2658702AE032}" srcOrd="0" destOrd="0" presId="urn:microsoft.com/office/officeart/2011/layout/ThemePictureAccent#11"/>
    <dgm:cxn modelId="{8A2456D6-C2EF-4159-A1E8-536771925940}" type="presOf" srcId="{971395D5-DF44-411D-86B9-F5B5D1BEB114}" destId="{022BF45C-12DE-48EB-A3D1-9EB8306FD4E4}" srcOrd="0" destOrd="0" presId="urn:microsoft.com/office/officeart/2011/layout/ThemePictureAccent#11"/>
    <dgm:cxn modelId="{73587D49-23AD-4121-9750-3FE882DAB7AE}" srcId="{03BE0607-AA43-4A04-8F89-5465C9780F5B}" destId="{C78EB25F-9570-4635-B1B9-A715918957FF}" srcOrd="4" destOrd="0" parTransId="{219D8D29-2F13-47A9-AEE0-C2179CECB6D9}" sibTransId="{EF38FFA1-7DD8-451C-93F8-6DDB4242A3BC}"/>
    <dgm:cxn modelId="{6BC1E714-87F2-4FBD-8A44-EACAF326463A}" srcId="{03BE0607-AA43-4A04-8F89-5465C9780F5B}" destId="{971395D5-DF44-411D-86B9-F5B5D1BEB114}" srcOrd="3" destOrd="0" parTransId="{19BBBDE0-1BB9-47FD-8B01-4F7DD5F39FA4}" sibTransId="{6C7B4BDA-BB5B-4005-A5AE-14D4AC52342A}"/>
    <dgm:cxn modelId="{605FB308-E058-461C-A3C9-C8E8831CE7CE}" srcId="{03BE0607-AA43-4A04-8F89-5465C9780F5B}" destId="{ECBAD3EA-70A1-44BC-880E-37C235803A61}" srcOrd="0" destOrd="0" parTransId="{22ED2C3D-FA27-40D6-8735-93138FF4448B}" sibTransId="{89708D8E-9B63-408F-A833-16EAE9B4D1CC}"/>
    <dgm:cxn modelId="{E87F3955-90D4-4ADA-89BF-5D5444266C67}" type="presOf" srcId="{ECBAD3EA-70A1-44BC-880E-37C235803A61}" destId="{5F9BC567-DE86-4D75-B746-31BBAE2FB318}" srcOrd="0" destOrd="0" presId="urn:microsoft.com/office/officeart/2011/layout/ThemePictureAccent#11"/>
    <dgm:cxn modelId="{BA129F8D-EFC6-4C14-9F1B-8C7B3E42B07C}" type="presParOf" srcId="{17712C28-2C6A-4782-A265-71A82EE347BE}" destId="{DCC3AEAB-E626-4864-86B3-C83882A61C4C}" srcOrd="0" destOrd="0" presId="urn:microsoft.com/office/officeart/2011/layout/ThemePictureAccent#11"/>
    <dgm:cxn modelId="{EBF8CA4D-5C86-47F8-83D7-A0F77492675B}" type="presParOf" srcId="{DCC3AEAB-E626-4864-86B3-C83882A61C4C}" destId="{FD91653D-0E73-4FD8-BBBF-155FD2D19C81}" srcOrd="0" destOrd="0" presId="urn:microsoft.com/office/officeart/2011/layout/ThemePictureAccent#11"/>
    <dgm:cxn modelId="{C4060092-658C-43C5-9142-FA75BE2E8A41}" type="presParOf" srcId="{17712C28-2C6A-4782-A265-71A82EE347BE}" destId="{E170EB7F-3788-4438-A354-FE757C2A47F5}" srcOrd="1" destOrd="0" presId="urn:microsoft.com/office/officeart/2011/layout/ThemePictureAccent#11"/>
    <dgm:cxn modelId="{1913D6E4-1C54-4CB2-8EB3-E528763BA81A}" type="presParOf" srcId="{E170EB7F-3788-4438-A354-FE757C2A47F5}" destId="{4DDD5150-67E7-4C5A-BAD3-91CBC84D4EE8}" srcOrd="0" destOrd="0" presId="urn:microsoft.com/office/officeart/2011/layout/ThemePictureAccent#11"/>
    <dgm:cxn modelId="{FE5382B9-CA79-495B-9A51-3671E40CE24C}" type="presParOf" srcId="{17712C28-2C6A-4782-A265-71A82EE347BE}" destId="{5F9BC567-DE86-4D75-B746-31BBAE2FB318}" srcOrd="2" destOrd="0" presId="urn:microsoft.com/office/officeart/2011/layout/ThemePictureAccent#11"/>
    <dgm:cxn modelId="{3C0FDA40-EFF6-4EF2-8A0B-9CD7D0279723}" type="presParOf" srcId="{17712C28-2C6A-4782-A265-71A82EE347BE}" destId="{1508F067-05C4-42FE-ADB5-12FF06D89EA6}" srcOrd="3" destOrd="0" presId="urn:microsoft.com/office/officeart/2011/layout/ThemePictureAccent#11"/>
    <dgm:cxn modelId="{FB178AEE-71D4-4F5F-9124-7193A4AF9975}" type="presParOf" srcId="{1508F067-05C4-42FE-ADB5-12FF06D89EA6}" destId="{3CB916B4-6481-455A-8C3A-7ED3B745DE47}" srcOrd="0" destOrd="0" presId="urn:microsoft.com/office/officeart/2011/layout/ThemePictureAccent#11"/>
    <dgm:cxn modelId="{70D6F5D5-E8EF-49EE-854F-8C540D03C6F2}" type="presParOf" srcId="{17712C28-2C6A-4782-A265-71A82EE347BE}" destId="{76AEC698-327E-4599-8477-BAD82FB7F84E}" srcOrd="4" destOrd="0" presId="urn:microsoft.com/office/officeart/2011/layout/ThemePictureAccent#11"/>
    <dgm:cxn modelId="{5D548D6F-8F2D-4C7E-911F-656527E0D71F}" type="presParOf" srcId="{76AEC698-327E-4599-8477-BAD82FB7F84E}" destId="{5EEBE967-FD89-4F5C-9FC1-35D67DC2FE97}" srcOrd="0" destOrd="0" presId="urn:microsoft.com/office/officeart/2011/layout/ThemePictureAccent#11"/>
    <dgm:cxn modelId="{479D088B-7D6D-4F43-B038-199336C59C28}" type="presParOf" srcId="{17712C28-2C6A-4782-A265-71A82EE347BE}" destId="{67F8A191-6600-48C1-BB1E-EAA73C7EDAFE}" srcOrd="5" destOrd="0" presId="urn:microsoft.com/office/officeart/2011/layout/ThemePictureAccent#11"/>
    <dgm:cxn modelId="{86BAA10D-2CDB-4E3E-A966-272D82664560}" type="presParOf" srcId="{17712C28-2C6A-4782-A265-71A82EE347BE}" destId="{397FA3FE-6437-4694-A028-BEC3E013799F}" srcOrd="6" destOrd="0" presId="urn:microsoft.com/office/officeart/2011/layout/ThemePictureAccent#11"/>
    <dgm:cxn modelId="{480E7BAB-760B-4282-8182-22076C356BA8}" type="presParOf" srcId="{397FA3FE-6437-4694-A028-BEC3E013799F}" destId="{8EA2A7F6-20C0-46A1-9C44-DD41E8B6D8DC}" srcOrd="0" destOrd="0" presId="urn:microsoft.com/office/officeart/2011/layout/ThemePictureAccent#11"/>
    <dgm:cxn modelId="{46E1175D-E0A4-46F3-AE31-030FD59D6ED3}" type="presParOf" srcId="{17712C28-2C6A-4782-A265-71A82EE347BE}" destId="{7CD79C93-590C-43CB-80AD-33035A459107}" srcOrd="7" destOrd="0" presId="urn:microsoft.com/office/officeart/2011/layout/ThemePictureAccent#11"/>
    <dgm:cxn modelId="{87EE2420-66B1-4CDF-8042-BD8F36A7B0F2}" type="presParOf" srcId="{7CD79C93-590C-43CB-80AD-33035A459107}" destId="{992CCAFD-E51C-43B2-88D6-7597D9A9CEB6}" srcOrd="0" destOrd="0" presId="urn:microsoft.com/office/officeart/2011/layout/ThemePictureAccent#11"/>
    <dgm:cxn modelId="{810263B7-7AC2-421F-8041-016DEA6BDAA2}" type="presParOf" srcId="{17712C28-2C6A-4782-A265-71A82EE347BE}" destId="{6EC0D126-A8D6-474D-9A08-CF36EFDAE2F8}" srcOrd="8" destOrd="0" presId="urn:microsoft.com/office/officeart/2011/layout/ThemePictureAccent#11"/>
    <dgm:cxn modelId="{B45030D9-705E-4DB2-AB5D-39EFBD0CF08B}" type="presParOf" srcId="{17712C28-2C6A-4782-A265-71A82EE347BE}" destId="{4A5B0B42-4C36-4489-A858-A12024FB2AB3}" srcOrd="9" destOrd="0" presId="urn:microsoft.com/office/officeart/2011/layout/ThemePictureAccent#11"/>
    <dgm:cxn modelId="{219D3AF2-18F7-4F80-8BA9-9F57BBF7EAFA}" type="presParOf" srcId="{4A5B0B42-4C36-4489-A858-A12024FB2AB3}" destId="{7B1B2CDA-56E0-44CF-9DE5-7A190B4018D8}" srcOrd="0" destOrd="0" presId="urn:microsoft.com/office/officeart/2011/layout/ThemePictureAccent#11"/>
    <dgm:cxn modelId="{5458AC58-0E06-4232-BD9A-96DEEFF28821}" type="presParOf" srcId="{17712C28-2C6A-4782-A265-71A82EE347BE}" destId="{C6B9893E-DD5A-44D8-AD50-B74656ADA65E}" srcOrd="10" destOrd="0" presId="urn:microsoft.com/office/officeart/2011/layout/ThemePictureAccent#11"/>
    <dgm:cxn modelId="{0843AE18-576A-4C85-A8EF-6272302DF7FF}" type="presParOf" srcId="{C6B9893E-DD5A-44D8-AD50-B74656ADA65E}" destId="{A54A4257-FAC6-448D-B112-FD72059680E1}" srcOrd="0" destOrd="0" presId="urn:microsoft.com/office/officeart/2011/layout/ThemePictureAccent#11"/>
    <dgm:cxn modelId="{F30F6823-CD7C-4596-BC59-F1B60B5027AC}" type="presParOf" srcId="{17712C28-2C6A-4782-A265-71A82EE347BE}" destId="{022BF45C-12DE-48EB-A3D1-9EB8306FD4E4}" srcOrd="11" destOrd="0" presId="urn:microsoft.com/office/officeart/2011/layout/ThemePictureAccent#11"/>
    <dgm:cxn modelId="{D8A26F51-6164-43FC-9AA4-8AA908AA3F79}" type="presParOf" srcId="{17712C28-2C6A-4782-A265-71A82EE347BE}" destId="{492D3635-7DC8-4EBA-8DE5-EF0D4932BFA4}" srcOrd="12" destOrd="0" presId="urn:microsoft.com/office/officeart/2011/layout/ThemePictureAccent#11"/>
    <dgm:cxn modelId="{5D8C80BA-D973-41F3-98AC-C05807DA76D1}" type="presParOf" srcId="{492D3635-7DC8-4EBA-8DE5-EF0D4932BFA4}" destId="{3BE925D8-0811-4FE9-B0E8-4E28A4594770}" srcOrd="0" destOrd="0" presId="urn:microsoft.com/office/officeart/2011/layout/ThemePictureAccent#11"/>
    <dgm:cxn modelId="{DCC7EDC2-B8E9-4DB0-9837-74EC31A83D48}" type="presParOf" srcId="{17712C28-2C6A-4782-A265-71A82EE347BE}" destId="{78CDA7C9-E957-47A2-9D83-F085D9E8D2DC}" srcOrd="13" destOrd="0" presId="urn:microsoft.com/office/officeart/2011/layout/ThemePictureAccent#11"/>
    <dgm:cxn modelId="{FACE0943-F059-4A31-A6A7-7384F0723A36}" type="presParOf" srcId="{78CDA7C9-E957-47A2-9D83-F085D9E8D2DC}" destId="{7EC94DAB-5EF7-4E25-BB98-4B17F35F3417}" srcOrd="0" destOrd="0" presId="urn:microsoft.com/office/officeart/2011/layout/ThemePictureAccent#11"/>
    <dgm:cxn modelId="{7BC5B2D7-4FFB-49C9-9A0D-3FE092CF7E54}" type="presParOf" srcId="{17712C28-2C6A-4782-A265-71A82EE347BE}" destId="{B2500DD0-1E2F-4011-9ED6-2658702AE032}" srcOrd="14" destOrd="0" presId="urn:microsoft.com/office/officeart/2011/layout/ThemePictureAccent#11"/>
    <dgm:cxn modelId="{EDD01F1A-7343-4086-9DCA-B5DD82ECA7B9}" type="presParOf" srcId="{17712C28-2C6A-4782-A265-71A82EE347BE}" destId="{0E3BB112-3ABC-4733-95C4-D3E0F5E514BD}" srcOrd="15" destOrd="0" presId="urn:microsoft.com/office/officeart/2011/layout/ThemePictureAccent#11"/>
    <dgm:cxn modelId="{384483D8-2D20-454B-A2E1-B41934FA1E60}" type="presParOf" srcId="{0E3BB112-3ABC-4733-95C4-D3E0F5E514BD}" destId="{60B016AD-D597-4264-8BD7-28A2BC37D7DB}" srcOrd="0" destOrd="0" presId="urn:microsoft.com/office/officeart/2011/layout/ThemePictureAccent#11"/>
    <dgm:cxn modelId="{FBA7421B-D9F0-4A2A-AD01-EEB6A7B68293}" type="presParOf" srcId="{17712C28-2C6A-4782-A265-71A82EE347BE}" destId="{82E78314-D316-4CE9-A08A-727F8937CBBC}" srcOrd="16" destOrd="0" presId="urn:microsoft.com/office/officeart/2011/layout/ThemePictureAccent#11"/>
    <dgm:cxn modelId="{A3BB283A-9879-40BC-9B3B-2A6BFC4CF7F7}" type="presParOf" srcId="{82E78314-D316-4CE9-A08A-727F8937CBBC}" destId="{859527A7-9430-4B07-AE42-11A8163EFEEE}" srcOrd="0" destOrd="0" presId="urn:microsoft.com/office/officeart/2011/layout/ThemePictureAccent#11"/>
    <dgm:cxn modelId="{711E426D-0218-4510-8E88-29E9F2AD3B95}" type="presParOf" srcId="{17712C28-2C6A-4782-A265-71A82EE347BE}" destId="{86AB420D-0B6E-489E-A149-7011E53005A7}" srcOrd="17" destOrd="0" presId="urn:microsoft.com/office/officeart/2011/layout/ThemePictureAccent#1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4FB0EB37-DB3A-4341-8DDD-03426AFEE3BE}" type="presOf" srcId="{50C18B5A-154E-41F4-B424-54C047717B33}" destId="{42BDD374-DFE4-42F1-BF82-14EAA3D7BBBA}" srcOrd="0" destOrd="0" presId="urn:microsoft.com/office/officeart/2005/8/layout/list1"/>
    <dgm:cxn modelId="{92296409-6676-4CC3-B152-D09A8FBCA8FB}" type="presOf" srcId="{5B691653-7A6F-4938-A9E6-016C4DA8F4CD}" destId="{9A4426DE-D386-4D9A-AAAD-ABE1C4D6456D}" srcOrd="0" destOrd="0" presId="urn:microsoft.com/office/officeart/2005/8/layout/list1"/>
    <dgm:cxn modelId="{9746C8DF-56F6-48D1-904E-05784ACECC8E}" type="presOf" srcId="{AA7FF79E-CD45-4FC0-9F53-6B467627EF67}" destId="{850F7019-1150-4389-87AB-4C53927A4AA2}" srcOrd="1"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261F58F7-4000-4BAE-9FF5-1A1B13D35F5C}" srcId="{8895BE1E-89B1-4AF2-BE70-013D05CDB6CE}" destId="{AA7FF79E-CD45-4FC0-9F53-6B467627EF67}" srcOrd="3" destOrd="0" parTransId="{6FC6B727-D9D1-4DF5-A28E-149F148A2206}" sibTransId="{EE1B6666-CA4F-418B-B88E-BFDCD33C35E3}"/>
    <dgm:cxn modelId="{5E154E1F-0955-4346-B2E5-70ECBFE29312}" srcId="{8895BE1E-89B1-4AF2-BE70-013D05CDB6CE}" destId="{50C18B5A-154E-41F4-B424-54C047717B33}" srcOrd="0" destOrd="0" parTransId="{3EA7368D-7E25-4CF4-A53C-4406B0F4D3C1}" sibTransId="{89A893F3-161E-4FCA-A873-2F77294D05BC}"/>
    <dgm:cxn modelId="{F350EC3B-7C6D-44CF-BFC0-4D69A5ED8EA9}" type="presOf" srcId="{5B691653-7A6F-4938-A9E6-016C4DA8F4CD}" destId="{A9F279AE-0796-4D80-9F58-0F09ED7B2F5A}" srcOrd="1" destOrd="0" presId="urn:microsoft.com/office/officeart/2005/8/layout/list1"/>
    <dgm:cxn modelId="{14B5C9FD-00D9-463C-BCAB-B12262AA870B}" type="presOf" srcId="{9E0A2BA5-F151-4052-87B7-B77E39759C15}" destId="{179CEBD8-C36F-49ED-8E8B-F74D27368CD0}" srcOrd="0" destOrd="0" presId="urn:microsoft.com/office/officeart/2005/8/layout/list1"/>
    <dgm:cxn modelId="{FEE11531-BD8E-429C-83B0-DB886774F525}" type="presOf" srcId="{9E0A2BA5-F151-4052-87B7-B77E39759C15}" destId="{096AABBC-4FFD-4328-BC6E-96F9DA7998C4}" srcOrd="1"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03FF65E8-D233-4F6B-B416-3EC2EA03F34D}" type="presOf" srcId="{50C18B5A-154E-41F4-B424-54C047717B33}" destId="{BCC2645D-0FD3-43AF-A624-CA7E2F3F1F45}" srcOrd="1" destOrd="0" presId="urn:microsoft.com/office/officeart/2005/8/layout/list1"/>
    <dgm:cxn modelId="{5C592717-351E-48A3-BF80-76152B3BA6AD}" type="presOf" srcId="{AA7FF79E-CD45-4FC0-9F53-6B467627EF67}" destId="{BB384409-700E-4E48-B837-4AB0F97E8CE4}" srcOrd="0" destOrd="0" presId="urn:microsoft.com/office/officeart/2005/8/layout/list1"/>
    <dgm:cxn modelId="{97284B7A-F806-4A66-8B2B-66820F849486}" type="presOf" srcId="{8895BE1E-89B1-4AF2-BE70-013D05CDB6CE}" destId="{729AE926-B67B-4918-B277-524DB07D17DC}" srcOrd="0" destOrd="0" presId="urn:microsoft.com/office/officeart/2005/8/layout/list1"/>
    <dgm:cxn modelId="{280C598F-81CE-464D-8066-948DD236D6B5}" type="presParOf" srcId="{729AE926-B67B-4918-B277-524DB07D17DC}" destId="{EF802B47-EA29-4781-84E6-83D4F07A2913}" srcOrd="0" destOrd="0" presId="urn:microsoft.com/office/officeart/2005/8/layout/list1"/>
    <dgm:cxn modelId="{B73920E1-9EC3-4A06-90A3-BCEC83C07931}" type="presParOf" srcId="{EF802B47-EA29-4781-84E6-83D4F07A2913}" destId="{42BDD374-DFE4-42F1-BF82-14EAA3D7BBBA}" srcOrd="0" destOrd="0" presId="urn:microsoft.com/office/officeart/2005/8/layout/list1"/>
    <dgm:cxn modelId="{5D06AA16-1F6A-46D3-8702-47CE4DF9731D}" type="presParOf" srcId="{EF802B47-EA29-4781-84E6-83D4F07A2913}" destId="{BCC2645D-0FD3-43AF-A624-CA7E2F3F1F45}" srcOrd="1" destOrd="0" presId="urn:microsoft.com/office/officeart/2005/8/layout/list1"/>
    <dgm:cxn modelId="{383B2671-323E-413E-89AC-7D18518AD78F}" type="presParOf" srcId="{729AE926-B67B-4918-B277-524DB07D17DC}" destId="{4BB03E4D-B1CC-446D-AA03-9613C2A429C3}" srcOrd="1" destOrd="0" presId="urn:microsoft.com/office/officeart/2005/8/layout/list1"/>
    <dgm:cxn modelId="{71CDD373-32E9-4F7A-BBF3-916C08EEE16C}" type="presParOf" srcId="{729AE926-B67B-4918-B277-524DB07D17DC}" destId="{E3F4BCAC-E93A-4492-BD10-30E2AC10C81A}" srcOrd="2" destOrd="0" presId="urn:microsoft.com/office/officeart/2005/8/layout/list1"/>
    <dgm:cxn modelId="{6371F7A0-9E86-4F4D-B0E0-7FF0C76B75B5}" type="presParOf" srcId="{729AE926-B67B-4918-B277-524DB07D17DC}" destId="{260BCD67-7982-4BC5-BFBC-7D0F4557B7EF}" srcOrd="3" destOrd="0" presId="urn:microsoft.com/office/officeart/2005/8/layout/list1"/>
    <dgm:cxn modelId="{F784F7B2-09CB-4D18-B656-5B9E56ACDB8C}" type="presParOf" srcId="{729AE926-B67B-4918-B277-524DB07D17DC}" destId="{CEE9FA7E-5D43-4A1D-9EE2-31161C9FA420}" srcOrd="4" destOrd="0" presId="urn:microsoft.com/office/officeart/2005/8/layout/list1"/>
    <dgm:cxn modelId="{2473BD0E-283A-403F-A4A7-D86D2F06C7DB}" type="presParOf" srcId="{CEE9FA7E-5D43-4A1D-9EE2-31161C9FA420}" destId="{9A4426DE-D386-4D9A-AAAD-ABE1C4D6456D}" srcOrd="0" destOrd="0" presId="urn:microsoft.com/office/officeart/2005/8/layout/list1"/>
    <dgm:cxn modelId="{2EE48A35-A3B2-484F-8D7E-8D6AF1BD5D1B}" type="presParOf" srcId="{CEE9FA7E-5D43-4A1D-9EE2-31161C9FA420}" destId="{A9F279AE-0796-4D80-9F58-0F09ED7B2F5A}" srcOrd="1" destOrd="0" presId="urn:microsoft.com/office/officeart/2005/8/layout/list1"/>
    <dgm:cxn modelId="{720728CB-FA7E-437F-A2CF-EDEEDA16EEBE}" type="presParOf" srcId="{729AE926-B67B-4918-B277-524DB07D17DC}" destId="{C7AEC53D-AD59-4064-8DB0-80C89B080DC1}" srcOrd="5" destOrd="0" presId="urn:microsoft.com/office/officeart/2005/8/layout/list1"/>
    <dgm:cxn modelId="{44022144-11C3-49F2-ABD8-0A68650396EE}" type="presParOf" srcId="{729AE926-B67B-4918-B277-524DB07D17DC}" destId="{CD812C40-B1A2-46DF-99B4-01A228976DCC}" srcOrd="6" destOrd="0" presId="urn:microsoft.com/office/officeart/2005/8/layout/list1"/>
    <dgm:cxn modelId="{ECB5EB95-050E-49BB-B5E1-ED8ADB8905F1}" type="presParOf" srcId="{729AE926-B67B-4918-B277-524DB07D17DC}" destId="{4EF773B0-0729-479D-AD1B-DFE614A27A71}" srcOrd="7" destOrd="0" presId="urn:microsoft.com/office/officeart/2005/8/layout/list1"/>
    <dgm:cxn modelId="{D0E84575-17F1-4A88-A312-0ECB9790AF21}" type="presParOf" srcId="{729AE926-B67B-4918-B277-524DB07D17DC}" destId="{85BA5384-DEAB-4420-A435-29F0E01B7611}" srcOrd="8" destOrd="0" presId="urn:microsoft.com/office/officeart/2005/8/layout/list1"/>
    <dgm:cxn modelId="{674974BE-AD01-475C-9D6B-4FD520B34297}" type="presParOf" srcId="{85BA5384-DEAB-4420-A435-29F0E01B7611}" destId="{179CEBD8-C36F-49ED-8E8B-F74D27368CD0}" srcOrd="0" destOrd="0" presId="urn:microsoft.com/office/officeart/2005/8/layout/list1"/>
    <dgm:cxn modelId="{3F13222A-9B14-4A24-B55F-206550604191}" type="presParOf" srcId="{85BA5384-DEAB-4420-A435-29F0E01B7611}" destId="{096AABBC-4FFD-4328-BC6E-96F9DA7998C4}" srcOrd="1" destOrd="0" presId="urn:microsoft.com/office/officeart/2005/8/layout/list1"/>
    <dgm:cxn modelId="{56C0DAC1-6DA3-430D-B511-304506B33B66}" type="presParOf" srcId="{729AE926-B67B-4918-B277-524DB07D17DC}" destId="{638B795D-2D96-4496-AE54-128C4510A9B0}" srcOrd="9" destOrd="0" presId="urn:microsoft.com/office/officeart/2005/8/layout/list1"/>
    <dgm:cxn modelId="{5DAB00E5-11F2-407E-A462-3C22E0F11789}" type="presParOf" srcId="{729AE926-B67B-4918-B277-524DB07D17DC}" destId="{F4F9A597-D137-4F0F-9BEE-405C501661ED}" srcOrd="10" destOrd="0" presId="urn:microsoft.com/office/officeart/2005/8/layout/list1"/>
    <dgm:cxn modelId="{5CD85173-38D6-4D03-9E48-576A84057027}" type="presParOf" srcId="{729AE926-B67B-4918-B277-524DB07D17DC}" destId="{6E85376B-FA21-42B4-A960-64DCF3697F10}" srcOrd="11" destOrd="0" presId="urn:microsoft.com/office/officeart/2005/8/layout/list1"/>
    <dgm:cxn modelId="{44F5114C-80D1-4983-8BF6-B6491C70F9DE}" type="presParOf" srcId="{729AE926-B67B-4918-B277-524DB07D17DC}" destId="{A6C94787-9F64-486B-ABA5-9E4AA8894CD6}" srcOrd="12" destOrd="0" presId="urn:microsoft.com/office/officeart/2005/8/layout/list1"/>
    <dgm:cxn modelId="{0C097693-EDFA-44C8-A2B2-DC08FAED6CA9}" type="presParOf" srcId="{A6C94787-9F64-486B-ABA5-9E4AA8894CD6}" destId="{BB384409-700E-4E48-B837-4AB0F97E8CE4}" srcOrd="0" destOrd="0" presId="urn:microsoft.com/office/officeart/2005/8/layout/list1"/>
    <dgm:cxn modelId="{3808C21F-4D47-4CF7-8B63-63F7E11AF677}" type="presParOf" srcId="{A6C94787-9F64-486B-ABA5-9E4AA8894CD6}" destId="{850F7019-1150-4389-87AB-4C53927A4AA2}" srcOrd="1" destOrd="0" presId="urn:microsoft.com/office/officeart/2005/8/layout/list1"/>
    <dgm:cxn modelId="{1F844899-719A-4147-8B4C-86E6CB3C0484}" type="presParOf" srcId="{729AE926-B67B-4918-B277-524DB07D17DC}" destId="{2C28FA5B-DF13-4ECD-8FDD-6BB9C5B5014C}" srcOrd="13" destOrd="0" presId="urn:microsoft.com/office/officeart/2005/8/layout/list1"/>
    <dgm:cxn modelId="{9B27AE33-6668-499F-AFCC-9CCA4DE0B0D5}"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12"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FE11DD03-ABDB-4A51-A9FC-23B628B312AC}" type="presOf" srcId="{03BE0607-AA43-4A04-8F89-5465C9780F5B}" destId="{17712C28-2C6A-4782-A265-71A82EE347BE}" srcOrd="0" destOrd="0" presId="urn:microsoft.com/office/officeart/2011/layout/ThemePictureAccent#12"/>
    <dgm:cxn modelId="{29B1DF73-4FCC-4CEC-85E2-4B7B6D39BBA5}" type="presOf" srcId="{DB8A9772-451D-4EEA-8F97-5C33FC35E1F2}" destId="{86AB420D-0B6E-489E-A149-7011E53005A7}" srcOrd="0" destOrd="0" presId="urn:microsoft.com/office/officeart/2011/layout/ThemePictureAccent#12"/>
    <dgm:cxn modelId="{979AF8C0-92F5-4830-B9ED-8509EB20BBE5}" srcId="{03BE0607-AA43-4A04-8F89-5465C9780F5B}" destId="{7E142EFB-97A9-4DA4-B6FF-5CB0476B7974}" srcOrd="2" destOrd="0" parTransId="{66CEBCE3-6E6C-49C7-BD32-C39DB920CD7C}" sibTransId="{8FA0D430-38C5-4C90-9DEF-383B834ABC35}"/>
    <dgm:cxn modelId="{3CABED14-CE08-4B54-AD86-B6C0136CE459}" srcId="{03BE0607-AA43-4A04-8F89-5465C9780F5B}" destId="{DB8A9772-451D-4EEA-8F97-5C33FC35E1F2}" srcOrd="5" destOrd="0" parTransId="{2659985C-2F05-42CB-9F9C-44DC5F41DEC6}" sibTransId="{4CF6BAC5-28D3-44E7-8BC3-343322771231}"/>
    <dgm:cxn modelId="{DAE57B35-E49D-47C4-B19E-2C54413EC96D}" type="presOf" srcId="{C78EB25F-9570-4635-B1B9-A715918957FF}" destId="{B2500DD0-1E2F-4011-9ED6-2658702AE032}" srcOrd="0" destOrd="0" presId="urn:microsoft.com/office/officeart/2011/layout/ThemePictureAccent#12"/>
    <dgm:cxn modelId="{C710DBAC-A340-4208-BC9E-EA0501AFF911}" srcId="{03BE0607-AA43-4A04-8F89-5465C9780F5B}" destId="{7A99684F-827C-410F-9CA6-3C389111D0E7}" srcOrd="1" destOrd="0" parTransId="{18E71FDF-E9CC-437F-B5A0-BE58784C2DEA}" sibTransId="{11BE78A2-D18D-4BF1-91C5-2FB23109D0A1}"/>
    <dgm:cxn modelId="{97B247B3-6EA0-485D-A943-24D8257C1BE1}" type="presOf" srcId="{ECBAD3EA-70A1-44BC-880E-37C235803A61}" destId="{5F9BC567-DE86-4D75-B746-31BBAE2FB318}" srcOrd="0" destOrd="0" presId="urn:microsoft.com/office/officeart/2011/layout/ThemePictureAccent#12"/>
    <dgm:cxn modelId="{E8E54975-8FBF-4BE1-BC64-D25ADBCFDB94}" type="presOf" srcId="{971395D5-DF44-411D-86B9-F5B5D1BEB114}" destId="{022BF45C-12DE-48EB-A3D1-9EB8306FD4E4}" srcOrd="0" destOrd="0" presId="urn:microsoft.com/office/officeart/2011/layout/ThemePictureAccent#12"/>
    <dgm:cxn modelId="{4F0D7138-0EE1-4D7A-B558-3812F6CD9C0D}" type="presOf" srcId="{7E142EFB-97A9-4DA4-B6FF-5CB0476B7974}" destId="{6EC0D126-A8D6-474D-9A08-CF36EFDAE2F8}" srcOrd="0" destOrd="0" presId="urn:microsoft.com/office/officeart/2011/layout/ThemePictureAccent#12"/>
    <dgm:cxn modelId="{73587D49-23AD-4121-9750-3FE882DAB7AE}" srcId="{03BE0607-AA43-4A04-8F89-5465C9780F5B}" destId="{C78EB25F-9570-4635-B1B9-A715918957FF}" srcOrd="4" destOrd="0" parTransId="{219D8D29-2F13-47A9-AEE0-C2179CECB6D9}" sibTransId="{EF38FFA1-7DD8-451C-93F8-6DDB4242A3BC}"/>
    <dgm:cxn modelId="{6BC1E714-87F2-4FBD-8A44-EACAF326463A}" srcId="{03BE0607-AA43-4A04-8F89-5465C9780F5B}" destId="{971395D5-DF44-411D-86B9-F5B5D1BEB114}" srcOrd="3" destOrd="0" parTransId="{19BBBDE0-1BB9-47FD-8B01-4F7DD5F39FA4}" sibTransId="{6C7B4BDA-BB5B-4005-A5AE-14D4AC52342A}"/>
    <dgm:cxn modelId="{D645AADB-5CBC-459C-8AAA-73ABED4B6518}" type="presOf" srcId="{7A99684F-827C-410F-9CA6-3C389111D0E7}" destId="{67F8A191-6600-48C1-BB1E-EAA73C7EDAFE}" srcOrd="0" destOrd="0" presId="urn:microsoft.com/office/officeart/2011/layout/ThemePictureAccent#12"/>
    <dgm:cxn modelId="{605FB308-E058-461C-A3C9-C8E8831CE7CE}" srcId="{03BE0607-AA43-4A04-8F89-5465C9780F5B}" destId="{ECBAD3EA-70A1-44BC-880E-37C235803A61}" srcOrd="0" destOrd="0" parTransId="{22ED2C3D-FA27-40D6-8735-93138FF4448B}" sibTransId="{89708D8E-9B63-408F-A833-16EAE9B4D1CC}"/>
    <dgm:cxn modelId="{B68B4052-F911-47ED-A84D-0A11F1EB7861}" type="presParOf" srcId="{17712C28-2C6A-4782-A265-71A82EE347BE}" destId="{DCC3AEAB-E626-4864-86B3-C83882A61C4C}" srcOrd="0" destOrd="0" presId="urn:microsoft.com/office/officeart/2011/layout/ThemePictureAccent#12"/>
    <dgm:cxn modelId="{8DA15B9C-40DE-48F6-9C63-8CA6080653ED}" type="presParOf" srcId="{DCC3AEAB-E626-4864-86B3-C83882A61C4C}" destId="{FD91653D-0E73-4FD8-BBBF-155FD2D19C81}" srcOrd="0" destOrd="0" presId="urn:microsoft.com/office/officeart/2011/layout/ThemePictureAccent#12"/>
    <dgm:cxn modelId="{4659CDA6-B654-401D-B33C-D4F9AE821DB1}" type="presParOf" srcId="{17712C28-2C6A-4782-A265-71A82EE347BE}" destId="{E170EB7F-3788-4438-A354-FE757C2A47F5}" srcOrd="1" destOrd="0" presId="urn:microsoft.com/office/officeart/2011/layout/ThemePictureAccent#12"/>
    <dgm:cxn modelId="{BAE5CFB0-3471-43FD-9448-F4FD597A4046}" type="presParOf" srcId="{E170EB7F-3788-4438-A354-FE757C2A47F5}" destId="{4DDD5150-67E7-4C5A-BAD3-91CBC84D4EE8}" srcOrd="0" destOrd="0" presId="urn:microsoft.com/office/officeart/2011/layout/ThemePictureAccent#12"/>
    <dgm:cxn modelId="{CE73B2EB-E4BB-4449-B7FA-08F35CA475E0}" type="presParOf" srcId="{17712C28-2C6A-4782-A265-71A82EE347BE}" destId="{5F9BC567-DE86-4D75-B746-31BBAE2FB318}" srcOrd="2" destOrd="0" presId="urn:microsoft.com/office/officeart/2011/layout/ThemePictureAccent#12"/>
    <dgm:cxn modelId="{A78277F8-FCA5-49B7-914F-0EFA86D50AE7}" type="presParOf" srcId="{17712C28-2C6A-4782-A265-71A82EE347BE}" destId="{1508F067-05C4-42FE-ADB5-12FF06D89EA6}" srcOrd="3" destOrd="0" presId="urn:microsoft.com/office/officeart/2011/layout/ThemePictureAccent#12"/>
    <dgm:cxn modelId="{F8B1C457-991E-4B2F-8595-9104960E4750}" type="presParOf" srcId="{1508F067-05C4-42FE-ADB5-12FF06D89EA6}" destId="{3CB916B4-6481-455A-8C3A-7ED3B745DE47}" srcOrd="0" destOrd="0" presId="urn:microsoft.com/office/officeart/2011/layout/ThemePictureAccent#12"/>
    <dgm:cxn modelId="{BEBD6586-2737-4AF2-A5EF-DF98F118C0E8}" type="presParOf" srcId="{17712C28-2C6A-4782-A265-71A82EE347BE}" destId="{76AEC698-327E-4599-8477-BAD82FB7F84E}" srcOrd="4" destOrd="0" presId="urn:microsoft.com/office/officeart/2011/layout/ThemePictureAccent#12"/>
    <dgm:cxn modelId="{0E49C3B2-06AC-4359-9B8D-BF8F70BBD8B3}" type="presParOf" srcId="{76AEC698-327E-4599-8477-BAD82FB7F84E}" destId="{5EEBE967-FD89-4F5C-9FC1-35D67DC2FE97}" srcOrd="0" destOrd="0" presId="urn:microsoft.com/office/officeart/2011/layout/ThemePictureAccent#12"/>
    <dgm:cxn modelId="{D631DE46-742B-4A09-8319-725072F08DA8}" type="presParOf" srcId="{17712C28-2C6A-4782-A265-71A82EE347BE}" destId="{67F8A191-6600-48C1-BB1E-EAA73C7EDAFE}" srcOrd="5" destOrd="0" presId="urn:microsoft.com/office/officeart/2011/layout/ThemePictureAccent#12"/>
    <dgm:cxn modelId="{F3753B2E-930D-417A-B4C4-B55186C4A0A5}" type="presParOf" srcId="{17712C28-2C6A-4782-A265-71A82EE347BE}" destId="{397FA3FE-6437-4694-A028-BEC3E013799F}" srcOrd="6" destOrd="0" presId="urn:microsoft.com/office/officeart/2011/layout/ThemePictureAccent#12"/>
    <dgm:cxn modelId="{0A7C3F1F-7C16-4ED5-BF94-978CBAF2B858}" type="presParOf" srcId="{397FA3FE-6437-4694-A028-BEC3E013799F}" destId="{8EA2A7F6-20C0-46A1-9C44-DD41E8B6D8DC}" srcOrd="0" destOrd="0" presId="urn:microsoft.com/office/officeart/2011/layout/ThemePictureAccent#12"/>
    <dgm:cxn modelId="{FA74D014-C705-4E96-A432-DB1587871E5D}" type="presParOf" srcId="{17712C28-2C6A-4782-A265-71A82EE347BE}" destId="{7CD79C93-590C-43CB-80AD-33035A459107}" srcOrd="7" destOrd="0" presId="urn:microsoft.com/office/officeart/2011/layout/ThemePictureAccent#12"/>
    <dgm:cxn modelId="{3D3EDEE6-2FC7-443A-AFEB-83FFEBBD4C92}" type="presParOf" srcId="{7CD79C93-590C-43CB-80AD-33035A459107}" destId="{992CCAFD-E51C-43B2-88D6-7597D9A9CEB6}" srcOrd="0" destOrd="0" presId="urn:microsoft.com/office/officeart/2011/layout/ThemePictureAccent#12"/>
    <dgm:cxn modelId="{B5B04963-C1B0-4002-A495-5C1C930C38B5}" type="presParOf" srcId="{17712C28-2C6A-4782-A265-71A82EE347BE}" destId="{6EC0D126-A8D6-474D-9A08-CF36EFDAE2F8}" srcOrd="8" destOrd="0" presId="urn:microsoft.com/office/officeart/2011/layout/ThemePictureAccent#12"/>
    <dgm:cxn modelId="{99121FD0-6C3B-4EFE-A625-2798E53D8AAE}" type="presParOf" srcId="{17712C28-2C6A-4782-A265-71A82EE347BE}" destId="{4A5B0B42-4C36-4489-A858-A12024FB2AB3}" srcOrd="9" destOrd="0" presId="urn:microsoft.com/office/officeart/2011/layout/ThemePictureAccent#12"/>
    <dgm:cxn modelId="{81AD4AAE-D38B-44D0-968D-169A9DC6D736}" type="presParOf" srcId="{4A5B0B42-4C36-4489-A858-A12024FB2AB3}" destId="{7B1B2CDA-56E0-44CF-9DE5-7A190B4018D8}" srcOrd="0" destOrd="0" presId="urn:microsoft.com/office/officeart/2011/layout/ThemePictureAccent#12"/>
    <dgm:cxn modelId="{66ECFC8B-B7E5-426C-8FB3-F68FD319C902}" type="presParOf" srcId="{17712C28-2C6A-4782-A265-71A82EE347BE}" destId="{C6B9893E-DD5A-44D8-AD50-B74656ADA65E}" srcOrd="10" destOrd="0" presId="urn:microsoft.com/office/officeart/2011/layout/ThemePictureAccent#12"/>
    <dgm:cxn modelId="{16436975-EDFD-48FE-902B-9A181FF897C4}" type="presParOf" srcId="{C6B9893E-DD5A-44D8-AD50-B74656ADA65E}" destId="{A54A4257-FAC6-448D-B112-FD72059680E1}" srcOrd="0" destOrd="0" presId="urn:microsoft.com/office/officeart/2011/layout/ThemePictureAccent#12"/>
    <dgm:cxn modelId="{0F03F346-12BE-4942-98FF-2C04B67A8213}" type="presParOf" srcId="{17712C28-2C6A-4782-A265-71A82EE347BE}" destId="{022BF45C-12DE-48EB-A3D1-9EB8306FD4E4}" srcOrd="11" destOrd="0" presId="urn:microsoft.com/office/officeart/2011/layout/ThemePictureAccent#12"/>
    <dgm:cxn modelId="{E0F3C3FA-6774-4F72-911D-84947D83E6CD}" type="presParOf" srcId="{17712C28-2C6A-4782-A265-71A82EE347BE}" destId="{492D3635-7DC8-4EBA-8DE5-EF0D4932BFA4}" srcOrd="12" destOrd="0" presId="urn:microsoft.com/office/officeart/2011/layout/ThemePictureAccent#12"/>
    <dgm:cxn modelId="{9B7F6DD1-BBF3-4BEF-B417-29F7A17F41E9}" type="presParOf" srcId="{492D3635-7DC8-4EBA-8DE5-EF0D4932BFA4}" destId="{3BE925D8-0811-4FE9-B0E8-4E28A4594770}" srcOrd="0" destOrd="0" presId="urn:microsoft.com/office/officeart/2011/layout/ThemePictureAccent#12"/>
    <dgm:cxn modelId="{6A8E0B29-470A-4876-82C1-471B22F3413A}" type="presParOf" srcId="{17712C28-2C6A-4782-A265-71A82EE347BE}" destId="{78CDA7C9-E957-47A2-9D83-F085D9E8D2DC}" srcOrd="13" destOrd="0" presId="urn:microsoft.com/office/officeart/2011/layout/ThemePictureAccent#12"/>
    <dgm:cxn modelId="{E1EF0AD9-9291-456D-8E54-DB83598DEF3A}" type="presParOf" srcId="{78CDA7C9-E957-47A2-9D83-F085D9E8D2DC}" destId="{7EC94DAB-5EF7-4E25-BB98-4B17F35F3417}" srcOrd="0" destOrd="0" presId="urn:microsoft.com/office/officeart/2011/layout/ThemePictureAccent#12"/>
    <dgm:cxn modelId="{2DF03ED0-71EA-4D50-A89F-435445CDB158}" type="presParOf" srcId="{17712C28-2C6A-4782-A265-71A82EE347BE}" destId="{B2500DD0-1E2F-4011-9ED6-2658702AE032}" srcOrd="14" destOrd="0" presId="urn:microsoft.com/office/officeart/2011/layout/ThemePictureAccent#12"/>
    <dgm:cxn modelId="{F677C741-C736-42CB-95DC-6D841C9976EC}" type="presParOf" srcId="{17712C28-2C6A-4782-A265-71A82EE347BE}" destId="{0E3BB112-3ABC-4733-95C4-D3E0F5E514BD}" srcOrd="15" destOrd="0" presId="urn:microsoft.com/office/officeart/2011/layout/ThemePictureAccent#12"/>
    <dgm:cxn modelId="{589390AB-E961-4076-A78A-A845C8DAA28E}" type="presParOf" srcId="{0E3BB112-3ABC-4733-95C4-D3E0F5E514BD}" destId="{60B016AD-D597-4264-8BD7-28A2BC37D7DB}" srcOrd="0" destOrd="0" presId="urn:microsoft.com/office/officeart/2011/layout/ThemePictureAccent#12"/>
    <dgm:cxn modelId="{4586FFF9-7E69-4399-B8BF-AF42321AFF33}" type="presParOf" srcId="{17712C28-2C6A-4782-A265-71A82EE347BE}" destId="{82E78314-D316-4CE9-A08A-727F8937CBBC}" srcOrd="16" destOrd="0" presId="urn:microsoft.com/office/officeart/2011/layout/ThemePictureAccent#12"/>
    <dgm:cxn modelId="{051CB0C3-8CC1-4544-9BA3-11944DAA6274}" type="presParOf" srcId="{82E78314-D316-4CE9-A08A-727F8937CBBC}" destId="{859527A7-9430-4B07-AE42-11A8163EFEEE}" srcOrd="0" destOrd="0" presId="urn:microsoft.com/office/officeart/2011/layout/ThemePictureAccent#12"/>
    <dgm:cxn modelId="{863BD631-B557-4F9F-B0CB-5DA281740B2E}" type="presParOf" srcId="{17712C28-2C6A-4782-A265-71A82EE347BE}" destId="{86AB420D-0B6E-489E-A149-7011E53005A7}" srcOrd="17" destOrd="0" presId="urn:microsoft.com/office/officeart/2011/layout/ThemePictureAccent#1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A95F31D6-B523-4DDF-A394-225714D0E5DB}" type="presOf" srcId="{50C18B5A-154E-41F4-B424-54C047717B33}" destId="{BCC2645D-0FD3-43AF-A624-CA7E2F3F1F45}" srcOrd="1" destOrd="0" presId="urn:microsoft.com/office/officeart/2005/8/layout/list1"/>
    <dgm:cxn modelId="{E36D8918-86D5-4614-80A2-7821F0611124}" type="presOf" srcId="{5B691653-7A6F-4938-A9E6-016C4DA8F4CD}" destId="{9A4426DE-D386-4D9A-AAAD-ABE1C4D6456D}" srcOrd="0" destOrd="0" presId="urn:microsoft.com/office/officeart/2005/8/layout/list1"/>
    <dgm:cxn modelId="{A836F0CA-E6CC-4F60-88AD-A943CFDC6E87}" type="presOf" srcId="{9E0A2BA5-F151-4052-87B7-B77E39759C15}" destId="{096AABBC-4FFD-4328-BC6E-96F9DA7998C4}" srcOrd="1" destOrd="0" presId="urn:microsoft.com/office/officeart/2005/8/layout/list1"/>
    <dgm:cxn modelId="{B5DBA38B-C4AE-4EF2-AF4C-54CB65C29F90}" type="presOf" srcId="{9E0A2BA5-F151-4052-87B7-B77E39759C15}" destId="{179CEBD8-C36F-49ED-8E8B-F74D27368CD0}" srcOrd="0"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261F58F7-4000-4BAE-9FF5-1A1B13D35F5C}" srcId="{8895BE1E-89B1-4AF2-BE70-013D05CDB6CE}" destId="{AA7FF79E-CD45-4FC0-9F53-6B467627EF67}" srcOrd="3" destOrd="0" parTransId="{6FC6B727-D9D1-4DF5-A28E-149F148A2206}" sibTransId="{EE1B6666-CA4F-418B-B88E-BFDCD33C35E3}"/>
    <dgm:cxn modelId="{5E154E1F-0955-4346-B2E5-70ECBFE29312}" srcId="{8895BE1E-89B1-4AF2-BE70-013D05CDB6CE}" destId="{50C18B5A-154E-41F4-B424-54C047717B33}" srcOrd="0" destOrd="0" parTransId="{3EA7368D-7E25-4CF4-A53C-4406B0F4D3C1}" sibTransId="{89A893F3-161E-4FCA-A873-2F77294D05BC}"/>
    <dgm:cxn modelId="{12FF3069-EE8C-49B4-A4F8-97806769BA4C}" type="presOf" srcId="{AA7FF79E-CD45-4FC0-9F53-6B467627EF67}" destId="{850F7019-1150-4389-87AB-4C53927A4AA2}" srcOrd="1" destOrd="0" presId="urn:microsoft.com/office/officeart/2005/8/layout/list1"/>
    <dgm:cxn modelId="{E19FA8C3-4235-4B21-B4EE-9C484B917163}" type="presOf" srcId="{5B691653-7A6F-4938-A9E6-016C4DA8F4CD}" destId="{A9F279AE-0796-4D80-9F58-0F09ED7B2F5A}" srcOrd="1" destOrd="0" presId="urn:microsoft.com/office/officeart/2005/8/layout/list1"/>
    <dgm:cxn modelId="{05A66DB7-EBD2-4540-A690-7E1144667EF6}" type="presOf" srcId="{50C18B5A-154E-41F4-B424-54C047717B33}" destId="{42BDD374-DFE4-42F1-BF82-14EAA3D7BBBA}" srcOrd="0" destOrd="0" presId="urn:microsoft.com/office/officeart/2005/8/layout/list1"/>
    <dgm:cxn modelId="{09F7B7D7-5936-470D-972A-26A03C3CE29E}" type="presOf" srcId="{8895BE1E-89B1-4AF2-BE70-013D05CDB6CE}" destId="{729AE926-B67B-4918-B277-524DB07D17DC}" srcOrd="0"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9A731F0D-E0EB-4173-93DE-C10F84389F58}" type="presOf" srcId="{AA7FF79E-CD45-4FC0-9F53-6B467627EF67}" destId="{BB384409-700E-4E48-B837-4AB0F97E8CE4}" srcOrd="0" destOrd="0" presId="urn:microsoft.com/office/officeart/2005/8/layout/list1"/>
    <dgm:cxn modelId="{D2C5C594-CB27-4262-93A7-D3A5B147A462}" type="presParOf" srcId="{729AE926-B67B-4918-B277-524DB07D17DC}" destId="{EF802B47-EA29-4781-84E6-83D4F07A2913}" srcOrd="0" destOrd="0" presId="urn:microsoft.com/office/officeart/2005/8/layout/list1"/>
    <dgm:cxn modelId="{605E8B5A-C76D-4BD4-956D-84069B6F5AA2}" type="presParOf" srcId="{EF802B47-EA29-4781-84E6-83D4F07A2913}" destId="{42BDD374-DFE4-42F1-BF82-14EAA3D7BBBA}" srcOrd="0" destOrd="0" presId="urn:microsoft.com/office/officeart/2005/8/layout/list1"/>
    <dgm:cxn modelId="{A8B63F38-DBA6-429B-822C-9886D120EDDB}" type="presParOf" srcId="{EF802B47-EA29-4781-84E6-83D4F07A2913}" destId="{BCC2645D-0FD3-43AF-A624-CA7E2F3F1F45}" srcOrd="1" destOrd="0" presId="urn:microsoft.com/office/officeart/2005/8/layout/list1"/>
    <dgm:cxn modelId="{450A9367-28ED-4BED-9BF6-DAD3AAEB989D}" type="presParOf" srcId="{729AE926-B67B-4918-B277-524DB07D17DC}" destId="{4BB03E4D-B1CC-446D-AA03-9613C2A429C3}" srcOrd="1" destOrd="0" presId="urn:microsoft.com/office/officeart/2005/8/layout/list1"/>
    <dgm:cxn modelId="{199E1DB9-E72A-4BE6-92A1-CC2DC5C36A6A}" type="presParOf" srcId="{729AE926-B67B-4918-B277-524DB07D17DC}" destId="{E3F4BCAC-E93A-4492-BD10-30E2AC10C81A}" srcOrd="2" destOrd="0" presId="urn:microsoft.com/office/officeart/2005/8/layout/list1"/>
    <dgm:cxn modelId="{5E20A33C-0136-41B0-8C78-5C0D1B534796}" type="presParOf" srcId="{729AE926-B67B-4918-B277-524DB07D17DC}" destId="{260BCD67-7982-4BC5-BFBC-7D0F4557B7EF}" srcOrd="3" destOrd="0" presId="urn:microsoft.com/office/officeart/2005/8/layout/list1"/>
    <dgm:cxn modelId="{CADF2933-C9BF-43B5-AB88-C848E3B1B830}" type="presParOf" srcId="{729AE926-B67B-4918-B277-524DB07D17DC}" destId="{CEE9FA7E-5D43-4A1D-9EE2-31161C9FA420}" srcOrd="4" destOrd="0" presId="urn:microsoft.com/office/officeart/2005/8/layout/list1"/>
    <dgm:cxn modelId="{C3B4FC99-ECE2-4E91-BFBE-1B5BE9864DA3}" type="presParOf" srcId="{CEE9FA7E-5D43-4A1D-9EE2-31161C9FA420}" destId="{9A4426DE-D386-4D9A-AAAD-ABE1C4D6456D}" srcOrd="0" destOrd="0" presId="urn:microsoft.com/office/officeart/2005/8/layout/list1"/>
    <dgm:cxn modelId="{B15473BA-BDA0-4616-936F-19D104A7352D}" type="presParOf" srcId="{CEE9FA7E-5D43-4A1D-9EE2-31161C9FA420}" destId="{A9F279AE-0796-4D80-9F58-0F09ED7B2F5A}" srcOrd="1" destOrd="0" presId="urn:microsoft.com/office/officeart/2005/8/layout/list1"/>
    <dgm:cxn modelId="{39E0EBDF-A109-4CE1-ABD4-885B6C4A50F1}" type="presParOf" srcId="{729AE926-B67B-4918-B277-524DB07D17DC}" destId="{C7AEC53D-AD59-4064-8DB0-80C89B080DC1}" srcOrd="5" destOrd="0" presId="urn:microsoft.com/office/officeart/2005/8/layout/list1"/>
    <dgm:cxn modelId="{2E113A37-C2C1-4A79-A66D-F7FB0664DD6E}" type="presParOf" srcId="{729AE926-B67B-4918-B277-524DB07D17DC}" destId="{CD812C40-B1A2-46DF-99B4-01A228976DCC}" srcOrd="6" destOrd="0" presId="urn:microsoft.com/office/officeart/2005/8/layout/list1"/>
    <dgm:cxn modelId="{8801A7B8-1B57-4131-9760-33A17EA1B775}" type="presParOf" srcId="{729AE926-B67B-4918-B277-524DB07D17DC}" destId="{4EF773B0-0729-479D-AD1B-DFE614A27A71}" srcOrd="7" destOrd="0" presId="urn:microsoft.com/office/officeart/2005/8/layout/list1"/>
    <dgm:cxn modelId="{3370D6AC-38E3-412B-B0C9-D67446FBA932}" type="presParOf" srcId="{729AE926-B67B-4918-B277-524DB07D17DC}" destId="{85BA5384-DEAB-4420-A435-29F0E01B7611}" srcOrd="8" destOrd="0" presId="urn:microsoft.com/office/officeart/2005/8/layout/list1"/>
    <dgm:cxn modelId="{4F9CF565-7F49-48A2-AA9A-424AD4EB4225}" type="presParOf" srcId="{85BA5384-DEAB-4420-A435-29F0E01B7611}" destId="{179CEBD8-C36F-49ED-8E8B-F74D27368CD0}" srcOrd="0" destOrd="0" presId="urn:microsoft.com/office/officeart/2005/8/layout/list1"/>
    <dgm:cxn modelId="{8DD5D6B5-7B27-4B7F-A946-DB6B021ED535}" type="presParOf" srcId="{85BA5384-DEAB-4420-A435-29F0E01B7611}" destId="{096AABBC-4FFD-4328-BC6E-96F9DA7998C4}" srcOrd="1" destOrd="0" presId="urn:microsoft.com/office/officeart/2005/8/layout/list1"/>
    <dgm:cxn modelId="{01CB640C-8BFE-40FF-9E73-2170D39652E8}" type="presParOf" srcId="{729AE926-B67B-4918-B277-524DB07D17DC}" destId="{638B795D-2D96-4496-AE54-128C4510A9B0}" srcOrd="9" destOrd="0" presId="urn:microsoft.com/office/officeart/2005/8/layout/list1"/>
    <dgm:cxn modelId="{8F90DE7C-DCFE-4CAA-9FC3-9C5BE3055886}" type="presParOf" srcId="{729AE926-B67B-4918-B277-524DB07D17DC}" destId="{F4F9A597-D137-4F0F-9BEE-405C501661ED}" srcOrd="10" destOrd="0" presId="urn:microsoft.com/office/officeart/2005/8/layout/list1"/>
    <dgm:cxn modelId="{BD82D714-F3C5-422C-8EA4-36B3415584F7}" type="presParOf" srcId="{729AE926-B67B-4918-B277-524DB07D17DC}" destId="{6E85376B-FA21-42B4-A960-64DCF3697F10}" srcOrd="11" destOrd="0" presId="urn:microsoft.com/office/officeart/2005/8/layout/list1"/>
    <dgm:cxn modelId="{C0D9A1E5-D475-4512-B500-26EA8CFF52C0}" type="presParOf" srcId="{729AE926-B67B-4918-B277-524DB07D17DC}" destId="{A6C94787-9F64-486B-ABA5-9E4AA8894CD6}" srcOrd="12" destOrd="0" presId="urn:microsoft.com/office/officeart/2005/8/layout/list1"/>
    <dgm:cxn modelId="{DFDC5AA9-691E-4CB4-89E0-DC141FAA5FB8}" type="presParOf" srcId="{A6C94787-9F64-486B-ABA5-9E4AA8894CD6}" destId="{BB384409-700E-4E48-B837-4AB0F97E8CE4}" srcOrd="0" destOrd="0" presId="urn:microsoft.com/office/officeart/2005/8/layout/list1"/>
    <dgm:cxn modelId="{DA644533-70A8-4941-9D0F-872A362C96CC}" type="presParOf" srcId="{A6C94787-9F64-486B-ABA5-9E4AA8894CD6}" destId="{850F7019-1150-4389-87AB-4C53927A4AA2}" srcOrd="1" destOrd="0" presId="urn:microsoft.com/office/officeart/2005/8/layout/list1"/>
    <dgm:cxn modelId="{5CB92FE4-DBC2-4389-871D-B12934ECDD7B}" type="presParOf" srcId="{729AE926-B67B-4918-B277-524DB07D17DC}" destId="{2C28FA5B-DF13-4ECD-8FDD-6BB9C5B5014C}" srcOrd="13" destOrd="0" presId="urn:microsoft.com/office/officeart/2005/8/layout/list1"/>
    <dgm:cxn modelId="{1AF464DE-4C5F-4D39-9AAA-37C786A647FA}"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13"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066664B8-4C77-4040-93A9-B8A55CF60A94}" type="presOf" srcId="{971395D5-DF44-411D-86B9-F5B5D1BEB114}" destId="{022BF45C-12DE-48EB-A3D1-9EB8306FD4E4}" srcOrd="0" destOrd="0" presId="urn:microsoft.com/office/officeart/2011/layout/ThemePictureAccent#13"/>
    <dgm:cxn modelId="{EDB24421-211C-4928-A47B-37B6FCE02B9C}" type="presOf" srcId="{03BE0607-AA43-4A04-8F89-5465C9780F5B}" destId="{17712C28-2C6A-4782-A265-71A82EE347BE}" srcOrd="0" destOrd="0" presId="urn:microsoft.com/office/officeart/2011/layout/ThemePictureAccent#13"/>
    <dgm:cxn modelId="{979AF8C0-92F5-4830-B9ED-8509EB20BBE5}" srcId="{03BE0607-AA43-4A04-8F89-5465C9780F5B}" destId="{7E142EFB-97A9-4DA4-B6FF-5CB0476B7974}" srcOrd="2" destOrd="0" parTransId="{66CEBCE3-6E6C-49C7-BD32-C39DB920CD7C}" sibTransId="{8FA0D430-38C5-4C90-9DEF-383B834ABC35}"/>
    <dgm:cxn modelId="{3CABED14-CE08-4B54-AD86-B6C0136CE459}" srcId="{03BE0607-AA43-4A04-8F89-5465C9780F5B}" destId="{DB8A9772-451D-4EEA-8F97-5C33FC35E1F2}" srcOrd="5" destOrd="0" parTransId="{2659985C-2F05-42CB-9F9C-44DC5F41DEC6}" sibTransId="{4CF6BAC5-28D3-44E7-8BC3-343322771231}"/>
    <dgm:cxn modelId="{C710DBAC-A340-4208-BC9E-EA0501AFF911}" srcId="{03BE0607-AA43-4A04-8F89-5465C9780F5B}" destId="{7A99684F-827C-410F-9CA6-3C389111D0E7}" srcOrd="1" destOrd="0" parTransId="{18E71FDF-E9CC-437F-B5A0-BE58784C2DEA}" sibTransId="{11BE78A2-D18D-4BF1-91C5-2FB23109D0A1}"/>
    <dgm:cxn modelId="{261B2B4F-77E2-4572-A551-D36E671141CE}" type="presOf" srcId="{ECBAD3EA-70A1-44BC-880E-37C235803A61}" destId="{5F9BC567-DE86-4D75-B746-31BBAE2FB318}" srcOrd="0" destOrd="0" presId="urn:microsoft.com/office/officeart/2011/layout/ThemePictureAccent#13"/>
    <dgm:cxn modelId="{BD706AD8-E157-44EB-96C1-B00DFBE672EA}" type="presOf" srcId="{C78EB25F-9570-4635-B1B9-A715918957FF}" destId="{B2500DD0-1E2F-4011-9ED6-2658702AE032}" srcOrd="0" destOrd="0" presId="urn:microsoft.com/office/officeart/2011/layout/ThemePictureAccent#13"/>
    <dgm:cxn modelId="{67EF3679-0877-4398-B083-6D69C0824576}" type="presOf" srcId="{7E142EFB-97A9-4DA4-B6FF-5CB0476B7974}" destId="{6EC0D126-A8D6-474D-9A08-CF36EFDAE2F8}" srcOrd="0" destOrd="0" presId="urn:microsoft.com/office/officeart/2011/layout/ThemePictureAccent#13"/>
    <dgm:cxn modelId="{73587D49-23AD-4121-9750-3FE882DAB7AE}" srcId="{03BE0607-AA43-4A04-8F89-5465C9780F5B}" destId="{C78EB25F-9570-4635-B1B9-A715918957FF}" srcOrd="4" destOrd="0" parTransId="{219D8D29-2F13-47A9-AEE0-C2179CECB6D9}" sibTransId="{EF38FFA1-7DD8-451C-93F8-6DDB4242A3BC}"/>
    <dgm:cxn modelId="{D277FFC4-9101-47BE-AF82-B458D415A43D}" type="presOf" srcId="{DB8A9772-451D-4EEA-8F97-5C33FC35E1F2}" destId="{86AB420D-0B6E-489E-A149-7011E53005A7}" srcOrd="0" destOrd="0" presId="urn:microsoft.com/office/officeart/2011/layout/ThemePictureAccent#13"/>
    <dgm:cxn modelId="{459297AC-7D1E-4880-BFC8-5C27E75131C3}" type="presOf" srcId="{7A99684F-827C-410F-9CA6-3C389111D0E7}" destId="{67F8A191-6600-48C1-BB1E-EAA73C7EDAFE}" srcOrd="0" destOrd="0" presId="urn:microsoft.com/office/officeart/2011/layout/ThemePictureAccent#13"/>
    <dgm:cxn modelId="{6BC1E714-87F2-4FBD-8A44-EACAF326463A}" srcId="{03BE0607-AA43-4A04-8F89-5465C9780F5B}" destId="{971395D5-DF44-411D-86B9-F5B5D1BEB114}" srcOrd="3" destOrd="0" parTransId="{19BBBDE0-1BB9-47FD-8B01-4F7DD5F39FA4}" sibTransId="{6C7B4BDA-BB5B-4005-A5AE-14D4AC52342A}"/>
    <dgm:cxn modelId="{605FB308-E058-461C-A3C9-C8E8831CE7CE}" srcId="{03BE0607-AA43-4A04-8F89-5465C9780F5B}" destId="{ECBAD3EA-70A1-44BC-880E-37C235803A61}" srcOrd="0" destOrd="0" parTransId="{22ED2C3D-FA27-40D6-8735-93138FF4448B}" sibTransId="{89708D8E-9B63-408F-A833-16EAE9B4D1CC}"/>
    <dgm:cxn modelId="{FDFB789A-85CD-49E5-9394-0BB5514293B1}" type="presParOf" srcId="{17712C28-2C6A-4782-A265-71A82EE347BE}" destId="{DCC3AEAB-E626-4864-86B3-C83882A61C4C}" srcOrd="0" destOrd="0" presId="urn:microsoft.com/office/officeart/2011/layout/ThemePictureAccent#13"/>
    <dgm:cxn modelId="{052F504B-A170-4406-B5CA-C32073EA2A51}" type="presParOf" srcId="{DCC3AEAB-E626-4864-86B3-C83882A61C4C}" destId="{FD91653D-0E73-4FD8-BBBF-155FD2D19C81}" srcOrd="0" destOrd="0" presId="urn:microsoft.com/office/officeart/2011/layout/ThemePictureAccent#13"/>
    <dgm:cxn modelId="{54CA0207-E0DC-47BC-B8E1-943FE8776401}" type="presParOf" srcId="{17712C28-2C6A-4782-A265-71A82EE347BE}" destId="{E170EB7F-3788-4438-A354-FE757C2A47F5}" srcOrd="1" destOrd="0" presId="urn:microsoft.com/office/officeart/2011/layout/ThemePictureAccent#13"/>
    <dgm:cxn modelId="{2356751A-5156-4216-93D2-9C70D385C518}" type="presParOf" srcId="{E170EB7F-3788-4438-A354-FE757C2A47F5}" destId="{4DDD5150-67E7-4C5A-BAD3-91CBC84D4EE8}" srcOrd="0" destOrd="0" presId="urn:microsoft.com/office/officeart/2011/layout/ThemePictureAccent#13"/>
    <dgm:cxn modelId="{3FAAAC24-4B10-4FD7-BC92-A802DFDD1DDA}" type="presParOf" srcId="{17712C28-2C6A-4782-A265-71A82EE347BE}" destId="{5F9BC567-DE86-4D75-B746-31BBAE2FB318}" srcOrd="2" destOrd="0" presId="urn:microsoft.com/office/officeart/2011/layout/ThemePictureAccent#13"/>
    <dgm:cxn modelId="{6ECA5EF1-FAA8-4812-B477-B8F3DF2382C9}" type="presParOf" srcId="{17712C28-2C6A-4782-A265-71A82EE347BE}" destId="{1508F067-05C4-42FE-ADB5-12FF06D89EA6}" srcOrd="3" destOrd="0" presId="urn:microsoft.com/office/officeart/2011/layout/ThemePictureAccent#13"/>
    <dgm:cxn modelId="{2521BF89-2730-48FC-AD08-AEF28FBA785F}" type="presParOf" srcId="{1508F067-05C4-42FE-ADB5-12FF06D89EA6}" destId="{3CB916B4-6481-455A-8C3A-7ED3B745DE47}" srcOrd="0" destOrd="0" presId="urn:microsoft.com/office/officeart/2011/layout/ThemePictureAccent#13"/>
    <dgm:cxn modelId="{AAB76FB1-58E3-4F77-A424-851386BDF7C8}" type="presParOf" srcId="{17712C28-2C6A-4782-A265-71A82EE347BE}" destId="{76AEC698-327E-4599-8477-BAD82FB7F84E}" srcOrd="4" destOrd="0" presId="urn:microsoft.com/office/officeart/2011/layout/ThemePictureAccent#13"/>
    <dgm:cxn modelId="{E7741612-5798-4F42-B584-7E45D5926DEA}" type="presParOf" srcId="{76AEC698-327E-4599-8477-BAD82FB7F84E}" destId="{5EEBE967-FD89-4F5C-9FC1-35D67DC2FE97}" srcOrd="0" destOrd="0" presId="urn:microsoft.com/office/officeart/2011/layout/ThemePictureAccent#13"/>
    <dgm:cxn modelId="{0518BEEF-C12E-4D08-AC4A-6871E07AB749}" type="presParOf" srcId="{17712C28-2C6A-4782-A265-71A82EE347BE}" destId="{67F8A191-6600-48C1-BB1E-EAA73C7EDAFE}" srcOrd="5" destOrd="0" presId="urn:microsoft.com/office/officeart/2011/layout/ThemePictureAccent#13"/>
    <dgm:cxn modelId="{56C130D8-D8AA-4DC9-A9D0-B614434B1FDA}" type="presParOf" srcId="{17712C28-2C6A-4782-A265-71A82EE347BE}" destId="{397FA3FE-6437-4694-A028-BEC3E013799F}" srcOrd="6" destOrd="0" presId="urn:microsoft.com/office/officeart/2011/layout/ThemePictureAccent#13"/>
    <dgm:cxn modelId="{C1E2EB8C-D0B7-4F89-B8FF-94D4312A9EB2}" type="presParOf" srcId="{397FA3FE-6437-4694-A028-BEC3E013799F}" destId="{8EA2A7F6-20C0-46A1-9C44-DD41E8B6D8DC}" srcOrd="0" destOrd="0" presId="urn:microsoft.com/office/officeart/2011/layout/ThemePictureAccent#13"/>
    <dgm:cxn modelId="{D7E8DF6D-E228-4489-8C07-B0CFE583B52C}" type="presParOf" srcId="{17712C28-2C6A-4782-A265-71A82EE347BE}" destId="{7CD79C93-590C-43CB-80AD-33035A459107}" srcOrd="7" destOrd="0" presId="urn:microsoft.com/office/officeart/2011/layout/ThemePictureAccent#13"/>
    <dgm:cxn modelId="{48FFB21E-B7E4-49C8-853A-4B0D9AE34D67}" type="presParOf" srcId="{7CD79C93-590C-43CB-80AD-33035A459107}" destId="{992CCAFD-E51C-43B2-88D6-7597D9A9CEB6}" srcOrd="0" destOrd="0" presId="urn:microsoft.com/office/officeart/2011/layout/ThemePictureAccent#13"/>
    <dgm:cxn modelId="{5E3CE4E1-9D68-4B16-B447-B270EC0E9956}" type="presParOf" srcId="{17712C28-2C6A-4782-A265-71A82EE347BE}" destId="{6EC0D126-A8D6-474D-9A08-CF36EFDAE2F8}" srcOrd="8" destOrd="0" presId="urn:microsoft.com/office/officeart/2011/layout/ThemePictureAccent#13"/>
    <dgm:cxn modelId="{6C59063F-C0A1-4FB2-A7B9-986B392C919D}" type="presParOf" srcId="{17712C28-2C6A-4782-A265-71A82EE347BE}" destId="{4A5B0B42-4C36-4489-A858-A12024FB2AB3}" srcOrd="9" destOrd="0" presId="urn:microsoft.com/office/officeart/2011/layout/ThemePictureAccent#13"/>
    <dgm:cxn modelId="{B8597BA4-9722-4CC6-B653-36BA7092EA98}" type="presParOf" srcId="{4A5B0B42-4C36-4489-A858-A12024FB2AB3}" destId="{7B1B2CDA-56E0-44CF-9DE5-7A190B4018D8}" srcOrd="0" destOrd="0" presId="urn:microsoft.com/office/officeart/2011/layout/ThemePictureAccent#13"/>
    <dgm:cxn modelId="{F11AC966-65BF-4C0E-8464-4F09214240FE}" type="presParOf" srcId="{17712C28-2C6A-4782-A265-71A82EE347BE}" destId="{C6B9893E-DD5A-44D8-AD50-B74656ADA65E}" srcOrd="10" destOrd="0" presId="urn:microsoft.com/office/officeart/2011/layout/ThemePictureAccent#13"/>
    <dgm:cxn modelId="{5E63F186-34F5-4095-A8F7-F0BC9DFDAED8}" type="presParOf" srcId="{C6B9893E-DD5A-44D8-AD50-B74656ADA65E}" destId="{A54A4257-FAC6-448D-B112-FD72059680E1}" srcOrd="0" destOrd="0" presId="urn:microsoft.com/office/officeart/2011/layout/ThemePictureAccent#13"/>
    <dgm:cxn modelId="{55288DF2-4EA9-465F-BD7D-49D10E1BBCB8}" type="presParOf" srcId="{17712C28-2C6A-4782-A265-71A82EE347BE}" destId="{022BF45C-12DE-48EB-A3D1-9EB8306FD4E4}" srcOrd="11" destOrd="0" presId="urn:microsoft.com/office/officeart/2011/layout/ThemePictureAccent#13"/>
    <dgm:cxn modelId="{FCDEB3FB-4CA0-43BC-8DDC-C706D3C335E3}" type="presParOf" srcId="{17712C28-2C6A-4782-A265-71A82EE347BE}" destId="{492D3635-7DC8-4EBA-8DE5-EF0D4932BFA4}" srcOrd="12" destOrd="0" presId="urn:microsoft.com/office/officeart/2011/layout/ThemePictureAccent#13"/>
    <dgm:cxn modelId="{76B20956-67FF-4E76-9303-F79DDBAAAAC7}" type="presParOf" srcId="{492D3635-7DC8-4EBA-8DE5-EF0D4932BFA4}" destId="{3BE925D8-0811-4FE9-B0E8-4E28A4594770}" srcOrd="0" destOrd="0" presId="urn:microsoft.com/office/officeart/2011/layout/ThemePictureAccent#13"/>
    <dgm:cxn modelId="{FEC9F9A8-D6FE-4060-A44E-EE22027C4895}" type="presParOf" srcId="{17712C28-2C6A-4782-A265-71A82EE347BE}" destId="{78CDA7C9-E957-47A2-9D83-F085D9E8D2DC}" srcOrd="13" destOrd="0" presId="urn:microsoft.com/office/officeart/2011/layout/ThemePictureAccent#13"/>
    <dgm:cxn modelId="{86B83448-A718-4D0B-82FC-8CAD6389985A}" type="presParOf" srcId="{78CDA7C9-E957-47A2-9D83-F085D9E8D2DC}" destId="{7EC94DAB-5EF7-4E25-BB98-4B17F35F3417}" srcOrd="0" destOrd="0" presId="urn:microsoft.com/office/officeart/2011/layout/ThemePictureAccent#13"/>
    <dgm:cxn modelId="{E9AC7C20-87E1-402A-A24A-153BFA256CF9}" type="presParOf" srcId="{17712C28-2C6A-4782-A265-71A82EE347BE}" destId="{B2500DD0-1E2F-4011-9ED6-2658702AE032}" srcOrd="14" destOrd="0" presId="urn:microsoft.com/office/officeart/2011/layout/ThemePictureAccent#13"/>
    <dgm:cxn modelId="{F6CEE8FA-24C6-45CE-9240-35D4EA2B1A57}" type="presParOf" srcId="{17712C28-2C6A-4782-A265-71A82EE347BE}" destId="{0E3BB112-3ABC-4733-95C4-D3E0F5E514BD}" srcOrd="15" destOrd="0" presId="urn:microsoft.com/office/officeart/2011/layout/ThemePictureAccent#13"/>
    <dgm:cxn modelId="{92B845A6-1FBC-4F1D-BE7B-D3679E6500FB}" type="presParOf" srcId="{0E3BB112-3ABC-4733-95C4-D3E0F5E514BD}" destId="{60B016AD-D597-4264-8BD7-28A2BC37D7DB}" srcOrd="0" destOrd="0" presId="urn:microsoft.com/office/officeart/2011/layout/ThemePictureAccent#13"/>
    <dgm:cxn modelId="{03D43C3D-C0FD-418B-9229-D39E051C7A25}" type="presParOf" srcId="{17712C28-2C6A-4782-A265-71A82EE347BE}" destId="{82E78314-D316-4CE9-A08A-727F8937CBBC}" srcOrd="16" destOrd="0" presId="urn:microsoft.com/office/officeart/2011/layout/ThemePictureAccent#13"/>
    <dgm:cxn modelId="{BAC68B0B-E8B4-4D01-A460-BDB5FE5CF872}" type="presParOf" srcId="{82E78314-D316-4CE9-A08A-727F8937CBBC}" destId="{859527A7-9430-4B07-AE42-11A8163EFEEE}" srcOrd="0" destOrd="0" presId="urn:microsoft.com/office/officeart/2011/layout/ThemePictureAccent#13"/>
    <dgm:cxn modelId="{11DA7A6E-F993-40B6-A343-07B745647B3C}" type="presParOf" srcId="{17712C28-2C6A-4782-A265-71A82EE347BE}" destId="{86AB420D-0B6E-489E-A149-7011E53005A7}" srcOrd="17" destOrd="0" presId="urn:microsoft.com/office/officeart/2011/layout/ThemePictureAccent#1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460A8086-3D19-447A-85D2-99B5483D3F47}" type="presOf" srcId="{AA7FF79E-CD45-4FC0-9F53-6B467627EF67}" destId="{BB384409-700E-4E48-B837-4AB0F97E8CE4}" srcOrd="0" destOrd="0" presId="urn:microsoft.com/office/officeart/2005/8/layout/list1"/>
    <dgm:cxn modelId="{1982564D-FA52-4776-87E7-EC0B1572DEF8}" type="presOf" srcId="{9E0A2BA5-F151-4052-87B7-B77E39759C15}" destId="{179CEBD8-C36F-49ED-8E8B-F74D27368CD0}" srcOrd="0" destOrd="0" presId="urn:microsoft.com/office/officeart/2005/8/layout/list1"/>
    <dgm:cxn modelId="{8260E589-B28E-467B-92BD-06EE5C15183C}" type="presOf" srcId="{8895BE1E-89B1-4AF2-BE70-013D05CDB6CE}" destId="{729AE926-B67B-4918-B277-524DB07D17DC}" srcOrd="0" destOrd="0" presId="urn:microsoft.com/office/officeart/2005/8/layout/list1"/>
    <dgm:cxn modelId="{A8FE3B4A-2ED5-4263-B2A4-A76230901A8B}" type="presOf" srcId="{5B691653-7A6F-4938-A9E6-016C4DA8F4CD}" destId="{A9F279AE-0796-4D80-9F58-0F09ED7B2F5A}" srcOrd="1"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261F58F7-4000-4BAE-9FF5-1A1B13D35F5C}" srcId="{8895BE1E-89B1-4AF2-BE70-013D05CDB6CE}" destId="{AA7FF79E-CD45-4FC0-9F53-6B467627EF67}" srcOrd="3" destOrd="0" parTransId="{6FC6B727-D9D1-4DF5-A28E-149F148A2206}" sibTransId="{EE1B6666-CA4F-418B-B88E-BFDCD33C35E3}"/>
    <dgm:cxn modelId="{EEAD4B5D-1511-4342-8146-0A20F2D198E0}" type="presOf" srcId="{50C18B5A-154E-41F4-B424-54C047717B33}" destId="{BCC2645D-0FD3-43AF-A624-CA7E2F3F1F45}" srcOrd="1" destOrd="0" presId="urn:microsoft.com/office/officeart/2005/8/layout/list1"/>
    <dgm:cxn modelId="{124485F7-941F-4A5B-86BB-5B33C8856A39}" type="presOf" srcId="{50C18B5A-154E-41F4-B424-54C047717B33}" destId="{42BDD374-DFE4-42F1-BF82-14EAA3D7BBBA}" srcOrd="0" destOrd="0" presId="urn:microsoft.com/office/officeart/2005/8/layout/list1"/>
    <dgm:cxn modelId="{5E154E1F-0955-4346-B2E5-70ECBFE29312}" srcId="{8895BE1E-89B1-4AF2-BE70-013D05CDB6CE}" destId="{50C18B5A-154E-41F4-B424-54C047717B33}" srcOrd="0" destOrd="0" parTransId="{3EA7368D-7E25-4CF4-A53C-4406B0F4D3C1}" sibTransId="{89A893F3-161E-4FCA-A873-2F77294D05BC}"/>
    <dgm:cxn modelId="{4C13B99F-54DB-4FD1-8E33-361D0A4BAE08}" type="presOf" srcId="{5B691653-7A6F-4938-A9E6-016C4DA8F4CD}" destId="{9A4426DE-D386-4D9A-AAAD-ABE1C4D6456D}" srcOrd="0" destOrd="0" presId="urn:microsoft.com/office/officeart/2005/8/layout/list1"/>
    <dgm:cxn modelId="{3FD1C9BE-F847-4483-A8B1-9A92B58FE95B}" type="presOf" srcId="{9E0A2BA5-F151-4052-87B7-B77E39759C15}" destId="{096AABBC-4FFD-4328-BC6E-96F9DA7998C4}" srcOrd="1" destOrd="0" presId="urn:microsoft.com/office/officeart/2005/8/layout/list1"/>
    <dgm:cxn modelId="{FCF08E01-91AF-45B9-B96F-0A8123966A67}" type="presOf" srcId="{AA7FF79E-CD45-4FC0-9F53-6B467627EF67}" destId="{850F7019-1150-4389-87AB-4C53927A4AA2}" srcOrd="1"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0A866AFF-64FD-4307-A22F-6727AA8A5AF3}" type="presParOf" srcId="{729AE926-B67B-4918-B277-524DB07D17DC}" destId="{EF802B47-EA29-4781-84E6-83D4F07A2913}" srcOrd="0" destOrd="0" presId="urn:microsoft.com/office/officeart/2005/8/layout/list1"/>
    <dgm:cxn modelId="{D5E591D5-C256-4AE2-A2EB-8175F1AD1C21}" type="presParOf" srcId="{EF802B47-EA29-4781-84E6-83D4F07A2913}" destId="{42BDD374-DFE4-42F1-BF82-14EAA3D7BBBA}" srcOrd="0" destOrd="0" presId="urn:microsoft.com/office/officeart/2005/8/layout/list1"/>
    <dgm:cxn modelId="{BB54AC8B-0330-4977-818D-954A778DB367}" type="presParOf" srcId="{EF802B47-EA29-4781-84E6-83D4F07A2913}" destId="{BCC2645D-0FD3-43AF-A624-CA7E2F3F1F45}" srcOrd="1" destOrd="0" presId="urn:microsoft.com/office/officeart/2005/8/layout/list1"/>
    <dgm:cxn modelId="{8FF34942-27B0-4E58-A597-F4EF02B4BF11}" type="presParOf" srcId="{729AE926-B67B-4918-B277-524DB07D17DC}" destId="{4BB03E4D-B1CC-446D-AA03-9613C2A429C3}" srcOrd="1" destOrd="0" presId="urn:microsoft.com/office/officeart/2005/8/layout/list1"/>
    <dgm:cxn modelId="{F69BB5C7-CC36-4CC6-898D-20CDABCCB5A1}" type="presParOf" srcId="{729AE926-B67B-4918-B277-524DB07D17DC}" destId="{E3F4BCAC-E93A-4492-BD10-30E2AC10C81A}" srcOrd="2" destOrd="0" presId="urn:microsoft.com/office/officeart/2005/8/layout/list1"/>
    <dgm:cxn modelId="{D26CEF90-F080-4686-93BF-6852A3FA7C9C}" type="presParOf" srcId="{729AE926-B67B-4918-B277-524DB07D17DC}" destId="{260BCD67-7982-4BC5-BFBC-7D0F4557B7EF}" srcOrd="3" destOrd="0" presId="urn:microsoft.com/office/officeart/2005/8/layout/list1"/>
    <dgm:cxn modelId="{5E124173-8461-422D-8456-7EDEB025ABF4}" type="presParOf" srcId="{729AE926-B67B-4918-B277-524DB07D17DC}" destId="{CEE9FA7E-5D43-4A1D-9EE2-31161C9FA420}" srcOrd="4" destOrd="0" presId="urn:microsoft.com/office/officeart/2005/8/layout/list1"/>
    <dgm:cxn modelId="{964116A7-AF2B-4C0E-8CB1-37200F9534E8}" type="presParOf" srcId="{CEE9FA7E-5D43-4A1D-9EE2-31161C9FA420}" destId="{9A4426DE-D386-4D9A-AAAD-ABE1C4D6456D}" srcOrd="0" destOrd="0" presId="urn:microsoft.com/office/officeart/2005/8/layout/list1"/>
    <dgm:cxn modelId="{1F6F5948-9509-4871-A62F-1253534B5179}" type="presParOf" srcId="{CEE9FA7E-5D43-4A1D-9EE2-31161C9FA420}" destId="{A9F279AE-0796-4D80-9F58-0F09ED7B2F5A}" srcOrd="1" destOrd="0" presId="urn:microsoft.com/office/officeart/2005/8/layout/list1"/>
    <dgm:cxn modelId="{82FED57F-DDF9-49AD-AEDD-2BF6DAE88761}" type="presParOf" srcId="{729AE926-B67B-4918-B277-524DB07D17DC}" destId="{C7AEC53D-AD59-4064-8DB0-80C89B080DC1}" srcOrd="5" destOrd="0" presId="urn:microsoft.com/office/officeart/2005/8/layout/list1"/>
    <dgm:cxn modelId="{55308BA8-987C-45B8-AE48-770FE121A627}" type="presParOf" srcId="{729AE926-B67B-4918-B277-524DB07D17DC}" destId="{CD812C40-B1A2-46DF-99B4-01A228976DCC}" srcOrd="6" destOrd="0" presId="urn:microsoft.com/office/officeart/2005/8/layout/list1"/>
    <dgm:cxn modelId="{22D89991-6E37-489A-AB87-0D0CB908182E}" type="presParOf" srcId="{729AE926-B67B-4918-B277-524DB07D17DC}" destId="{4EF773B0-0729-479D-AD1B-DFE614A27A71}" srcOrd="7" destOrd="0" presId="urn:microsoft.com/office/officeart/2005/8/layout/list1"/>
    <dgm:cxn modelId="{7B75BCEC-D5B8-4DF0-A5CA-D40E557B748C}" type="presParOf" srcId="{729AE926-B67B-4918-B277-524DB07D17DC}" destId="{85BA5384-DEAB-4420-A435-29F0E01B7611}" srcOrd="8" destOrd="0" presId="urn:microsoft.com/office/officeart/2005/8/layout/list1"/>
    <dgm:cxn modelId="{113AB138-822D-44E5-8CCC-11D9D19BB0B5}" type="presParOf" srcId="{85BA5384-DEAB-4420-A435-29F0E01B7611}" destId="{179CEBD8-C36F-49ED-8E8B-F74D27368CD0}" srcOrd="0" destOrd="0" presId="urn:microsoft.com/office/officeart/2005/8/layout/list1"/>
    <dgm:cxn modelId="{27E7F614-28D0-4118-AA11-538988210B61}" type="presParOf" srcId="{85BA5384-DEAB-4420-A435-29F0E01B7611}" destId="{096AABBC-4FFD-4328-BC6E-96F9DA7998C4}" srcOrd="1" destOrd="0" presId="urn:microsoft.com/office/officeart/2005/8/layout/list1"/>
    <dgm:cxn modelId="{DAFFAB54-27FC-43F0-8949-49B692CFD81C}" type="presParOf" srcId="{729AE926-B67B-4918-B277-524DB07D17DC}" destId="{638B795D-2D96-4496-AE54-128C4510A9B0}" srcOrd="9" destOrd="0" presId="urn:microsoft.com/office/officeart/2005/8/layout/list1"/>
    <dgm:cxn modelId="{08AA96C8-061B-410D-B2A5-2D3515837E78}" type="presParOf" srcId="{729AE926-B67B-4918-B277-524DB07D17DC}" destId="{F4F9A597-D137-4F0F-9BEE-405C501661ED}" srcOrd="10" destOrd="0" presId="urn:microsoft.com/office/officeart/2005/8/layout/list1"/>
    <dgm:cxn modelId="{1EE9B4BE-73C4-46D9-A4A6-A552F87F9DC3}" type="presParOf" srcId="{729AE926-B67B-4918-B277-524DB07D17DC}" destId="{6E85376B-FA21-42B4-A960-64DCF3697F10}" srcOrd="11" destOrd="0" presId="urn:microsoft.com/office/officeart/2005/8/layout/list1"/>
    <dgm:cxn modelId="{A735E1BC-9681-4059-A8DC-70E53A1C02B5}" type="presParOf" srcId="{729AE926-B67B-4918-B277-524DB07D17DC}" destId="{A6C94787-9F64-486B-ABA5-9E4AA8894CD6}" srcOrd="12" destOrd="0" presId="urn:microsoft.com/office/officeart/2005/8/layout/list1"/>
    <dgm:cxn modelId="{4C8E03B0-A051-45DD-89C5-DDB3063656C3}" type="presParOf" srcId="{A6C94787-9F64-486B-ABA5-9E4AA8894CD6}" destId="{BB384409-700E-4E48-B837-4AB0F97E8CE4}" srcOrd="0" destOrd="0" presId="urn:microsoft.com/office/officeart/2005/8/layout/list1"/>
    <dgm:cxn modelId="{1FF81D5D-DC78-47CB-B1E9-B95D6E198598}" type="presParOf" srcId="{A6C94787-9F64-486B-ABA5-9E4AA8894CD6}" destId="{850F7019-1150-4389-87AB-4C53927A4AA2}" srcOrd="1" destOrd="0" presId="urn:microsoft.com/office/officeart/2005/8/layout/list1"/>
    <dgm:cxn modelId="{8EB17542-9096-49E7-864F-E1C7444006D5}" type="presParOf" srcId="{729AE926-B67B-4918-B277-524DB07D17DC}" destId="{2C28FA5B-DF13-4ECD-8FDD-6BB9C5B5014C}" srcOrd="13" destOrd="0" presId="urn:microsoft.com/office/officeart/2005/8/layout/list1"/>
    <dgm:cxn modelId="{F75BE58B-8730-4A63-82B2-8CA65E24CF40}"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14"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CF3A35C9-2A36-4A1A-A7E4-E2A8F1FD128F}" type="presOf" srcId="{7A99684F-827C-410F-9CA6-3C389111D0E7}" destId="{67F8A191-6600-48C1-BB1E-EAA73C7EDAFE}" srcOrd="0" destOrd="0" presId="urn:microsoft.com/office/officeart/2011/layout/ThemePictureAccent#14"/>
    <dgm:cxn modelId="{8AEA504A-2D0D-4E66-A52B-F8E228D806DC}" type="presOf" srcId="{971395D5-DF44-411D-86B9-F5B5D1BEB114}" destId="{022BF45C-12DE-48EB-A3D1-9EB8306FD4E4}" srcOrd="0" destOrd="0" presId="urn:microsoft.com/office/officeart/2011/layout/ThemePictureAccent#14"/>
    <dgm:cxn modelId="{979AF8C0-92F5-4830-B9ED-8509EB20BBE5}" srcId="{03BE0607-AA43-4A04-8F89-5465C9780F5B}" destId="{7E142EFB-97A9-4DA4-B6FF-5CB0476B7974}" srcOrd="2" destOrd="0" parTransId="{66CEBCE3-6E6C-49C7-BD32-C39DB920CD7C}" sibTransId="{8FA0D430-38C5-4C90-9DEF-383B834ABC35}"/>
    <dgm:cxn modelId="{3CABED14-CE08-4B54-AD86-B6C0136CE459}" srcId="{03BE0607-AA43-4A04-8F89-5465C9780F5B}" destId="{DB8A9772-451D-4EEA-8F97-5C33FC35E1F2}" srcOrd="5" destOrd="0" parTransId="{2659985C-2F05-42CB-9F9C-44DC5F41DEC6}" sibTransId="{4CF6BAC5-28D3-44E7-8BC3-343322771231}"/>
    <dgm:cxn modelId="{C710DBAC-A340-4208-BC9E-EA0501AFF911}" srcId="{03BE0607-AA43-4A04-8F89-5465C9780F5B}" destId="{7A99684F-827C-410F-9CA6-3C389111D0E7}" srcOrd="1" destOrd="0" parTransId="{18E71FDF-E9CC-437F-B5A0-BE58784C2DEA}" sibTransId="{11BE78A2-D18D-4BF1-91C5-2FB23109D0A1}"/>
    <dgm:cxn modelId="{84A29EE1-4EB7-47A8-A98A-12F3564F0E4D}" type="presOf" srcId="{C78EB25F-9570-4635-B1B9-A715918957FF}" destId="{B2500DD0-1E2F-4011-9ED6-2658702AE032}" srcOrd="0" destOrd="0" presId="urn:microsoft.com/office/officeart/2011/layout/ThemePictureAccent#14"/>
    <dgm:cxn modelId="{261D6570-202B-475E-8608-374B82EA7182}" type="presOf" srcId="{ECBAD3EA-70A1-44BC-880E-37C235803A61}" destId="{5F9BC567-DE86-4D75-B746-31BBAE2FB318}" srcOrd="0" destOrd="0" presId="urn:microsoft.com/office/officeart/2011/layout/ThemePictureAccent#14"/>
    <dgm:cxn modelId="{73587D49-23AD-4121-9750-3FE882DAB7AE}" srcId="{03BE0607-AA43-4A04-8F89-5465C9780F5B}" destId="{C78EB25F-9570-4635-B1B9-A715918957FF}" srcOrd="4" destOrd="0" parTransId="{219D8D29-2F13-47A9-AEE0-C2179CECB6D9}" sibTransId="{EF38FFA1-7DD8-451C-93F8-6DDB4242A3BC}"/>
    <dgm:cxn modelId="{BC7440FD-9DC2-458D-9D80-E4B73D4ED8C1}" type="presOf" srcId="{DB8A9772-451D-4EEA-8F97-5C33FC35E1F2}" destId="{86AB420D-0B6E-489E-A149-7011E53005A7}" srcOrd="0" destOrd="0" presId="urn:microsoft.com/office/officeart/2011/layout/ThemePictureAccent#14"/>
    <dgm:cxn modelId="{6BC1E714-87F2-4FBD-8A44-EACAF326463A}" srcId="{03BE0607-AA43-4A04-8F89-5465C9780F5B}" destId="{971395D5-DF44-411D-86B9-F5B5D1BEB114}" srcOrd="3" destOrd="0" parTransId="{19BBBDE0-1BB9-47FD-8B01-4F7DD5F39FA4}" sibTransId="{6C7B4BDA-BB5B-4005-A5AE-14D4AC52342A}"/>
    <dgm:cxn modelId="{605FB308-E058-461C-A3C9-C8E8831CE7CE}" srcId="{03BE0607-AA43-4A04-8F89-5465C9780F5B}" destId="{ECBAD3EA-70A1-44BC-880E-37C235803A61}" srcOrd="0" destOrd="0" parTransId="{22ED2C3D-FA27-40D6-8735-93138FF4448B}" sibTransId="{89708D8E-9B63-408F-A833-16EAE9B4D1CC}"/>
    <dgm:cxn modelId="{7171688E-116F-4493-BABA-A667866F3BE5}" type="presOf" srcId="{03BE0607-AA43-4A04-8F89-5465C9780F5B}" destId="{17712C28-2C6A-4782-A265-71A82EE347BE}" srcOrd="0" destOrd="0" presId="urn:microsoft.com/office/officeart/2011/layout/ThemePictureAccent#14"/>
    <dgm:cxn modelId="{3F0BF253-242C-4849-9BF9-09147A1A980A}" type="presOf" srcId="{7E142EFB-97A9-4DA4-B6FF-5CB0476B7974}" destId="{6EC0D126-A8D6-474D-9A08-CF36EFDAE2F8}" srcOrd="0" destOrd="0" presId="urn:microsoft.com/office/officeart/2011/layout/ThemePictureAccent#14"/>
    <dgm:cxn modelId="{EFA94B5C-BA26-4C8E-8B39-3D2CDDDA6BD9}" type="presParOf" srcId="{17712C28-2C6A-4782-A265-71A82EE347BE}" destId="{DCC3AEAB-E626-4864-86B3-C83882A61C4C}" srcOrd="0" destOrd="0" presId="urn:microsoft.com/office/officeart/2011/layout/ThemePictureAccent#14"/>
    <dgm:cxn modelId="{1F42937F-6222-4108-8C40-AD3142AD2058}" type="presParOf" srcId="{DCC3AEAB-E626-4864-86B3-C83882A61C4C}" destId="{FD91653D-0E73-4FD8-BBBF-155FD2D19C81}" srcOrd="0" destOrd="0" presId="urn:microsoft.com/office/officeart/2011/layout/ThemePictureAccent#14"/>
    <dgm:cxn modelId="{F1E665AC-C887-4966-9FDD-D0A04D81245B}" type="presParOf" srcId="{17712C28-2C6A-4782-A265-71A82EE347BE}" destId="{E170EB7F-3788-4438-A354-FE757C2A47F5}" srcOrd="1" destOrd="0" presId="urn:microsoft.com/office/officeart/2011/layout/ThemePictureAccent#14"/>
    <dgm:cxn modelId="{E30355C8-8CF5-4DE5-9238-0C5807CE487B}" type="presParOf" srcId="{E170EB7F-3788-4438-A354-FE757C2A47F5}" destId="{4DDD5150-67E7-4C5A-BAD3-91CBC84D4EE8}" srcOrd="0" destOrd="0" presId="urn:microsoft.com/office/officeart/2011/layout/ThemePictureAccent#14"/>
    <dgm:cxn modelId="{0008FAFB-87B4-48B4-B87C-DC191EBB2E5B}" type="presParOf" srcId="{17712C28-2C6A-4782-A265-71A82EE347BE}" destId="{5F9BC567-DE86-4D75-B746-31BBAE2FB318}" srcOrd="2" destOrd="0" presId="urn:microsoft.com/office/officeart/2011/layout/ThemePictureAccent#14"/>
    <dgm:cxn modelId="{64561B80-6642-495E-B55E-B790B00EAB2A}" type="presParOf" srcId="{17712C28-2C6A-4782-A265-71A82EE347BE}" destId="{1508F067-05C4-42FE-ADB5-12FF06D89EA6}" srcOrd="3" destOrd="0" presId="urn:microsoft.com/office/officeart/2011/layout/ThemePictureAccent#14"/>
    <dgm:cxn modelId="{BF79CFB6-375B-4346-8DC7-9118D8F53C4F}" type="presParOf" srcId="{1508F067-05C4-42FE-ADB5-12FF06D89EA6}" destId="{3CB916B4-6481-455A-8C3A-7ED3B745DE47}" srcOrd="0" destOrd="0" presId="urn:microsoft.com/office/officeart/2011/layout/ThemePictureAccent#14"/>
    <dgm:cxn modelId="{7C82FA2A-EDC8-4C19-A2B7-76220E4564B8}" type="presParOf" srcId="{17712C28-2C6A-4782-A265-71A82EE347BE}" destId="{76AEC698-327E-4599-8477-BAD82FB7F84E}" srcOrd="4" destOrd="0" presId="urn:microsoft.com/office/officeart/2011/layout/ThemePictureAccent#14"/>
    <dgm:cxn modelId="{054487A5-4CE0-48A0-99E4-DE4BE15806B3}" type="presParOf" srcId="{76AEC698-327E-4599-8477-BAD82FB7F84E}" destId="{5EEBE967-FD89-4F5C-9FC1-35D67DC2FE97}" srcOrd="0" destOrd="0" presId="urn:microsoft.com/office/officeart/2011/layout/ThemePictureAccent#14"/>
    <dgm:cxn modelId="{903FD5B6-F130-4232-9975-729A4B8533C4}" type="presParOf" srcId="{17712C28-2C6A-4782-A265-71A82EE347BE}" destId="{67F8A191-6600-48C1-BB1E-EAA73C7EDAFE}" srcOrd="5" destOrd="0" presId="urn:microsoft.com/office/officeart/2011/layout/ThemePictureAccent#14"/>
    <dgm:cxn modelId="{14296E97-40F0-4E9D-97E2-31481D118E24}" type="presParOf" srcId="{17712C28-2C6A-4782-A265-71A82EE347BE}" destId="{397FA3FE-6437-4694-A028-BEC3E013799F}" srcOrd="6" destOrd="0" presId="urn:microsoft.com/office/officeart/2011/layout/ThemePictureAccent#14"/>
    <dgm:cxn modelId="{761BCD84-BBDA-4C47-BED9-B0DEA2C01747}" type="presParOf" srcId="{397FA3FE-6437-4694-A028-BEC3E013799F}" destId="{8EA2A7F6-20C0-46A1-9C44-DD41E8B6D8DC}" srcOrd="0" destOrd="0" presId="urn:microsoft.com/office/officeart/2011/layout/ThemePictureAccent#14"/>
    <dgm:cxn modelId="{82FA1457-0632-4708-B7B0-A5F6987378F9}" type="presParOf" srcId="{17712C28-2C6A-4782-A265-71A82EE347BE}" destId="{7CD79C93-590C-43CB-80AD-33035A459107}" srcOrd="7" destOrd="0" presId="urn:microsoft.com/office/officeart/2011/layout/ThemePictureAccent#14"/>
    <dgm:cxn modelId="{FA4CD063-592D-44B5-8205-8AF5C8AC2401}" type="presParOf" srcId="{7CD79C93-590C-43CB-80AD-33035A459107}" destId="{992CCAFD-E51C-43B2-88D6-7597D9A9CEB6}" srcOrd="0" destOrd="0" presId="urn:microsoft.com/office/officeart/2011/layout/ThemePictureAccent#14"/>
    <dgm:cxn modelId="{34219235-61A7-47A3-BC1A-0F4B7629A963}" type="presParOf" srcId="{17712C28-2C6A-4782-A265-71A82EE347BE}" destId="{6EC0D126-A8D6-474D-9A08-CF36EFDAE2F8}" srcOrd="8" destOrd="0" presId="urn:microsoft.com/office/officeart/2011/layout/ThemePictureAccent#14"/>
    <dgm:cxn modelId="{206F2E27-C5AF-4EA7-91DB-509CBDB5F4C1}" type="presParOf" srcId="{17712C28-2C6A-4782-A265-71A82EE347BE}" destId="{4A5B0B42-4C36-4489-A858-A12024FB2AB3}" srcOrd="9" destOrd="0" presId="urn:microsoft.com/office/officeart/2011/layout/ThemePictureAccent#14"/>
    <dgm:cxn modelId="{E29AF300-D797-4C82-B3CF-EFC7413B077B}" type="presParOf" srcId="{4A5B0B42-4C36-4489-A858-A12024FB2AB3}" destId="{7B1B2CDA-56E0-44CF-9DE5-7A190B4018D8}" srcOrd="0" destOrd="0" presId="urn:microsoft.com/office/officeart/2011/layout/ThemePictureAccent#14"/>
    <dgm:cxn modelId="{AFBA0BD6-EEC5-4212-84B8-F26A24C3FAA5}" type="presParOf" srcId="{17712C28-2C6A-4782-A265-71A82EE347BE}" destId="{C6B9893E-DD5A-44D8-AD50-B74656ADA65E}" srcOrd="10" destOrd="0" presId="urn:microsoft.com/office/officeart/2011/layout/ThemePictureAccent#14"/>
    <dgm:cxn modelId="{0BD43525-9129-4790-B6CF-1ED472E6716D}" type="presParOf" srcId="{C6B9893E-DD5A-44D8-AD50-B74656ADA65E}" destId="{A54A4257-FAC6-448D-B112-FD72059680E1}" srcOrd="0" destOrd="0" presId="urn:microsoft.com/office/officeart/2011/layout/ThemePictureAccent#14"/>
    <dgm:cxn modelId="{D3A7A3AD-A648-4BE2-8761-EDE53FF64BBB}" type="presParOf" srcId="{17712C28-2C6A-4782-A265-71A82EE347BE}" destId="{022BF45C-12DE-48EB-A3D1-9EB8306FD4E4}" srcOrd="11" destOrd="0" presId="urn:microsoft.com/office/officeart/2011/layout/ThemePictureAccent#14"/>
    <dgm:cxn modelId="{44093AE3-1E47-4E10-BAB5-0AC957D7699F}" type="presParOf" srcId="{17712C28-2C6A-4782-A265-71A82EE347BE}" destId="{492D3635-7DC8-4EBA-8DE5-EF0D4932BFA4}" srcOrd="12" destOrd="0" presId="urn:microsoft.com/office/officeart/2011/layout/ThemePictureAccent#14"/>
    <dgm:cxn modelId="{038AB832-5C93-42B2-9DED-5C95B7490167}" type="presParOf" srcId="{492D3635-7DC8-4EBA-8DE5-EF0D4932BFA4}" destId="{3BE925D8-0811-4FE9-B0E8-4E28A4594770}" srcOrd="0" destOrd="0" presId="urn:microsoft.com/office/officeart/2011/layout/ThemePictureAccent#14"/>
    <dgm:cxn modelId="{ECADD0F9-E6CC-46A2-9827-90960B60A8B0}" type="presParOf" srcId="{17712C28-2C6A-4782-A265-71A82EE347BE}" destId="{78CDA7C9-E957-47A2-9D83-F085D9E8D2DC}" srcOrd="13" destOrd="0" presId="urn:microsoft.com/office/officeart/2011/layout/ThemePictureAccent#14"/>
    <dgm:cxn modelId="{C72912D4-5C4A-4E3D-BA2B-DF95FDFD9D3A}" type="presParOf" srcId="{78CDA7C9-E957-47A2-9D83-F085D9E8D2DC}" destId="{7EC94DAB-5EF7-4E25-BB98-4B17F35F3417}" srcOrd="0" destOrd="0" presId="urn:microsoft.com/office/officeart/2011/layout/ThemePictureAccent#14"/>
    <dgm:cxn modelId="{E1ADC9D4-9D89-41B5-A4CA-1B45D8F46CC6}" type="presParOf" srcId="{17712C28-2C6A-4782-A265-71A82EE347BE}" destId="{B2500DD0-1E2F-4011-9ED6-2658702AE032}" srcOrd="14" destOrd="0" presId="urn:microsoft.com/office/officeart/2011/layout/ThemePictureAccent#14"/>
    <dgm:cxn modelId="{68F3AD0A-F18E-4C18-B34F-A5B38703BE24}" type="presParOf" srcId="{17712C28-2C6A-4782-A265-71A82EE347BE}" destId="{0E3BB112-3ABC-4733-95C4-D3E0F5E514BD}" srcOrd="15" destOrd="0" presId="urn:microsoft.com/office/officeart/2011/layout/ThemePictureAccent#14"/>
    <dgm:cxn modelId="{489EFD52-9F9E-40E5-B111-C36A772869F5}" type="presParOf" srcId="{0E3BB112-3ABC-4733-95C4-D3E0F5E514BD}" destId="{60B016AD-D597-4264-8BD7-28A2BC37D7DB}" srcOrd="0" destOrd="0" presId="urn:microsoft.com/office/officeart/2011/layout/ThemePictureAccent#14"/>
    <dgm:cxn modelId="{33642048-FF71-40AB-9B66-AA686CADD9DA}" type="presParOf" srcId="{17712C28-2C6A-4782-A265-71A82EE347BE}" destId="{82E78314-D316-4CE9-A08A-727F8937CBBC}" srcOrd="16" destOrd="0" presId="urn:microsoft.com/office/officeart/2011/layout/ThemePictureAccent#14"/>
    <dgm:cxn modelId="{2F1C4C60-C564-4870-BBE0-F3D12FEBEDF4}" type="presParOf" srcId="{82E78314-D316-4CE9-A08A-727F8937CBBC}" destId="{859527A7-9430-4B07-AE42-11A8163EFEEE}" srcOrd="0" destOrd="0" presId="urn:microsoft.com/office/officeart/2011/layout/ThemePictureAccent#14"/>
    <dgm:cxn modelId="{E1DBAF17-DE01-452A-B40F-A5865382C45A}" type="presParOf" srcId="{17712C28-2C6A-4782-A265-71A82EE347BE}" destId="{86AB420D-0B6E-489E-A149-7011E53005A7}" srcOrd="17" destOrd="0" presId="urn:microsoft.com/office/officeart/2011/layout/ThemePictureAccent#14"/>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1"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5"/>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5"/>
      <dgm:spPr/>
    </dgm:pt>
    <dgm:pt modelId="{5F9BC567-DE86-4D75-B746-31BBAE2FB318}" type="pres">
      <dgm:prSet presAssocID="{ECBAD3EA-70A1-44BC-880E-37C235803A61}" presName="Text1" presStyleLbl="alignImgPlace1" presStyleIdx="0" presStyleCnt="5">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5"/>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5"/>
      <dgm:spPr/>
    </dgm:pt>
    <dgm:pt modelId="{67F8A191-6600-48C1-BB1E-EAA73C7EDAFE}" type="pres">
      <dgm:prSet presAssocID="{7A99684F-827C-410F-9CA6-3C389111D0E7}" presName="Text2" presStyleLbl="alignImgPlace1" presStyleIdx="1" presStyleCnt="5">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5"/>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5"/>
      <dgm:spPr/>
    </dgm:pt>
    <dgm:pt modelId="{6EC0D126-A8D6-474D-9A08-CF36EFDAE2F8}" type="pres">
      <dgm:prSet presAssocID="{7E142EFB-97A9-4DA4-B6FF-5CB0476B7974}" presName="Text3" presStyleLbl="alignImgPlace1" presStyleIdx="2" presStyleCnt="5">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5"/>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5"/>
      <dgm:spPr/>
    </dgm:pt>
    <dgm:pt modelId="{022BF45C-12DE-48EB-A3D1-9EB8306FD4E4}" type="pres">
      <dgm:prSet presAssocID="{971395D5-DF44-411D-86B9-F5B5D1BEB114}" presName="Text4" presStyleLbl="alignImgPlace1" presStyleIdx="3" presStyleCnt="5">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5"/>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5"/>
      <dgm:spPr/>
    </dgm:pt>
    <dgm:pt modelId="{B2500DD0-1E2F-4011-9ED6-2658702AE032}" type="pres">
      <dgm:prSet presAssocID="{C78EB25F-9570-4635-B1B9-A715918957FF}" presName="Text5" presStyleLbl="alignImgPlace1" presStyleIdx="4" presStyleCnt="5">
        <dgm:presLayoutVars>
          <dgm:chMax val="0"/>
          <dgm:chPref val="0"/>
          <dgm:bulletEnabled val="1"/>
        </dgm:presLayoutVars>
      </dgm:prSet>
      <dgm:spPr/>
      <dgm:t>
        <a:bodyPr/>
        <a:lstStyle/>
        <a:p>
          <a:endParaRPr lang="en-US"/>
        </a:p>
      </dgm:t>
    </dgm:pt>
  </dgm:ptLst>
  <dgm:cxnLst>
    <dgm:cxn modelId="{979AF8C0-92F5-4830-B9ED-8509EB20BBE5}" srcId="{03BE0607-AA43-4A04-8F89-5465C9780F5B}" destId="{7E142EFB-97A9-4DA4-B6FF-5CB0476B7974}" srcOrd="2" destOrd="0" parTransId="{66CEBCE3-6E6C-49C7-BD32-C39DB920CD7C}" sibTransId="{8FA0D430-38C5-4C90-9DEF-383B834ABC35}"/>
    <dgm:cxn modelId="{C710DBAC-A340-4208-BC9E-EA0501AFF911}" srcId="{03BE0607-AA43-4A04-8F89-5465C9780F5B}" destId="{7A99684F-827C-410F-9CA6-3C389111D0E7}" srcOrd="1" destOrd="0" parTransId="{18E71FDF-E9CC-437F-B5A0-BE58784C2DEA}" sibTransId="{11BE78A2-D18D-4BF1-91C5-2FB23109D0A1}"/>
    <dgm:cxn modelId="{5DB8067A-4C7B-4A73-BBCD-5BCD13676AE7}" type="presOf" srcId="{ECBAD3EA-70A1-44BC-880E-37C235803A61}" destId="{5F9BC567-DE86-4D75-B746-31BBAE2FB318}" srcOrd="0" destOrd="0" presId="urn:microsoft.com/office/officeart/2011/layout/ThemePictureAccent#1"/>
    <dgm:cxn modelId="{DA75326E-FC61-4D16-9A74-47EFB957E374}" type="presOf" srcId="{03BE0607-AA43-4A04-8F89-5465C9780F5B}" destId="{17712C28-2C6A-4782-A265-71A82EE347BE}" srcOrd="0" destOrd="0" presId="urn:microsoft.com/office/officeart/2011/layout/ThemePictureAccent#1"/>
    <dgm:cxn modelId="{4BDD904B-9343-4314-BDBD-7576F93DDA95}" type="presOf" srcId="{971395D5-DF44-411D-86B9-F5B5D1BEB114}" destId="{022BF45C-12DE-48EB-A3D1-9EB8306FD4E4}" srcOrd="0" destOrd="0" presId="urn:microsoft.com/office/officeart/2011/layout/ThemePictureAccent#1"/>
    <dgm:cxn modelId="{AB8C3E8F-0A36-4C98-97BB-8B0BAB53D460}" type="presOf" srcId="{C78EB25F-9570-4635-B1B9-A715918957FF}" destId="{B2500DD0-1E2F-4011-9ED6-2658702AE032}" srcOrd="0" destOrd="0" presId="urn:microsoft.com/office/officeart/2011/layout/ThemePictureAccent#1"/>
    <dgm:cxn modelId="{378B87B6-6BC4-44A4-9DB9-B4D3EFDE9E97}" type="presOf" srcId="{7A99684F-827C-410F-9CA6-3C389111D0E7}" destId="{67F8A191-6600-48C1-BB1E-EAA73C7EDAFE}" srcOrd="0" destOrd="0" presId="urn:microsoft.com/office/officeart/2011/layout/ThemePictureAccent#1"/>
    <dgm:cxn modelId="{73587D49-23AD-4121-9750-3FE882DAB7AE}" srcId="{03BE0607-AA43-4A04-8F89-5465C9780F5B}" destId="{C78EB25F-9570-4635-B1B9-A715918957FF}" srcOrd="4" destOrd="0" parTransId="{219D8D29-2F13-47A9-AEE0-C2179CECB6D9}" sibTransId="{EF38FFA1-7DD8-451C-93F8-6DDB4242A3BC}"/>
    <dgm:cxn modelId="{6BC1E714-87F2-4FBD-8A44-EACAF326463A}" srcId="{03BE0607-AA43-4A04-8F89-5465C9780F5B}" destId="{971395D5-DF44-411D-86B9-F5B5D1BEB114}" srcOrd="3" destOrd="0" parTransId="{19BBBDE0-1BB9-47FD-8B01-4F7DD5F39FA4}" sibTransId="{6C7B4BDA-BB5B-4005-A5AE-14D4AC52342A}"/>
    <dgm:cxn modelId="{4138FF9A-6592-45F1-9231-67237D5F2229}" type="presOf" srcId="{7E142EFB-97A9-4DA4-B6FF-5CB0476B7974}" destId="{6EC0D126-A8D6-474D-9A08-CF36EFDAE2F8}" srcOrd="0" destOrd="0" presId="urn:microsoft.com/office/officeart/2011/layout/ThemePictureAccent#1"/>
    <dgm:cxn modelId="{605FB308-E058-461C-A3C9-C8E8831CE7CE}" srcId="{03BE0607-AA43-4A04-8F89-5465C9780F5B}" destId="{ECBAD3EA-70A1-44BC-880E-37C235803A61}" srcOrd="0" destOrd="0" parTransId="{22ED2C3D-FA27-40D6-8735-93138FF4448B}" sibTransId="{89708D8E-9B63-408F-A833-16EAE9B4D1CC}"/>
    <dgm:cxn modelId="{407A94A8-B43C-45B8-AB54-2DC4AD783340}" type="presParOf" srcId="{17712C28-2C6A-4782-A265-71A82EE347BE}" destId="{DCC3AEAB-E626-4864-86B3-C83882A61C4C}" srcOrd="0" destOrd="0" presId="urn:microsoft.com/office/officeart/2011/layout/ThemePictureAccent#1"/>
    <dgm:cxn modelId="{3EDC6588-15E8-470B-B13C-9E2BD976FB91}" type="presParOf" srcId="{DCC3AEAB-E626-4864-86B3-C83882A61C4C}" destId="{FD91653D-0E73-4FD8-BBBF-155FD2D19C81}" srcOrd="0" destOrd="0" presId="urn:microsoft.com/office/officeart/2011/layout/ThemePictureAccent#1"/>
    <dgm:cxn modelId="{B18FF213-836D-4BDB-8763-5A533EE2D441}" type="presParOf" srcId="{17712C28-2C6A-4782-A265-71A82EE347BE}" destId="{E170EB7F-3788-4438-A354-FE757C2A47F5}" srcOrd="1" destOrd="0" presId="urn:microsoft.com/office/officeart/2011/layout/ThemePictureAccent#1"/>
    <dgm:cxn modelId="{BCFCFDAF-CEC4-4D49-9905-A9E9EB3EA5D5}" type="presParOf" srcId="{E170EB7F-3788-4438-A354-FE757C2A47F5}" destId="{4DDD5150-67E7-4C5A-BAD3-91CBC84D4EE8}" srcOrd="0" destOrd="0" presId="urn:microsoft.com/office/officeart/2011/layout/ThemePictureAccent#1"/>
    <dgm:cxn modelId="{33F5D437-217C-480F-B69D-B320AED6BC69}" type="presParOf" srcId="{17712C28-2C6A-4782-A265-71A82EE347BE}" destId="{5F9BC567-DE86-4D75-B746-31BBAE2FB318}" srcOrd="2" destOrd="0" presId="urn:microsoft.com/office/officeart/2011/layout/ThemePictureAccent#1"/>
    <dgm:cxn modelId="{F0F32C77-BA14-4945-8A39-9E426160E585}" type="presParOf" srcId="{17712C28-2C6A-4782-A265-71A82EE347BE}" destId="{1508F067-05C4-42FE-ADB5-12FF06D89EA6}" srcOrd="3" destOrd="0" presId="urn:microsoft.com/office/officeart/2011/layout/ThemePictureAccent#1"/>
    <dgm:cxn modelId="{91BE66BD-E3C5-4C48-A54F-5315B33E0F01}" type="presParOf" srcId="{1508F067-05C4-42FE-ADB5-12FF06D89EA6}" destId="{3CB916B4-6481-455A-8C3A-7ED3B745DE47}" srcOrd="0" destOrd="0" presId="urn:microsoft.com/office/officeart/2011/layout/ThemePictureAccent#1"/>
    <dgm:cxn modelId="{C12BDFCB-26FB-452D-8E13-3E6D4239DBCF}" type="presParOf" srcId="{17712C28-2C6A-4782-A265-71A82EE347BE}" destId="{76AEC698-327E-4599-8477-BAD82FB7F84E}" srcOrd="4" destOrd="0" presId="urn:microsoft.com/office/officeart/2011/layout/ThemePictureAccent#1"/>
    <dgm:cxn modelId="{D21EFC24-DFEC-47CF-B9D1-91C45695A756}" type="presParOf" srcId="{76AEC698-327E-4599-8477-BAD82FB7F84E}" destId="{5EEBE967-FD89-4F5C-9FC1-35D67DC2FE97}" srcOrd="0" destOrd="0" presId="urn:microsoft.com/office/officeart/2011/layout/ThemePictureAccent#1"/>
    <dgm:cxn modelId="{20101C7A-DA51-452E-B7FA-30607014E737}" type="presParOf" srcId="{17712C28-2C6A-4782-A265-71A82EE347BE}" destId="{67F8A191-6600-48C1-BB1E-EAA73C7EDAFE}" srcOrd="5" destOrd="0" presId="urn:microsoft.com/office/officeart/2011/layout/ThemePictureAccent#1"/>
    <dgm:cxn modelId="{EFCA8D78-33FB-44CE-91A2-3295A91E1900}" type="presParOf" srcId="{17712C28-2C6A-4782-A265-71A82EE347BE}" destId="{397FA3FE-6437-4694-A028-BEC3E013799F}" srcOrd="6" destOrd="0" presId="urn:microsoft.com/office/officeart/2011/layout/ThemePictureAccent#1"/>
    <dgm:cxn modelId="{4F9D1823-4DF9-49DA-A405-728776E97659}" type="presParOf" srcId="{397FA3FE-6437-4694-A028-BEC3E013799F}" destId="{8EA2A7F6-20C0-46A1-9C44-DD41E8B6D8DC}" srcOrd="0" destOrd="0" presId="urn:microsoft.com/office/officeart/2011/layout/ThemePictureAccent#1"/>
    <dgm:cxn modelId="{1D5C0C94-EBD8-4542-BE97-24FEDF5366BA}" type="presParOf" srcId="{17712C28-2C6A-4782-A265-71A82EE347BE}" destId="{7CD79C93-590C-43CB-80AD-33035A459107}" srcOrd="7" destOrd="0" presId="urn:microsoft.com/office/officeart/2011/layout/ThemePictureAccent#1"/>
    <dgm:cxn modelId="{9D73749C-D894-4178-8B5B-079B8FA63A6B}" type="presParOf" srcId="{7CD79C93-590C-43CB-80AD-33035A459107}" destId="{992CCAFD-E51C-43B2-88D6-7597D9A9CEB6}" srcOrd="0" destOrd="0" presId="urn:microsoft.com/office/officeart/2011/layout/ThemePictureAccent#1"/>
    <dgm:cxn modelId="{2EACBF93-6E1E-4C3F-9F04-7AD8746932CB}" type="presParOf" srcId="{17712C28-2C6A-4782-A265-71A82EE347BE}" destId="{6EC0D126-A8D6-474D-9A08-CF36EFDAE2F8}" srcOrd="8" destOrd="0" presId="urn:microsoft.com/office/officeart/2011/layout/ThemePictureAccent#1"/>
    <dgm:cxn modelId="{67AD495B-2973-4A64-81C9-BBFDFAC34369}" type="presParOf" srcId="{17712C28-2C6A-4782-A265-71A82EE347BE}" destId="{4A5B0B42-4C36-4489-A858-A12024FB2AB3}" srcOrd="9" destOrd="0" presId="urn:microsoft.com/office/officeart/2011/layout/ThemePictureAccent#1"/>
    <dgm:cxn modelId="{8C71331A-7A7E-4C05-95F3-09C2B8A9FC4D}" type="presParOf" srcId="{4A5B0B42-4C36-4489-A858-A12024FB2AB3}" destId="{7B1B2CDA-56E0-44CF-9DE5-7A190B4018D8}" srcOrd="0" destOrd="0" presId="urn:microsoft.com/office/officeart/2011/layout/ThemePictureAccent#1"/>
    <dgm:cxn modelId="{88CF9FE4-1B04-4811-A705-BCF06BF78AD6}" type="presParOf" srcId="{17712C28-2C6A-4782-A265-71A82EE347BE}" destId="{C6B9893E-DD5A-44D8-AD50-B74656ADA65E}" srcOrd="10" destOrd="0" presId="urn:microsoft.com/office/officeart/2011/layout/ThemePictureAccent#1"/>
    <dgm:cxn modelId="{19085AE8-33ED-484A-8BBC-AE5DDEEA523C}" type="presParOf" srcId="{C6B9893E-DD5A-44D8-AD50-B74656ADA65E}" destId="{A54A4257-FAC6-448D-B112-FD72059680E1}" srcOrd="0" destOrd="0" presId="urn:microsoft.com/office/officeart/2011/layout/ThemePictureAccent#1"/>
    <dgm:cxn modelId="{0D4A90A1-ED11-4D68-BCD6-2DEC336E523A}" type="presParOf" srcId="{17712C28-2C6A-4782-A265-71A82EE347BE}" destId="{022BF45C-12DE-48EB-A3D1-9EB8306FD4E4}" srcOrd="11" destOrd="0" presId="urn:microsoft.com/office/officeart/2011/layout/ThemePictureAccent#1"/>
    <dgm:cxn modelId="{0B674C14-1C76-4F53-924B-E116CB1C6EE8}" type="presParOf" srcId="{17712C28-2C6A-4782-A265-71A82EE347BE}" destId="{492D3635-7DC8-4EBA-8DE5-EF0D4932BFA4}" srcOrd="12" destOrd="0" presId="urn:microsoft.com/office/officeart/2011/layout/ThemePictureAccent#1"/>
    <dgm:cxn modelId="{945CB97E-4AE7-4972-A412-AE6D98BBD95C}" type="presParOf" srcId="{492D3635-7DC8-4EBA-8DE5-EF0D4932BFA4}" destId="{3BE925D8-0811-4FE9-B0E8-4E28A4594770}" srcOrd="0" destOrd="0" presId="urn:microsoft.com/office/officeart/2011/layout/ThemePictureAccent#1"/>
    <dgm:cxn modelId="{C48DB572-1223-4BCF-877A-B47E9B55F049}" type="presParOf" srcId="{17712C28-2C6A-4782-A265-71A82EE347BE}" destId="{78CDA7C9-E957-47A2-9D83-F085D9E8D2DC}" srcOrd="13" destOrd="0" presId="urn:microsoft.com/office/officeart/2011/layout/ThemePictureAccent#1"/>
    <dgm:cxn modelId="{4712C98E-0EFE-40D1-A1B0-D0DEDC58F696}" type="presParOf" srcId="{78CDA7C9-E957-47A2-9D83-F085D9E8D2DC}" destId="{7EC94DAB-5EF7-4E25-BB98-4B17F35F3417}" srcOrd="0" destOrd="0" presId="urn:microsoft.com/office/officeart/2011/layout/ThemePictureAccent#1"/>
    <dgm:cxn modelId="{182379EE-3791-48BE-B8D8-6A53E7C6FEB6}" type="presParOf" srcId="{17712C28-2C6A-4782-A265-71A82EE347BE}" destId="{B2500DD0-1E2F-4011-9ED6-2658702AE032}" srcOrd="14" destOrd="0" presId="urn:microsoft.com/office/officeart/2011/layout/ThemePictureAccen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9FB29327-3B8E-4FC7-BF13-92DDF78E60C5}" type="presOf" srcId="{AA7FF79E-CD45-4FC0-9F53-6B467627EF67}" destId="{BB384409-700E-4E48-B837-4AB0F97E8CE4}" srcOrd="0" destOrd="0" presId="urn:microsoft.com/office/officeart/2005/8/layout/list1"/>
    <dgm:cxn modelId="{84F6E798-2575-4722-A09F-1048B649AF48}" type="presOf" srcId="{AA7FF79E-CD45-4FC0-9F53-6B467627EF67}" destId="{850F7019-1150-4389-87AB-4C53927A4AA2}" srcOrd="1" destOrd="0" presId="urn:microsoft.com/office/officeart/2005/8/layout/list1"/>
    <dgm:cxn modelId="{92860FED-A4ED-4024-8D82-CDD11EE3AEE8}" type="presOf" srcId="{50C18B5A-154E-41F4-B424-54C047717B33}" destId="{BCC2645D-0FD3-43AF-A624-CA7E2F3F1F45}" srcOrd="1" destOrd="0" presId="urn:microsoft.com/office/officeart/2005/8/layout/list1"/>
    <dgm:cxn modelId="{8616BB7D-A506-40AB-AA9F-291BE344375C}" type="presOf" srcId="{9E0A2BA5-F151-4052-87B7-B77E39759C15}" destId="{096AABBC-4FFD-4328-BC6E-96F9DA7998C4}" srcOrd="1"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A910C79B-189D-4A88-8E74-671DE9996F2C}" type="presOf" srcId="{9E0A2BA5-F151-4052-87B7-B77E39759C15}" destId="{179CEBD8-C36F-49ED-8E8B-F74D27368CD0}" srcOrd="0" destOrd="0" presId="urn:microsoft.com/office/officeart/2005/8/layout/list1"/>
    <dgm:cxn modelId="{261F58F7-4000-4BAE-9FF5-1A1B13D35F5C}" srcId="{8895BE1E-89B1-4AF2-BE70-013D05CDB6CE}" destId="{AA7FF79E-CD45-4FC0-9F53-6B467627EF67}" srcOrd="3" destOrd="0" parTransId="{6FC6B727-D9D1-4DF5-A28E-149F148A2206}" sibTransId="{EE1B6666-CA4F-418B-B88E-BFDCD33C35E3}"/>
    <dgm:cxn modelId="{1C3F76B9-F12F-4CCA-A266-850EAFADFB3C}" type="presOf" srcId="{5B691653-7A6F-4938-A9E6-016C4DA8F4CD}" destId="{9A4426DE-D386-4D9A-AAAD-ABE1C4D6456D}" srcOrd="0" destOrd="0" presId="urn:microsoft.com/office/officeart/2005/8/layout/list1"/>
    <dgm:cxn modelId="{5E154E1F-0955-4346-B2E5-70ECBFE29312}" srcId="{8895BE1E-89B1-4AF2-BE70-013D05CDB6CE}" destId="{50C18B5A-154E-41F4-B424-54C047717B33}" srcOrd="0" destOrd="0" parTransId="{3EA7368D-7E25-4CF4-A53C-4406B0F4D3C1}" sibTransId="{89A893F3-161E-4FCA-A873-2F77294D05BC}"/>
    <dgm:cxn modelId="{657685F0-08C8-41A5-956A-4434B9D9A7B8}" type="presOf" srcId="{8895BE1E-89B1-4AF2-BE70-013D05CDB6CE}" destId="{729AE926-B67B-4918-B277-524DB07D17DC}" srcOrd="0" destOrd="0" presId="urn:microsoft.com/office/officeart/2005/8/layout/list1"/>
    <dgm:cxn modelId="{959FE1D8-E31B-4F43-AE76-2D97010C2990}" type="presOf" srcId="{5B691653-7A6F-4938-A9E6-016C4DA8F4CD}" destId="{A9F279AE-0796-4D80-9F58-0F09ED7B2F5A}" srcOrd="1" destOrd="0" presId="urn:microsoft.com/office/officeart/2005/8/layout/list1"/>
    <dgm:cxn modelId="{558D12E8-AEAA-4F6E-9B02-ABFC4122C081}" type="presOf" srcId="{50C18B5A-154E-41F4-B424-54C047717B33}" destId="{42BDD374-DFE4-42F1-BF82-14EAA3D7BBBA}" srcOrd="0"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0967242B-CB07-43BD-B0C5-ED8016720412}" type="presParOf" srcId="{729AE926-B67B-4918-B277-524DB07D17DC}" destId="{EF802B47-EA29-4781-84E6-83D4F07A2913}" srcOrd="0" destOrd="0" presId="urn:microsoft.com/office/officeart/2005/8/layout/list1"/>
    <dgm:cxn modelId="{11A57151-C998-4422-ABF8-B64C8FEE2E7C}" type="presParOf" srcId="{EF802B47-EA29-4781-84E6-83D4F07A2913}" destId="{42BDD374-DFE4-42F1-BF82-14EAA3D7BBBA}" srcOrd="0" destOrd="0" presId="urn:microsoft.com/office/officeart/2005/8/layout/list1"/>
    <dgm:cxn modelId="{C9C92CB7-C415-4CF2-AB73-E8750B73ED32}" type="presParOf" srcId="{EF802B47-EA29-4781-84E6-83D4F07A2913}" destId="{BCC2645D-0FD3-43AF-A624-CA7E2F3F1F45}" srcOrd="1" destOrd="0" presId="urn:microsoft.com/office/officeart/2005/8/layout/list1"/>
    <dgm:cxn modelId="{0012B60C-2A91-4515-9E5A-DC4879342299}" type="presParOf" srcId="{729AE926-B67B-4918-B277-524DB07D17DC}" destId="{4BB03E4D-B1CC-446D-AA03-9613C2A429C3}" srcOrd="1" destOrd="0" presId="urn:microsoft.com/office/officeart/2005/8/layout/list1"/>
    <dgm:cxn modelId="{09CB76E0-52AB-4467-931A-ADD961795ED4}" type="presParOf" srcId="{729AE926-B67B-4918-B277-524DB07D17DC}" destId="{E3F4BCAC-E93A-4492-BD10-30E2AC10C81A}" srcOrd="2" destOrd="0" presId="urn:microsoft.com/office/officeart/2005/8/layout/list1"/>
    <dgm:cxn modelId="{42A64BD1-3F50-4D47-8865-C961456F5F08}" type="presParOf" srcId="{729AE926-B67B-4918-B277-524DB07D17DC}" destId="{260BCD67-7982-4BC5-BFBC-7D0F4557B7EF}" srcOrd="3" destOrd="0" presId="urn:microsoft.com/office/officeart/2005/8/layout/list1"/>
    <dgm:cxn modelId="{1476BB2E-9366-43B1-A25D-6D7D464D75EF}" type="presParOf" srcId="{729AE926-B67B-4918-B277-524DB07D17DC}" destId="{CEE9FA7E-5D43-4A1D-9EE2-31161C9FA420}" srcOrd="4" destOrd="0" presId="urn:microsoft.com/office/officeart/2005/8/layout/list1"/>
    <dgm:cxn modelId="{7F75A85A-6FD3-4F21-B8F5-8BDB985D7DC1}" type="presParOf" srcId="{CEE9FA7E-5D43-4A1D-9EE2-31161C9FA420}" destId="{9A4426DE-D386-4D9A-AAAD-ABE1C4D6456D}" srcOrd="0" destOrd="0" presId="urn:microsoft.com/office/officeart/2005/8/layout/list1"/>
    <dgm:cxn modelId="{1E740E00-32D0-4803-A94A-6BF14A6DFF3B}" type="presParOf" srcId="{CEE9FA7E-5D43-4A1D-9EE2-31161C9FA420}" destId="{A9F279AE-0796-4D80-9F58-0F09ED7B2F5A}" srcOrd="1" destOrd="0" presId="urn:microsoft.com/office/officeart/2005/8/layout/list1"/>
    <dgm:cxn modelId="{A4CD0DBA-789E-4694-A184-8538AAFDC114}" type="presParOf" srcId="{729AE926-B67B-4918-B277-524DB07D17DC}" destId="{C7AEC53D-AD59-4064-8DB0-80C89B080DC1}" srcOrd="5" destOrd="0" presId="urn:microsoft.com/office/officeart/2005/8/layout/list1"/>
    <dgm:cxn modelId="{F5B09BB5-975F-42D6-B9CF-124C88E2BE82}" type="presParOf" srcId="{729AE926-B67B-4918-B277-524DB07D17DC}" destId="{CD812C40-B1A2-46DF-99B4-01A228976DCC}" srcOrd="6" destOrd="0" presId="urn:microsoft.com/office/officeart/2005/8/layout/list1"/>
    <dgm:cxn modelId="{5CD09930-BAFE-485C-9906-07166D2D6126}" type="presParOf" srcId="{729AE926-B67B-4918-B277-524DB07D17DC}" destId="{4EF773B0-0729-479D-AD1B-DFE614A27A71}" srcOrd="7" destOrd="0" presId="urn:microsoft.com/office/officeart/2005/8/layout/list1"/>
    <dgm:cxn modelId="{F856FD8F-21E0-499D-B372-353D4C347028}" type="presParOf" srcId="{729AE926-B67B-4918-B277-524DB07D17DC}" destId="{85BA5384-DEAB-4420-A435-29F0E01B7611}" srcOrd="8" destOrd="0" presId="urn:microsoft.com/office/officeart/2005/8/layout/list1"/>
    <dgm:cxn modelId="{ABFCDB3F-9CB6-4EF7-9351-E7C6F53A11BF}" type="presParOf" srcId="{85BA5384-DEAB-4420-A435-29F0E01B7611}" destId="{179CEBD8-C36F-49ED-8E8B-F74D27368CD0}" srcOrd="0" destOrd="0" presId="urn:microsoft.com/office/officeart/2005/8/layout/list1"/>
    <dgm:cxn modelId="{37310F46-EE23-45CA-B086-1F7CE9693766}" type="presParOf" srcId="{85BA5384-DEAB-4420-A435-29F0E01B7611}" destId="{096AABBC-4FFD-4328-BC6E-96F9DA7998C4}" srcOrd="1" destOrd="0" presId="urn:microsoft.com/office/officeart/2005/8/layout/list1"/>
    <dgm:cxn modelId="{79FDBA35-A150-4280-9F0D-5E84C5A9C581}" type="presParOf" srcId="{729AE926-B67B-4918-B277-524DB07D17DC}" destId="{638B795D-2D96-4496-AE54-128C4510A9B0}" srcOrd="9" destOrd="0" presId="urn:microsoft.com/office/officeart/2005/8/layout/list1"/>
    <dgm:cxn modelId="{55409344-CF7F-4216-A2B1-2E4CA4679AC1}" type="presParOf" srcId="{729AE926-B67B-4918-B277-524DB07D17DC}" destId="{F4F9A597-D137-4F0F-9BEE-405C501661ED}" srcOrd="10" destOrd="0" presId="urn:microsoft.com/office/officeart/2005/8/layout/list1"/>
    <dgm:cxn modelId="{EB2B98B9-CE28-456C-9945-FF0B7312817E}" type="presParOf" srcId="{729AE926-B67B-4918-B277-524DB07D17DC}" destId="{6E85376B-FA21-42B4-A960-64DCF3697F10}" srcOrd="11" destOrd="0" presId="urn:microsoft.com/office/officeart/2005/8/layout/list1"/>
    <dgm:cxn modelId="{5508CFC1-FBB3-4E3E-A18C-B72853688DD1}" type="presParOf" srcId="{729AE926-B67B-4918-B277-524DB07D17DC}" destId="{A6C94787-9F64-486B-ABA5-9E4AA8894CD6}" srcOrd="12" destOrd="0" presId="urn:microsoft.com/office/officeart/2005/8/layout/list1"/>
    <dgm:cxn modelId="{17521EE5-5C94-46BB-9260-433104848C4B}" type="presParOf" srcId="{A6C94787-9F64-486B-ABA5-9E4AA8894CD6}" destId="{BB384409-700E-4E48-B837-4AB0F97E8CE4}" srcOrd="0" destOrd="0" presId="urn:microsoft.com/office/officeart/2005/8/layout/list1"/>
    <dgm:cxn modelId="{5EAA4B15-355C-435E-A6D6-1BE77A5A8845}" type="presParOf" srcId="{A6C94787-9F64-486B-ABA5-9E4AA8894CD6}" destId="{850F7019-1150-4389-87AB-4C53927A4AA2}" srcOrd="1" destOrd="0" presId="urn:microsoft.com/office/officeart/2005/8/layout/list1"/>
    <dgm:cxn modelId="{A9067A97-4D7E-43D4-BD8E-7946C7EA3F61}" type="presParOf" srcId="{729AE926-B67B-4918-B277-524DB07D17DC}" destId="{2C28FA5B-DF13-4ECD-8FDD-6BB9C5B5014C}" srcOrd="13" destOrd="0" presId="urn:microsoft.com/office/officeart/2005/8/layout/list1"/>
    <dgm:cxn modelId="{31344DED-11C2-4E49-BB83-DBEF523EB8AB}"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15"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D0B0B35A-63E2-46F7-B311-7EA1A0D56592}" type="presOf" srcId="{C78EB25F-9570-4635-B1B9-A715918957FF}" destId="{B2500DD0-1E2F-4011-9ED6-2658702AE032}" srcOrd="0" destOrd="0" presId="urn:microsoft.com/office/officeart/2011/layout/ThemePictureAccent#15"/>
    <dgm:cxn modelId="{3CABED14-CE08-4B54-AD86-B6C0136CE459}" srcId="{03BE0607-AA43-4A04-8F89-5465C9780F5B}" destId="{DB8A9772-451D-4EEA-8F97-5C33FC35E1F2}" srcOrd="5" destOrd="0" parTransId="{2659985C-2F05-42CB-9F9C-44DC5F41DEC6}" sibTransId="{4CF6BAC5-28D3-44E7-8BC3-343322771231}"/>
    <dgm:cxn modelId="{316BC93D-0640-4436-85E8-6EBF0ED460A9}" type="presOf" srcId="{03BE0607-AA43-4A04-8F89-5465C9780F5B}" destId="{17712C28-2C6A-4782-A265-71A82EE347BE}" srcOrd="0" destOrd="0" presId="urn:microsoft.com/office/officeart/2011/layout/ThemePictureAccent#15"/>
    <dgm:cxn modelId="{C710DBAC-A340-4208-BC9E-EA0501AFF911}" srcId="{03BE0607-AA43-4A04-8F89-5465C9780F5B}" destId="{7A99684F-827C-410F-9CA6-3C389111D0E7}" srcOrd="1" destOrd="0" parTransId="{18E71FDF-E9CC-437F-B5A0-BE58784C2DEA}" sibTransId="{11BE78A2-D18D-4BF1-91C5-2FB23109D0A1}"/>
    <dgm:cxn modelId="{459A5F8A-32FC-4F63-A7E1-7119AB4A5B9E}" type="presOf" srcId="{7E142EFB-97A9-4DA4-B6FF-5CB0476B7974}" destId="{6EC0D126-A8D6-474D-9A08-CF36EFDAE2F8}" srcOrd="0" destOrd="0" presId="urn:microsoft.com/office/officeart/2011/layout/ThemePictureAccent#15"/>
    <dgm:cxn modelId="{73587D49-23AD-4121-9750-3FE882DAB7AE}" srcId="{03BE0607-AA43-4A04-8F89-5465C9780F5B}" destId="{C78EB25F-9570-4635-B1B9-A715918957FF}" srcOrd="4" destOrd="0" parTransId="{219D8D29-2F13-47A9-AEE0-C2179CECB6D9}" sibTransId="{EF38FFA1-7DD8-451C-93F8-6DDB4242A3BC}"/>
    <dgm:cxn modelId="{53CB6E21-B4F0-482C-AC0D-F5756790F85B}" type="presOf" srcId="{ECBAD3EA-70A1-44BC-880E-37C235803A61}" destId="{5F9BC567-DE86-4D75-B746-31BBAE2FB318}" srcOrd="0" destOrd="0" presId="urn:microsoft.com/office/officeart/2011/layout/ThemePictureAccent#15"/>
    <dgm:cxn modelId="{6BC1E714-87F2-4FBD-8A44-EACAF326463A}" srcId="{03BE0607-AA43-4A04-8F89-5465C9780F5B}" destId="{971395D5-DF44-411D-86B9-F5B5D1BEB114}" srcOrd="3" destOrd="0" parTransId="{19BBBDE0-1BB9-47FD-8B01-4F7DD5F39FA4}" sibTransId="{6C7B4BDA-BB5B-4005-A5AE-14D4AC52342A}"/>
    <dgm:cxn modelId="{979AF8C0-92F5-4830-B9ED-8509EB20BBE5}" srcId="{03BE0607-AA43-4A04-8F89-5465C9780F5B}" destId="{7E142EFB-97A9-4DA4-B6FF-5CB0476B7974}" srcOrd="2" destOrd="0" parTransId="{66CEBCE3-6E6C-49C7-BD32-C39DB920CD7C}" sibTransId="{8FA0D430-38C5-4C90-9DEF-383B834ABC35}"/>
    <dgm:cxn modelId="{6E7870D5-114F-40D7-9443-0F3C3BC19E8C}" type="presOf" srcId="{971395D5-DF44-411D-86B9-F5B5D1BEB114}" destId="{022BF45C-12DE-48EB-A3D1-9EB8306FD4E4}" srcOrd="0" destOrd="0" presId="urn:microsoft.com/office/officeart/2011/layout/ThemePictureAccent#15"/>
    <dgm:cxn modelId="{9F635D69-E72B-4FBC-9A3C-2C9C813CAF3F}" type="presOf" srcId="{7A99684F-827C-410F-9CA6-3C389111D0E7}" destId="{67F8A191-6600-48C1-BB1E-EAA73C7EDAFE}" srcOrd="0" destOrd="0" presId="urn:microsoft.com/office/officeart/2011/layout/ThemePictureAccent#15"/>
    <dgm:cxn modelId="{605FB308-E058-461C-A3C9-C8E8831CE7CE}" srcId="{03BE0607-AA43-4A04-8F89-5465C9780F5B}" destId="{ECBAD3EA-70A1-44BC-880E-37C235803A61}" srcOrd="0" destOrd="0" parTransId="{22ED2C3D-FA27-40D6-8735-93138FF4448B}" sibTransId="{89708D8E-9B63-408F-A833-16EAE9B4D1CC}"/>
    <dgm:cxn modelId="{F9EBA533-ADA2-4BA2-995B-538FEBEF067E}" type="presOf" srcId="{DB8A9772-451D-4EEA-8F97-5C33FC35E1F2}" destId="{86AB420D-0B6E-489E-A149-7011E53005A7}" srcOrd="0" destOrd="0" presId="urn:microsoft.com/office/officeart/2011/layout/ThemePictureAccent#15"/>
    <dgm:cxn modelId="{F998E738-3E67-4243-AB98-EAC15B0DAEEC}" type="presParOf" srcId="{17712C28-2C6A-4782-A265-71A82EE347BE}" destId="{DCC3AEAB-E626-4864-86B3-C83882A61C4C}" srcOrd="0" destOrd="0" presId="urn:microsoft.com/office/officeart/2011/layout/ThemePictureAccent#15"/>
    <dgm:cxn modelId="{289AE7A4-355B-47CE-8AFC-A8015205FA66}" type="presParOf" srcId="{DCC3AEAB-E626-4864-86B3-C83882A61C4C}" destId="{FD91653D-0E73-4FD8-BBBF-155FD2D19C81}" srcOrd="0" destOrd="0" presId="urn:microsoft.com/office/officeart/2011/layout/ThemePictureAccent#15"/>
    <dgm:cxn modelId="{2DA329A2-D2B6-4CE8-B6E1-68EAF49252F7}" type="presParOf" srcId="{17712C28-2C6A-4782-A265-71A82EE347BE}" destId="{E170EB7F-3788-4438-A354-FE757C2A47F5}" srcOrd="1" destOrd="0" presId="urn:microsoft.com/office/officeart/2011/layout/ThemePictureAccent#15"/>
    <dgm:cxn modelId="{67AE16E4-7737-4B42-9067-C184FB48AB55}" type="presParOf" srcId="{E170EB7F-3788-4438-A354-FE757C2A47F5}" destId="{4DDD5150-67E7-4C5A-BAD3-91CBC84D4EE8}" srcOrd="0" destOrd="0" presId="urn:microsoft.com/office/officeart/2011/layout/ThemePictureAccent#15"/>
    <dgm:cxn modelId="{957C0A54-A93F-4574-B77C-53DD10437CCB}" type="presParOf" srcId="{17712C28-2C6A-4782-A265-71A82EE347BE}" destId="{5F9BC567-DE86-4D75-B746-31BBAE2FB318}" srcOrd="2" destOrd="0" presId="urn:microsoft.com/office/officeart/2011/layout/ThemePictureAccent#15"/>
    <dgm:cxn modelId="{B3C47177-1260-46CB-A4FD-1D15075C76C6}" type="presParOf" srcId="{17712C28-2C6A-4782-A265-71A82EE347BE}" destId="{1508F067-05C4-42FE-ADB5-12FF06D89EA6}" srcOrd="3" destOrd="0" presId="urn:microsoft.com/office/officeart/2011/layout/ThemePictureAccent#15"/>
    <dgm:cxn modelId="{6AFC9A7D-2816-46C9-B129-0536D6022EF9}" type="presParOf" srcId="{1508F067-05C4-42FE-ADB5-12FF06D89EA6}" destId="{3CB916B4-6481-455A-8C3A-7ED3B745DE47}" srcOrd="0" destOrd="0" presId="urn:microsoft.com/office/officeart/2011/layout/ThemePictureAccent#15"/>
    <dgm:cxn modelId="{B492067B-1C5F-4EDC-A8AF-EF6CA252F57D}" type="presParOf" srcId="{17712C28-2C6A-4782-A265-71A82EE347BE}" destId="{76AEC698-327E-4599-8477-BAD82FB7F84E}" srcOrd="4" destOrd="0" presId="urn:microsoft.com/office/officeart/2011/layout/ThemePictureAccent#15"/>
    <dgm:cxn modelId="{C7132777-17D6-4927-9671-5D36E6F359DA}" type="presParOf" srcId="{76AEC698-327E-4599-8477-BAD82FB7F84E}" destId="{5EEBE967-FD89-4F5C-9FC1-35D67DC2FE97}" srcOrd="0" destOrd="0" presId="urn:microsoft.com/office/officeart/2011/layout/ThemePictureAccent#15"/>
    <dgm:cxn modelId="{42BE80FF-455D-4531-B7FB-E9E61E79CB23}" type="presParOf" srcId="{17712C28-2C6A-4782-A265-71A82EE347BE}" destId="{67F8A191-6600-48C1-BB1E-EAA73C7EDAFE}" srcOrd="5" destOrd="0" presId="urn:microsoft.com/office/officeart/2011/layout/ThemePictureAccent#15"/>
    <dgm:cxn modelId="{28FCC0CD-9E08-4955-99F0-94A26CA6871E}" type="presParOf" srcId="{17712C28-2C6A-4782-A265-71A82EE347BE}" destId="{397FA3FE-6437-4694-A028-BEC3E013799F}" srcOrd="6" destOrd="0" presId="urn:microsoft.com/office/officeart/2011/layout/ThemePictureAccent#15"/>
    <dgm:cxn modelId="{0A3F1021-06F9-49BB-810F-2A7F2DC5D29C}" type="presParOf" srcId="{397FA3FE-6437-4694-A028-BEC3E013799F}" destId="{8EA2A7F6-20C0-46A1-9C44-DD41E8B6D8DC}" srcOrd="0" destOrd="0" presId="urn:microsoft.com/office/officeart/2011/layout/ThemePictureAccent#15"/>
    <dgm:cxn modelId="{EF749B33-A761-4711-BCC9-B7BB4426CF26}" type="presParOf" srcId="{17712C28-2C6A-4782-A265-71A82EE347BE}" destId="{7CD79C93-590C-43CB-80AD-33035A459107}" srcOrd="7" destOrd="0" presId="urn:microsoft.com/office/officeart/2011/layout/ThemePictureAccent#15"/>
    <dgm:cxn modelId="{1B19E603-DC98-428D-865F-48D86E889AE6}" type="presParOf" srcId="{7CD79C93-590C-43CB-80AD-33035A459107}" destId="{992CCAFD-E51C-43B2-88D6-7597D9A9CEB6}" srcOrd="0" destOrd="0" presId="urn:microsoft.com/office/officeart/2011/layout/ThemePictureAccent#15"/>
    <dgm:cxn modelId="{10A7D615-BE01-491C-B875-858AE5E52E96}" type="presParOf" srcId="{17712C28-2C6A-4782-A265-71A82EE347BE}" destId="{6EC0D126-A8D6-474D-9A08-CF36EFDAE2F8}" srcOrd="8" destOrd="0" presId="urn:microsoft.com/office/officeart/2011/layout/ThemePictureAccent#15"/>
    <dgm:cxn modelId="{99E84F68-D306-464E-A28D-8B04BD1BA6A3}" type="presParOf" srcId="{17712C28-2C6A-4782-A265-71A82EE347BE}" destId="{4A5B0B42-4C36-4489-A858-A12024FB2AB3}" srcOrd="9" destOrd="0" presId="urn:microsoft.com/office/officeart/2011/layout/ThemePictureAccent#15"/>
    <dgm:cxn modelId="{55BAD169-51D3-4FDB-85DD-A44C8DED274F}" type="presParOf" srcId="{4A5B0B42-4C36-4489-A858-A12024FB2AB3}" destId="{7B1B2CDA-56E0-44CF-9DE5-7A190B4018D8}" srcOrd="0" destOrd="0" presId="urn:microsoft.com/office/officeart/2011/layout/ThemePictureAccent#15"/>
    <dgm:cxn modelId="{1C56A98B-D5C8-4E0C-B922-EB8F3DF4FFAA}" type="presParOf" srcId="{17712C28-2C6A-4782-A265-71A82EE347BE}" destId="{C6B9893E-DD5A-44D8-AD50-B74656ADA65E}" srcOrd="10" destOrd="0" presId="urn:microsoft.com/office/officeart/2011/layout/ThemePictureAccent#15"/>
    <dgm:cxn modelId="{4F7EB005-52CE-44C2-ACC0-81FDEB02D67E}" type="presParOf" srcId="{C6B9893E-DD5A-44D8-AD50-B74656ADA65E}" destId="{A54A4257-FAC6-448D-B112-FD72059680E1}" srcOrd="0" destOrd="0" presId="urn:microsoft.com/office/officeart/2011/layout/ThemePictureAccent#15"/>
    <dgm:cxn modelId="{7E463FB4-9B23-4B5F-953E-CEDC3D9F7388}" type="presParOf" srcId="{17712C28-2C6A-4782-A265-71A82EE347BE}" destId="{022BF45C-12DE-48EB-A3D1-9EB8306FD4E4}" srcOrd="11" destOrd="0" presId="urn:microsoft.com/office/officeart/2011/layout/ThemePictureAccent#15"/>
    <dgm:cxn modelId="{AEB1D2CA-C3D0-40FC-AF98-907B7073E565}" type="presParOf" srcId="{17712C28-2C6A-4782-A265-71A82EE347BE}" destId="{492D3635-7DC8-4EBA-8DE5-EF0D4932BFA4}" srcOrd="12" destOrd="0" presId="urn:microsoft.com/office/officeart/2011/layout/ThemePictureAccent#15"/>
    <dgm:cxn modelId="{26568CC5-DCE3-4D4E-A170-1202BCDB1F7E}" type="presParOf" srcId="{492D3635-7DC8-4EBA-8DE5-EF0D4932BFA4}" destId="{3BE925D8-0811-4FE9-B0E8-4E28A4594770}" srcOrd="0" destOrd="0" presId="urn:microsoft.com/office/officeart/2011/layout/ThemePictureAccent#15"/>
    <dgm:cxn modelId="{C898AA0B-CF60-4390-B79C-B850578215A2}" type="presParOf" srcId="{17712C28-2C6A-4782-A265-71A82EE347BE}" destId="{78CDA7C9-E957-47A2-9D83-F085D9E8D2DC}" srcOrd="13" destOrd="0" presId="urn:microsoft.com/office/officeart/2011/layout/ThemePictureAccent#15"/>
    <dgm:cxn modelId="{0C7AA248-DACD-4C36-B77D-35405A109198}" type="presParOf" srcId="{78CDA7C9-E957-47A2-9D83-F085D9E8D2DC}" destId="{7EC94DAB-5EF7-4E25-BB98-4B17F35F3417}" srcOrd="0" destOrd="0" presId="urn:microsoft.com/office/officeart/2011/layout/ThemePictureAccent#15"/>
    <dgm:cxn modelId="{B800551A-B5AA-40C3-A966-F98C085C11C5}" type="presParOf" srcId="{17712C28-2C6A-4782-A265-71A82EE347BE}" destId="{B2500DD0-1E2F-4011-9ED6-2658702AE032}" srcOrd="14" destOrd="0" presId="urn:microsoft.com/office/officeart/2011/layout/ThemePictureAccent#15"/>
    <dgm:cxn modelId="{259D67F6-12FC-4C05-9422-5C5C3B93781D}" type="presParOf" srcId="{17712C28-2C6A-4782-A265-71A82EE347BE}" destId="{0E3BB112-3ABC-4733-95C4-D3E0F5E514BD}" srcOrd="15" destOrd="0" presId="urn:microsoft.com/office/officeart/2011/layout/ThemePictureAccent#15"/>
    <dgm:cxn modelId="{3F2CCE25-95E7-4D9A-92B1-93C4284A5136}" type="presParOf" srcId="{0E3BB112-3ABC-4733-95C4-D3E0F5E514BD}" destId="{60B016AD-D597-4264-8BD7-28A2BC37D7DB}" srcOrd="0" destOrd="0" presId="urn:microsoft.com/office/officeart/2011/layout/ThemePictureAccent#15"/>
    <dgm:cxn modelId="{1C1A9522-D186-40AC-8396-B0F75DDC11D6}" type="presParOf" srcId="{17712C28-2C6A-4782-A265-71A82EE347BE}" destId="{82E78314-D316-4CE9-A08A-727F8937CBBC}" srcOrd="16" destOrd="0" presId="urn:microsoft.com/office/officeart/2011/layout/ThemePictureAccent#15"/>
    <dgm:cxn modelId="{F471A82E-23AF-4F96-8290-A64179D8473D}" type="presParOf" srcId="{82E78314-D316-4CE9-A08A-727F8937CBBC}" destId="{859527A7-9430-4B07-AE42-11A8163EFEEE}" srcOrd="0" destOrd="0" presId="urn:microsoft.com/office/officeart/2011/layout/ThemePictureAccent#15"/>
    <dgm:cxn modelId="{C46E3D23-B928-4CD2-AE45-D41ED940B079}" type="presParOf" srcId="{17712C28-2C6A-4782-A265-71A82EE347BE}" destId="{86AB420D-0B6E-489E-A149-7011E53005A7}" srcOrd="17" destOrd="0" presId="urn:microsoft.com/office/officeart/2011/layout/ThemePictureAccent#1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9CB94E4E-D4F3-4FDA-A2B5-057D9E305751}" srcId="{8895BE1E-89B1-4AF2-BE70-013D05CDB6CE}" destId="{9E0A2BA5-F151-4052-87B7-B77E39759C15}" srcOrd="2" destOrd="0" parTransId="{0FA1CC49-7CB8-465D-9905-6CBBEAAD4827}" sibTransId="{8DDC5788-433C-4DE5-A55F-96B16DF0E3EC}"/>
    <dgm:cxn modelId="{261F58F7-4000-4BAE-9FF5-1A1B13D35F5C}" srcId="{8895BE1E-89B1-4AF2-BE70-013D05CDB6CE}" destId="{AA7FF79E-CD45-4FC0-9F53-6B467627EF67}" srcOrd="3" destOrd="0" parTransId="{6FC6B727-D9D1-4DF5-A28E-149F148A2206}" sibTransId="{EE1B6666-CA4F-418B-B88E-BFDCD33C35E3}"/>
    <dgm:cxn modelId="{36EAA9C6-DF74-486D-B86C-7DEF1ED25F32}" type="presOf" srcId="{50C18B5A-154E-41F4-B424-54C047717B33}" destId="{BCC2645D-0FD3-43AF-A624-CA7E2F3F1F45}" srcOrd="1" destOrd="0" presId="urn:microsoft.com/office/officeart/2005/8/layout/list1"/>
    <dgm:cxn modelId="{BF1B0170-54A0-454A-85D7-407ACF1F0DBD}" type="presOf" srcId="{5B691653-7A6F-4938-A9E6-016C4DA8F4CD}" destId="{9A4426DE-D386-4D9A-AAAD-ABE1C4D6456D}" srcOrd="0" destOrd="0" presId="urn:microsoft.com/office/officeart/2005/8/layout/list1"/>
    <dgm:cxn modelId="{5E154E1F-0955-4346-B2E5-70ECBFE29312}" srcId="{8895BE1E-89B1-4AF2-BE70-013D05CDB6CE}" destId="{50C18B5A-154E-41F4-B424-54C047717B33}" srcOrd="0" destOrd="0" parTransId="{3EA7368D-7E25-4CF4-A53C-4406B0F4D3C1}" sibTransId="{89A893F3-161E-4FCA-A873-2F77294D05BC}"/>
    <dgm:cxn modelId="{0A769CD4-684F-40EF-ACFB-078C0228B2B0}" type="presOf" srcId="{9E0A2BA5-F151-4052-87B7-B77E39759C15}" destId="{179CEBD8-C36F-49ED-8E8B-F74D27368CD0}" srcOrd="0" destOrd="0" presId="urn:microsoft.com/office/officeart/2005/8/layout/list1"/>
    <dgm:cxn modelId="{5B96BC44-A250-49B4-8470-95EAABEAAF59}" type="presOf" srcId="{AA7FF79E-CD45-4FC0-9F53-6B467627EF67}" destId="{850F7019-1150-4389-87AB-4C53927A4AA2}" srcOrd="1" destOrd="0" presId="urn:microsoft.com/office/officeart/2005/8/layout/list1"/>
    <dgm:cxn modelId="{8BED230D-EB2C-445C-8D73-81A456963105}" type="presOf" srcId="{50C18B5A-154E-41F4-B424-54C047717B33}" destId="{42BDD374-DFE4-42F1-BF82-14EAA3D7BBBA}" srcOrd="0" destOrd="0" presId="urn:microsoft.com/office/officeart/2005/8/layout/list1"/>
    <dgm:cxn modelId="{E306E508-834A-4AF2-A574-816FAACAC54B}" type="presOf" srcId="{8895BE1E-89B1-4AF2-BE70-013D05CDB6CE}" destId="{729AE926-B67B-4918-B277-524DB07D17DC}" srcOrd="0"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F2F7333A-33B9-4D11-A1CA-49244A9EA9AA}" type="presOf" srcId="{9E0A2BA5-F151-4052-87B7-B77E39759C15}" destId="{096AABBC-4FFD-4328-BC6E-96F9DA7998C4}" srcOrd="1" destOrd="0" presId="urn:microsoft.com/office/officeart/2005/8/layout/list1"/>
    <dgm:cxn modelId="{96AF8D86-CF3D-4DA6-96B9-0018E440EDE2}" type="presOf" srcId="{AA7FF79E-CD45-4FC0-9F53-6B467627EF67}" destId="{BB384409-700E-4E48-B837-4AB0F97E8CE4}" srcOrd="0" destOrd="0" presId="urn:microsoft.com/office/officeart/2005/8/layout/list1"/>
    <dgm:cxn modelId="{5E2329DC-20B2-49E2-9799-482FD2B5E2F7}" type="presOf" srcId="{5B691653-7A6F-4938-A9E6-016C4DA8F4CD}" destId="{A9F279AE-0796-4D80-9F58-0F09ED7B2F5A}" srcOrd="1" destOrd="0" presId="urn:microsoft.com/office/officeart/2005/8/layout/list1"/>
    <dgm:cxn modelId="{B1368F23-81A7-4BBA-9D31-FB01D2728168}" type="presParOf" srcId="{729AE926-B67B-4918-B277-524DB07D17DC}" destId="{EF802B47-EA29-4781-84E6-83D4F07A2913}" srcOrd="0" destOrd="0" presId="urn:microsoft.com/office/officeart/2005/8/layout/list1"/>
    <dgm:cxn modelId="{B5FBEDD5-5A0B-4880-85C3-8B904E85C620}" type="presParOf" srcId="{EF802B47-EA29-4781-84E6-83D4F07A2913}" destId="{42BDD374-DFE4-42F1-BF82-14EAA3D7BBBA}" srcOrd="0" destOrd="0" presId="urn:microsoft.com/office/officeart/2005/8/layout/list1"/>
    <dgm:cxn modelId="{459EF57B-1B01-487F-95E9-B2119316192C}" type="presParOf" srcId="{EF802B47-EA29-4781-84E6-83D4F07A2913}" destId="{BCC2645D-0FD3-43AF-A624-CA7E2F3F1F45}" srcOrd="1" destOrd="0" presId="urn:microsoft.com/office/officeart/2005/8/layout/list1"/>
    <dgm:cxn modelId="{DF127F44-C13C-40A0-9935-37F3EB69D5C8}" type="presParOf" srcId="{729AE926-B67B-4918-B277-524DB07D17DC}" destId="{4BB03E4D-B1CC-446D-AA03-9613C2A429C3}" srcOrd="1" destOrd="0" presId="urn:microsoft.com/office/officeart/2005/8/layout/list1"/>
    <dgm:cxn modelId="{8D8212A8-E071-418A-9801-B276F01F1EB1}" type="presParOf" srcId="{729AE926-B67B-4918-B277-524DB07D17DC}" destId="{E3F4BCAC-E93A-4492-BD10-30E2AC10C81A}" srcOrd="2" destOrd="0" presId="urn:microsoft.com/office/officeart/2005/8/layout/list1"/>
    <dgm:cxn modelId="{81E9F157-A5CC-469F-A98E-A0F15FE4F3E8}" type="presParOf" srcId="{729AE926-B67B-4918-B277-524DB07D17DC}" destId="{260BCD67-7982-4BC5-BFBC-7D0F4557B7EF}" srcOrd="3" destOrd="0" presId="urn:microsoft.com/office/officeart/2005/8/layout/list1"/>
    <dgm:cxn modelId="{7C73A312-D04D-4AF0-B267-E9C38A456F39}" type="presParOf" srcId="{729AE926-B67B-4918-B277-524DB07D17DC}" destId="{CEE9FA7E-5D43-4A1D-9EE2-31161C9FA420}" srcOrd="4" destOrd="0" presId="urn:microsoft.com/office/officeart/2005/8/layout/list1"/>
    <dgm:cxn modelId="{1D8154C5-8D9C-4043-913F-226DC0A287BA}" type="presParOf" srcId="{CEE9FA7E-5D43-4A1D-9EE2-31161C9FA420}" destId="{9A4426DE-D386-4D9A-AAAD-ABE1C4D6456D}" srcOrd="0" destOrd="0" presId="urn:microsoft.com/office/officeart/2005/8/layout/list1"/>
    <dgm:cxn modelId="{4D13A7AA-E984-40B5-9DD9-29CE204DB5C7}" type="presParOf" srcId="{CEE9FA7E-5D43-4A1D-9EE2-31161C9FA420}" destId="{A9F279AE-0796-4D80-9F58-0F09ED7B2F5A}" srcOrd="1" destOrd="0" presId="urn:microsoft.com/office/officeart/2005/8/layout/list1"/>
    <dgm:cxn modelId="{2B7EDA94-A9D6-473E-A752-5C89505EA2CB}" type="presParOf" srcId="{729AE926-B67B-4918-B277-524DB07D17DC}" destId="{C7AEC53D-AD59-4064-8DB0-80C89B080DC1}" srcOrd="5" destOrd="0" presId="urn:microsoft.com/office/officeart/2005/8/layout/list1"/>
    <dgm:cxn modelId="{77C5E623-FD2F-484B-9E6D-B3C0964CE2A1}" type="presParOf" srcId="{729AE926-B67B-4918-B277-524DB07D17DC}" destId="{CD812C40-B1A2-46DF-99B4-01A228976DCC}" srcOrd="6" destOrd="0" presId="urn:microsoft.com/office/officeart/2005/8/layout/list1"/>
    <dgm:cxn modelId="{58EB2632-2083-44D6-AA2A-45097BCE3B36}" type="presParOf" srcId="{729AE926-B67B-4918-B277-524DB07D17DC}" destId="{4EF773B0-0729-479D-AD1B-DFE614A27A71}" srcOrd="7" destOrd="0" presId="urn:microsoft.com/office/officeart/2005/8/layout/list1"/>
    <dgm:cxn modelId="{81B5354D-E596-4832-91CF-51E784586BCE}" type="presParOf" srcId="{729AE926-B67B-4918-B277-524DB07D17DC}" destId="{85BA5384-DEAB-4420-A435-29F0E01B7611}" srcOrd="8" destOrd="0" presId="urn:microsoft.com/office/officeart/2005/8/layout/list1"/>
    <dgm:cxn modelId="{8CCF8E46-AD48-4473-8B11-BB8E036F064A}" type="presParOf" srcId="{85BA5384-DEAB-4420-A435-29F0E01B7611}" destId="{179CEBD8-C36F-49ED-8E8B-F74D27368CD0}" srcOrd="0" destOrd="0" presId="urn:microsoft.com/office/officeart/2005/8/layout/list1"/>
    <dgm:cxn modelId="{185689E6-CD2D-44AE-89B1-387AD82EFAC5}" type="presParOf" srcId="{85BA5384-DEAB-4420-A435-29F0E01B7611}" destId="{096AABBC-4FFD-4328-BC6E-96F9DA7998C4}" srcOrd="1" destOrd="0" presId="urn:microsoft.com/office/officeart/2005/8/layout/list1"/>
    <dgm:cxn modelId="{87A77482-FB2F-4F54-9E51-F9217D8D982E}" type="presParOf" srcId="{729AE926-B67B-4918-B277-524DB07D17DC}" destId="{638B795D-2D96-4496-AE54-128C4510A9B0}" srcOrd="9" destOrd="0" presId="urn:microsoft.com/office/officeart/2005/8/layout/list1"/>
    <dgm:cxn modelId="{D7F12FAF-C6A3-4A6C-B764-2BFB5379B27F}" type="presParOf" srcId="{729AE926-B67B-4918-B277-524DB07D17DC}" destId="{F4F9A597-D137-4F0F-9BEE-405C501661ED}" srcOrd="10" destOrd="0" presId="urn:microsoft.com/office/officeart/2005/8/layout/list1"/>
    <dgm:cxn modelId="{312E8A9F-CCC1-435B-9894-1C506EFCA487}" type="presParOf" srcId="{729AE926-B67B-4918-B277-524DB07D17DC}" destId="{6E85376B-FA21-42B4-A960-64DCF3697F10}" srcOrd="11" destOrd="0" presId="urn:microsoft.com/office/officeart/2005/8/layout/list1"/>
    <dgm:cxn modelId="{A83A3D5D-6ECB-4DD0-9B85-F2919349DD6E}" type="presParOf" srcId="{729AE926-B67B-4918-B277-524DB07D17DC}" destId="{A6C94787-9F64-486B-ABA5-9E4AA8894CD6}" srcOrd="12" destOrd="0" presId="urn:microsoft.com/office/officeart/2005/8/layout/list1"/>
    <dgm:cxn modelId="{377A2C84-32ED-4383-BBA9-A8C1A6A3294D}" type="presParOf" srcId="{A6C94787-9F64-486B-ABA5-9E4AA8894CD6}" destId="{BB384409-700E-4E48-B837-4AB0F97E8CE4}" srcOrd="0" destOrd="0" presId="urn:microsoft.com/office/officeart/2005/8/layout/list1"/>
    <dgm:cxn modelId="{17290F2E-853D-4A72-9E27-CCB1515206E6}" type="presParOf" srcId="{A6C94787-9F64-486B-ABA5-9E4AA8894CD6}" destId="{850F7019-1150-4389-87AB-4C53927A4AA2}" srcOrd="1" destOrd="0" presId="urn:microsoft.com/office/officeart/2005/8/layout/list1"/>
    <dgm:cxn modelId="{A9A6990C-E338-43A5-A853-3482982A0899}" type="presParOf" srcId="{729AE926-B67B-4918-B277-524DB07D17DC}" destId="{2C28FA5B-DF13-4ECD-8FDD-6BB9C5B5014C}" srcOrd="13" destOrd="0" presId="urn:microsoft.com/office/officeart/2005/8/layout/list1"/>
    <dgm:cxn modelId="{A74AB671-6E24-4EDF-A164-306A05D7D168}"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16"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F45D8364-4FD7-4D42-9476-A5679B8DB627}" type="presOf" srcId="{03BE0607-AA43-4A04-8F89-5465C9780F5B}" destId="{17712C28-2C6A-4782-A265-71A82EE347BE}" srcOrd="0" destOrd="0" presId="urn:microsoft.com/office/officeart/2011/layout/ThemePictureAccent#16"/>
    <dgm:cxn modelId="{7C861AEB-549B-4335-BBF9-0B9E08528FE1}" type="presOf" srcId="{C78EB25F-9570-4635-B1B9-A715918957FF}" destId="{B2500DD0-1E2F-4011-9ED6-2658702AE032}" srcOrd="0" destOrd="0" presId="urn:microsoft.com/office/officeart/2011/layout/ThemePictureAccent#16"/>
    <dgm:cxn modelId="{3CABED14-CE08-4B54-AD86-B6C0136CE459}" srcId="{03BE0607-AA43-4A04-8F89-5465C9780F5B}" destId="{DB8A9772-451D-4EEA-8F97-5C33FC35E1F2}" srcOrd="5" destOrd="0" parTransId="{2659985C-2F05-42CB-9F9C-44DC5F41DEC6}" sibTransId="{4CF6BAC5-28D3-44E7-8BC3-343322771231}"/>
    <dgm:cxn modelId="{991903E8-F742-4642-86B9-00A5B25298A4}" type="presOf" srcId="{971395D5-DF44-411D-86B9-F5B5D1BEB114}" destId="{022BF45C-12DE-48EB-A3D1-9EB8306FD4E4}" srcOrd="0" destOrd="0" presId="urn:microsoft.com/office/officeart/2011/layout/ThemePictureAccent#16"/>
    <dgm:cxn modelId="{9BEC47FC-3843-4E51-85D3-606B8FE61752}" type="presOf" srcId="{DB8A9772-451D-4EEA-8F97-5C33FC35E1F2}" destId="{86AB420D-0B6E-489E-A149-7011E53005A7}" srcOrd="0" destOrd="0" presId="urn:microsoft.com/office/officeart/2011/layout/ThemePictureAccent#16"/>
    <dgm:cxn modelId="{C710DBAC-A340-4208-BC9E-EA0501AFF911}" srcId="{03BE0607-AA43-4A04-8F89-5465C9780F5B}" destId="{7A99684F-827C-410F-9CA6-3C389111D0E7}" srcOrd="1" destOrd="0" parTransId="{18E71FDF-E9CC-437F-B5A0-BE58784C2DEA}" sibTransId="{11BE78A2-D18D-4BF1-91C5-2FB23109D0A1}"/>
    <dgm:cxn modelId="{73587D49-23AD-4121-9750-3FE882DAB7AE}" srcId="{03BE0607-AA43-4A04-8F89-5465C9780F5B}" destId="{C78EB25F-9570-4635-B1B9-A715918957FF}" srcOrd="4" destOrd="0" parTransId="{219D8D29-2F13-47A9-AEE0-C2179CECB6D9}" sibTransId="{EF38FFA1-7DD8-451C-93F8-6DDB4242A3BC}"/>
    <dgm:cxn modelId="{7F929AF1-B975-4BE9-A1A4-494A4E4DE5BF}" type="presOf" srcId="{ECBAD3EA-70A1-44BC-880E-37C235803A61}" destId="{5F9BC567-DE86-4D75-B746-31BBAE2FB318}" srcOrd="0" destOrd="0" presId="urn:microsoft.com/office/officeart/2011/layout/ThemePictureAccent#16"/>
    <dgm:cxn modelId="{6BC1E714-87F2-4FBD-8A44-EACAF326463A}" srcId="{03BE0607-AA43-4A04-8F89-5465C9780F5B}" destId="{971395D5-DF44-411D-86B9-F5B5D1BEB114}" srcOrd="3" destOrd="0" parTransId="{19BBBDE0-1BB9-47FD-8B01-4F7DD5F39FA4}" sibTransId="{6C7B4BDA-BB5B-4005-A5AE-14D4AC52342A}"/>
    <dgm:cxn modelId="{979AF8C0-92F5-4830-B9ED-8509EB20BBE5}" srcId="{03BE0607-AA43-4A04-8F89-5465C9780F5B}" destId="{7E142EFB-97A9-4DA4-B6FF-5CB0476B7974}" srcOrd="2" destOrd="0" parTransId="{66CEBCE3-6E6C-49C7-BD32-C39DB920CD7C}" sibTransId="{8FA0D430-38C5-4C90-9DEF-383B834ABC35}"/>
    <dgm:cxn modelId="{32911E31-1165-4771-8FE2-F065E04B4184}" type="presOf" srcId="{7E142EFB-97A9-4DA4-B6FF-5CB0476B7974}" destId="{6EC0D126-A8D6-474D-9A08-CF36EFDAE2F8}" srcOrd="0" destOrd="0" presId="urn:microsoft.com/office/officeart/2011/layout/ThemePictureAccent#16"/>
    <dgm:cxn modelId="{EAD1D088-6196-4105-9D7E-1E1B6F51D519}" type="presOf" srcId="{7A99684F-827C-410F-9CA6-3C389111D0E7}" destId="{67F8A191-6600-48C1-BB1E-EAA73C7EDAFE}" srcOrd="0" destOrd="0" presId="urn:microsoft.com/office/officeart/2011/layout/ThemePictureAccent#16"/>
    <dgm:cxn modelId="{605FB308-E058-461C-A3C9-C8E8831CE7CE}" srcId="{03BE0607-AA43-4A04-8F89-5465C9780F5B}" destId="{ECBAD3EA-70A1-44BC-880E-37C235803A61}" srcOrd="0" destOrd="0" parTransId="{22ED2C3D-FA27-40D6-8735-93138FF4448B}" sibTransId="{89708D8E-9B63-408F-A833-16EAE9B4D1CC}"/>
    <dgm:cxn modelId="{03E33C56-F027-4CA4-9E1F-A02FE8254E4A}" type="presParOf" srcId="{17712C28-2C6A-4782-A265-71A82EE347BE}" destId="{DCC3AEAB-E626-4864-86B3-C83882A61C4C}" srcOrd="0" destOrd="0" presId="urn:microsoft.com/office/officeart/2011/layout/ThemePictureAccent#16"/>
    <dgm:cxn modelId="{23B75752-435B-4E65-A633-1839E628D14A}" type="presParOf" srcId="{DCC3AEAB-E626-4864-86B3-C83882A61C4C}" destId="{FD91653D-0E73-4FD8-BBBF-155FD2D19C81}" srcOrd="0" destOrd="0" presId="urn:microsoft.com/office/officeart/2011/layout/ThemePictureAccent#16"/>
    <dgm:cxn modelId="{51AE4EE4-382B-45E2-BE44-D6F0D992310C}" type="presParOf" srcId="{17712C28-2C6A-4782-A265-71A82EE347BE}" destId="{E170EB7F-3788-4438-A354-FE757C2A47F5}" srcOrd="1" destOrd="0" presId="urn:microsoft.com/office/officeart/2011/layout/ThemePictureAccent#16"/>
    <dgm:cxn modelId="{EB382DF4-D84D-47EA-8635-C61073B724A2}" type="presParOf" srcId="{E170EB7F-3788-4438-A354-FE757C2A47F5}" destId="{4DDD5150-67E7-4C5A-BAD3-91CBC84D4EE8}" srcOrd="0" destOrd="0" presId="urn:microsoft.com/office/officeart/2011/layout/ThemePictureAccent#16"/>
    <dgm:cxn modelId="{EBF2E402-C78B-4F9A-9749-ED9D97E3E706}" type="presParOf" srcId="{17712C28-2C6A-4782-A265-71A82EE347BE}" destId="{5F9BC567-DE86-4D75-B746-31BBAE2FB318}" srcOrd="2" destOrd="0" presId="urn:microsoft.com/office/officeart/2011/layout/ThemePictureAccent#16"/>
    <dgm:cxn modelId="{0DBBD9C8-5C54-4C64-B1E8-BDFFC6F77D68}" type="presParOf" srcId="{17712C28-2C6A-4782-A265-71A82EE347BE}" destId="{1508F067-05C4-42FE-ADB5-12FF06D89EA6}" srcOrd="3" destOrd="0" presId="urn:microsoft.com/office/officeart/2011/layout/ThemePictureAccent#16"/>
    <dgm:cxn modelId="{5186472D-692D-41DC-A433-29D785CDF557}" type="presParOf" srcId="{1508F067-05C4-42FE-ADB5-12FF06D89EA6}" destId="{3CB916B4-6481-455A-8C3A-7ED3B745DE47}" srcOrd="0" destOrd="0" presId="urn:microsoft.com/office/officeart/2011/layout/ThemePictureAccent#16"/>
    <dgm:cxn modelId="{4981BC7B-EA03-4549-96EF-3B11FD2F0C47}" type="presParOf" srcId="{17712C28-2C6A-4782-A265-71A82EE347BE}" destId="{76AEC698-327E-4599-8477-BAD82FB7F84E}" srcOrd="4" destOrd="0" presId="urn:microsoft.com/office/officeart/2011/layout/ThemePictureAccent#16"/>
    <dgm:cxn modelId="{926A74CC-0072-45B5-8A91-215BCAFCBDBD}" type="presParOf" srcId="{76AEC698-327E-4599-8477-BAD82FB7F84E}" destId="{5EEBE967-FD89-4F5C-9FC1-35D67DC2FE97}" srcOrd="0" destOrd="0" presId="urn:microsoft.com/office/officeart/2011/layout/ThemePictureAccent#16"/>
    <dgm:cxn modelId="{B23AB9A4-9CD6-43B8-9AEB-06BE8B416A82}" type="presParOf" srcId="{17712C28-2C6A-4782-A265-71A82EE347BE}" destId="{67F8A191-6600-48C1-BB1E-EAA73C7EDAFE}" srcOrd="5" destOrd="0" presId="urn:microsoft.com/office/officeart/2011/layout/ThemePictureAccent#16"/>
    <dgm:cxn modelId="{5B701C3D-B556-4F05-91E4-1F6A91163A47}" type="presParOf" srcId="{17712C28-2C6A-4782-A265-71A82EE347BE}" destId="{397FA3FE-6437-4694-A028-BEC3E013799F}" srcOrd="6" destOrd="0" presId="urn:microsoft.com/office/officeart/2011/layout/ThemePictureAccent#16"/>
    <dgm:cxn modelId="{8C50BA88-57CE-45C8-B843-BDABCFCD9DE3}" type="presParOf" srcId="{397FA3FE-6437-4694-A028-BEC3E013799F}" destId="{8EA2A7F6-20C0-46A1-9C44-DD41E8B6D8DC}" srcOrd="0" destOrd="0" presId="urn:microsoft.com/office/officeart/2011/layout/ThemePictureAccent#16"/>
    <dgm:cxn modelId="{75D50621-6A00-45C2-9F7B-8993F9C349FF}" type="presParOf" srcId="{17712C28-2C6A-4782-A265-71A82EE347BE}" destId="{7CD79C93-590C-43CB-80AD-33035A459107}" srcOrd="7" destOrd="0" presId="urn:microsoft.com/office/officeart/2011/layout/ThemePictureAccent#16"/>
    <dgm:cxn modelId="{DF950015-6E43-49E4-A726-104A79E2884F}" type="presParOf" srcId="{7CD79C93-590C-43CB-80AD-33035A459107}" destId="{992CCAFD-E51C-43B2-88D6-7597D9A9CEB6}" srcOrd="0" destOrd="0" presId="urn:microsoft.com/office/officeart/2011/layout/ThemePictureAccent#16"/>
    <dgm:cxn modelId="{BA45F9E1-B6AB-4D36-8DF3-4E649852D392}" type="presParOf" srcId="{17712C28-2C6A-4782-A265-71A82EE347BE}" destId="{6EC0D126-A8D6-474D-9A08-CF36EFDAE2F8}" srcOrd="8" destOrd="0" presId="urn:microsoft.com/office/officeart/2011/layout/ThemePictureAccent#16"/>
    <dgm:cxn modelId="{F82D8597-CFAA-47A6-AAA7-958F8037D250}" type="presParOf" srcId="{17712C28-2C6A-4782-A265-71A82EE347BE}" destId="{4A5B0B42-4C36-4489-A858-A12024FB2AB3}" srcOrd="9" destOrd="0" presId="urn:microsoft.com/office/officeart/2011/layout/ThemePictureAccent#16"/>
    <dgm:cxn modelId="{3D0A196A-5185-4957-A173-1603D6436946}" type="presParOf" srcId="{4A5B0B42-4C36-4489-A858-A12024FB2AB3}" destId="{7B1B2CDA-56E0-44CF-9DE5-7A190B4018D8}" srcOrd="0" destOrd="0" presId="urn:microsoft.com/office/officeart/2011/layout/ThemePictureAccent#16"/>
    <dgm:cxn modelId="{BC300231-14EC-4572-96A4-9C3D87D5A1CD}" type="presParOf" srcId="{17712C28-2C6A-4782-A265-71A82EE347BE}" destId="{C6B9893E-DD5A-44D8-AD50-B74656ADA65E}" srcOrd="10" destOrd="0" presId="urn:microsoft.com/office/officeart/2011/layout/ThemePictureAccent#16"/>
    <dgm:cxn modelId="{242E99B1-058D-4CAC-95BA-23E208181709}" type="presParOf" srcId="{C6B9893E-DD5A-44D8-AD50-B74656ADA65E}" destId="{A54A4257-FAC6-448D-B112-FD72059680E1}" srcOrd="0" destOrd="0" presId="urn:microsoft.com/office/officeart/2011/layout/ThemePictureAccent#16"/>
    <dgm:cxn modelId="{75B8571B-7ED9-446D-A948-53DAD7EF6427}" type="presParOf" srcId="{17712C28-2C6A-4782-A265-71A82EE347BE}" destId="{022BF45C-12DE-48EB-A3D1-9EB8306FD4E4}" srcOrd="11" destOrd="0" presId="urn:microsoft.com/office/officeart/2011/layout/ThemePictureAccent#16"/>
    <dgm:cxn modelId="{A10E8431-328D-4B2A-9B26-186087C85A5C}" type="presParOf" srcId="{17712C28-2C6A-4782-A265-71A82EE347BE}" destId="{492D3635-7DC8-4EBA-8DE5-EF0D4932BFA4}" srcOrd="12" destOrd="0" presId="urn:microsoft.com/office/officeart/2011/layout/ThemePictureAccent#16"/>
    <dgm:cxn modelId="{4287207B-7CFA-431B-BC3C-BD9AEB0DB1B3}" type="presParOf" srcId="{492D3635-7DC8-4EBA-8DE5-EF0D4932BFA4}" destId="{3BE925D8-0811-4FE9-B0E8-4E28A4594770}" srcOrd="0" destOrd="0" presId="urn:microsoft.com/office/officeart/2011/layout/ThemePictureAccent#16"/>
    <dgm:cxn modelId="{40478507-9924-4E79-8416-B6B42F58E960}" type="presParOf" srcId="{17712C28-2C6A-4782-A265-71A82EE347BE}" destId="{78CDA7C9-E957-47A2-9D83-F085D9E8D2DC}" srcOrd="13" destOrd="0" presId="urn:microsoft.com/office/officeart/2011/layout/ThemePictureAccent#16"/>
    <dgm:cxn modelId="{C46EDE97-7A21-4EAB-B3D3-17F598BD205C}" type="presParOf" srcId="{78CDA7C9-E957-47A2-9D83-F085D9E8D2DC}" destId="{7EC94DAB-5EF7-4E25-BB98-4B17F35F3417}" srcOrd="0" destOrd="0" presId="urn:microsoft.com/office/officeart/2011/layout/ThemePictureAccent#16"/>
    <dgm:cxn modelId="{B2E19F9E-CCAB-43C4-926A-F70D4B01B932}" type="presParOf" srcId="{17712C28-2C6A-4782-A265-71A82EE347BE}" destId="{B2500DD0-1E2F-4011-9ED6-2658702AE032}" srcOrd="14" destOrd="0" presId="urn:microsoft.com/office/officeart/2011/layout/ThemePictureAccent#16"/>
    <dgm:cxn modelId="{4E7D10A1-F50A-4363-A52A-B1860C81C034}" type="presParOf" srcId="{17712C28-2C6A-4782-A265-71A82EE347BE}" destId="{0E3BB112-3ABC-4733-95C4-D3E0F5E514BD}" srcOrd="15" destOrd="0" presId="urn:microsoft.com/office/officeart/2011/layout/ThemePictureAccent#16"/>
    <dgm:cxn modelId="{59455FA1-6526-4C4B-82E8-3FF9976004E8}" type="presParOf" srcId="{0E3BB112-3ABC-4733-95C4-D3E0F5E514BD}" destId="{60B016AD-D597-4264-8BD7-28A2BC37D7DB}" srcOrd="0" destOrd="0" presId="urn:microsoft.com/office/officeart/2011/layout/ThemePictureAccent#16"/>
    <dgm:cxn modelId="{EA4DC2ED-ABF6-4215-AAA6-665C0F342D25}" type="presParOf" srcId="{17712C28-2C6A-4782-A265-71A82EE347BE}" destId="{82E78314-D316-4CE9-A08A-727F8937CBBC}" srcOrd="16" destOrd="0" presId="urn:microsoft.com/office/officeart/2011/layout/ThemePictureAccent#16"/>
    <dgm:cxn modelId="{97C637EB-0EC3-4E18-80FC-3FDF2CCB2305}" type="presParOf" srcId="{82E78314-D316-4CE9-A08A-727F8937CBBC}" destId="{859527A7-9430-4B07-AE42-11A8163EFEEE}" srcOrd="0" destOrd="0" presId="urn:microsoft.com/office/officeart/2011/layout/ThemePictureAccent#16"/>
    <dgm:cxn modelId="{8F90693E-B38C-4777-9265-53FD9B85CD0E}" type="presParOf" srcId="{17712C28-2C6A-4782-A265-71A82EE347BE}" destId="{86AB420D-0B6E-489E-A149-7011E53005A7}" srcOrd="17" destOrd="0" presId="urn:microsoft.com/office/officeart/2011/layout/ThemePictureAccent#1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5675FC29-9861-48E7-8E6A-5ECD30FBB971}" type="presOf" srcId="{50C18B5A-154E-41F4-B424-54C047717B33}" destId="{BCC2645D-0FD3-43AF-A624-CA7E2F3F1F45}" srcOrd="1" destOrd="0" presId="urn:microsoft.com/office/officeart/2005/8/layout/list1"/>
    <dgm:cxn modelId="{751A5EA5-1B87-4525-A1D3-D6FF82F13875}" type="presOf" srcId="{5B691653-7A6F-4938-A9E6-016C4DA8F4CD}" destId="{A9F279AE-0796-4D80-9F58-0F09ED7B2F5A}" srcOrd="1" destOrd="0" presId="urn:microsoft.com/office/officeart/2005/8/layout/list1"/>
    <dgm:cxn modelId="{F626553B-31CD-45EE-88C3-748BBB86AF88}" type="presOf" srcId="{8895BE1E-89B1-4AF2-BE70-013D05CDB6CE}" destId="{729AE926-B67B-4918-B277-524DB07D17DC}" srcOrd="0" destOrd="0" presId="urn:microsoft.com/office/officeart/2005/8/layout/list1"/>
    <dgm:cxn modelId="{427BEA28-02DA-47A4-82EE-B5B66F187FA9}" type="presOf" srcId="{5B691653-7A6F-4938-A9E6-016C4DA8F4CD}" destId="{9A4426DE-D386-4D9A-AAAD-ABE1C4D6456D}" srcOrd="0" destOrd="0" presId="urn:microsoft.com/office/officeart/2005/8/layout/list1"/>
    <dgm:cxn modelId="{A9E8A77C-3B3E-4CEF-8A84-BF13D9C106FD}" type="presOf" srcId="{9E0A2BA5-F151-4052-87B7-B77E39759C15}" destId="{179CEBD8-C36F-49ED-8E8B-F74D27368CD0}" srcOrd="0"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1358936F-0CA3-4687-AE65-ED37587A8679}" type="presOf" srcId="{AA7FF79E-CD45-4FC0-9F53-6B467627EF67}" destId="{850F7019-1150-4389-87AB-4C53927A4AA2}" srcOrd="1" destOrd="0" presId="urn:microsoft.com/office/officeart/2005/8/layout/list1"/>
    <dgm:cxn modelId="{261F58F7-4000-4BAE-9FF5-1A1B13D35F5C}" srcId="{8895BE1E-89B1-4AF2-BE70-013D05CDB6CE}" destId="{AA7FF79E-CD45-4FC0-9F53-6B467627EF67}" srcOrd="3" destOrd="0" parTransId="{6FC6B727-D9D1-4DF5-A28E-149F148A2206}" sibTransId="{EE1B6666-CA4F-418B-B88E-BFDCD33C35E3}"/>
    <dgm:cxn modelId="{B23EBE48-653D-45CD-B113-DCE5638C013A}" type="presOf" srcId="{50C18B5A-154E-41F4-B424-54C047717B33}" destId="{42BDD374-DFE4-42F1-BF82-14EAA3D7BBBA}" srcOrd="0" destOrd="0" presId="urn:microsoft.com/office/officeart/2005/8/layout/list1"/>
    <dgm:cxn modelId="{35758D03-466A-450F-AB7E-D87E544B894D}" type="presOf" srcId="{AA7FF79E-CD45-4FC0-9F53-6B467627EF67}" destId="{BB384409-700E-4E48-B837-4AB0F97E8CE4}" srcOrd="0" destOrd="0" presId="urn:microsoft.com/office/officeart/2005/8/layout/list1"/>
    <dgm:cxn modelId="{5E154E1F-0955-4346-B2E5-70ECBFE29312}" srcId="{8895BE1E-89B1-4AF2-BE70-013D05CDB6CE}" destId="{50C18B5A-154E-41F4-B424-54C047717B33}" srcOrd="0" destOrd="0" parTransId="{3EA7368D-7E25-4CF4-A53C-4406B0F4D3C1}" sibTransId="{89A893F3-161E-4FCA-A873-2F77294D05BC}"/>
    <dgm:cxn modelId="{4909D66E-09F3-4FA8-8FD1-E1CB5147CD32}" type="presOf" srcId="{9E0A2BA5-F151-4052-87B7-B77E39759C15}" destId="{096AABBC-4FFD-4328-BC6E-96F9DA7998C4}" srcOrd="1"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124E6635-FEFE-48DA-AC23-26958AA7B0A9}" type="presParOf" srcId="{729AE926-B67B-4918-B277-524DB07D17DC}" destId="{EF802B47-EA29-4781-84E6-83D4F07A2913}" srcOrd="0" destOrd="0" presId="urn:microsoft.com/office/officeart/2005/8/layout/list1"/>
    <dgm:cxn modelId="{1F6C3E33-EA69-4BD0-9C2F-FB45D598913A}" type="presParOf" srcId="{EF802B47-EA29-4781-84E6-83D4F07A2913}" destId="{42BDD374-DFE4-42F1-BF82-14EAA3D7BBBA}" srcOrd="0" destOrd="0" presId="urn:microsoft.com/office/officeart/2005/8/layout/list1"/>
    <dgm:cxn modelId="{BC6034EC-039E-4A9B-B655-57F4D074A490}" type="presParOf" srcId="{EF802B47-EA29-4781-84E6-83D4F07A2913}" destId="{BCC2645D-0FD3-43AF-A624-CA7E2F3F1F45}" srcOrd="1" destOrd="0" presId="urn:microsoft.com/office/officeart/2005/8/layout/list1"/>
    <dgm:cxn modelId="{73E7B58A-0622-48B6-A52B-0F87D0688E0E}" type="presParOf" srcId="{729AE926-B67B-4918-B277-524DB07D17DC}" destId="{4BB03E4D-B1CC-446D-AA03-9613C2A429C3}" srcOrd="1" destOrd="0" presId="urn:microsoft.com/office/officeart/2005/8/layout/list1"/>
    <dgm:cxn modelId="{249B04A6-5C9A-49D8-982E-917D759B84F9}" type="presParOf" srcId="{729AE926-B67B-4918-B277-524DB07D17DC}" destId="{E3F4BCAC-E93A-4492-BD10-30E2AC10C81A}" srcOrd="2" destOrd="0" presId="urn:microsoft.com/office/officeart/2005/8/layout/list1"/>
    <dgm:cxn modelId="{60049CE3-5267-472E-B38A-6898E78B3E55}" type="presParOf" srcId="{729AE926-B67B-4918-B277-524DB07D17DC}" destId="{260BCD67-7982-4BC5-BFBC-7D0F4557B7EF}" srcOrd="3" destOrd="0" presId="urn:microsoft.com/office/officeart/2005/8/layout/list1"/>
    <dgm:cxn modelId="{BDE93170-EC53-4D62-B06E-F26039872407}" type="presParOf" srcId="{729AE926-B67B-4918-B277-524DB07D17DC}" destId="{CEE9FA7E-5D43-4A1D-9EE2-31161C9FA420}" srcOrd="4" destOrd="0" presId="urn:microsoft.com/office/officeart/2005/8/layout/list1"/>
    <dgm:cxn modelId="{9F114B4C-D665-4B99-BAF5-722C01C027BC}" type="presParOf" srcId="{CEE9FA7E-5D43-4A1D-9EE2-31161C9FA420}" destId="{9A4426DE-D386-4D9A-AAAD-ABE1C4D6456D}" srcOrd="0" destOrd="0" presId="urn:microsoft.com/office/officeart/2005/8/layout/list1"/>
    <dgm:cxn modelId="{17131591-1C65-474A-984D-FE7986B536BF}" type="presParOf" srcId="{CEE9FA7E-5D43-4A1D-9EE2-31161C9FA420}" destId="{A9F279AE-0796-4D80-9F58-0F09ED7B2F5A}" srcOrd="1" destOrd="0" presId="urn:microsoft.com/office/officeart/2005/8/layout/list1"/>
    <dgm:cxn modelId="{EDBF6E6E-341D-4C71-A796-3B038977C946}" type="presParOf" srcId="{729AE926-B67B-4918-B277-524DB07D17DC}" destId="{C7AEC53D-AD59-4064-8DB0-80C89B080DC1}" srcOrd="5" destOrd="0" presId="urn:microsoft.com/office/officeart/2005/8/layout/list1"/>
    <dgm:cxn modelId="{010D34CF-5CF0-4292-8EBE-205B4FE06062}" type="presParOf" srcId="{729AE926-B67B-4918-B277-524DB07D17DC}" destId="{CD812C40-B1A2-46DF-99B4-01A228976DCC}" srcOrd="6" destOrd="0" presId="urn:microsoft.com/office/officeart/2005/8/layout/list1"/>
    <dgm:cxn modelId="{4E6E4DD9-B449-4F8D-BB3E-481D3BACBC42}" type="presParOf" srcId="{729AE926-B67B-4918-B277-524DB07D17DC}" destId="{4EF773B0-0729-479D-AD1B-DFE614A27A71}" srcOrd="7" destOrd="0" presId="urn:microsoft.com/office/officeart/2005/8/layout/list1"/>
    <dgm:cxn modelId="{3037FB3C-AE53-45CB-9145-4F40D672A573}" type="presParOf" srcId="{729AE926-B67B-4918-B277-524DB07D17DC}" destId="{85BA5384-DEAB-4420-A435-29F0E01B7611}" srcOrd="8" destOrd="0" presId="urn:microsoft.com/office/officeart/2005/8/layout/list1"/>
    <dgm:cxn modelId="{7AB9B175-AFDD-4DD3-B453-C50CECCEC78C}" type="presParOf" srcId="{85BA5384-DEAB-4420-A435-29F0E01B7611}" destId="{179CEBD8-C36F-49ED-8E8B-F74D27368CD0}" srcOrd="0" destOrd="0" presId="urn:microsoft.com/office/officeart/2005/8/layout/list1"/>
    <dgm:cxn modelId="{38F46E73-F087-4177-A77B-5E960AB32BCA}" type="presParOf" srcId="{85BA5384-DEAB-4420-A435-29F0E01B7611}" destId="{096AABBC-4FFD-4328-BC6E-96F9DA7998C4}" srcOrd="1" destOrd="0" presId="urn:microsoft.com/office/officeart/2005/8/layout/list1"/>
    <dgm:cxn modelId="{3746E212-74A3-4258-8AC2-A6C6FE87D0C1}" type="presParOf" srcId="{729AE926-B67B-4918-B277-524DB07D17DC}" destId="{638B795D-2D96-4496-AE54-128C4510A9B0}" srcOrd="9" destOrd="0" presId="urn:microsoft.com/office/officeart/2005/8/layout/list1"/>
    <dgm:cxn modelId="{DD3BDD22-B712-4648-8052-7045230A2A41}" type="presParOf" srcId="{729AE926-B67B-4918-B277-524DB07D17DC}" destId="{F4F9A597-D137-4F0F-9BEE-405C501661ED}" srcOrd="10" destOrd="0" presId="urn:microsoft.com/office/officeart/2005/8/layout/list1"/>
    <dgm:cxn modelId="{228E047D-6502-4809-8ACD-8F21B3B927C7}" type="presParOf" srcId="{729AE926-B67B-4918-B277-524DB07D17DC}" destId="{6E85376B-FA21-42B4-A960-64DCF3697F10}" srcOrd="11" destOrd="0" presId="urn:microsoft.com/office/officeart/2005/8/layout/list1"/>
    <dgm:cxn modelId="{CFB6AEF7-0A4E-4C31-A535-CEC5207C9412}" type="presParOf" srcId="{729AE926-B67B-4918-B277-524DB07D17DC}" destId="{A6C94787-9F64-486B-ABA5-9E4AA8894CD6}" srcOrd="12" destOrd="0" presId="urn:microsoft.com/office/officeart/2005/8/layout/list1"/>
    <dgm:cxn modelId="{91C07434-05CC-48F0-91FC-7AB7791F37C1}" type="presParOf" srcId="{A6C94787-9F64-486B-ABA5-9E4AA8894CD6}" destId="{BB384409-700E-4E48-B837-4AB0F97E8CE4}" srcOrd="0" destOrd="0" presId="urn:microsoft.com/office/officeart/2005/8/layout/list1"/>
    <dgm:cxn modelId="{9BDA3F3E-059D-43DD-B65C-41102A1B4352}" type="presParOf" srcId="{A6C94787-9F64-486B-ABA5-9E4AA8894CD6}" destId="{850F7019-1150-4389-87AB-4C53927A4AA2}" srcOrd="1" destOrd="0" presId="urn:microsoft.com/office/officeart/2005/8/layout/list1"/>
    <dgm:cxn modelId="{50BF6766-D8AA-43B5-82AA-35D21544384D}" type="presParOf" srcId="{729AE926-B67B-4918-B277-524DB07D17DC}" destId="{2C28FA5B-DF13-4ECD-8FDD-6BB9C5B5014C}" srcOrd="13" destOrd="0" presId="urn:microsoft.com/office/officeart/2005/8/layout/list1"/>
    <dgm:cxn modelId="{A89B0427-3437-4567-83B8-5128C4E18DAC}"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17"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40967F50-D919-40A6-B062-78083BA6406A}" type="presOf" srcId="{7E142EFB-97A9-4DA4-B6FF-5CB0476B7974}" destId="{6EC0D126-A8D6-474D-9A08-CF36EFDAE2F8}" srcOrd="0" destOrd="0" presId="urn:microsoft.com/office/officeart/2011/layout/ThemePictureAccent#17"/>
    <dgm:cxn modelId="{C3F5F8D9-2A28-4197-9884-85C3F281EE40}" type="presOf" srcId="{03BE0607-AA43-4A04-8F89-5465C9780F5B}" destId="{17712C28-2C6A-4782-A265-71A82EE347BE}" srcOrd="0" destOrd="0" presId="urn:microsoft.com/office/officeart/2011/layout/ThemePictureAccent#17"/>
    <dgm:cxn modelId="{979AF8C0-92F5-4830-B9ED-8509EB20BBE5}" srcId="{03BE0607-AA43-4A04-8F89-5465C9780F5B}" destId="{7E142EFB-97A9-4DA4-B6FF-5CB0476B7974}" srcOrd="2" destOrd="0" parTransId="{66CEBCE3-6E6C-49C7-BD32-C39DB920CD7C}" sibTransId="{8FA0D430-38C5-4C90-9DEF-383B834ABC35}"/>
    <dgm:cxn modelId="{93975A9E-0185-4F78-91F2-C4B279368905}" type="presOf" srcId="{7A99684F-827C-410F-9CA6-3C389111D0E7}" destId="{67F8A191-6600-48C1-BB1E-EAA73C7EDAFE}" srcOrd="0" destOrd="0" presId="urn:microsoft.com/office/officeart/2011/layout/ThemePictureAccent#17"/>
    <dgm:cxn modelId="{3CABED14-CE08-4B54-AD86-B6C0136CE459}" srcId="{03BE0607-AA43-4A04-8F89-5465C9780F5B}" destId="{DB8A9772-451D-4EEA-8F97-5C33FC35E1F2}" srcOrd="5" destOrd="0" parTransId="{2659985C-2F05-42CB-9F9C-44DC5F41DEC6}" sibTransId="{4CF6BAC5-28D3-44E7-8BC3-343322771231}"/>
    <dgm:cxn modelId="{C710DBAC-A340-4208-BC9E-EA0501AFF911}" srcId="{03BE0607-AA43-4A04-8F89-5465C9780F5B}" destId="{7A99684F-827C-410F-9CA6-3C389111D0E7}" srcOrd="1" destOrd="0" parTransId="{18E71FDF-E9CC-437F-B5A0-BE58784C2DEA}" sibTransId="{11BE78A2-D18D-4BF1-91C5-2FB23109D0A1}"/>
    <dgm:cxn modelId="{D072A52D-F089-44BF-B5ED-513E786927B9}" type="presOf" srcId="{DB8A9772-451D-4EEA-8F97-5C33FC35E1F2}" destId="{86AB420D-0B6E-489E-A149-7011E53005A7}" srcOrd="0" destOrd="0" presId="urn:microsoft.com/office/officeart/2011/layout/ThemePictureAccent#17"/>
    <dgm:cxn modelId="{5AF9BEA3-2598-465A-BE6B-BBEE683062E9}" type="presOf" srcId="{971395D5-DF44-411D-86B9-F5B5D1BEB114}" destId="{022BF45C-12DE-48EB-A3D1-9EB8306FD4E4}" srcOrd="0" destOrd="0" presId="urn:microsoft.com/office/officeart/2011/layout/ThemePictureAccent#17"/>
    <dgm:cxn modelId="{1A86B940-7EF5-4E7F-91F6-915840F0DA67}" type="presOf" srcId="{ECBAD3EA-70A1-44BC-880E-37C235803A61}" destId="{5F9BC567-DE86-4D75-B746-31BBAE2FB318}" srcOrd="0" destOrd="0" presId="urn:microsoft.com/office/officeart/2011/layout/ThemePictureAccent#17"/>
    <dgm:cxn modelId="{73587D49-23AD-4121-9750-3FE882DAB7AE}" srcId="{03BE0607-AA43-4A04-8F89-5465C9780F5B}" destId="{C78EB25F-9570-4635-B1B9-A715918957FF}" srcOrd="4" destOrd="0" parTransId="{219D8D29-2F13-47A9-AEE0-C2179CECB6D9}" sibTransId="{EF38FFA1-7DD8-451C-93F8-6DDB4242A3BC}"/>
    <dgm:cxn modelId="{271A4B2D-265D-46EC-8D6F-96FEC1C434B9}" type="presOf" srcId="{C78EB25F-9570-4635-B1B9-A715918957FF}" destId="{B2500DD0-1E2F-4011-9ED6-2658702AE032}" srcOrd="0" destOrd="0" presId="urn:microsoft.com/office/officeart/2011/layout/ThemePictureAccent#17"/>
    <dgm:cxn modelId="{6BC1E714-87F2-4FBD-8A44-EACAF326463A}" srcId="{03BE0607-AA43-4A04-8F89-5465C9780F5B}" destId="{971395D5-DF44-411D-86B9-F5B5D1BEB114}" srcOrd="3" destOrd="0" parTransId="{19BBBDE0-1BB9-47FD-8B01-4F7DD5F39FA4}" sibTransId="{6C7B4BDA-BB5B-4005-A5AE-14D4AC52342A}"/>
    <dgm:cxn modelId="{605FB308-E058-461C-A3C9-C8E8831CE7CE}" srcId="{03BE0607-AA43-4A04-8F89-5465C9780F5B}" destId="{ECBAD3EA-70A1-44BC-880E-37C235803A61}" srcOrd="0" destOrd="0" parTransId="{22ED2C3D-FA27-40D6-8735-93138FF4448B}" sibTransId="{89708D8E-9B63-408F-A833-16EAE9B4D1CC}"/>
    <dgm:cxn modelId="{A392C409-1330-41E6-BCAC-17E528B5B452}" type="presParOf" srcId="{17712C28-2C6A-4782-A265-71A82EE347BE}" destId="{DCC3AEAB-E626-4864-86B3-C83882A61C4C}" srcOrd="0" destOrd="0" presId="urn:microsoft.com/office/officeart/2011/layout/ThemePictureAccent#17"/>
    <dgm:cxn modelId="{BA590F28-8B1C-4CE5-8887-20D53A4FCD04}" type="presParOf" srcId="{DCC3AEAB-E626-4864-86B3-C83882A61C4C}" destId="{FD91653D-0E73-4FD8-BBBF-155FD2D19C81}" srcOrd="0" destOrd="0" presId="urn:microsoft.com/office/officeart/2011/layout/ThemePictureAccent#17"/>
    <dgm:cxn modelId="{97EB2199-E556-4A3F-B670-7CC9DB0171D9}" type="presParOf" srcId="{17712C28-2C6A-4782-A265-71A82EE347BE}" destId="{E170EB7F-3788-4438-A354-FE757C2A47F5}" srcOrd="1" destOrd="0" presId="urn:microsoft.com/office/officeart/2011/layout/ThemePictureAccent#17"/>
    <dgm:cxn modelId="{6C5FCDAE-AC3C-40B2-B7BB-8432C73A2DCA}" type="presParOf" srcId="{E170EB7F-3788-4438-A354-FE757C2A47F5}" destId="{4DDD5150-67E7-4C5A-BAD3-91CBC84D4EE8}" srcOrd="0" destOrd="0" presId="urn:microsoft.com/office/officeart/2011/layout/ThemePictureAccent#17"/>
    <dgm:cxn modelId="{E8EE75ED-84D4-410F-ABB8-CF20A2EFF8E0}" type="presParOf" srcId="{17712C28-2C6A-4782-A265-71A82EE347BE}" destId="{5F9BC567-DE86-4D75-B746-31BBAE2FB318}" srcOrd="2" destOrd="0" presId="urn:microsoft.com/office/officeart/2011/layout/ThemePictureAccent#17"/>
    <dgm:cxn modelId="{EA49E94C-3885-4E5C-893F-2F9F146809CB}" type="presParOf" srcId="{17712C28-2C6A-4782-A265-71A82EE347BE}" destId="{1508F067-05C4-42FE-ADB5-12FF06D89EA6}" srcOrd="3" destOrd="0" presId="urn:microsoft.com/office/officeart/2011/layout/ThemePictureAccent#17"/>
    <dgm:cxn modelId="{C7F74642-B703-4F43-A4C8-BC6FEDE98C8F}" type="presParOf" srcId="{1508F067-05C4-42FE-ADB5-12FF06D89EA6}" destId="{3CB916B4-6481-455A-8C3A-7ED3B745DE47}" srcOrd="0" destOrd="0" presId="urn:microsoft.com/office/officeart/2011/layout/ThemePictureAccent#17"/>
    <dgm:cxn modelId="{C7C3B76D-A0E8-478D-AD9E-C1342F909FA7}" type="presParOf" srcId="{17712C28-2C6A-4782-A265-71A82EE347BE}" destId="{76AEC698-327E-4599-8477-BAD82FB7F84E}" srcOrd="4" destOrd="0" presId="urn:microsoft.com/office/officeart/2011/layout/ThemePictureAccent#17"/>
    <dgm:cxn modelId="{A9F65BC3-2497-4948-AA03-D7912DBC0EF0}" type="presParOf" srcId="{76AEC698-327E-4599-8477-BAD82FB7F84E}" destId="{5EEBE967-FD89-4F5C-9FC1-35D67DC2FE97}" srcOrd="0" destOrd="0" presId="urn:microsoft.com/office/officeart/2011/layout/ThemePictureAccent#17"/>
    <dgm:cxn modelId="{D615279F-0693-4D9A-A416-46AE3C53BB08}" type="presParOf" srcId="{17712C28-2C6A-4782-A265-71A82EE347BE}" destId="{67F8A191-6600-48C1-BB1E-EAA73C7EDAFE}" srcOrd="5" destOrd="0" presId="urn:microsoft.com/office/officeart/2011/layout/ThemePictureAccent#17"/>
    <dgm:cxn modelId="{3941AF3F-6BBC-4E71-B545-0496323ECCD8}" type="presParOf" srcId="{17712C28-2C6A-4782-A265-71A82EE347BE}" destId="{397FA3FE-6437-4694-A028-BEC3E013799F}" srcOrd="6" destOrd="0" presId="urn:microsoft.com/office/officeart/2011/layout/ThemePictureAccent#17"/>
    <dgm:cxn modelId="{8B3DEECC-B97F-413A-A0E6-DA6D27326819}" type="presParOf" srcId="{397FA3FE-6437-4694-A028-BEC3E013799F}" destId="{8EA2A7F6-20C0-46A1-9C44-DD41E8B6D8DC}" srcOrd="0" destOrd="0" presId="urn:microsoft.com/office/officeart/2011/layout/ThemePictureAccent#17"/>
    <dgm:cxn modelId="{CBF372B7-8084-4602-A5D0-68A5A23C1739}" type="presParOf" srcId="{17712C28-2C6A-4782-A265-71A82EE347BE}" destId="{7CD79C93-590C-43CB-80AD-33035A459107}" srcOrd="7" destOrd="0" presId="urn:microsoft.com/office/officeart/2011/layout/ThemePictureAccent#17"/>
    <dgm:cxn modelId="{7F2CAF7E-8351-4CC8-8456-79644FEBFF37}" type="presParOf" srcId="{7CD79C93-590C-43CB-80AD-33035A459107}" destId="{992CCAFD-E51C-43B2-88D6-7597D9A9CEB6}" srcOrd="0" destOrd="0" presId="urn:microsoft.com/office/officeart/2011/layout/ThemePictureAccent#17"/>
    <dgm:cxn modelId="{2C001672-ABFD-4B0B-AB2B-B43AE0FA4DF1}" type="presParOf" srcId="{17712C28-2C6A-4782-A265-71A82EE347BE}" destId="{6EC0D126-A8D6-474D-9A08-CF36EFDAE2F8}" srcOrd="8" destOrd="0" presId="urn:microsoft.com/office/officeart/2011/layout/ThemePictureAccent#17"/>
    <dgm:cxn modelId="{67522A3A-82AA-4EBB-96D1-783740937A0D}" type="presParOf" srcId="{17712C28-2C6A-4782-A265-71A82EE347BE}" destId="{4A5B0B42-4C36-4489-A858-A12024FB2AB3}" srcOrd="9" destOrd="0" presId="urn:microsoft.com/office/officeart/2011/layout/ThemePictureAccent#17"/>
    <dgm:cxn modelId="{63C72A23-A35F-4928-92F8-9044E4CBAB71}" type="presParOf" srcId="{4A5B0B42-4C36-4489-A858-A12024FB2AB3}" destId="{7B1B2CDA-56E0-44CF-9DE5-7A190B4018D8}" srcOrd="0" destOrd="0" presId="urn:microsoft.com/office/officeart/2011/layout/ThemePictureAccent#17"/>
    <dgm:cxn modelId="{B7D55DC5-26B6-4A35-A208-78EFEE73809B}" type="presParOf" srcId="{17712C28-2C6A-4782-A265-71A82EE347BE}" destId="{C6B9893E-DD5A-44D8-AD50-B74656ADA65E}" srcOrd="10" destOrd="0" presId="urn:microsoft.com/office/officeart/2011/layout/ThemePictureAccent#17"/>
    <dgm:cxn modelId="{F53C9DFB-662B-4FB2-B4C9-3EF9882E5085}" type="presParOf" srcId="{C6B9893E-DD5A-44D8-AD50-B74656ADA65E}" destId="{A54A4257-FAC6-448D-B112-FD72059680E1}" srcOrd="0" destOrd="0" presId="urn:microsoft.com/office/officeart/2011/layout/ThemePictureAccent#17"/>
    <dgm:cxn modelId="{F4E75D43-1C85-4578-A464-16EA09C1B3D2}" type="presParOf" srcId="{17712C28-2C6A-4782-A265-71A82EE347BE}" destId="{022BF45C-12DE-48EB-A3D1-9EB8306FD4E4}" srcOrd="11" destOrd="0" presId="urn:microsoft.com/office/officeart/2011/layout/ThemePictureAccent#17"/>
    <dgm:cxn modelId="{0A830F9B-5162-4683-8A55-BE986EFA4568}" type="presParOf" srcId="{17712C28-2C6A-4782-A265-71A82EE347BE}" destId="{492D3635-7DC8-4EBA-8DE5-EF0D4932BFA4}" srcOrd="12" destOrd="0" presId="urn:microsoft.com/office/officeart/2011/layout/ThemePictureAccent#17"/>
    <dgm:cxn modelId="{1CE138E4-8797-4D3F-8049-664B2AD97597}" type="presParOf" srcId="{492D3635-7DC8-4EBA-8DE5-EF0D4932BFA4}" destId="{3BE925D8-0811-4FE9-B0E8-4E28A4594770}" srcOrd="0" destOrd="0" presId="urn:microsoft.com/office/officeart/2011/layout/ThemePictureAccent#17"/>
    <dgm:cxn modelId="{4E1A349F-799B-438D-BE3C-A6063B7BAB8B}" type="presParOf" srcId="{17712C28-2C6A-4782-A265-71A82EE347BE}" destId="{78CDA7C9-E957-47A2-9D83-F085D9E8D2DC}" srcOrd="13" destOrd="0" presId="urn:microsoft.com/office/officeart/2011/layout/ThemePictureAccent#17"/>
    <dgm:cxn modelId="{5827523F-A5D3-41AF-9EA1-91A57591EA1E}" type="presParOf" srcId="{78CDA7C9-E957-47A2-9D83-F085D9E8D2DC}" destId="{7EC94DAB-5EF7-4E25-BB98-4B17F35F3417}" srcOrd="0" destOrd="0" presId="urn:microsoft.com/office/officeart/2011/layout/ThemePictureAccent#17"/>
    <dgm:cxn modelId="{4CA9DBBA-DA4D-4ACA-9C0E-851C93993F89}" type="presParOf" srcId="{17712C28-2C6A-4782-A265-71A82EE347BE}" destId="{B2500DD0-1E2F-4011-9ED6-2658702AE032}" srcOrd="14" destOrd="0" presId="urn:microsoft.com/office/officeart/2011/layout/ThemePictureAccent#17"/>
    <dgm:cxn modelId="{C5873ACE-CE6F-42BD-B5B3-BAA42BF6305F}" type="presParOf" srcId="{17712C28-2C6A-4782-A265-71A82EE347BE}" destId="{0E3BB112-3ABC-4733-95C4-D3E0F5E514BD}" srcOrd="15" destOrd="0" presId="urn:microsoft.com/office/officeart/2011/layout/ThemePictureAccent#17"/>
    <dgm:cxn modelId="{14609712-3C24-40E6-9943-3899C3047CF1}" type="presParOf" srcId="{0E3BB112-3ABC-4733-95C4-D3E0F5E514BD}" destId="{60B016AD-D597-4264-8BD7-28A2BC37D7DB}" srcOrd="0" destOrd="0" presId="urn:microsoft.com/office/officeart/2011/layout/ThemePictureAccent#17"/>
    <dgm:cxn modelId="{8F1B39A0-002E-4B5C-9907-B0E5302D5E60}" type="presParOf" srcId="{17712C28-2C6A-4782-A265-71A82EE347BE}" destId="{82E78314-D316-4CE9-A08A-727F8937CBBC}" srcOrd="16" destOrd="0" presId="urn:microsoft.com/office/officeart/2011/layout/ThemePictureAccent#17"/>
    <dgm:cxn modelId="{5DB107EC-DAE4-4FAC-B58C-32494C3C4DB4}" type="presParOf" srcId="{82E78314-D316-4CE9-A08A-727F8937CBBC}" destId="{859527A7-9430-4B07-AE42-11A8163EFEEE}" srcOrd="0" destOrd="0" presId="urn:microsoft.com/office/officeart/2011/layout/ThemePictureAccent#17"/>
    <dgm:cxn modelId="{13205147-BD4E-4469-B8C5-51035E076549}" type="presParOf" srcId="{17712C28-2C6A-4782-A265-71A82EE347BE}" destId="{86AB420D-0B6E-489E-A149-7011E53005A7}" srcOrd="17" destOrd="0" presId="urn:microsoft.com/office/officeart/2011/layout/ThemePictureAccent#17"/>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D79DE17B-DCC2-4FA1-AB9A-BFB30BE9C1B8}" type="presOf" srcId="{5B691653-7A6F-4938-A9E6-016C4DA8F4CD}" destId="{9A4426DE-D386-4D9A-AAAD-ABE1C4D6456D}" srcOrd="0" destOrd="0" presId="urn:microsoft.com/office/officeart/2005/8/layout/list1"/>
    <dgm:cxn modelId="{FC2E7B3A-62C2-4E0D-9CE2-B33190243D21}" type="presOf" srcId="{8895BE1E-89B1-4AF2-BE70-013D05CDB6CE}" destId="{729AE926-B67B-4918-B277-524DB07D17DC}" srcOrd="0" destOrd="0" presId="urn:microsoft.com/office/officeart/2005/8/layout/list1"/>
    <dgm:cxn modelId="{00D9521F-BAE7-4BC5-941B-9D71F8F1FD5C}" type="presOf" srcId="{AA7FF79E-CD45-4FC0-9F53-6B467627EF67}" destId="{850F7019-1150-4389-87AB-4C53927A4AA2}" srcOrd="1" destOrd="0" presId="urn:microsoft.com/office/officeart/2005/8/layout/list1"/>
    <dgm:cxn modelId="{F8E958FB-C09D-4458-979C-A34F6646F46C}" type="presOf" srcId="{9E0A2BA5-F151-4052-87B7-B77E39759C15}" destId="{096AABBC-4FFD-4328-BC6E-96F9DA7998C4}" srcOrd="1" destOrd="0" presId="urn:microsoft.com/office/officeart/2005/8/layout/list1"/>
    <dgm:cxn modelId="{D5D1A2AF-EE87-424E-AD3A-CD3454CE59A9}" type="presOf" srcId="{9E0A2BA5-F151-4052-87B7-B77E39759C15}" destId="{179CEBD8-C36F-49ED-8E8B-F74D27368CD0}" srcOrd="0"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261F58F7-4000-4BAE-9FF5-1A1B13D35F5C}" srcId="{8895BE1E-89B1-4AF2-BE70-013D05CDB6CE}" destId="{AA7FF79E-CD45-4FC0-9F53-6B467627EF67}" srcOrd="3" destOrd="0" parTransId="{6FC6B727-D9D1-4DF5-A28E-149F148A2206}" sibTransId="{EE1B6666-CA4F-418B-B88E-BFDCD33C35E3}"/>
    <dgm:cxn modelId="{5E154E1F-0955-4346-B2E5-70ECBFE29312}" srcId="{8895BE1E-89B1-4AF2-BE70-013D05CDB6CE}" destId="{50C18B5A-154E-41F4-B424-54C047717B33}" srcOrd="0" destOrd="0" parTransId="{3EA7368D-7E25-4CF4-A53C-4406B0F4D3C1}" sibTransId="{89A893F3-161E-4FCA-A873-2F77294D05BC}"/>
    <dgm:cxn modelId="{A07C3793-B8B4-4803-A593-4BBFCF68994C}" type="presOf" srcId="{50C18B5A-154E-41F4-B424-54C047717B33}" destId="{BCC2645D-0FD3-43AF-A624-CA7E2F3F1F45}" srcOrd="1" destOrd="0" presId="urn:microsoft.com/office/officeart/2005/8/layout/list1"/>
    <dgm:cxn modelId="{6EBD179F-230D-4747-BC70-C1E07CD75223}" type="presOf" srcId="{AA7FF79E-CD45-4FC0-9F53-6B467627EF67}" destId="{BB384409-700E-4E48-B837-4AB0F97E8CE4}" srcOrd="0" destOrd="0" presId="urn:microsoft.com/office/officeart/2005/8/layout/list1"/>
    <dgm:cxn modelId="{BEDAF12E-FBE4-4118-9255-0721DB32E521}" type="presOf" srcId="{50C18B5A-154E-41F4-B424-54C047717B33}" destId="{42BDD374-DFE4-42F1-BF82-14EAA3D7BBBA}" srcOrd="0"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7D827AA1-8CFE-49A3-8AA2-E6672736DD0C}" type="presOf" srcId="{5B691653-7A6F-4938-A9E6-016C4DA8F4CD}" destId="{A9F279AE-0796-4D80-9F58-0F09ED7B2F5A}" srcOrd="1" destOrd="0" presId="urn:microsoft.com/office/officeart/2005/8/layout/list1"/>
    <dgm:cxn modelId="{0F38F1E0-52F9-4004-B594-840BF2B4872B}" type="presParOf" srcId="{729AE926-B67B-4918-B277-524DB07D17DC}" destId="{EF802B47-EA29-4781-84E6-83D4F07A2913}" srcOrd="0" destOrd="0" presId="urn:microsoft.com/office/officeart/2005/8/layout/list1"/>
    <dgm:cxn modelId="{498092FD-D50F-4F33-9DE7-7B60AC6C4DE8}" type="presParOf" srcId="{EF802B47-EA29-4781-84E6-83D4F07A2913}" destId="{42BDD374-DFE4-42F1-BF82-14EAA3D7BBBA}" srcOrd="0" destOrd="0" presId="urn:microsoft.com/office/officeart/2005/8/layout/list1"/>
    <dgm:cxn modelId="{A639D36B-4E70-4D83-9779-7AF4435E155B}" type="presParOf" srcId="{EF802B47-EA29-4781-84E6-83D4F07A2913}" destId="{BCC2645D-0FD3-43AF-A624-CA7E2F3F1F45}" srcOrd="1" destOrd="0" presId="urn:microsoft.com/office/officeart/2005/8/layout/list1"/>
    <dgm:cxn modelId="{796793CC-2C08-4CB5-842A-C4D2395F3EDB}" type="presParOf" srcId="{729AE926-B67B-4918-B277-524DB07D17DC}" destId="{4BB03E4D-B1CC-446D-AA03-9613C2A429C3}" srcOrd="1" destOrd="0" presId="urn:microsoft.com/office/officeart/2005/8/layout/list1"/>
    <dgm:cxn modelId="{1C15E437-00E8-4F76-B76A-4F3907E3C1CA}" type="presParOf" srcId="{729AE926-B67B-4918-B277-524DB07D17DC}" destId="{E3F4BCAC-E93A-4492-BD10-30E2AC10C81A}" srcOrd="2" destOrd="0" presId="urn:microsoft.com/office/officeart/2005/8/layout/list1"/>
    <dgm:cxn modelId="{67F7C3A9-1DCF-4B72-BE3A-D97BBAD6885A}" type="presParOf" srcId="{729AE926-B67B-4918-B277-524DB07D17DC}" destId="{260BCD67-7982-4BC5-BFBC-7D0F4557B7EF}" srcOrd="3" destOrd="0" presId="urn:microsoft.com/office/officeart/2005/8/layout/list1"/>
    <dgm:cxn modelId="{F4F02721-32C2-424C-8111-682D740448C6}" type="presParOf" srcId="{729AE926-B67B-4918-B277-524DB07D17DC}" destId="{CEE9FA7E-5D43-4A1D-9EE2-31161C9FA420}" srcOrd="4" destOrd="0" presId="urn:microsoft.com/office/officeart/2005/8/layout/list1"/>
    <dgm:cxn modelId="{B76F7F4B-CADD-42B2-8D11-C9A806E540F2}" type="presParOf" srcId="{CEE9FA7E-5D43-4A1D-9EE2-31161C9FA420}" destId="{9A4426DE-D386-4D9A-AAAD-ABE1C4D6456D}" srcOrd="0" destOrd="0" presId="urn:microsoft.com/office/officeart/2005/8/layout/list1"/>
    <dgm:cxn modelId="{E2D5A7BA-A967-463D-B1C4-5A40997B9F05}" type="presParOf" srcId="{CEE9FA7E-5D43-4A1D-9EE2-31161C9FA420}" destId="{A9F279AE-0796-4D80-9F58-0F09ED7B2F5A}" srcOrd="1" destOrd="0" presId="urn:microsoft.com/office/officeart/2005/8/layout/list1"/>
    <dgm:cxn modelId="{5F35D9C0-1CE3-47B5-BDD9-E79E84F1FA31}" type="presParOf" srcId="{729AE926-B67B-4918-B277-524DB07D17DC}" destId="{C7AEC53D-AD59-4064-8DB0-80C89B080DC1}" srcOrd="5" destOrd="0" presId="urn:microsoft.com/office/officeart/2005/8/layout/list1"/>
    <dgm:cxn modelId="{B2F70C46-345E-4E4B-9430-EC6984CF7118}" type="presParOf" srcId="{729AE926-B67B-4918-B277-524DB07D17DC}" destId="{CD812C40-B1A2-46DF-99B4-01A228976DCC}" srcOrd="6" destOrd="0" presId="urn:microsoft.com/office/officeart/2005/8/layout/list1"/>
    <dgm:cxn modelId="{8C339762-8F9F-4D53-BFBB-C109F1356AFD}" type="presParOf" srcId="{729AE926-B67B-4918-B277-524DB07D17DC}" destId="{4EF773B0-0729-479D-AD1B-DFE614A27A71}" srcOrd="7" destOrd="0" presId="urn:microsoft.com/office/officeart/2005/8/layout/list1"/>
    <dgm:cxn modelId="{6C2E4575-8A1D-4DA6-93F4-DF0EA67D2C36}" type="presParOf" srcId="{729AE926-B67B-4918-B277-524DB07D17DC}" destId="{85BA5384-DEAB-4420-A435-29F0E01B7611}" srcOrd="8" destOrd="0" presId="urn:microsoft.com/office/officeart/2005/8/layout/list1"/>
    <dgm:cxn modelId="{1B5F2BC9-CF3D-45D9-B943-4FA6A954DE56}" type="presParOf" srcId="{85BA5384-DEAB-4420-A435-29F0E01B7611}" destId="{179CEBD8-C36F-49ED-8E8B-F74D27368CD0}" srcOrd="0" destOrd="0" presId="urn:microsoft.com/office/officeart/2005/8/layout/list1"/>
    <dgm:cxn modelId="{0DDF71E3-5672-4BB4-A63E-676E5A77E520}" type="presParOf" srcId="{85BA5384-DEAB-4420-A435-29F0E01B7611}" destId="{096AABBC-4FFD-4328-BC6E-96F9DA7998C4}" srcOrd="1" destOrd="0" presId="urn:microsoft.com/office/officeart/2005/8/layout/list1"/>
    <dgm:cxn modelId="{2CCF98ED-84BB-4FAD-9783-3200CBE91CD8}" type="presParOf" srcId="{729AE926-B67B-4918-B277-524DB07D17DC}" destId="{638B795D-2D96-4496-AE54-128C4510A9B0}" srcOrd="9" destOrd="0" presId="urn:microsoft.com/office/officeart/2005/8/layout/list1"/>
    <dgm:cxn modelId="{E37E981A-45AB-4040-B8A9-193C8937194B}" type="presParOf" srcId="{729AE926-B67B-4918-B277-524DB07D17DC}" destId="{F4F9A597-D137-4F0F-9BEE-405C501661ED}" srcOrd="10" destOrd="0" presId="urn:microsoft.com/office/officeart/2005/8/layout/list1"/>
    <dgm:cxn modelId="{7CABFE4C-3A41-4FD6-9099-72015EE430F2}" type="presParOf" srcId="{729AE926-B67B-4918-B277-524DB07D17DC}" destId="{6E85376B-FA21-42B4-A960-64DCF3697F10}" srcOrd="11" destOrd="0" presId="urn:microsoft.com/office/officeart/2005/8/layout/list1"/>
    <dgm:cxn modelId="{CFB3EA0B-10A4-4498-B6E6-5CDBF67AF187}" type="presParOf" srcId="{729AE926-B67B-4918-B277-524DB07D17DC}" destId="{A6C94787-9F64-486B-ABA5-9E4AA8894CD6}" srcOrd="12" destOrd="0" presId="urn:microsoft.com/office/officeart/2005/8/layout/list1"/>
    <dgm:cxn modelId="{A2E05F98-9344-4D61-9AD2-D7171686614B}" type="presParOf" srcId="{A6C94787-9F64-486B-ABA5-9E4AA8894CD6}" destId="{BB384409-700E-4E48-B837-4AB0F97E8CE4}" srcOrd="0" destOrd="0" presId="urn:microsoft.com/office/officeart/2005/8/layout/list1"/>
    <dgm:cxn modelId="{86319466-BF08-45B0-80BE-F62E25185579}" type="presParOf" srcId="{A6C94787-9F64-486B-ABA5-9E4AA8894CD6}" destId="{850F7019-1150-4389-87AB-4C53927A4AA2}" srcOrd="1" destOrd="0" presId="urn:microsoft.com/office/officeart/2005/8/layout/list1"/>
    <dgm:cxn modelId="{A6F02C73-A1F7-422F-BB55-78EF34644509}" type="presParOf" srcId="{729AE926-B67B-4918-B277-524DB07D17DC}" destId="{2C28FA5B-DF13-4ECD-8FDD-6BB9C5B5014C}" srcOrd="13" destOrd="0" presId="urn:microsoft.com/office/officeart/2005/8/layout/list1"/>
    <dgm:cxn modelId="{399CE845-5BA5-4801-8DA9-59F14A0D0E31}"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18"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3CABED14-CE08-4B54-AD86-B6C0136CE459}" srcId="{03BE0607-AA43-4A04-8F89-5465C9780F5B}" destId="{DB8A9772-451D-4EEA-8F97-5C33FC35E1F2}" srcOrd="5" destOrd="0" parTransId="{2659985C-2F05-42CB-9F9C-44DC5F41DEC6}" sibTransId="{4CF6BAC5-28D3-44E7-8BC3-343322771231}"/>
    <dgm:cxn modelId="{5CEA15EC-A1B9-40FB-8DA3-9A9B53B904C4}" type="presOf" srcId="{971395D5-DF44-411D-86B9-F5B5D1BEB114}" destId="{022BF45C-12DE-48EB-A3D1-9EB8306FD4E4}" srcOrd="0" destOrd="0" presId="urn:microsoft.com/office/officeart/2011/layout/ThemePictureAccent#18"/>
    <dgm:cxn modelId="{9BABB4E8-699D-4F66-9309-C15FA602E0B1}" type="presOf" srcId="{7A99684F-827C-410F-9CA6-3C389111D0E7}" destId="{67F8A191-6600-48C1-BB1E-EAA73C7EDAFE}" srcOrd="0" destOrd="0" presId="urn:microsoft.com/office/officeart/2011/layout/ThemePictureAccent#18"/>
    <dgm:cxn modelId="{B07A692E-5ABC-4502-B5CE-FC59E7210008}" type="presOf" srcId="{7E142EFB-97A9-4DA4-B6FF-5CB0476B7974}" destId="{6EC0D126-A8D6-474D-9A08-CF36EFDAE2F8}" srcOrd="0" destOrd="0" presId="urn:microsoft.com/office/officeart/2011/layout/ThemePictureAccent#18"/>
    <dgm:cxn modelId="{C710DBAC-A340-4208-BC9E-EA0501AFF911}" srcId="{03BE0607-AA43-4A04-8F89-5465C9780F5B}" destId="{7A99684F-827C-410F-9CA6-3C389111D0E7}" srcOrd="1" destOrd="0" parTransId="{18E71FDF-E9CC-437F-B5A0-BE58784C2DEA}" sibTransId="{11BE78A2-D18D-4BF1-91C5-2FB23109D0A1}"/>
    <dgm:cxn modelId="{73587D49-23AD-4121-9750-3FE882DAB7AE}" srcId="{03BE0607-AA43-4A04-8F89-5465C9780F5B}" destId="{C78EB25F-9570-4635-B1B9-A715918957FF}" srcOrd="4" destOrd="0" parTransId="{219D8D29-2F13-47A9-AEE0-C2179CECB6D9}" sibTransId="{EF38FFA1-7DD8-451C-93F8-6DDB4242A3BC}"/>
    <dgm:cxn modelId="{D7F89B67-ABA5-403A-8EEA-8C108F5091C2}" type="presOf" srcId="{03BE0607-AA43-4A04-8F89-5465C9780F5B}" destId="{17712C28-2C6A-4782-A265-71A82EE347BE}" srcOrd="0" destOrd="0" presId="urn:microsoft.com/office/officeart/2011/layout/ThemePictureAccent#18"/>
    <dgm:cxn modelId="{73FDD349-74A4-4686-9537-51A08D650622}" type="presOf" srcId="{DB8A9772-451D-4EEA-8F97-5C33FC35E1F2}" destId="{86AB420D-0B6E-489E-A149-7011E53005A7}" srcOrd="0" destOrd="0" presId="urn:microsoft.com/office/officeart/2011/layout/ThemePictureAccent#18"/>
    <dgm:cxn modelId="{C1F87D2B-0DF9-4F09-9780-3CDD96CB5076}" type="presOf" srcId="{ECBAD3EA-70A1-44BC-880E-37C235803A61}" destId="{5F9BC567-DE86-4D75-B746-31BBAE2FB318}" srcOrd="0" destOrd="0" presId="urn:microsoft.com/office/officeart/2011/layout/ThemePictureAccent#18"/>
    <dgm:cxn modelId="{4F107F6F-6241-4122-BF34-0498351A4F61}" type="presOf" srcId="{C78EB25F-9570-4635-B1B9-A715918957FF}" destId="{B2500DD0-1E2F-4011-9ED6-2658702AE032}" srcOrd="0" destOrd="0" presId="urn:microsoft.com/office/officeart/2011/layout/ThemePictureAccent#18"/>
    <dgm:cxn modelId="{6BC1E714-87F2-4FBD-8A44-EACAF326463A}" srcId="{03BE0607-AA43-4A04-8F89-5465C9780F5B}" destId="{971395D5-DF44-411D-86B9-F5B5D1BEB114}" srcOrd="3" destOrd="0" parTransId="{19BBBDE0-1BB9-47FD-8B01-4F7DD5F39FA4}" sibTransId="{6C7B4BDA-BB5B-4005-A5AE-14D4AC52342A}"/>
    <dgm:cxn modelId="{979AF8C0-92F5-4830-B9ED-8509EB20BBE5}" srcId="{03BE0607-AA43-4A04-8F89-5465C9780F5B}" destId="{7E142EFB-97A9-4DA4-B6FF-5CB0476B7974}" srcOrd="2" destOrd="0" parTransId="{66CEBCE3-6E6C-49C7-BD32-C39DB920CD7C}" sibTransId="{8FA0D430-38C5-4C90-9DEF-383B834ABC35}"/>
    <dgm:cxn modelId="{605FB308-E058-461C-A3C9-C8E8831CE7CE}" srcId="{03BE0607-AA43-4A04-8F89-5465C9780F5B}" destId="{ECBAD3EA-70A1-44BC-880E-37C235803A61}" srcOrd="0" destOrd="0" parTransId="{22ED2C3D-FA27-40D6-8735-93138FF4448B}" sibTransId="{89708D8E-9B63-408F-A833-16EAE9B4D1CC}"/>
    <dgm:cxn modelId="{4436EE0B-3DE3-4AF1-AA13-E4E7C9DA3454}" type="presParOf" srcId="{17712C28-2C6A-4782-A265-71A82EE347BE}" destId="{DCC3AEAB-E626-4864-86B3-C83882A61C4C}" srcOrd="0" destOrd="0" presId="urn:microsoft.com/office/officeart/2011/layout/ThemePictureAccent#18"/>
    <dgm:cxn modelId="{1258446B-EC6E-4590-AF5A-ED289B38FBBA}" type="presParOf" srcId="{DCC3AEAB-E626-4864-86B3-C83882A61C4C}" destId="{FD91653D-0E73-4FD8-BBBF-155FD2D19C81}" srcOrd="0" destOrd="0" presId="urn:microsoft.com/office/officeart/2011/layout/ThemePictureAccent#18"/>
    <dgm:cxn modelId="{FC91C31D-D7E6-4982-86F0-E0D811BF7B23}" type="presParOf" srcId="{17712C28-2C6A-4782-A265-71A82EE347BE}" destId="{E170EB7F-3788-4438-A354-FE757C2A47F5}" srcOrd="1" destOrd="0" presId="urn:microsoft.com/office/officeart/2011/layout/ThemePictureAccent#18"/>
    <dgm:cxn modelId="{FAEC13F9-B252-48EE-B076-F158808E62E0}" type="presParOf" srcId="{E170EB7F-3788-4438-A354-FE757C2A47F5}" destId="{4DDD5150-67E7-4C5A-BAD3-91CBC84D4EE8}" srcOrd="0" destOrd="0" presId="urn:microsoft.com/office/officeart/2011/layout/ThemePictureAccent#18"/>
    <dgm:cxn modelId="{CC5C7394-F8F3-477B-BA61-EE83460CEE0E}" type="presParOf" srcId="{17712C28-2C6A-4782-A265-71A82EE347BE}" destId="{5F9BC567-DE86-4D75-B746-31BBAE2FB318}" srcOrd="2" destOrd="0" presId="urn:microsoft.com/office/officeart/2011/layout/ThemePictureAccent#18"/>
    <dgm:cxn modelId="{3CA020E0-48C3-4E81-AD21-5CE1A418B17C}" type="presParOf" srcId="{17712C28-2C6A-4782-A265-71A82EE347BE}" destId="{1508F067-05C4-42FE-ADB5-12FF06D89EA6}" srcOrd="3" destOrd="0" presId="urn:microsoft.com/office/officeart/2011/layout/ThemePictureAccent#18"/>
    <dgm:cxn modelId="{C9BFD2A2-789A-450D-A5E7-88CC7528E967}" type="presParOf" srcId="{1508F067-05C4-42FE-ADB5-12FF06D89EA6}" destId="{3CB916B4-6481-455A-8C3A-7ED3B745DE47}" srcOrd="0" destOrd="0" presId="urn:microsoft.com/office/officeart/2011/layout/ThemePictureAccent#18"/>
    <dgm:cxn modelId="{D8BF0DF2-6E78-4379-AC5E-CED63FFBA73A}" type="presParOf" srcId="{17712C28-2C6A-4782-A265-71A82EE347BE}" destId="{76AEC698-327E-4599-8477-BAD82FB7F84E}" srcOrd="4" destOrd="0" presId="urn:microsoft.com/office/officeart/2011/layout/ThemePictureAccent#18"/>
    <dgm:cxn modelId="{F5C4C728-00BB-4032-B339-F4D6F9735F89}" type="presParOf" srcId="{76AEC698-327E-4599-8477-BAD82FB7F84E}" destId="{5EEBE967-FD89-4F5C-9FC1-35D67DC2FE97}" srcOrd="0" destOrd="0" presId="urn:microsoft.com/office/officeart/2011/layout/ThemePictureAccent#18"/>
    <dgm:cxn modelId="{2597158E-C970-4A3D-9A5A-5EDB8B62EF62}" type="presParOf" srcId="{17712C28-2C6A-4782-A265-71A82EE347BE}" destId="{67F8A191-6600-48C1-BB1E-EAA73C7EDAFE}" srcOrd="5" destOrd="0" presId="urn:microsoft.com/office/officeart/2011/layout/ThemePictureAccent#18"/>
    <dgm:cxn modelId="{BC090E07-48B9-43CA-A53A-59A96597C42E}" type="presParOf" srcId="{17712C28-2C6A-4782-A265-71A82EE347BE}" destId="{397FA3FE-6437-4694-A028-BEC3E013799F}" srcOrd="6" destOrd="0" presId="urn:microsoft.com/office/officeart/2011/layout/ThemePictureAccent#18"/>
    <dgm:cxn modelId="{B1E0FBE1-9C21-45F0-BFBA-2FDCB361F625}" type="presParOf" srcId="{397FA3FE-6437-4694-A028-BEC3E013799F}" destId="{8EA2A7F6-20C0-46A1-9C44-DD41E8B6D8DC}" srcOrd="0" destOrd="0" presId="urn:microsoft.com/office/officeart/2011/layout/ThemePictureAccent#18"/>
    <dgm:cxn modelId="{6C87CE3A-6B76-4CC4-A2EF-4DF20FCA9481}" type="presParOf" srcId="{17712C28-2C6A-4782-A265-71A82EE347BE}" destId="{7CD79C93-590C-43CB-80AD-33035A459107}" srcOrd="7" destOrd="0" presId="urn:microsoft.com/office/officeart/2011/layout/ThemePictureAccent#18"/>
    <dgm:cxn modelId="{F6E9D394-5210-471F-BC1D-F9D87CAE3654}" type="presParOf" srcId="{7CD79C93-590C-43CB-80AD-33035A459107}" destId="{992CCAFD-E51C-43B2-88D6-7597D9A9CEB6}" srcOrd="0" destOrd="0" presId="urn:microsoft.com/office/officeart/2011/layout/ThemePictureAccent#18"/>
    <dgm:cxn modelId="{94481106-2C33-45A1-9C7A-8E3F667CC4FA}" type="presParOf" srcId="{17712C28-2C6A-4782-A265-71A82EE347BE}" destId="{6EC0D126-A8D6-474D-9A08-CF36EFDAE2F8}" srcOrd="8" destOrd="0" presId="urn:microsoft.com/office/officeart/2011/layout/ThemePictureAccent#18"/>
    <dgm:cxn modelId="{741CDB74-CE53-4CA5-B5BD-64FB9E9DF87D}" type="presParOf" srcId="{17712C28-2C6A-4782-A265-71A82EE347BE}" destId="{4A5B0B42-4C36-4489-A858-A12024FB2AB3}" srcOrd="9" destOrd="0" presId="urn:microsoft.com/office/officeart/2011/layout/ThemePictureAccent#18"/>
    <dgm:cxn modelId="{A40615DF-8A3E-478C-B2E7-0CB44284E052}" type="presParOf" srcId="{4A5B0B42-4C36-4489-A858-A12024FB2AB3}" destId="{7B1B2CDA-56E0-44CF-9DE5-7A190B4018D8}" srcOrd="0" destOrd="0" presId="urn:microsoft.com/office/officeart/2011/layout/ThemePictureAccent#18"/>
    <dgm:cxn modelId="{7B7F7EF2-AB57-481C-B60A-C2399CE79563}" type="presParOf" srcId="{17712C28-2C6A-4782-A265-71A82EE347BE}" destId="{C6B9893E-DD5A-44D8-AD50-B74656ADA65E}" srcOrd="10" destOrd="0" presId="urn:microsoft.com/office/officeart/2011/layout/ThemePictureAccent#18"/>
    <dgm:cxn modelId="{8E31C591-F8E0-423F-AC9C-BC5873992CA7}" type="presParOf" srcId="{C6B9893E-DD5A-44D8-AD50-B74656ADA65E}" destId="{A54A4257-FAC6-448D-B112-FD72059680E1}" srcOrd="0" destOrd="0" presId="urn:microsoft.com/office/officeart/2011/layout/ThemePictureAccent#18"/>
    <dgm:cxn modelId="{EB80116C-8A81-4FDB-AB09-4C3D46EB8164}" type="presParOf" srcId="{17712C28-2C6A-4782-A265-71A82EE347BE}" destId="{022BF45C-12DE-48EB-A3D1-9EB8306FD4E4}" srcOrd="11" destOrd="0" presId="urn:microsoft.com/office/officeart/2011/layout/ThemePictureAccent#18"/>
    <dgm:cxn modelId="{D2DF7C2A-BC23-4676-8A71-D5E53E1C20BB}" type="presParOf" srcId="{17712C28-2C6A-4782-A265-71A82EE347BE}" destId="{492D3635-7DC8-4EBA-8DE5-EF0D4932BFA4}" srcOrd="12" destOrd="0" presId="urn:microsoft.com/office/officeart/2011/layout/ThemePictureAccent#18"/>
    <dgm:cxn modelId="{F15E6C66-7339-429C-94F0-BC92C90A007A}" type="presParOf" srcId="{492D3635-7DC8-4EBA-8DE5-EF0D4932BFA4}" destId="{3BE925D8-0811-4FE9-B0E8-4E28A4594770}" srcOrd="0" destOrd="0" presId="urn:microsoft.com/office/officeart/2011/layout/ThemePictureAccent#18"/>
    <dgm:cxn modelId="{D236C55B-33C2-4CF1-9E09-5CC3904F31F3}" type="presParOf" srcId="{17712C28-2C6A-4782-A265-71A82EE347BE}" destId="{78CDA7C9-E957-47A2-9D83-F085D9E8D2DC}" srcOrd="13" destOrd="0" presId="urn:microsoft.com/office/officeart/2011/layout/ThemePictureAccent#18"/>
    <dgm:cxn modelId="{392BDD68-6D37-4F5C-8DB8-3347FAD87E36}" type="presParOf" srcId="{78CDA7C9-E957-47A2-9D83-F085D9E8D2DC}" destId="{7EC94DAB-5EF7-4E25-BB98-4B17F35F3417}" srcOrd="0" destOrd="0" presId="urn:microsoft.com/office/officeart/2011/layout/ThemePictureAccent#18"/>
    <dgm:cxn modelId="{73DD540C-E013-4B12-9BCF-817EE71F6CDA}" type="presParOf" srcId="{17712C28-2C6A-4782-A265-71A82EE347BE}" destId="{B2500DD0-1E2F-4011-9ED6-2658702AE032}" srcOrd="14" destOrd="0" presId="urn:microsoft.com/office/officeart/2011/layout/ThemePictureAccent#18"/>
    <dgm:cxn modelId="{02AB3FE2-A01A-4F62-9178-1A655B2A0DEE}" type="presParOf" srcId="{17712C28-2C6A-4782-A265-71A82EE347BE}" destId="{0E3BB112-3ABC-4733-95C4-D3E0F5E514BD}" srcOrd="15" destOrd="0" presId="urn:microsoft.com/office/officeart/2011/layout/ThemePictureAccent#18"/>
    <dgm:cxn modelId="{F5E5325F-8D0A-4383-94DC-0C7055B1A83E}" type="presParOf" srcId="{0E3BB112-3ABC-4733-95C4-D3E0F5E514BD}" destId="{60B016AD-D597-4264-8BD7-28A2BC37D7DB}" srcOrd="0" destOrd="0" presId="urn:microsoft.com/office/officeart/2011/layout/ThemePictureAccent#18"/>
    <dgm:cxn modelId="{FADC0C8D-3DDF-4E87-BECF-93F8E3BAA5C4}" type="presParOf" srcId="{17712C28-2C6A-4782-A265-71A82EE347BE}" destId="{82E78314-D316-4CE9-A08A-727F8937CBBC}" srcOrd="16" destOrd="0" presId="urn:microsoft.com/office/officeart/2011/layout/ThemePictureAccent#18"/>
    <dgm:cxn modelId="{778A8340-A592-496D-B2B8-4B8BFBFEEE6E}" type="presParOf" srcId="{82E78314-D316-4CE9-A08A-727F8937CBBC}" destId="{859527A7-9430-4B07-AE42-11A8163EFEEE}" srcOrd="0" destOrd="0" presId="urn:microsoft.com/office/officeart/2011/layout/ThemePictureAccent#18"/>
    <dgm:cxn modelId="{82917A4E-EFF0-4790-92A9-CE37C812373B}" type="presParOf" srcId="{17712C28-2C6A-4782-A265-71A82EE347BE}" destId="{86AB420D-0B6E-489E-A149-7011E53005A7}" srcOrd="17" destOrd="0" presId="urn:microsoft.com/office/officeart/2011/layout/ThemePictureAccent#18"/>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D99B4B95-F11E-48E3-BAF4-052F1F803D05}" type="presOf" srcId="{50C18B5A-154E-41F4-B424-54C047717B33}" destId="{BCC2645D-0FD3-43AF-A624-CA7E2F3F1F45}" srcOrd="1" destOrd="0" presId="urn:microsoft.com/office/officeart/2005/8/layout/list1"/>
    <dgm:cxn modelId="{4CECD32D-AEB4-4326-9E6A-6BC46BFC58DF}" type="presOf" srcId="{5B691653-7A6F-4938-A9E6-016C4DA8F4CD}" destId="{A9F279AE-0796-4D80-9F58-0F09ED7B2F5A}" srcOrd="1" destOrd="0" presId="urn:microsoft.com/office/officeart/2005/8/layout/list1"/>
    <dgm:cxn modelId="{17269900-FA32-4ECC-B6FD-323644715FDE}" type="presOf" srcId="{9E0A2BA5-F151-4052-87B7-B77E39759C15}" destId="{179CEBD8-C36F-49ED-8E8B-F74D27368CD0}" srcOrd="0"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1CE8343E-7128-4EF4-9599-F39F7A352546}" type="presOf" srcId="{8895BE1E-89B1-4AF2-BE70-013D05CDB6CE}" destId="{729AE926-B67B-4918-B277-524DB07D17DC}" srcOrd="0" destOrd="0" presId="urn:microsoft.com/office/officeart/2005/8/layout/list1"/>
    <dgm:cxn modelId="{D66C8C4B-3258-4FE4-A1CB-C5D8F64A9EEA}" type="presOf" srcId="{AA7FF79E-CD45-4FC0-9F53-6B467627EF67}" destId="{BB384409-700E-4E48-B837-4AB0F97E8CE4}" srcOrd="0" destOrd="0" presId="urn:microsoft.com/office/officeart/2005/8/layout/list1"/>
    <dgm:cxn modelId="{261F58F7-4000-4BAE-9FF5-1A1B13D35F5C}" srcId="{8895BE1E-89B1-4AF2-BE70-013D05CDB6CE}" destId="{AA7FF79E-CD45-4FC0-9F53-6B467627EF67}" srcOrd="3" destOrd="0" parTransId="{6FC6B727-D9D1-4DF5-A28E-149F148A2206}" sibTransId="{EE1B6666-CA4F-418B-B88E-BFDCD33C35E3}"/>
    <dgm:cxn modelId="{C5AB9028-1FAA-4FDF-B2C5-5D9632FF5ADD}" type="presOf" srcId="{AA7FF79E-CD45-4FC0-9F53-6B467627EF67}" destId="{850F7019-1150-4389-87AB-4C53927A4AA2}" srcOrd="1" destOrd="0" presId="urn:microsoft.com/office/officeart/2005/8/layout/list1"/>
    <dgm:cxn modelId="{5E154E1F-0955-4346-B2E5-70ECBFE29312}" srcId="{8895BE1E-89B1-4AF2-BE70-013D05CDB6CE}" destId="{50C18B5A-154E-41F4-B424-54C047717B33}" srcOrd="0" destOrd="0" parTransId="{3EA7368D-7E25-4CF4-A53C-4406B0F4D3C1}" sibTransId="{89A893F3-161E-4FCA-A873-2F77294D05BC}"/>
    <dgm:cxn modelId="{FA3D0E06-1D13-4810-BAB1-A6888525E8CE}" type="presOf" srcId="{5B691653-7A6F-4938-A9E6-016C4DA8F4CD}" destId="{9A4426DE-D386-4D9A-AAAD-ABE1C4D6456D}" srcOrd="0" destOrd="0" presId="urn:microsoft.com/office/officeart/2005/8/layout/list1"/>
    <dgm:cxn modelId="{18466743-CC07-4022-A127-B199CCF6694B}" type="presOf" srcId="{9E0A2BA5-F151-4052-87B7-B77E39759C15}" destId="{096AABBC-4FFD-4328-BC6E-96F9DA7998C4}" srcOrd="1" destOrd="0" presId="urn:microsoft.com/office/officeart/2005/8/layout/list1"/>
    <dgm:cxn modelId="{814DEB19-6629-447B-9FCA-6145F2C567AE}" type="presOf" srcId="{50C18B5A-154E-41F4-B424-54C047717B33}" destId="{42BDD374-DFE4-42F1-BF82-14EAA3D7BBBA}" srcOrd="0"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8CD353FF-6B27-4E55-B89A-8A645C0E1F00}" type="presParOf" srcId="{729AE926-B67B-4918-B277-524DB07D17DC}" destId="{EF802B47-EA29-4781-84E6-83D4F07A2913}" srcOrd="0" destOrd="0" presId="urn:microsoft.com/office/officeart/2005/8/layout/list1"/>
    <dgm:cxn modelId="{FF3D0008-53D5-41B4-BFBB-DB3EADB3E98B}" type="presParOf" srcId="{EF802B47-EA29-4781-84E6-83D4F07A2913}" destId="{42BDD374-DFE4-42F1-BF82-14EAA3D7BBBA}" srcOrd="0" destOrd="0" presId="urn:microsoft.com/office/officeart/2005/8/layout/list1"/>
    <dgm:cxn modelId="{2B5EE550-25A0-4DEB-B91E-42D5956BE16C}" type="presParOf" srcId="{EF802B47-EA29-4781-84E6-83D4F07A2913}" destId="{BCC2645D-0FD3-43AF-A624-CA7E2F3F1F45}" srcOrd="1" destOrd="0" presId="urn:microsoft.com/office/officeart/2005/8/layout/list1"/>
    <dgm:cxn modelId="{DA928779-A290-4418-A478-ADE28F80F092}" type="presParOf" srcId="{729AE926-B67B-4918-B277-524DB07D17DC}" destId="{4BB03E4D-B1CC-446D-AA03-9613C2A429C3}" srcOrd="1" destOrd="0" presId="urn:microsoft.com/office/officeart/2005/8/layout/list1"/>
    <dgm:cxn modelId="{D3BCFBC3-12C2-4F1E-AA42-BA0203BB503F}" type="presParOf" srcId="{729AE926-B67B-4918-B277-524DB07D17DC}" destId="{E3F4BCAC-E93A-4492-BD10-30E2AC10C81A}" srcOrd="2" destOrd="0" presId="urn:microsoft.com/office/officeart/2005/8/layout/list1"/>
    <dgm:cxn modelId="{864A4ED5-1094-4454-B5C2-3F57C8DCFE0B}" type="presParOf" srcId="{729AE926-B67B-4918-B277-524DB07D17DC}" destId="{260BCD67-7982-4BC5-BFBC-7D0F4557B7EF}" srcOrd="3" destOrd="0" presId="urn:microsoft.com/office/officeart/2005/8/layout/list1"/>
    <dgm:cxn modelId="{7C177E59-CFF7-41CE-B73C-2B5582B6266C}" type="presParOf" srcId="{729AE926-B67B-4918-B277-524DB07D17DC}" destId="{CEE9FA7E-5D43-4A1D-9EE2-31161C9FA420}" srcOrd="4" destOrd="0" presId="urn:microsoft.com/office/officeart/2005/8/layout/list1"/>
    <dgm:cxn modelId="{48D117DC-4ABB-4710-97EA-6ACEA890AE6E}" type="presParOf" srcId="{CEE9FA7E-5D43-4A1D-9EE2-31161C9FA420}" destId="{9A4426DE-D386-4D9A-AAAD-ABE1C4D6456D}" srcOrd="0" destOrd="0" presId="urn:microsoft.com/office/officeart/2005/8/layout/list1"/>
    <dgm:cxn modelId="{3EF0FFA3-2E4B-4CC9-AED1-B8105E7A6107}" type="presParOf" srcId="{CEE9FA7E-5D43-4A1D-9EE2-31161C9FA420}" destId="{A9F279AE-0796-4D80-9F58-0F09ED7B2F5A}" srcOrd="1" destOrd="0" presId="urn:microsoft.com/office/officeart/2005/8/layout/list1"/>
    <dgm:cxn modelId="{500ABFF1-59C1-4267-9B6E-67503A0BBABD}" type="presParOf" srcId="{729AE926-B67B-4918-B277-524DB07D17DC}" destId="{C7AEC53D-AD59-4064-8DB0-80C89B080DC1}" srcOrd="5" destOrd="0" presId="urn:microsoft.com/office/officeart/2005/8/layout/list1"/>
    <dgm:cxn modelId="{1F99C77A-1429-41F1-8D7C-B3C5EC31E71F}" type="presParOf" srcId="{729AE926-B67B-4918-B277-524DB07D17DC}" destId="{CD812C40-B1A2-46DF-99B4-01A228976DCC}" srcOrd="6" destOrd="0" presId="urn:microsoft.com/office/officeart/2005/8/layout/list1"/>
    <dgm:cxn modelId="{D08BD26F-BEF2-4742-9FC7-C5CD4CE8DF7A}" type="presParOf" srcId="{729AE926-B67B-4918-B277-524DB07D17DC}" destId="{4EF773B0-0729-479D-AD1B-DFE614A27A71}" srcOrd="7" destOrd="0" presId="urn:microsoft.com/office/officeart/2005/8/layout/list1"/>
    <dgm:cxn modelId="{D4CE0E11-46B7-4B44-AE1C-740D04403075}" type="presParOf" srcId="{729AE926-B67B-4918-B277-524DB07D17DC}" destId="{85BA5384-DEAB-4420-A435-29F0E01B7611}" srcOrd="8" destOrd="0" presId="urn:microsoft.com/office/officeart/2005/8/layout/list1"/>
    <dgm:cxn modelId="{C6DFC995-6CD2-4744-91D0-6C766DEA01EE}" type="presParOf" srcId="{85BA5384-DEAB-4420-A435-29F0E01B7611}" destId="{179CEBD8-C36F-49ED-8E8B-F74D27368CD0}" srcOrd="0" destOrd="0" presId="urn:microsoft.com/office/officeart/2005/8/layout/list1"/>
    <dgm:cxn modelId="{EE52AAA6-8FF8-41BB-B48F-1DF99F9D812B}" type="presParOf" srcId="{85BA5384-DEAB-4420-A435-29F0E01B7611}" destId="{096AABBC-4FFD-4328-BC6E-96F9DA7998C4}" srcOrd="1" destOrd="0" presId="urn:microsoft.com/office/officeart/2005/8/layout/list1"/>
    <dgm:cxn modelId="{F0298D49-EFF9-47E0-95A1-4125EF614DC8}" type="presParOf" srcId="{729AE926-B67B-4918-B277-524DB07D17DC}" destId="{638B795D-2D96-4496-AE54-128C4510A9B0}" srcOrd="9" destOrd="0" presId="urn:microsoft.com/office/officeart/2005/8/layout/list1"/>
    <dgm:cxn modelId="{ABC5946A-D57B-4E3B-A686-CC814C7D2C9A}" type="presParOf" srcId="{729AE926-B67B-4918-B277-524DB07D17DC}" destId="{F4F9A597-D137-4F0F-9BEE-405C501661ED}" srcOrd="10" destOrd="0" presId="urn:microsoft.com/office/officeart/2005/8/layout/list1"/>
    <dgm:cxn modelId="{D25264E8-50B0-4FBB-9694-A3C647AAED31}" type="presParOf" srcId="{729AE926-B67B-4918-B277-524DB07D17DC}" destId="{6E85376B-FA21-42B4-A960-64DCF3697F10}" srcOrd="11" destOrd="0" presId="urn:microsoft.com/office/officeart/2005/8/layout/list1"/>
    <dgm:cxn modelId="{EBDE6FD4-4EF2-4447-BD83-CEDD8AFFEC05}" type="presParOf" srcId="{729AE926-B67B-4918-B277-524DB07D17DC}" destId="{A6C94787-9F64-486B-ABA5-9E4AA8894CD6}" srcOrd="12" destOrd="0" presId="urn:microsoft.com/office/officeart/2005/8/layout/list1"/>
    <dgm:cxn modelId="{44788A74-9CC5-4CB7-B5BF-B8EC3F50FFE0}" type="presParOf" srcId="{A6C94787-9F64-486B-ABA5-9E4AA8894CD6}" destId="{BB384409-700E-4E48-B837-4AB0F97E8CE4}" srcOrd="0" destOrd="0" presId="urn:microsoft.com/office/officeart/2005/8/layout/list1"/>
    <dgm:cxn modelId="{FC6F4A7E-5658-4D26-80E4-CC8D146367FE}" type="presParOf" srcId="{A6C94787-9F64-486B-ABA5-9E4AA8894CD6}" destId="{850F7019-1150-4389-87AB-4C53927A4AA2}" srcOrd="1" destOrd="0" presId="urn:microsoft.com/office/officeart/2005/8/layout/list1"/>
    <dgm:cxn modelId="{D9A9CA38-D562-4BA4-9AE8-D892D4D767B5}" type="presParOf" srcId="{729AE926-B67B-4918-B277-524DB07D17DC}" destId="{2C28FA5B-DF13-4ECD-8FDD-6BB9C5B5014C}" srcOrd="13" destOrd="0" presId="urn:microsoft.com/office/officeart/2005/8/layout/list1"/>
    <dgm:cxn modelId="{09EA3AEC-B4CD-4C5E-94E7-B287A252CA94}"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19"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D86ED57D-F781-434A-A2CE-79848E5A3E94}" type="presOf" srcId="{03BE0607-AA43-4A04-8F89-5465C9780F5B}" destId="{17712C28-2C6A-4782-A265-71A82EE347BE}" srcOrd="0" destOrd="0" presId="urn:microsoft.com/office/officeart/2011/layout/ThemePictureAccent#19"/>
    <dgm:cxn modelId="{979AF8C0-92F5-4830-B9ED-8509EB20BBE5}" srcId="{03BE0607-AA43-4A04-8F89-5465C9780F5B}" destId="{7E142EFB-97A9-4DA4-B6FF-5CB0476B7974}" srcOrd="2" destOrd="0" parTransId="{66CEBCE3-6E6C-49C7-BD32-C39DB920CD7C}" sibTransId="{8FA0D430-38C5-4C90-9DEF-383B834ABC35}"/>
    <dgm:cxn modelId="{3CABED14-CE08-4B54-AD86-B6C0136CE459}" srcId="{03BE0607-AA43-4A04-8F89-5465C9780F5B}" destId="{DB8A9772-451D-4EEA-8F97-5C33FC35E1F2}" srcOrd="5" destOrd="0" parTransId="{2659985C-2F05-42CB-9F9C-44DC5F41DEC6}" sibTransId="{4CF6BAC5-28D3-44E7-8BC3-343322771231}"/>
    <dgm:cxn modelId="{C710DBAC-A340-4208-BC9E-EA0501AFF911}" srcId="{03BE0607-AA43-4A04-8F89-5465C9780F5B}" destId="{7A99684F-827C-410F-9CA6-3C389111D0E7}" srcOrd="1" destOrd="0" parTransId="{18E71FDF-E9CC-437F-B5A0-BE58784C2DEA}" sibTransId="{11BE78A2-D18D-4BF1-91C5-2FB23109D0A1}"/>
    <dgm:cxn modelId="{88101EC4-6A4D-4AF8-BDD7-0A58C4B3F2EE}" type="presOf" srcId="{C78EB25F-9570-4635-B1B9-A715918957FF}" destId="{B2500DD0-1E2F-4011-9ED6-2658702AE032}" srcOrd="0" destOrd="0" presId="urn:microsoft.com/office/officeart/2011/layout/ThemePictureAccent#19"/>
    <dgm:cxn modelId="{4CE5331D-E3D4-49B5-96A9-CBFDF7C21D0D}" type="presOf" srcId="{7E142EFB-97A9-4DA4-B6FF-5CB0476B7974}" destId="{6EC0D126-A8D6-474D-9A08-CF36EFDAE2F8}" srcOrd="0" destOrd="0" presId="urn:microsoft.com/office/officeart/2011/layout/ThemePictureAccent#19"/>
    <dgm:cxn modelId="{1354A807-3FDD-4D34-BAB7-D868C90F889A}" type="presOf" srcId="{7A99684F-827C-410F-9CA6-3C389111D0E7}" destId="{67F8A191-6600-48C1-BB1E-EAA73C7EDAFE}" srcOrd="0" destOrd="0" presId="urn:microsoft.com/office/officeart/2011/layout/ThemePictureAccent#19"/>
    <dgm:cxn modelId="{73587D49-23AD-4121-9750-3FE882DAB7AE}" srcId="{03BE0607-AA43-4A04-8F89-5465C9780F5B}" destId="{C78EB25F-9570-4635-B1B9-A715918957FF}" srcOrd="4" destOrd="0" parTransId="{219D8D29-2F13-47A9-AEE0-C2179CECB6D9}" sibTransId="{EF38FFA1-7DD8-451C-93F8-6DDB4242A3BC}"/>
    <dgm:cxn modelId="{310557BF-D38C-4C15-BC64-104645D356ED}" type="presOf" srcId="{ECBAD3EA-70A1-44BC-880E-37C235803A61}" destId="{5F9BC567-DE86-4D75-B746-31BBAE2FB318}" srcOrd="0" destOrd="0" presId="urn:microsoft.com/office/officeart/2011/layout/ThemePictureAccent#19"/>
    <dgm:cxn modelId="{6BC1E714-87F2-4FBD-8A44-EACAF326463A}" srcId="{03BE0607-AA43-4A04-8F89-5465C9780F5B}" destId="{971395D5-DF44-411D-86B9-F5B5D1BEB114}" srcOrd="3" destOrd="0" parTransId="{19BBBDE0-1BB9-47FD-8B01-4F7DD5F39FA4}" sibTransId="{6C7B4BDA-BB5B-4005-A5AE-14D4AC52342A}"/>
    <dgm:cxn modelId="{9E37A87D-7947-46F7-B6A5-1899E03BA49D}" type="presOf" srcId="{DB8A9772-451D-4EEA-8F97-5C33FC35E1F2}" destId="{86AB420D-0B6E-489E-A149-7011E53005A7}" srcOrd="0" destOrd="0" presId="urn:microsoft.com/office/officeart/2011/layout/ThemePictureAccent#19"/>
    <dgm:cxn modelId="{605FB308-E058-461C-A3C9-C8E8831CE7CE}" srcId="{03BE0607-AA43-4A04-8F89-5465C9780F5B}" destId="{ECBAD3EA-70A1-44BC-880E-37C235803A61}" srcOrd="0" destOrd="0" parTransId="{22ED2C3D-FA27-40D6-8735-93138FF4448B}" sibTransId="{89708D8E-9B63-408F-A833-16EAE9B4D1CC}"/>
    <dgm:cxn modelId="{E313675F-747F-4F83-AC39-F08B98E5F616}" type="presOf" srcId="{971395D5-DF44-411D-86B9-F5B5D1BEB114}" destId="{022BF45C-12DE-48EB-A3D1-9EB8306FD4E4}" srcOrd="0" destOrd="0" presId="urn:microsoft.com/office/officeart/2011/layout/ThemePictureAccent#19"/>
    <dgm:cxn modelId="{A0767F77-F630-4ADC-B113-2ED6575F3016}" type="presParOf" srcId="{17712C28-2C6A-4782-A265-71A82EE347BE}" destId="{DCC3AEAB-E626-4864-86B3-C83882A61C4C}" srcOrd="0" destOrd="0" presId="urn:microsoft.com/office/officeart/2011/layout/ThemePictureAccent#19"/>
    <dgm:cxn modelId="{AED06D1E-2228-43FF-B134-A6F082BD92B4}" type="presParOf" srcId="{DCC3AEAB-E626-4864-86B3-C83882A61C4C}" destId="{FD91653D-0E73-4FD8-BBBF-155FD2D19C81}" srcOrd="0" destOrd="0" presId="urn:microsoft.com/office/officeart/2011/layout/ThemePictureAccent#19"/>
    <dgm:cxn modelId="{B17F9FBC-833D-4CE4-B280-67A97163F922}" type="presParOf" srcId="{17712C28-2C6A-4782-A265-71A82EE347BE}" destId="{E170EB7F-3788-4438-A354-FE757C2A47F5}" srcOrd="1" destOrd="0" presId="urn:microsoft.com/office/officeart/2011/layout/ThemePictureAccent#19"/>
    <dgm:cxn modelId="{540EE778-87DD-4073-9A6D-FFB5B2E1A6C6}" type="presParOf" srcId="{E170EB7F-3788-4438-A354-FE757C2A47F5}" destId="{4DDD5150-67E7-4C5A-BAD3-91CBC84D4EE8}" srcOrd="0" destOrd="0" presId="urn:microsoft.com/office/officeart/2011/layout/ThemePictureAccent#19"/>
    <dgm:cxn modelId="{9BF61BA1-8EF2-4904-AF9E-DEE5CC58C75F}" type="presParOf" srcId="{17712C28-2C6A-4782-A265-71A82EE347BE}" destId="{5F9BC567-DE86-4D75-B746-31BBAE2FB318}" srcOrd="2" destOrd="0" presId="urn:microsoft.com/office/officeart/2011/layout/ThemePictureAccent#19"/>
    <dgm:cxn modelId="{0842B09D-F3B6-4AD8-818B-1171F2AEB190}" type="presParOf" srcId="{17712C28-2C6A-4782-A265-71A82EE347BE}" destId="{1508F067-05C4-42FE-ADB5-12FF06D89EA6}" srcOrd="3" destOrd="0" presId="urn:microsoft.com/office/officeart/2011/layout/ThemePictureAccent#19"/>
    <dgm:cxn modelId="{BE5F26A0-61FC-4B0B-A0AB-4A026FC98439}" type="presParOf" srcId="{1508F067-05C4-42FE-ADB5-12FF06D89EA6}" destId="{3CB916B4-6481-455A-8C3A-7ED3B745DE47}" srcOrd="0" destOrd="0" presId="urn:microsoft.com/office/officeart/2011/layout/ThemePictureAccent#19"/>
    <dgm:cxn modelId="{DA60046B-D34E-4147-9C9D-3C6F85E22838}" type="presParOf" srcId="{17712C28-2C6A-4782-A265-71A82EE347BE}" destId="{76AEC698-327E-4599-8477-BAD82FB7F84E}" srcOrd="4" destOrd="0" presId="urn:microsoft.com/office/officeart/2011/layout/ThemePictureAccent#19"/>
    <dgm:cxn modelId="{12BC36C2-0893-4188-B53D-D4DDF6D7DB88}" type="presParOf" srcId="{76AEC698-327E-4599-8477-BAD82FB7F84E}" destId="{5EEBE967-FD89-4F5C-9FC1-35D67DC2FE97}" srcOrd="0" destOrd="0" presId="urn:microsoft.com/office/officeart/2011/layout/ThemePictureAccent#19"/>
    <dgm:cxn modelId="{814B8E24-775E-49D5-A459-AA30926FCD89}" type="presParOf" srcId="{17712C28-2C6A-4782-A265-71A82EE347BE}" destId="{67F8A191-6600-48C1-BB1E-EAA73C7EDAFE}" srcOrd="5" destOrd="0" presId="urn:microsoft.com/office/officeart/2011/layout/ThemePictureAccent#19"/>
    <dgm:cxn modelId="{464B2EE1-D82A-4627-AAD8-FBA7639F8C09}" type="presParOf" srcId="{17712C28-2C6A-4782-A265-71A82EE347BE}" destId="{397FA3FE-6437-4694-A028-BEC3E013799F}" srcOrd="6" destOrd="0" presId="urn:microsoft.com/office/officeart/2011/layout/ThemePictureAccent#19"/>
    <dgm:cxn modelId="{4D427C58-0FD7-4B7B-BA52-7A133524942F}" type="presParOf" srcId="{397FA3FE-6437-4694-A028-BEC3E013799F}" destId="{8EA2A7F6-20C0-46A1-9C44-DD41E8B6D8DC}" srcOrd="0" destOrd="0" presId="urn:microsoft.com/office/officeart/2011/layout/ThemePictureAccent#19"/>
    <dgm:cxn modelId="{6478C118-F111-4E59-BF27-AF8BED44281F}" type="presParOf" srcId="{17712C28-2C6A-4782-A265-71A82EE347BE}" destId="{7CD79C93-590C-43CB-80AD-33035A459107}" srcOrd="7" destOrd="0" presId="urn:microsoft.com/office/officeart/2011/layout/ThemePictureAccent#19"/>
    <dgm:cxn modelId="{37E0D430-FC09-4610-A3D4-D333247F7E1B}" type="presParOf" srcId="{7CD79C93-590C-43CB-80AD-33035A459107}" destId="{992CCAFD-E51C-43B2-88D6-7597D9A9CEB6}" srcOrd="0" destOrd="0" presId="urn:microsoft.com/office/officeart/2011/layout/ThemePictureAccent#19"/>
    <dgm:cxn modelId="{956364FE-C7C8-4248-9DB7-2CF2E9C9E0FB}" type="presParOf" srcId="{17712C28-2C6A-4782-A265-71A82EE347BE}" destId="{6EC0D126-A8D6-474D-9A08-CF36EFDAE2F8}" srcOrd="8" destOrd="0" presId="urn:microsoft.com/office/officeart/2011/layout/ThemePictureAccent#19"/>
    <dgm:cxn modelId="{E0FD5FEB-3F4F-41F5-9325-0E841B924D1A}" type="presParOf" srcId="{17712C28-2C6A-4782-A265-71A82EE347BE}" destId="{4A5B0B42-4C36-4489-A858-A12024FB2AB3}" srcOrd="9" destOrd="0" presId="urn:microsoft.com/office/officeart/2011/layout/ThemePictureAccent#19"/>
    <dgm:cxn modelId="{B5EB3677-5178-4E3D-93A3-42BD60A6E7DB}" type="presParOf" srcId="{4A5B0B42-4C36-4489-A858-A12024FB2AB3}" destId="{7B1B2CDA-56E0-44CF-9DE5-7A190B4018D8}" srcOrd="0" destOrd="0" presId="urn:microsoft.com/office/officeart/2011/layout/ThemePictureAccent#19"/>
    <dgm:cxn modelId="{4300A6A5-20C8-4354-BA33-DEF79E7256F2}" type="presParOf" srcId="{17712C28-2C6A-4782-A265-71A82EE347BE}" destId="{C6B9893E-DD5A-44D8-AD50-B74656ADA65E}" srcOrd="10" destOrd="0" presId="urn:microsoft.com/office/officeart/2011/layout/ThemePictureAccent#19"/>
    <dgm:cxn modelId="{267039A8-7356-4815-83BB-D074F77BB69B}" type="presParOf" srcId="{C6B9893E-DD5A-44D8-AD50-B74656ADA65E}" destId="{A54A4257-FAC6-448D-B112-FD72059680E1}" srcOrd="0" destOrd="0" presId="urn:microsoft.com/office/officeart/2011/layout/ThemePictureAccent#19"/>
    <dgm:cxn modelId="{BE6A1601-BD1E-4207-8642-35E61366DCAF}" type="presParOf" srcId="{17712C28-2C6A-4782-A265-71A82EE347BE}" destId="{022BF45C-12DE-48EB-A3D1-9EB8306FD4E4}" srcOrd="11" destOrd="0" presId="urn:microsoft.com/office/officeart/2011/layout/ThemePictureAccent#19"/>
    <dgm:cxn modelId="{35223455-603A-41A2-BDFA-107553FE2999}" type="presParOf" srcId="{17712C28-2C6A-4782-A265-71A82EE347BE}" destId="{492D3635-7DC8-4EBA-8DE5-EF0D4932BFA4}" srcOrd="12" destOrd="0" presId="urn:microsoft.com/office/officeart/2011/layout/ThemePictureAccent#19"/>
    <dgm:cxn modelId="{3BE2BA88-34E3-456E-906A-85185E53F379}" type="presParOf" srcId="{492D3635-7DC8-4EBA-8DE5-EF0D4932BFA4}" destId="{3BE925D8-0811-4FE9-B0E8-4E28A4594770}" srcOrd="0" destOrd="0" presId="urn:microsoft.com/office/officeart/2011/layout/ThemePictureAccent#19"/>
    <dgm:cxn modelId="{2A0ECE66-BD31-498D-9820-61E7B616A91A}" type="presParOf" srcId="{17712C28-2C6A-4782-A265-71A82EE347BE}" destId="{78CDA7C9-E957-47A2-9D83-F085D9E8D2DC}" srcOrd="13" destOrd="0" presId="urn:microsoft.com/office/officeart/2011/layout/ThemePictureAccent#19"/>
    <dgm:cxn modelId="{5CEBC221-1EB4-44D0-924D-ABF5802094A2}" type="presParOf" srcId="{78CDA7C9-E957-47A2-9D83-F085D9E8D2DC}" destId="{7EC94DAB-5EF7-4E25-BB98-4B17F35F3417}" srcOrd="0" destOrd="0" presId="urn:microsoft.com/office/officeart/2011/layout/ThemePictureAccent#19"/>
    <dgm:cxn modelId="{D0823B1B-5237-48F7-9D7D-EE0CC3A5F045}" type="presParOf" srcId="{17712C28-2C6A-4782-A265-71A82EE347BE}" destId="{B2500DD0-1E2F-4011-9ED6-2658702AE032}" srcOrd="14" destOrd="0" presId="urn:microsoft.com/office/officeart/2011/layout/ThemePictureAccent#19"/>
    <dgm:cxn modelId="{641DFCCB-CF03-4AFB-A6E4-5046F37D18BB}" type="presParOf" srcId="{17712C28-2C6A-4782-A265-71A82EE347BE}" destId="{0E3BB112-3ABC-4733-95C4-D3E0F5E514BD}" srcOrd="15" destOrd="0" presId="urn:microsoft.com/office/officeart/2011/layout/ThemePictureAccent#19"/>
    <dgm:cxn modelId="{FF6D7790-3BC0-4030-8628-2263982B892C}" type="presParOf" srcId="{0E3BB112-3ABC-4733-95C4-D3E0F5E514BD}" destId="{60B016AD-D597-4264-8BD7-28A2BC37D7DB}" srcOrd="0" destOrd="0" presId="urn:microsoft.com/office/officeart/2011/layout/ThemePictureAccent#19"/>
    <dgm:cxn modelId="{9CC57091-E3BA-4C32-B5B8-B387D9C56F88}" type="presParOf" srcId="{17712C28-2C6A-4782-A265-71A82EE347BE}" destId="{82E78314-D316-4CE9-A08A-727F8937CBBC}" srcOrd="16" destOrd="0" presId="urn:microsoft.com/office/officeart/2011/layout/ThemePictureAccent#19"/>
    <dgm:cxn modelId="{1AC86E23-3932-4D3B-B241-5C38444C430A}" type="presParOf" srcId="{82E78314-D316-4CE9-A08A-727F8937CBBC}" destId="{859527A7-9430-4B07-AE42-11A8163EFEEE}" srcOrd="0" destOrd="0" presId="urn:microsoft.com/office/officeart/2011/layout/ThemePictureAccent#19"/>
    <dgm:cxn modelId="{234BED47-856E-4F06-A71A-93D210EC7D8F}" type="presParOf" srcId="{17712C28-2C6A-4782-A265-71A82EE347BE}" destId="{86AB420D-0B6E-489E-A149-7011E53005A7}" srcOrd="17" destOrd="0" presId="urn:microsoft.com/office/officeart/2011/layout/ThemePictureAccent#19"/>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8E061F11-D209-4BC3-86BE-6FC7F8314339}" type="presOf" srcId="{9E0A2BA5-F151-4052-87B7-B77E39759C15}" destId="{096AABBC-4FFD-4328-BC6E-96F9DA7998C4}" srcOrd="1" destOrd="0" presId="urn:microsoft.com/office/officeart/2005/8/layout/list1"/>
    <dgm:cxn modelId="{DC9B9DAC-7681-4ABC-A62A-B4643C304F1A}" type="presOf" srcId="{8895BE1E-89B1-4AF2-BE70-013D05CDB6CE}" destId="{729AE926-B67B-4918-B277-524DB07D17DC}" srcOrd="0" destOrd="0" presId="urn:microsoft.com/office/officeart/2005/8/layout/list1"/>
    <dgm:cxn modelId="{95FAE0DE-883C-4641-BCB5-61A420C98437}" type="presOf" srcId="{50C18B5A-154E-41F4-B424-54C047717B33}" destId="{BCC2645D-0FD3-43AF-A624-CA7E2F3F1F45}" srcOrd="1"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0422AF31-5E3D-4C70-961B-A5BE71607DBE}" type="presOf" srcId="{AA7FF79E-CD45-4FC0-9F53-6B467627EF67}" destId="{BB384409-700E-4E48-B837-4AB0F97E8CE4}" srcOrd="0" destOrd="0" presId="urn:microsoft.com/office/officeart/2005/8/layout/list1"/>
    <dgm:cxn modelId="{CC6FEC58-EAA1-4480-B46E-DD24DB455C91}" type="presOf" srcId="{50C18B5A-154E-41F4-B424-54C047717B33}" destId="{42BDD374-DFE4-42F1-BF82-14EAA3D7BBBA}" srcOrd="0" destOrd="0" presId="urn:microsoft.com/office/officeart/2005/8/layout/list1"/>
    <dgm:cxn modelId="{6FC3060B-83CF-4878-9652-AA38B035DE83}" type="presOf" srcId="{9E0A2BA5-F151-4052-87B7-B77E39759C15}" destId="{179CEBD8-C36F-49ED-8E8B-F74D27368CD0}" srcOrd="0" destOrd="0" presId="urn:microsoft.com/office/officeart/2005/8/layout/list1"/>
    <dgm:cxn modelId="{261F58F7-4000-4BAE-9FF5-1A1B13D35F5C}" srcId="{8895BE1E-89B1-4AF2-BE70-013D05CDB6CE}" destId="{AA7FF79E-CD45-4FC0-9F53-6B467627EF67}" srcOrd="3" destOrd="0" parTransId="{6FC6B727-D9D1-4DF5-A28E-149F148A2206}" sibTransId="{EE1B6666-CA4F-418B-B88E-BFDCD33C35E3}"/>
    <dgm:cxn modelId="{5E154E1F-0955-4346-B2E5-70ECBFE29312}" srcId="{8895BE1E-89B1-4AF2-BE70-013D05CDB6CE}" destId="{50C18B5A-154E-41F4-B424-54C047717B33}" srcOrd="0" destOrd="0" parTransId="{3EA7368D-7E25-4CF4-A53C-4406B0F4D3C1}" sibTransId="{89A893F3-161E-4FCA-A873-2F77294D05BC}"/>
    <dgm:cxn modelId="{5EFCD9A8-7F16-4AC6-91F8-693FD21BE0B3}" type="presOf" srcId="{AA7FF79E-CD45-4FC0-9F53-6B467627EF67}" destId="{850F7019-1150-4389-87AB-4C53927A4AA2}" srcOrd="1" destOrd="0" presId="urn:microsoft.com/office/officeart/2005/8/layout/list1"/>
    <dgm:cxn modelId="{3FB735D7-A7A8-4A00-AE37-7024E7C29678}" type="presOf" srcId="{5B691653-7A6F-4938-A9E6-016C4DA8F4CD}" destId="{A9F279AE-0796-4D80-9F58-0F09ED7B2F5A}" srcOrd="1"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FCF6CF6E-2B03-46FC-9E12-C44D7E7A8CF3}" type="presOf" srcId="{5B691653-7A6F-4938-A9E6-016C4DA8F4CD}" destId="{9A4426DE-D386-4D9A-AAAD-ABE1C4D6456D}" srcOrd="0" destOrd="0" presId="urn:microsoft.com/office/officeart/2005/8/layout/list1"/>
    <dgm:cxn modelId="{42438461-44C8-4907-9EE3-68C7D7DF3792}" type="presParOf" srcId="{729AE926-B67B-4918-B277-524DB07D17DC}" destId="{EF802B47-EA29-4781-84E6-83D4F07A2913}" srcOrd="0" destOrd="0" presId="urn:microsoft.com/office/officeart/2005/8/layout/list1"/>
    <dgm:cxn modelId="{4C985D71-5FFE-420E-BA20-47DB42F4F848}" type="presParOf" srcId="{EF802B47-EA29-4781-84E6-83D4F07A2913}" destId="{42BDD374-DFE4-42F1-BF82-14EAA3D7BBBA}" srcOrd="0" destOrd="0" presId="urn:microsoft.com/office/officeart/2005/8/layout/list1"/>
    <dgm:cxn modelId="{0A7E7022-D2BC-463D-A15C-159D7AD4BE57}" type="presParOf" srcId="{EF802B47-EA29-4781-84E6-83D4F07A2913}" destId="{BCC2645D-0FD3-43AF-A624-CA7E2F3F1F45}" srcOrd="1" destOrd="0" presId="urn:microsoft.com/office/officeart/2005/8/layout/list1"/>
    <dgm:cxn modelId="{FF1A7BA5-4B4A-42ED-9293-F00EACEF33A0}" type="presParOf" srcId="{729AE926-B67B-4918-B277-524DB07D17DC}" destId="{4BB03E4D-B1CC-446D-AA03-9613C2A429C3}" srcOrd="1" destOrd="0" presId="urn:microsoft.com/office/officeart/2005/8/layout/list1"/>
    <dgm:cxn modelId="{A6FEED32-D33A-415C-B518-755B444F3682}" type="presParOf" srcId="{729AE926-B67B-4918-B277-524DB07D17DC}" destId="{E3F4BCAC-E93A-4492-BD10-30E2AC10C81A}" srcOrd="2" destOrd="0" presId="urn:microsoft.com/office/officeart/2005/8/layout/list1"/>
    <dgm:cxn modelId="{52CA290B-E4C2-466C-840D-601140C811A9}" type="presParOf" srcId="{729AE926-B67B-4918-B277-524DB07D17DC}" destId="{260BCD67-7982-4BC5-BFBC-7D0F4557B7EF}" srcOrd="3" destOrd="0" presId="urn:microsoft.com/office/officeart/2005/8/layout/list1"/>
    <dgm:cxn modelId="{F57E4F97-A616-4DCD-B81D-23C3681B1A30}" type="presParOf" srcId="{729AE926-B67B-4918-B277-524DB07D17DC}" destId="{CEE9FA7E-5D43-4A1D-9EE2-31161C9FA420}" srcOrd="4" destOrd="0" presId="urn:microsoft.com/office/officeart/2005/8/layout/list1"/>
    <dgm:cxn modelId="{1232605E-A5A8-481E-96EE-3F1C3E1CE349}" type="presParOf" srcId="{CEE9FA7E-5D43-4A1D-9EE2-31161C9FA420}" destId="{9A4426DE-D386-4D9A-AAAD-ABE1C4D6456D}" srcOrd="0" destOrd="0" presId="urn:microsoft.com/office/officeart/2005/8/layout/list1"/>
    <dgm:cxn modelId="{0015F817-228E-455F-AEBA-40F8D08A10CF}" type="presParOf" srcId="{CEE9FA7E-5D43-4A1D-9EE2-31161C9FA420}" destId="{A9F279AE-0796-4D80-9F58-0F09ED7B2F5A}" srcOrd="1" destOrd="0" presId="urn:microsoft.com/office/officeart/2005/8/layout/list1"/>
    <dgm:cxn modelId="{59D7D329-AAA4-4C37-83E8-4B99FDE42073}" type="presParOf" srcId="{729AE926-B67B-4918-B277-524DB07D17DC}" destId="{C7AEC53D-AD59-4064-8DB0-80C89B080DC1}" srcOrd="5" destOrd="0" presId="urn:microsoft.com/office/officeart/2005/8/layout/list1"/>
    <dgm:cxn modelId="{9679250E-BF17-4C7F-9DA8-63E33AC244DB}" type="presParOf" srcId="{729AE926-B67B-4918-B277-524DB07D17DC}" destId="{CD812C40-B1A2-46DF-99B4-01A228976DCC}" srcOrd="6" destOrd="0" presId="urn:microsoft.com/office/officeart/2005/8/layout/list1"/>
    <dgm:cxn modelId="{EA0EACD6-8F54-4618-9682-CAC06CFDF9D2}" type="presParOf" srcId="{729AE926-B67B-4918-B277-524DB07D17DC}" destId="{4EF773B0-0729-479D-AD1B-DFE614A27A71}" srcOrd="7" destOrd="0" presId="urn:microsoft.com/office/officeart/2005/8/layout/list1"/>
    <dgm:cxn modelId="{2085B009-6EFC-4562-B675-E774EFC31C0D}" type="presParOf" srcId="{729AE926-B67B-4918-B277-524DB07D17DC}" destId="{85BA5384-DEAB-4420-A435-29F0E01B7611}" srcOrd="8" destOrd="0" presId="urn:microsoft.com/office/officeart/2005/8/layout/list1"/>
    <dgm:cxn modelId="{C744BFC9-5DA8-4829-B999-EC6017823C60}" type="presParOf" srcId="{85BA5384-DEAB-4420-A435-29F0E01B7611}" destId="{179CEBD8-C36F-49ED-8E8B-F74D27368CD0}" srcOrd="0" destOrd="0" presId="urn:microsoft.com/office/officeart/2005/8/layout/list1"/>
    <dgm:cxn modelId="{07B610B5-4D6B-483B-9387-6043E6996EC2}" type="presParOf" srcId="{85BA5384-DEAB-4420-A435-29F0E01B7611}" destId="{096AABBC-4FFD-4328-BC6E-96F9DA7998C4}" srcOrd="1" destOrd="0" presId="urn:microsoft.com/office/officeart/2005/8/layout/list1"/>
    <dgm:cxn modelId="{1A520AE9-98CA-49B7-A9E1-62C83CCFF0FD}" type="presParOf" srcId="{729AE926-B67B-4918-B277-524DB07D17DC}" destId="{638B795D-2D96-4496-AE54-128C4510A9B0}" srcOrd="9" destOrd="0" presId="urn:microsoft.com/office/officeart/2005/8/layout/list1"/>
    <dgm:cxn modelId="{4F18CDF1-8A2F-42B6-B616-2A3C74A2F659}" type="presParOf" srcId="{729AE926-B67B-4918-B277-524DB07D17DC}" destId="{F4F9A597-D137-4F0F-9BEE-405C501661ED}" srcOrd="10" destOrd="0" presId="urn:microsoft.com/office/officeart/2005/8/layout/list1"/>
    <dgm:cxn modelId="{4EB16D08-CB58-4CCD-A102-2AC432572814}" type="presParOf" srcId="{729AE926-B67B-4918-B277-524DB07D17DC}" destId="{6E85376B-FA21-42B4-A960-64DCF3697F10}" srcOrd="11" destOrd="0" presId="urn:microsoft.com/office/officeart/2005/8/layout/list1"/>
    <dgm:cxn modelId="{A7805E47-6C09-4221-9DDF-7CCA4C141366}" type="presParOf" srcId="{729AE926-B67B-4918-B277-524DB07D17DC}" destId="{A6C94787-9F64-486B-ABA5-9E4AA8894CD6}" srcOrd="12" destOrd="0" presId="urn:microsoft.com/office/officeart/2005/8/layout/list1"/>
    <dgm:cxn modelId="{B68C1FCB-2101-4DB6-80FF-06587590451A}" type="presParOf" srcId="{A6C94787-9F64-486B-ABA5-9E4AA8894CD6}" destId="{BB384409-700E-4E48-B837-4AB0F97E8CE4}" srcOrd="0" destOrd="0" presId="urn:microsoft.com/office/officeart/2005/8/layout/list1"/>
    <dgm:cxn modelId="{8DBE1E26-5612-421D-80F3-A520D65EF94D}" type="presParOf" srcId="{A6C94787-9F64-486B-ABA5-9E4AA8894CD6}" destId="{850F7019-1150-4389-87AB-4C53927A4AA2}" srcOrd="1" destOrd="0" presId="urn:microsoft.com/office/officeart/2005/8/layout/list1"/>
    <dgm:cxn modelId="{A411A643-5341-416B-AB97-B5E1F8BC6D90}" type="presParOf" srcId="{729AE926-B67B-4918-B277-524DB07D17DC}" destId="{2C28FA5B-DF13-4ECD-8FDD-6BB9C5B5014C}" srcOrd="13" destOrd="0" presId="urn:microsoft.com/office/officeart/2005/8/layout/list1"/>
    <dgm:cxn modelId="{C3F8671D-0173-4071-B22E-0254715E2B53}"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2282AC8B-E1B5-4659-8034-EC090D638F2A}" type="presOf" srcId="{9E0A2BA5-F151-4052-87B7-B77E39759C15}" destId="{179CEBD8-C36F-49ED-8E8B-F74D27368CD0}" srcOrd="0" destOrd="0" presId="urn:microsoft.com/office/officeart/2005/8/layout/list1"/>
    <dgm:cxn modelId="{5F495ADE-A1D1-4506-A635-E76C2556A947}" type="presOf" srcId="{9E0A2BA5-F151-4052-87B7-B77E39759C15}" destId="{096AABBC-4FFD-4328-BC6E-96F9DA7998C4}" srcOrd="1" destOrd="0" presId="urn:microsoft.com/office/officeart/2005/8/layout/list1"/>
    <dgm:cxn modelId="{7E01273A-7AF7-427D-8888-D86FA7FBF42D}" type="presOf" srcId="{AA7FF79E-CD45-4FC0-9F53-6B467627EF67}" destId="{850F7019-1150-4389-87AB-4C53927A4AA2}" srcOrd="1" destOrd="0" presId="urn:microsoft.com/office/officeart/2005/8/layout/list1"/>
    <dgm:cxn modelId="{7CF397D0-698A-4550-BC46-A682504F6A90}" type="presOf" srcId="{AA7FF79E-CD45-4FC0-9F53-6B467627EF67}" destId="{BB384409-700E-4E48-B837-4AB0F97E8CE4}" srcOrd="0"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66EF9E97-987E-462B-BDC4-DD5B6B31325E}" type="presOf" srcId="{5B691653-7A6F-4938-A9E6-016C4DA8F4CD}" destId="{9A4426DE-D386-4D9A-AAAD-ABE1C4D6456D}" srcOrd="0" destOrd="0" presId="urn:microsoft.com/office/officeart/2005/8/layout/list1"/>
    <dgm:cxn modelId="{261F58F7-4000-4BAE-9FF5-1A1B13D35F5C}" srcId="{8895BE1E-89B1-4AF2-BE70-013D05CDB6CE}" destId="{AA7FF79E-CD45-4FC0-9F53-6B467627EF67}" srcOrd="3" destOrd="0" parTransId="{6FC6B727-D9D1-4DF5-A28E-149F148A2206}" sibTransId="{EE1B6666-CA4F-418B-B88E-BFDCD33C35E3}"/>
    <dgm:cxn modelId="{5E154E1F-0955-4346-B2E5-70ECBFE29312}" srcId="{8895BE1E-89B1-4AF2-BE70-013D05CDB6CE}" destId="{50C18B5A-154E-41F4-B424-54C047717B33}" srcOrd="0" destOrd="0" parTransId="{3EA7368D-7E25-4CF4-A53C-4406B0F4D3C1}" sibTransId="{89A893F3-161E-4FCA-A873-2F77294D05BC}"/>
    <dgm:cxn modelId="{AFD9E29A-4D2A-4CA5-807B-782A417C70F8}" type="presOf" srcId="{50C18B5A-154E-41F4-B424-54C047717B33}" destId="{BCC2645D-0FD3-43AF-A624-CA7E2F3F1F45}" srcOrd="1" destOrd="0" presId="urn:microsoft.com/office/officeart/2005/8/layout/list1"/>
    <dgm:cxn modelId="{9AD3B1AB-A4A6-44FD-BB4C-16980BB223A0}" type="presOf" srcId="{5B691653-7A6F-4938-A9E6-016C4DA8F4CD}" destId="{A9F279AE-0796-4D80-9F58-0F09ED7B2F5A}" srcOrd="1"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ED63EFFD-A45B-4AF8-92EE-7218A8BF028F}" type="presOf" srcId="{50C18B5A-154E-41F4-B424-54C047717B33}" destId="{42BDD374-DFE4-42F1-BF82-14EAA3D7BBBA}" srcOrd="0" destOrd="0" presId="urn:microsoft.com/office/officeart/2005/8/layout/list1"/>
    <dgm:cxn modelId="{3E9EF0AB-CA55-4937-A5B9-6D33BAAE8CE8}" type="presOf" srcId="{8895BE1E-89B1-4AF2-BE70-013D05CDB6CE}" destId="{729AE926-B67B-4918-B277-524DB07D17DC}" srcOrd="0" destOrd="0" presId="urn:microsoft.com/office/officeart/2005/8/layout/list1"/>
    <dgm:cxn modelId="{90AACBBC-C48C-4CEC-9174-D6D654FC43AE}" type="presParOf" srcId="{729AE926-B67B-4918-B277-524DB07D17DC}" destId="{EF802B47-EA29-4781-84E6-83D4F07A2913}" srcOrd="0" destOrd="0" presId="urn:microsoft.com/office/officeart/2005/8/layout/list1"/>
    <dgm:cxn modelId="{94BD9798-B5A4-4884-99CD-6FE7E2B5758B}" type="presParOf" srcId="{EF802B47-EA29-4781-84E6-83D4F07A2913}" destId="{42BDD374-DFE4-42F1-BF82-14EAA3D7BBBA}" srcOrd="0" destOrd="0" presId="urn:microsoft.com/office/officeart/2005/8/layout/list1"/>
    <dgm:cxn modelId="{A3BC8A92-3E7F-4B39-8727-8FC66115842B}" type="presParOf" srcId="{EF802B47-EA29-4781-84E6-83D4F07A2913}" destId="{BCC2645D-0FD3-43AF-A624-CA7E2F3F1F45}" srcOrd="1" destOrd="0" presId="urn:microsoft.com/office/officeart/2005/8/layout/list1"/>
    <dgm:cxn modelId="{6B79A0E2-E0F8-4191-AFF3-BFF1C7D8D819}" type="presParOf" srcId="{729AE926-B67B-4918-B277-524DB07D17DC}" destId="{4BB03E4D-B1CC-446D-AA03-9613C2A429C3}" srcOrd="1" destOrd="0" presId="urn:microsoft.com/office/officeart/2005/8/layout/list1"/>
    <dgm:cxn modelId="{A564E44D-12BF-4940-8D23-7A878444F94B}" type="presParOf" srcId="{729AE926-B67B-4918-B277-524DB07D17DC}" destId="{E3F4BCAC-E93A-4492-BD10-30E2AC10C81A}" srcOrd="2" destOrd="0" presId="urn:microsoft.com/office/officeart/2005/8/layout/list1"/>
    <dgm:cxn modelId="{61FECE00-626A-4631-97C6-684B4D882723}" type="presParOf" srcId="{729AE926-B67B-4918-B277-524DB07D17DC}" destId="{260BCD67-7982-4BC5-BFBC-7D0F4557B7EF}" srcOrd="3" destOrd="0" presId="urn:microsoft.com/office/officeart/2005/8/layout/list1"/>
    <dgm:cxn modelId="{19591D54-1CE4-4504-A3F6-0C82F0273781}" type="presParOf" srcId="{729AE926-B67B-4918-B277-524DB07D17DC}" destId="{CEE9FA7E-5D43-4A1D-9EE2-31161C9FA420}" srcOrd="4" destOrd="0" presId="urn:microsoft.com/office/officeart/2005/8/layout/list1"/>
    <dgm:cxn modelId="{A020CAA1-AD81-43DB-8CA7-8A0A1E3C699C}" type="presParOf" srcId="{CEE9FA7E-5D43-4A1D-9EE2-31161C9FA420}" destId="{9A4426DE-D386-4D9A-AAAD-ABE1C4D6456D}" srcOrd="0" destOrd="0" presId="urn:microsoft.com/office/officeart/2005/8/layout/list1"/>
    <dgm:cxn modelId="{A4504EC8-BD8E-432A-B596-B0725476C7E0}" type="presParOf" srcId="{CEE9FA7E-5D43-4A1D-9EE2-31161C9FA420}" destId="{A9F279AE-0796-4D80-9F58-0F09ED7B2F5A}" srcOrd="1" destOrd="0" presId="urn:microsoft.com/office/officeart/2005/8/layout/list1"/>
    <dgm:cxn modelId="{59C8D6BE-C00D-4F32-9A9A-572B2B111D36}" type="presParOf" srcId="{729AE926-B67B-4918-B277-524DB07D17DC}" destId="{C7AEC53D-AD59-4064-8DB0-80C89B080DC1}" srcOrd="5" destOrd="0" presId="urn:microsoft.com/office/officeart/2005/8/layout/list1"/>
    <dgm:cxn modelId="{46B687CA-653D-4376-903E-5B6115184431}" type="presParOf" srcId="{729AE926-B67B-4918-B277-524DB07D17DC}" destId="{CD812C40-B1A2-46DF-99B4-01A228976DCC}" srcOrd="6" destOrd="0" presId="urn:microsoft.com/office/officeart/2005/8/layout/list1"/>
    <dgm:cxn modelId="{69C915B6-1681-47C5-A16F-15CD76F647D8}" type="presParOf" srcId="{729AE926-B67B-4918-B277-524DB07D17DC}" destId="{4EF773B0-0729-479D-AD1B-DFE614A27A71}" srcOrd="7" destOrd="0" presId="urn:microsoft.com/office/officeart/2005/8/layout/list1"/>
    <dgm:cxn modelId="{F6C818EF-9634-47FD-8E8A-8672C85EDCB7}" type="presParOf" srcId="{729AE926-B67B-4918-B277-524DB07D17DC}" destId="{85BA5384-DEAB-4420-A435-29F0E01B7611}" srcOrd="8" destOrd="0" presId="urn:microsoft.com/office/officeart/2005/8/layout/list1"/>
    <dgm:cxn modelId="{70464B80-E882-4857-B7BD-3E42AC6269D6}" type="presParOf" srcId="{85BA5384-DEAB-4420-A435-29F0E01B7611}" destId="{179CEBD8-C36F-49ED-8E8B-F74D27368CD0}" srcOrd="0" destOrd="0" presId="urn:microsoft.com/office/officeart/2005/8/layout/list1"/>
    <dgm:cxn modelId="{2476D144-AA4F-43E1-A08E-111D4108A518}" type="presParOf" srcId="{85BA5384-DEAB-4420-A435-29F0E01B7611}" destId="{096AABBC-4FFD-4328-BC6E-96F9DA7998C4}" srcOrd="1" destOrd="0" presId="urn:microsoft.com/office/officeart/2005/8/layout/list1"/>
    <dgm:cxn modelId="{40F5E17A-86C7-4BFC-AE91-06D2B3DB98D3}" type="presParOf" srcId="{729AE926-B67B-4918-B277-524DB07D17DC}" destId="{638B795D-2D96-4496-AE54-128C4510A9B0}" srcOrd="9" destOrd="0" presId="urn:microsoft.com/office/officeart/2005/8/layout/list1"/>
    <dgm:cxn modelId="{57EE24D9-6749-4ABC-8715-F5476EC689C7}" type="presParOf" srcId="{729AE926-B67B-4918-B277-524DB07D17DC}" destId="{F4F9A597-D137-4F0F-9BEE-405C501661ED}" srcOrd="10" destOrd="0" presId="urn:microsoft.com/office/officeart/2005/8/layout/list1"/>
    <dgm:cxn modelId="{2105D22F-B9BC-430E-BAAC-5C161A7B2EB0}" type="presParOf" srcId="{729AE926-B67B-4918-B277-524DB07D17DC}" destId="{6E85376B-FA21-42B4-A960-64DCF3697F10}" srcOrd="11" destOrd="0" presId="urn:microsoft.com/office/officeart/2005/8/layout/list1"/>
    <dgm:cxn modelId="{21B0A9E8-AB9F-48F0-A462-8D3CADDB04A8}" type="presParOf" srcId="{729AE926-B67B-4918-B277-524DB07D17DC}" destId="{A6C94787-9F64-486B-ABA5-9E4AA8894CD6}" srcOrd="12" destOrd="0" presId="urn:microsoft.com/office/officeart/2005/8/layout/list1"/>
    <dgm:cxn modelId="{E3E636F7-601E-418E-B8D2-424C78D1A3A0}" type="presParOf" srcId="{A6C94787-9F64-486B-ABA5-9E4AA8894CD6}" destId="{BB384409-700E-4E48-B837-4AB0F97E8CE4}" srcOrd="0" destOrd="0" presId="urn:microsoft.com/office/officeart/2005/8/layout/list1"/>
    <dgm:cxn modelId="{77C026D8-25EA-4DE8-A27C-DE72CDCBCCF7}" type="presParOf" srcId="{A6C94787-9F64-486B-ABA5-9E4AA8894CD6}" destId="{850F7019-1150-4389-87AB-4C53927A4AA2}" srcOrd="1" destOrd="0" presId="urn:microsoft.com/office/officeart/2005/8/layout/list1"/>
    <dgm:cxn modelId="{CF1992EC-8541-4A8D-9776-AB3A32FDF178}" type="presParOf" srcId="{729AE926-B67B-4918-B277-524DB07D17DC}" destId="{2C28FA5B-DF13-4ECD-8FDD-6BB9C5B5014C}" srcOrd="13" destOrd="0" presId="urn:microsoft.com/office/officeart/2005/8/layout/list1"/>
    <dgm:cxn modelId="{078AF457-6FBB-4004-88BA-43447BBE2605}"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20"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3CABED14-CE08-4B54-AD86-B6C0136CE459}" srcId="{03BE0607-AA43-4A04-8F89-5465C9780F5B}" destId="{DB8A9772-451D-4EEA-8F97-5C33FC35E1F2}" srcOrd="5" destOrd="0" parTransId="{2659985C-2F05-42CB-9F9C-44DC5F41DEC6}" sibTransId="{4CF6BAC5-28D3-44E7-8BC3-343322771231}"/>
    <dgm:cxn modelId="{979AF8C0-92F5-4830-B9ED-8509EB20BBE5}" srcId="{03BE0607-AA43-4A04-8F89-5465C9780F5B}" destId="{7E142EFB-97A9-4DA4-B6FF-5CB0476B7974}" srcOrd="2" destOrd="0" parTransId="{66CEBCE3-6E6C-49C7-BD32-C39DB920CD7C}" sibTransId="{8FA0D430-38C5-4C90-9DEF-383B834ABC35}"/>
    <dgm:cxn modelId="{3D9A8BD6-CB3B-4F6F-8C39-365331DED6BD}" type="presOf" srcId="{971395D5-DF44-411D-86B9-F5B5D1BEB114}" destId="{022BF45C-12DE-48EB-A3D1-9EB8306FD4E4}" srcOrd="0" destOrd="0" presId="urn:microsoft.com/office/officeart/2011/layout/ThemePictureAccent#20"/>
    <dgm:cxn modelId="{D281D17B-AF21-44A3-ABDB-2A49250EC22D}" type="presOf" srcId="{C78EB25F-9570-4635-B1B9-A715918957FF}" destId="{B2500DD0-1E2F-4011-9ED6-2658702AE032}" srcOrd="0" destOrd="0" presId="urn:microsoft.com/office/officeart/2011/layout/ThemePictureAccent#20"/>
    <dgm:cxn modelId="{9526A6EB-0DC0-456C-8955-05E7854A4E75}" type="presOf" srcId="{ECBAD3EA-70A1-44BC-880E-37C235803A61}" destId="{5F9BC567-DE86-4D75-B746-31BBAE2FB318}" srcOrd="0" destOrd="0" presId="urn:microsoft.com/office/officeart/2011/layout/ThemePictureAccent#20"/>
    <dgm:cxn modelId="{605FB308-E058-461C-A3C9-C8E8831CE7CE}" srcId="{03BE0607-AA43-4A04-8F89-5465C9780F5B}" destId="{ECBAD3EA-70A1-44BC-880E-37C235803A61}" srcOrd="0" destOrd="0" parTransId="{22ED2C3D-FA27-40D6-8735-93138FF4448B}" sibTransId="{89708D8E-9B63-408F-A833-16EAE9B4D1CC}"/>
    <dgm:cxn modelId="{E85822A3-CD1C-4B24-B5CC-9B1D7109FA63}" type="presOf" srcId="{7A99684F-827C-410F-9CA6-3C389111D0E7}" destId="{67F8A191-6600-48C1-BB1E-EAA73C7EDAFE}" srcOrd="0" destOrd="0" presId="urn:microsoft.com/office/officeart/2011/layout/ThemePictureAccent#20"/>
    <dgm:cxn modelId="{6EBCEB0B-1BE1-434B-BCC8-0DCDC1101ABB}" type="presOf" srcId="{03BE0607-AA43-4A04-8F89-5465C9780F5B}" destId="{17712C28-2C6A-4782-A265-71A82EE347BE}" srcOrd="0" destOrd="0" presId="urn:microsoft.com/office/officeart/2011/layout/ThemePictureAccent#20"/>
    <dgm:cxn modelId="{AB551203-5141-4A58-BAC9-6140CD9415F2}" type="presOf" srcId="{DB8A9772-451D-4EEA-8F97-5C33FC35E1F2}" destId="{86AB420D-0B6E-489E-A149-7011E53005A7}" srcOrd="0" destOrd="0" presId="urn:microsoft.com/office/officeart/2011/layout/ThemePictureAccent#20"/>
    <dgm:cxn modelId="{C710DBAC-A340-4208-BC9E-EA0501AFF911}" srcId="{03BE0607-AA43-4A04-8F89-5465C9780F5B}" destId="{7A99684F-827C-410F-9CA6-3C389111D0E7}" srcOrd="1" destOrd="0" parTransId="{18E71FDF-E9CC-437F-B5A0-BE58784C2DEA}" sibTransId="{11BE78A2-D18D-4BF1-91C5-2FB23109D0A1}"/>
    <dgm:cxn modelId="{73587D49-23AD-4121-9750-3FE882DAB7AE}" srcId="{03BE0607-AA43-4A04-8F89-5465C9780F5B}" destId="{C78EB25F-9570-4635-B1B9-A715918957FF}" srcOrd="4" destOrd="0" parTransId="{219D8D29-2F13-47A9-AEE0-C2179CECB6D9}" sibTransId="{EF38FFA1-7DD8-451C-93F8-6DDB4242A3BC}"/>
    <dgm:cxn modelId="{6BC1E714-87F2-4FBD-8A44-EACAF326463A}" srcId="{03BE0607-AA43-4A04-8F89-5465C9780F5B}" destId="{971395D5-DF44-411D-86B9-F5B5D1BEB114}" srcOrd="3" destOrd="0" parTransId="{19BBBDE0-1BB9-47FD-8B01-4F7DD5F39FA4}" sibTransId="{6C7B4BDA-BB5B-4005-A5AE-14D4AC52342A}"/>
    <dgm:cxn modelId="{A1AB8105-E168-4128-8BA3-20EDA969B437}" type="presOf" srcId="{7E142EFB-97A9-4DA4-B6FF-5CB0476B7974}" destId="{6EC0D126-A8D6-474D-9A08-CF36EFDAE2F8}" srcOrd="0" destOrd="0" presId="urn:microsoft.com/office/officeart/2011/layout/ThemePictureAccent#20"/>
    <dgm:cxn modelId="{9AEB19BB-15D9-4AA0-AF11-E07DCA9F4238}" type="presParOf" srcId="{17712C28-2C6A-4782-A265-71A82EE347BE}" destId="{DCC3AEAB-E626-4864-86B3-C83882A61C4C}" srcOrd="0" destOrd="0" presId="urn:microsoft.com/office/officeart/2011/layout/ThemePictureAccent#20"/>
    <dgm:cxn modelId="{DCD2EA0C-C20C-47C7-82BD-247EF3CEA4D0}" type="presParOf" srcId="{DCC3AEAB-E626-4864-86B3-C83882A61C4C}" destId="{FD91653D-0E73-4FD8-BBBF-155FD2D19C81}" srcOrd="0" destOrd="0" presId="urn:microsoft.com/office/officeart/2011/layout/ThemePictureAccent#20"/>
    <dgm:cxn modelId="{832D0F80-D891-49B1-85F3-C58B626CB098}" type="presParOf" srcId="{17712C28-2C6A-4782-A265-71A82EE347BE}" destId="{E170EB7F-3788-4438-A354-FE757C2A47F5}" srcOrd="1" destOrd="0" presId="urn:microsoft.com/office/officeart/2011/layout/ThemePictureAccent#20"/>
    <dgm:cxn modelId="{4BAAEDBD-FA80-4630-8A46-E0D2C9FA982D}" type="presParOf" srcId="{E170EB7F-3788-4438-A354-FE757C2A47F5}" destId="{4DDD5150-67E7-4C5A-BAD3-91CBC84D4EE8}" srcOrd="0" destOrd="0" presId="urn:microsoft.com/office/officeart/2011/layout/ThemePictureAccent#20"/>
    <dgm:cxn modelId="{D09733C5-4014-4494-99C5-59B4AC77AEEF}" type="presParOf" srcId="{17712C28-2C6A-4782-A265-71A82EE347BE}" destId="{5F9BC567-DE86-4D75-B746-31BBAE2FB318}" srcOrd="2" destOrd="0" presId="urn:microsoft.com/office/officeart/2011/layout/ThemePictureAccent#20"/>
    <dgm:cxn modelId="{687A0FA9-98DB-4B24-9DDA-2F23454BAF9F}" type="presParOf" srcId="{17712C28-2C6A-4782-A265-71A82EE347BE}" destId="{1508F067-05C4-42FE-ADB5-12FF06D89EA6}" srcOrd="3" destOrd="0" presId="urn:microsoft.com/office/officeart/2011/layout/ThemePictureAccent#20"/>
    <dgm:cxn modelId="{40E5913A-4C41-43DF-B7F5-39FA559E6B65}" type="presParOf" srcId="{1508F067-05C4-42FE-ADB5-12FF06D89EA6}" destId="{3CB916B4-6481-455A-8C3A-7ED3B745DE47}" srcOrd="0" destOrd="0" presId="urn:microsoft.com/office/officeart/2011/layout/ThemePictureAccent#20"/>
    <dgm:cxn modelId="{17096F2A-5394-423B-B76D-444843B352A6}" type="presParOf" srcId="{17712C28-2C6A-4782-A265-71A82EE347BE}" destId="{76AEC698-327E-4599-8477-BAD82FB7F84E}" srcOrd="4" destOrd="0" presId="urn:microsoft.com/office/officeart/2011/layout/ThemePictureAccent#20"/>
    <dgm:cxn modelId="{E6369AD0-F954-4069-AB3E-56CEC21AE677}" type="presParOf" srcId="{76AEC698-327E-4599-8477-BAD82FB7F84E}" destId="{5EEBE967-FD89-4F5C-9FC1-35D67DC2FE97}" srcOrd="0" destOrd="0" presId="urn:microsoft.com/office/officeart/2011/layout/ThemePictureAccent#20"/>
    <dgm:cxn modelId="{3197D5C0-0108-4071-ADAA-4E13038D8CF5}" type="presParOf" srcId="{17712C28-2C6A-4782-A265-71A82EE347BE}" destId="{67F8A191-6600-48C1-BB1E-EAA73C7EDAFE}" srcOrd="5" destOrd="0" presId="urn:microsoft.com/office/officeart/2011/layout/ThemePictureAccent#20"/>
    <dgm:cxn modelId="{6AD59640-A958-41C3-9144-F27248188A78}" type="presParOf" srcId="{17712C28-2C6A-4782-A265-71A82EE347BE}" destId="{397FA3FE-6437-4694-A028-BEC3E013799F}" srcOrd="6" destOrd="0" presId="urn:microsoft.com/office/officeart/2011/layout/ThemePictureAccent#20"/>
    <dgm:cxn modelId="{464E84A5-FE31-40AF-B1A4-543B59E0BAB4}" type="presParOf" srcId="{397FA3FE-6437-4694-A028-BEC3E013799F}" destId="{8EA2A7F6-20C0-46A1-9C44-DD41E8B6D8DC}" srcOrd="0" destOrd="0" presId="urn:microsoft.com/office/officeart/2011/layout/ThemePictureAccent#20"/>
    <dgm:cxn modelId="{5DACCB37-76AF-4FA3-814E-44C2C93799D1}" type="presParOf" srcId="{17712C28-2C6A-4782-A265-71A82EE347BE}" destId="{7CD79C93-590C-43CB-80AD-33035A459107}" srcOrd="7" destOrd="0" presId="urn:microsoft.com/office/officeart/2011/layout/ThemePictureAccent#20"/>
    <dgm:cxn modelId="{910B32EB-3CA9-4A05-9B83-1A51D78F38D3}" type="presParOf" srcId="{7CD79C93-590C-43CB-80AD-33035A459107}" destId="{992CCAFD-E51C-43B2-88D6-7597D9A9CEB6}" srcOrd="0" destOrd="0" presId="urn:microsoft.com/office/officeart/2011/layout/ThemePictureAccent#20"/>
    <dgm:cxn modelId="{5920F84E-90D2-406E-82FD-707ED56E00DA}" type="presParOf" srcId="{17712C28-2C6A-4782-A265-71A82EE347BE}" destId="{6EC0D126-A8D6-474D-9A08-CF36EFDAE2F8}" srcOrd="8" destOrd="0" presId="urn:microsoft.com/office/officeart/2011/layout/ThemePictureAccent#20"/>
    <dgm:cxn modelId="{4A426464-39CC-49A7-86F5-0C3AE02C98E9}" type="presParOf" srcId="{17712C28-2C6A-4782-A265-71A82EE347BE}" destId="{4A5B0B42-4C36-4489-A858-A12024FB2AB3}" srcOrd="9" destOrd="0" presId="urn:microsoft.com/office/officeart/2011/layout/ThemePictureAccent#20"/>
    <dgm:cxn modelId="{802CDF9E-BE61-4840-949D-DAF1277D1C54}" type="presParOf" srcId="{4A5B0B42-4C36-4489-A858-A12024FB2AB3}" destId="{7B1B2CDA-56E0-44CF-9DE5-7A190B4018D8}" srcOrd="0" destOrd="0" presId="urn:microsoft.com/office/officeart/2011/layout/ThemePictureAccent#20"/>
    <dgm:cxn modelId="{A75794CD-5239-420F-9D70-BC5A57741A60}" type="presParOf" srcId="{17712C28-2C6A-4782-A265-71A82EE347BE}" destId="{C6B9893E-DD5A-44D8-AD50-B74656ADA65E}" srcOrd="10" destOrd="0" presId="urn:microsoft.com/office/officeart/2011/layout/ThemePictureAccent#20"/>
    <dgm:cxn modelId="{6E5EC431-3DB7-4F0F-9AA8-DED9DB3460E8}" type="presParOf" srcId="{C6B9893E-DD5A-44D8-AD50-B74656ADA65E}" destId="{A54A4257-FAC6-448D-B112-FD72059680E1}" srcOrd="0" destOrd="0" presId="urn:microsoft.com/office/officeart/2011/layout/ThemePictureAccent#20"/>
    <dgm:cxn modelId="{8A744881-E854-46C4-B51D-92BEF3564876}" type="presParOf" srcId="{17712C28-2C6A-4782-A265-71A82EE347BE}" destId="{022BF45C-12DE-48EB-A3D1-9EB8306FD4E4}" srcOrd="11" destOrd="0" presId="urn:microsoft.com/office/officeart/2011/layout/ThemePictureAccent#20"/>
    <dgm:cxn modelId="{952D0978-B1DB-4175-B5F9-B44FCB64AC97}" type="presParOf" srcId="{17712C28-2C6A-4782-A265-71A82EE347BE}" destId="{492D3635-7DC8-4EBA-8DE5-EF0D4932BFA4}" srcOrd="12" destOrd="0" presId="urn:microsoft.com/office/officeart/2011/layout/ThemePictureAccent#20"/>
    <dgm:cxn modelId="{1C7948A3-BF8B-4C92-B9F9-985F4FCC9043}" type="presParOf" srcId="{492D3635-7DC8-4EBA-8DE5-EF0D4932BFA4}" destId="{3BE925D8-0811-4FE9-B0E8-4E28A4594770}" srcOrd="0" destOrd="0" presId="urn:microsoft.com/office/officeart/2011/layout/ThemePictureAccent#20"/>
    <dgm:cxn modelId="{856EC319-C17F-40A3-A86D-9CA90F3E3A08}" type="presParOf" srcId="{17712C28-2C6A-4782-A265-71A82EE347BE}" destId="{78CDA7C9-E957-47A2-9D83-F085D9E8D2DC}" srcOrd="13" destOrd="0" presId="urn:microsoft.com/office/officeart/2011/layout/ThemePictureAccent#20"/>
    <dgm:cxn modelId="{FDA65043-1B0D-4505-A0C2-E88D83EB8161}" type="presParOf" srcId="{78CDA7C9-E957-47A2-9D83-F085D9E8D2DC}" destId="{7EC94DAB-5EF7-4E25-BB98-4B17F35F3417}" srcOrd="0" destOrd="0" presId="urn:microsoft.com/office/officeart/2011/layout/ThemePictureAccent#20"/>
    <dgm:cxn modelId="{95560D97-D12C-4F29-AD35-F1E291786BA2}" type="presParOf" srcId="{17712C28-2C6A-4782-A265-71A82EE347BE}" destId="{B2500DD0-1E2F-4011-9ED6-2658702AE032}" srcOrd="14" destOrd="0" presId="urn:microsoft.com/office/officeart/2011/layout/ThemePictureAccent#20"/>
    <dgm:cxn modelId="{256510F3-67EA-49F3-91B7-03A77C41D695}" type="presParOf" srcId="{17712C28-2C6A-4782-A265-71A82EE347BE}" destId="{0E3BB112-3ABC-4733-95C4-D3E0F5E514BD}" srcOrd="15" destOrd="0" presId="urn:microsoft.com/office/officeart/2011/layout/ThemePictureAccent#20"/>
    <dgm:cxn modelId="{1B34E383-5BE5-41F6-9DB5-B2336527C1F6}" type="presParOf" srcId="{0E3BB112-3ABC-4733-95C4-D3E0F5E514BD}" destId="{60B016AD-D597-4264-8BD7-28A2BC37D7DB}" srcOrd="0" destOrd="0" presId="urn:microsoft.com/office/officeart/2011/layout/ThemePictureAccent#20"/>
    <dgm:cxn modelId="{CCC52068-4DDE-4693-B213-C2295C519E39}" type="presParOf" srcId="{17712C28-2C6A-4782-A265-71A82EE347BE}" destId="{82E78314-D316-4CE9-A08A-727F8937CBBC}" srcOrd="16" destOrd="0" presId="urn:microsoft.com/office/officeart/2011/layout/ThemePictureAccent#20"/>
    <dgm:cxn modelId="{B5DA6FEB-F368-43B3-A79F-8C5D4C89690A}" type="presParOf" srcId="{82E78314-D316-4CE9-A08A-727F8937CBBC}" destId="{859527A7-9430-4B07-AE42-11A8163EFEEE}" srcOrd="0" destOrd="0" presId="urn:microsoft.com/office/officeart/2011/layout/ThemePictureAccent#20"/>
    <dgm:cxn modelId="{2A0DC59E-E0BC-4046-BE3C-2436FF3020CA}" type="presParOf" srcId="{17712C28-2C6A-4782-A265-71A82EE347BE}" destId="{86AB420D-0B6E-489E-A149-7011E53005A7}" srcOrd="17" destOrd="0" presId="urn:microsoft.com/office/officeart/2011/layout/ThemePictureAccent#20"/>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37A41580-5A8B-4DE7-9E4C-C4A719A3D34C}" type="presOf" srcId="{8895BE1E-89B1-4AF2-BE70-013D05CDB6CE}" destId="{729AE926-B67B-4918-B277-524DB07D17DC}" srcOrd="0"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9CBA4FCE-905F-44CB-BB93-0E60376FDB98}" type="presOf" srcId="{AA7FF79E-CD45-4FC0-9F53-6B467627EF67}" destId="{850F7019-1150-4389-87AB-4C53927A4AA2}" srcOrd="1" destOrd="0" presId="urn:microsoft.com/office/officeart/2005/8/layout/list1"/>
    <dgm:cxn modelId="{261F58F7-4000-4BAE-9FF5-1A1B13D35F5C}" srcId="{8895BE1E-89B1-4AF2-BE70-013D05CDB6CE}" destId="{AA7FF79E-CD45-4FC0-9F53-6B467627EF67}" srcOrd="3" destOrd="0" parTransId="{6FC6B727-D9D1-4DF5-A28E-149F148A2206}" sibTransId="{EE1B6666-CA4F-418B-B88E-BFDCD33C35E3}"/>
    <dgm:cxn modelId="{5E154E1F-0955-4346-B2E5-70ECBFE29312}" srcId="{8895BE1E-89B1-4AF2-BE70-013D05CDB6CE}" destId="{50C18B5A-154E-41F4-B424-54C047717B33}" srcOrd="0" destOrd="0" parTransId="{3EA7368D-7E25-4CF4-A53C-4406B0F4D3C1}" sibTransId="{89A893F3-161E-4FCA-A873-2F77294D05BC}"/>
    <dgm:cxn modelId="{92672A07-9215-4E13-A151-C6E46F97628C}" type="presOf" srcId="{50C18B5A-154E-41F4-B424-54C047717B33}" destId="{BCC2645D-0FD3-43AF-A624-CA7E2F3F1F45}" srcOrd="1" destOrd="0" presId="urn:microsoft.com/office/officeart/2005/8/layout/list1"/>
    <dgm:cxn modelId="{EFA8C7F9-61B4-433B-A52E-9D25EB9FE701}" type="presOf" srcId="{5B691653-7A6F-4938-A9E6-016C4DA8F4CD}" destId="{A9F279AE-0796-4D80-9F58-0F09ED7B2F5A}" srcOrd="1" destOrd="0" presId="urn:microsoft.com/office/officeart/2005/8/layout/list1"/>
    <dgm:cxn modelId="{4041E535-ECD8-435A-B28C-264A2B216033}" type="presOf" srcId="{AA7FF79E-CD45-4FC0-9F53-6B467627EF67}" destId="{BB384409-700E-4E48-B837-4AB0F97E8CE4}" srcOrd="0" destOrd="0" presId="urn:microsoft.com/office/officeart/2005/8/layout/list1"/>
    <dgm:cxn modelId="{1FE03587-A81D-436F-A63C-A83CA413F5AD}" type="presOf" srcId="{9E0A2BA5-F151-4052-87B7-B77E39759C15}" destId="{096AABBC-4FFD-4328-BC6E-96F9DA7998C4}" srcOrd="1" destOrd="0" presId="urn:microsoft.com/office/officeart/2005/8/layout/list1"/>
    <dgm:cxn modelId="{19435A3D-E167-4289-A3CE-200208CE2CBF}" type="presOf" srcId="{9E0A2BA5-F151-4052-87B7-B77E39759C15}" destId="{179CEBD8-C36F-49ED-8E8B-F74D27368CD0}" srcOrd="0" destOrd="0" presId="urn:microsoft.com/office/officeart/2005/8/layout/list1"/>
    <dgm:cxn modelId="{F06D13E1-CB20-4916-BB0D-66F9A50C9918}" type="presOf" srcId="{50C18B5A-154E-41F4-B424-54C047717B33}" destId="{42BDD374-DFE4-42F1-BF82-14EAA3D7BBBA}" srcOrd="0"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51415F0E-F460-4554-A8A4-1BB1AFF531F6}" type="presOf" srcId="{5B691653-7A6F-4938-A9E6-016C4DA8F4CD}" destId="{9A4426DE-D386-4D9A-AAAD-ABE1C4D6456D}" srcOrd="0" destOrd="0" presId="urn:microsoft.com/office/officeart/2005/8/layout/list1"/>
    <dgm:cxn modelId="{458E90DE-62C8-49D7-9290-4F6939C30AC6}" type="presParOf" srcId="{729AE926-B67B-4918-B277-524DB07D17DC}" destId="{EF802B47-EA29-4781-84E6-83D4F07A2913}" srcOrd="0" destOrd="0" presId="urn:microsoft.com/office/officeart/2005/8/layout/list1"/>
    <dgm:cxn modelId="{1779549E-434A-4760-BA9E-7B55EDAED541}" type="presParOf" srcId="{EF802B47-EA29-4781-84E6-83D4F07A2913}" destId="{42BDD374-DFE4-42F1-BF82-14EAA3D7BBBA}" srcOrd="0" destOrd="0" presId="urn:microsoft.com/office/officeart/2005/8/layout/list1"/>
    <dgm:cxn modelId="{B6E1142B-3241-4498-B9A9-9ED42EAEF834}" type="presParOf" srcId="{EF802B47-EA29-4781-84E6-83D4F07A2913}" destId="{BCC2645D-0FD3-43AF-A624-CA7E2F3F1F45}" srcOrd="1" destOrd="0" presId="urn:microsoft.com/office/officeart/2005/8/layout/list1"/>
    <dgm:cxn modelId="{376C4EED-C414-4FCC-9840-6E584FE085DE}" type="presParOf" srcId="{729AE926-B67B-4918-B277-524DB07D17DC}" destId="{4BB03E4D-B1CC-446D-AA03-9613C2A429C3}" srcOrd="1" destOrd="0" presId="urn:microsoft.com/office/officeart/2005/8/layout/list1"/>
    <dgm:cxn modelId="{0DBA2FE4-549F-4D1C-B17E-024F8A579000}" type="presParOf" srcId="{729AE926-B67B-4918-B277-524DB07D17DC}" destId="{E3F4BCAC-E93A-4492-BD10-30E2AC10C81A}" srcOrd="2" destOrd="0" presId="urn:microsoft.com/office/officeart/2005/8/layout/list1"/>
    <dgm:cxn modelId="{D1612CA2-D4C8-40F0-A5C1-C54D1EE37942}" type="presParOf" srcId="{729AE926-B67B-4918-B277-524DB07D17DC}" destId="{260BCD67-7982-4BC5-BFBC-7D0F4557B7EF}" srcOrd="3" destOrd="0" presId="urn:microsoft.com/office/officeart/2005/8/layout/list1"/>
    <dgm:cxn modelId="{4711979C-C5AD-45E8-9B30-C2D437E8D117}" type="presParOf" srcId="{729AE926-B67B-4918-B277-524DB07D17DC}" destId="{CEE9FA7E-5D43-4A1D-9EE2-31161C9FA420}" srcOrd="4" destOrd="0" presId="urn:microsoft.com/office/officeart/2005/8/layout/list1"/>
    <dgm:cxn modelId="{AB9AA9CD-13F5-4E18-A7F3-3006AB68C88D}" type="presParOf" srcId="{CEE9FA7E-5D43-4A1D-9EE2-31161C9FA420}" destId="{9A4426DE-D386-4D9A-AAAD-ABE1C4D6456D}" srcOrd="0" destOrd="0" presId="urn:microsoft.com/office/officeart/2005/8/layout/list1"/>
    <dgm:cxn modelId="{63ED499D-265D-4A24-887A-DB2E7E54EEAC}" type="presParOf" srcId="{CEE9FA7E-5D43-4A1D-9EE2-31161C9FA420}" destId="{A9F279AE-0796-4D80-9F58-0F09ED7B2F5A}" srcOrd="1" destOrd="0" presId="urn:microsoft.com/office/officeart/2005/8/layout/list1"/>
    <dgm:cxn modelId="{08C32CFF-865D-4EE3-BE2C-28A731BC14A9}" type="presParOf" srcId="{729AE926-B67B-4918-B277-524DB07D17DC}" destId="{C7AEC53D-AD59-4064-8DB0-80C89B080DC1}" srcOrd="5" destOrd="0" presId="urn:microsoft.com/office/officeart/2005/8/layout/list1"/>
    <dgm:cxn modelId="{8EFDAA9C-B0AC-401B-A06C-06365332F1CF}" type="presParOf" srcId="{729AE926-B67B-4918-B277-524DB07D17DC}" destId="{CD812C40-B1A2-46DF-99B4-01A228976DCC}" srcOrd="6" destOrd="0" presId="urn:microsoft.com/office/officeart/2005/8/layout/list1"/>
    <dgm:cxn modelId="{7D6621CC-EFA6-4DAD-A004-C9CECE0886A3}" type="presParOf" srcId="{729AE926-B67B-4918-B277-524DB07D17DC}" destId="{4EF773B0-0729-479D-AD1B-DFE614A27A71}" srcOrd="7" destOrd="0" presId="urn:microsoft.com/office/officeart/2005/8/layout/list1"/>
    <dgm:cxn modelId="{593E242D-7B5E-4118-8B76-496FB121786F}" type="presParOf" srcId="{729AE926-B67B-4918-B277-524DB07D17DC}" destId="{85BA5384-DEAB-4420-A435-29F0E01B7611}" srcOrd="8" destOrd="0" presId="urn:microsoft.com/office/officeart/2005/8/layout/list1"/>
    <dgm:cxn modelId="{308B524E-B15A-4FD0-AECE-FDCB8582B6EA}" type="presParOf" srcId="{85BA5384-DEAB-4420-A435-29F0E01B7611}" destId="{179CEBD8-C36F-49ED-8E8B-F74D27368CD0}" srcOrd="0" destOrd="0" presId="urn:microsoft.com/office/officeart/2005/8/layout/list1"/>
    <dgm:cxn modelId="{E9D8E227-545F-424C-B1C0-21CA7541F803}" type="presParOf" srcId="{85BA5384-DEAB-4420-A435-29F0E01B7611}" destId="{096AABBC-4FFD-4328-BC6E-96F9DA7998C4}" srcOrd="1" destOrd="0" presId="urn:microsoft.com/office/officeart/2005/8/layout/list1"/>
    <dgm:cxn modelId="{77A52486-96E4-47CA-90A7-761D0C48F041}" type="presParOf" srcId="{729AE926-B67B-4918-B277-524DB07D17DC}" destId="{638B795D-2D96-4496-AE54-128C4510A9B0}" srcOrd="9" destOrd="0" presId="urn:microsoft.com/office/officeart/2005/8/layout/list1"/>
    <dgm:cxn modelId="{ABB51C86-49D5-4329-BAF7-B2E8347249B8}" type="presParOf" srcId="{729AE926-B67B-4918-B277-524DB07D17DC}" destId="{F4F9A597-D137-4F0F-9BEE-405C501661ED}" srcOrd="10" destOrd="0" presId="urn:microsoft.com/office/officeart/2005/8/layout/list1"/>
    <dgm:cxn modelId="{05BE3AD9-0E0F-4868-B066-8C3A7FD1574D}" type="presParOf" srcId="{729AE926-B67B-4918-B277-524DB07D17DC}" destId="{6E85376B-FA21-42B4-A960-64DCF3697F10}" srcOrd="11" destOrd="0" presId="urn:microsoft.com/office/officeart/2005/8/layout/list1"/>
    <dgm:cxn modelId="{BA76DF9C-122A-4FD8-8634-1093A7AC167F}" type="presParOf" srcId="{729AE926-B67B-4918-B277-524DB07D17DC}" destId="{A6C94787-9F64-486B-ABA5-9E4AA8894CD6}" srcOrd="12" destOrd="0" presId="urn:microsoft.com/office/officeart/2005/8/layout/list1"/>
    <dgm:cxn modelId="{BADD5FAE-6CA9-4080-A8D9-8BF477D6AFC5}" type="presParOf" srcId="{A6C94787-9F64-486B-ABA5-9E4AA8894CD6}" destId="{BB384409-700E-4E48-B837-4AB0F97E8CE4}" srcOrd="0" destOrd="0" presId="urn:microsoft.com/office/officeart/2005/8/layout/list1"/>
    <dgm:cxn modelId="{BAD3E1BA-EDD7-432B-953D-71432C5C2653}" type="presParOf" srcId="{A6C94787-9F64-486B-ABA5-9E4AA8894CD6}" destId="{850F7019-1150-4389-87AB-4C53927A4AA2}" srcOrd="1" destOrd="0" presId="urn:microsoft.com/office/officeart/2005/8/layout/list1"/>
    <dgm:cxn modelId="{4A58468C-410A-40B7-8A19-3FE748D6B304}" type="presParOf" srcId="{729AE926-B67B-4918-B277-524DB07D17DC}" destId="{2C28FA5B-DF13-4ECD-8FDD-6BB9C5B5014C}" srcOrd="13" destOrd="0" presId="urn:microsoft.com/office/officeart/2005/8/layout/list1"/>
    <dgm:cxn modelId="{C6D48616-492B-47CC-84A6-315B4EB03DA6}"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21"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3CABED14-CE08-4B54-AD86-B6C0136CE459}" srcId="{03BE0607-AA43-4A04-8F89-5465C9780F5B}" destId="{DB8A9772-451D-4EEA-8F97-5C33FC35E1F2}" srcOrd="5" destOrd="0" parTransId="{2659985C-2F05-42CB-9F9C-44DC5F41DEC6}" sibTransId="{4CF6BAC5-28D3-44E7-8BC3-343322771231}"/>
    <dgm:cxn modelId="{A129F455-9BC6-4981-9FA8-E18F6D57D168}" type="presOf" srcId="{DB8A9772-451D-4EEA-8F97-5C33FC35E1F2}" destId="{86AB420D-0B6E-489E-A149-7011E53005A7}" srcOrd="0" destOrd="0" presId="urn:microsoft.com/office/officeart/2011/layout/ThemePictureAccent#21"/>
    <dgm:cxn modelId="{C710DBAC-A340-4208-BC9E-EA0501AFF911}" srcId="{03BE0607-AA43-4A04-8F89-5465C9780F5B}" destId="{7A99684F-827C-410F-9CA6-3C389111D0E7}" srcOrd="1" destOrd="0" parTransId="{18E71FDF-E9CC-437F-B5A0-BE58784C2DEA}" sibTransId="{11BE78A2-D18D-4BF1-91C5-2FB23109D0A1}"/>
    <dgm:cxn modelId="{A94F3FC7-3818-4E24-B840-035EB5F1A36A}" type="presOf" srcId="{03BE0607-AA43-4A04-8F89-5465C9780F5B}" destId="{17712C28-2C6A-4782-A265-71A82EE347BE}" srcOrd="0" destOrd="0" presId="urn:microsoft.com/office/officeart/2011/layout/ThemePictureAccent#21"/>
    <dgm:cxn modelId="{26753A5A-5840-409B-9580-6B227C0DF615}" type="presOf" srcId="{7E142EFB-97A9-4DA4-B6FF-5CB0476B7974}" destId="{6EC0D126-A8D6-474D-9A08-CF36EFDAE2F8}" srcOrd="0" destOrd="0" presId="urn:microsoft.com/office/officeart/2011/layout/ThemePictureAccent#21"/>
    <dgm:cxn modelId="{73587D49-23AD-4121-9750-3FE882DAB7AE}" srcId="{03BE0607-AA43-4A04-8F89-5465C9780F5B}" destId="{C78EB25F-9570-4635-B1B9-A715918957FF}" srcOrd="4" destOrd="0" parTransId="{219D8D29-2F13-47A9-AEE0-C2179CECB6D9}" sibTransId="{EF38FFA1-7DD8-451C-93F8-6DDB4242A3BC}"/>
    <dgm:cxn modelId="{60B09D20-B398-4FBF-96DF-FCB1BD94C227}" type="presOf" srcId="{971395D5-DF44-411D-86B9-F5B5D1BEB114}" destId="{022BF45C-12DE-48EB-A3D1-9EB8306FD4E4}" srcOrd="0" destOrd="0" presId="urn:microsoft.com/office/officeart/2011/layout/ThemePictureAccent#21"/>
    <dgm:cxn modelId="{6BC1E714-87F2-4FBD-8A44-EACAF326463A}" srcId="{03BE0607-AA43-4A04-8F89-5465C9780F5B}" destId="{971395D5-DF44-411D-86B9-F5B5D1BEB114}" srcOrd="3" destOrd="0" parTransId="{19BBBDE0-1BB9-47FD-8B01-4F7DD5F39FA4}" sibTransId="{6C7B4BDA-BB5B-4005-A5AE-14D4AC52342A}"/>
    <dgm:cxn modelId="{979AF8C0-92F5-4830-B9ED-8509EB20BBE5}" srcId="{03BE0607-AA43-4A04-8F89-5465C9780F5B}" destId="{7E142EFB-97A9-4DA4-B6FF-5CB0476B7974}" srcOrd="2" destOrd="0" parTransId="{66CEBCE3-6E6C-49C7-BD32-C39DB920CD7C}" sibTransId="{8FA0D430-38C5-4C90-9DEF-383B834ABC35}"/>
    <dgm:cxn modelId="{EEBA573A-10B9-42EF-881A-E606445380FC}" type="presOf" srcId="{ECBAD3EA-70A1-44BC-880E-37C235803A61}" destId="{5F9BC567-DE86-4D75-B746-31BBAE2FB318}" srcOrd="0" destOrd="0" presId="urn:microsoft.com/office/officeart/2011/layout/ThemePictureAccent#21"/>
    <dgm:cxn modelId="{65CAAC2B-1285-4F79-995C-76F3B8B6898A}" type="presOf" srcId="{7A99684F-827C-410F-9CA6-3C389111D0E7}" destId="{67F8A191-6600-48C1-BB1E-EAA73C7EDAFE}" srcOrd="0" destOrd="0" presId="urn:microsoft.com/office/officeart/2011/layout/ThemePictureAccent#21"/>
    <dgm:cxn modelId="{6D4A8A4C-E5B5-4C88-A771-C7412525F103}" type="presOf" srcId="{C78EB25F-9570-4635-B1B9-A715918957FF}" destId="{B2500DD0-1E2F-4011-9ED6-2658702AE032}" srcOrd="0" destOrd="0" presId="urn:microsoft.com/office/officeart/2011/layout/ThemePictureAccent#21"/>
    <dgm:cxn modelId="{605FB308-E058-461C-A3C9-C8E8831CE7CE}" srcId="{03BE0607-AA43-4A04-8F89-5465C9780F5B}" destId="{ECBAD3EA-70A1-44BC-880E-37C235803A61}" srcOrd="0" destOrd="0" parTransId="{22ED2C3D-FA27-40D6-8735-93138FF4448B}" sibTransId="{89708D8E-9B63-408F-A833-16EAE9B4D1CC}"/>
    <dgm:cxn modelId="{F0BC65E1-0007-4906-9F7E-1795166386D9}" type="presParOf" srcId="{17712C28-2C6A-4782-A265-71A82EE347BE}" destId="{DCC3AEAB-E626-4864-86B3-C83882A61C4C}" srcOrd="0" destOrd="0" presId="urn:microsoft.com/office/officeart/2011/layout/ThemePictureAccent#21"/>
    <dgm:cxn modelId="{66378B69-BB01-46E5-B073-C42D9BABDBED}" type="presParOf" srcId="{DCC3AEAB-E626-4864-86B3-C83882A61C4C}" destId="{FD91653D-0E73-4FD8-BBBF-155FD2D19C81}" srcOrd="0" destOrd="0" presId="urn:microsoft.com/office/officeart/2011/layout/ThemePictureAccent#21"/>
    <dgm:cxn modelId="{05FC9FF5-5BFE-4FEB-9626-A319447A81CE}" type="presParOf" srcId="{17712C28-2C6A-4782-A265-71A82EE347BE}" destId="{E170EB7F-3788-4438-A354-FE757C2A47F5}" srcOrd="1" destOrd="0" presId="urn:microsoft.com/office/officeart/2011/layout/ThemePictureAccent#21"/>
    <dgm:cxn modelId="{0D1A15C1-7A12-47E0-B14D-6F293E14BAB4}" type="presParOf" srcId="{E170EB7F-3788-4438-A354-FE757C2A47F5}" destId="{4DDD5150-67E7-4C5A-BAD3-91CBC84D4EE8}" srcOrd="0" destOrd="0" presId="urn:microsoft.com/office/officeart/2011/layout/ThemePictureAccent#21"/>
    <dgm:cxn modelId="{C3EDD3CB-ECAE-4B55-B1AE-274959A906D1}" type="presParOf" srcId="{17712C28-2C6A-4782-A265-71A82EE347BE}" destId="{5F9BC567-DE86-4D75-B746-31BBAE2FB318}" srcOrd="2" destOrd="0" presId="urn:microsoft.com/office/officeart/2011/layout/ThemePictureAccent#21"/>
    <dgm:cxn modelId="{64027D4B-FF22-4FAF-A6C2-D25BE0F70212}" type="presParOf" srcId="{17712C28-2C6A-4782-A265-71A82EE347BE}" destId="{1508F067-05C4-42FE-ADB5-12FF06D89EA6}" srcOrd="3" destOrd="0" presId="urn:microsoft.com/office/officeart/2011/layout/ThemePictureAccent#21"/>
    <dgm:cxn modelId="{536337CC-2753-490B-AA21-5236EAC81ACB}" type="presParOf" srcId="{1508F067-05C4-42FE-ADB5-12FF06D89EA6}" destId="{3CB916B4-6481-455A-8C3A-7ED3B745DE47}" srcOrd="0" destOrd="0" presId="urn:microsoft.com/office/officeart/2011/layout/ThemePictureAccent#21"/>
    <dgm:cxn modelId="{FD844E52-4C18-41EC-8446-1DBE4378CCF1}" type="presParOf" srcId="{17712C28-2C6A-4782-A265-71A82EE347BE}" destId="{76AEC698-327E-4599-8477-BAD82FB7F84E}" srcOrd="4" destOrd="0" presId="urn:microsoft.com/office/officeart/2011/layout/ThemePictureAccent#21"/>
    <dgm:cxn modelId="{A58E3877-43BD-4510-836C-3073A3F33788}" type="presParOf" srcId="{76AEC698-327E-4599-8477-BAD82FB7F84E}" destId="{5EEBE967-FD89-4F5C-9FC1-35D67DC2FE97}" srcOrd="0" destOrd="0" presId="urn:microsoft.com/office/officeart/2011/layout/ThemePictureAccent#21"/>
    <dgm:cxn modelId="{ED863CD0-E1FB-4773-9332-29280C554C33}" type="presParOf" srcId="{17712C28-2C6A-4782-A265-71A82EE347BE}" destId="{67F8A191-6600-48C1-BB1E-EAA73C7EDAFE}" srcOrd="5" destOrd="0" presId="urn:microsoft.com/office/officeart/2011/layout/ThemePictureAccent#21"/>
    <dgm:cxn modelId="{0FBF2B32-F681-424C-9CEA-D3965AD26B15}" type="presParOf" srcId="{17712C28-2C6A-4782-A265-71A82EE347BE}" destId="{397FA3FE-6437-4694-A028-BEC3E013799F}" srcOrd="6" destOrd="0" presId="urn:microsoft.com/office/officeart/2011/layout/ThemePictureAccent#21"/>
    <dgm:cxn modelId="{7C808628-5ABF-4B5C-923E-26EFB970D973}" type="presParOf" srcId="{397FA3FE-6437-4694-A028-BEC3E013799F}" destId="{8EA2A7F6-20C0-46A1-9C44-DD41E8B6D8DC}" srcOrd="0" destOrd="0" presId="urn:microsoft.com/office/officeart/2011/layout/ThemePictureAccent#21"/>
    <dgm:cxn modelId="{1E8674FF-3892-4960-874E-AF5F41DD4D11}" type="presParOf" srcId="{17712C28-2C6A-4782-A265-71A82EE347BE}" destId="{7CD79C93-590C-43CB-80AD-33035A459107}" srcOrd="7" destOrd="0" presId="urn:microsoft.com/office/officeart/2011/layout/ThemePictureAccent#21"/>
    <dgm:cxn modelId="{B07973B6-C3B3-498E-8FC3-BAE2BBFF189A}" type="presParOf" srcId="{7CD79C93-590C-43CB-80AD-33035A459107}" destId="{992CCAFD-E51C-43B2-88D6-7597D9A9CEB6}" srcOrd="0" destOrd="0" presId="urn:microsoft.com/office/officeart/2011/layout/ThemePictureAccent#21"/>
    <dgm:cxn modelId="{3FEFEC7A-89FF-4445-B913-14CA6E8F9C7A}" type="presParOf" srcId="{17712C28-2C6A-4782-A265-71A82EE347BE}" destId="{6EC0D126-A8D6-474D-9A08-CF36EFDAE2F8}" srcOrd="8" destOrd="0" presId="urn:microsoft.com/office/officeart/2011/layout/ThemePictureAccent#21"/>
    <dgm:cxn modelId="{35CE8D34-F4C2-4138-A7A7-52F2A2FA3E6B}" type="presParOf" srcId="{17712C28-2C6A-4782-A265-71A82EE347BE}" destId="{4A5B0B42-4C36-4489-A858-A12024FB2AB3}" srcOrd="9" destOrd="0" presId="urn:microsoft.com/office/officeart/2011/layout/ThemePictureAccent#21"/>
    <dgm:cxn modelId="{86B9E907-ED81-49C5-ABA9-678ED5FC4E7C}" type="presParOf" srcId="{4A5B0B42-4C36-4489-A858-A12024FB2AB3}" destId="{7B1B2CDA-56E0-44CF-9DE5-7A190B4018D8}" srcOrd="0" destOrd="0" presId="urn:microsoft.com/office/officeart/2011/layout/ThemePictureAccent#21"/>
    <dgm:cxn modelId="{F51C0CF3-A483-473E-A2B5-D71EB3C62DCD}" type="presParOf" srcId="{17712C28-2C6A-4782-A265-71A82EE347BE}" destId="{C6B9893E-DD5A-44D8-AD50-B74656ADA65E}" srcOrd="10" destOrd="0" presId="urn:microsoft.com/office/officeart/2011/layout/ThemePictureAccent#21"/>
    <dgm:cxn modelId="{67FDC336-12E9-4CF3-B148-08847EAD36B6}" type="presParOf" srcId="{C6B9893E-DD5A-44D8-AD50-B74656ADA65E}" destId="{A54A4257-FAC6-448D-B112-FD72059680E1}" srcOrd="0" destOrd="0" presId="urn:microsoft.com/office/officeart/2011/layout/ThemePictureAccent#21"/>
    <dgm:cxn modelId="{7D9C14E3-9C96-41DF-A5D1-1FB9B8B17E73}" type="presParOf" srcId="{17712C28-2C6A-4782-A265-71A82EE347BE}" destId="{022BF45C-12DE-48EB-A3D1-9EB8306FD4E4}" srcOrd="11" destOrd="0" presId="urn:microsoft.com/office/officeart/2011/layout/ThemePictureAccent#21"/>
    <dgm:cxn modelId="{8186637C-C08B-4410-9B28-2EE8E8B0CF34}" type="presParOf" srcId="{17712C28-2C6A-4782-A265-71A82EE347BE}" destId="{492D3635-7DC8-4EBA-8DE5-EF0D4932BFA4}" srcOrd="12" destOrd="0" presId="urn:microsoft.com/office/officeart/2011/layout/ThemePictureAccent#21"/>
    <dgm:cxn modelId="{EDE41255-DFC5-4909-963A-F572D85676D6}" type="presParOf" srcId="{492D3635-7DC8-4EBA-8DE5-EF0D4932BFA4}" destId="{3BE925D8-0811-4FE9-B0E8-4E28A4594770}" srcOrd="0" destOrd="0" presId="urn:microsoft.com/office/officeart/2011/layout/ThemePictureAccent#21"/>
    <dgm:cxn modelId="{600236E3-D9D3-4BFB-AE8C-235C3A3983C0}" type="presParOf" srcId="{17712C28-2C6A-4782-A265-71A82EE347BE}" destId="{78CDA7C9-E957-47A2-9D83-F085D9E8D2DC}" srcOrd="13" destOrd="0" presId="urn:microsoft.com/office/officeart/2011/layout/ThemePictureAccent#21"/>
    <dgm:cxn modelId="{0916BBB2-E0D4-4CDD-B55F-47AF07E6CF14}" type="presParOf" srcId="{78CDA7C9-E957-47A2-9D83-F085D9E8D2DC}" destId="{7EC94DAB-5EF7-4E25-BB98-4B17F35F3417}" srcOrd="0" destOrd="0" presId="urn:microsoft.com/office/officeart/2011/layout/ThemePictureAccent#21"/>
    <dgm:cxn modelId="{7B61D675-93B0-4211-9AA9-9868013376D2}" type="presParOf" srcId="{17712C28-2C6A-4782-A265-71A82EE347BE}" destId="{B2500DD0-1E2F-4011-9ED6-2658702AE032}" srcOrd="14" destOrd="0" presId="urn:microsoft.com/office/officeart/2011/layout/ThemePictureAccent#21"/>
    <dgm:cxn modelId="{4525EF1A-75C1-48B7-9A80-A121A25D8AFF}" type="presParOf" srcId="{17712C28-2C6A-4782-A265-71A82EE347BE}" destId="{0E3BB112-3ABC-4733-95C4-D3E0F5E514BD}" srcOrd="15" destOrd="0" presId="urn:microsoft.com/office/officeart/2011/layout/ThemePictureAccent#21"/>
    <dgm:cxn modelId="{0794D1CD-E597-4F20-8F6D-38FAD4F18B43}" type="presParOf" srcId="{0E3BB112-3ABC-4733-95C4-D3E0F5E514BD}" destId="{60B016AD-D597-4264-8BD7-28A2BC37D7DB}" srcOrd="0" destOrd="0" presId="urn:microsoft.com/office/officeart/2011/layout/ThemePictureAccent#21"/>
    <dgm:cxn modelId="{CBB67CD2-8818-441A-8551-5321B3704796}" type="presParOf" srcId="{17712C28-2C6A-4782-A265-71A82EE347BE}" destId="{82E78314-D316-4CE9-A08A-727F8937CBBC}" srcOrd="16" destOrd="0" presId="urn:microsoft.com/office/officeart/2011/layout/ThemePictureAccent#21"/>
    <dgm:cxn modelId="{090B743A-9E0B-492C-81BD-9EB0BD3ACC4A}" type="presParOf" srcId="{82E78314-D316-4CE9-A08A-727F8937CBBC}" destId="{859527A7-9430-4B07-AE42-11A8163EFEEE}" srcOrd="0" destOrd="0" presId="urn:microsoft.com/office/officeart/2011/layout/ThemePictureAccent#21"/>
    <dgm:cxn modelId="{C8B49249-3A44-4011-82EA-6F1323C6C33A}" type="presParOf" srcId="{17712C28-2C6A-4782-A265-71A82EE347BE}" destId="{86AB420D-0B6E-489E-A149-7011E53005A7}" srcOrd="17" destOrd="0" presId="urn:microsoft.com/office/officeart/2011/layout/ThemePictureAccent#2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598E6A63-D73D-4CC0-B29D-CFC6D5C2D1B2}" type="presOf" srcId="{8895BE1E-89B1-4AF2-BE70-013D05CDB6CE}" destId="{729AE926-B67B-4918-B277-524DB07D17DC}" srcOrd="0" destOrd="0" presId="urn:microsoft.com/office/officeart/2005/8/layout/list1"/>
    <dgm:cxn modelId="{2CED6F64-9EB3-498C-A886-A6D84904B6C1}" type="presOf" srcId="{5B691653-7A6F-4938-A9E6-016C4DA8F4CD}" destId="{A9F279AE-0796-4D80-9F58-0F09ED7B2F5A}" srcOrd="1" destOrd="0" presId="urn:microsoft.com/office/officeart/2005/8/layout/list1"/>
    <dgm:cxn modelId="{3ABE33C8-A236-4720-862A-4C3A08F5D2D5}" type="presOf" srcId="{5B691653-7A6F-4938-A9E6-016C4DA8F4CD}" destId="{9A4426DE-D386-4D9A-AAAD-ABE1C4D6456D}" srcOrd="0" destOrd="0" presId="urn:microsoft.com/office/officeart/2005/8/layout/list1"/>
    <dgm:cxn modelId="{DED66E22-EE33-4900-BDF1-DB5CDF6B05B2}" type="presOf" srcId="{AA7FF79E-CD45-4FC0-9F53-6B467627EF67}" destId="{850F7019-1150-4389-87AB-4C53927A4AA2}" srcOrd="1"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9DD4AAFA-A84D-4D5A-A532-D17E321BE3D4}" type="presOf" srcId="{AA7FF79E-CD45-4FC0-9F53-6B467627EF67}" destId="{BB384409-700E-4E48-B837-4AB0F97E8CE4}" srcOrd="0" destOrd="0" presId="urn:microsoft.com/office/officeart/2005/8/layout/list1"/>
    <dgm:cxn modelId="{8C2C563C-F3EF-4B01-A0F6-FA2F04383815}" type="presOf" srcId="{50C18B5A-154E-41F4-B424-54C047717B33}" destId="{BCC2645D-0FD3-43AF-A624-CA7E2F3F1F45}" srcOrd="1" destOrd="0" presId="urn:microsoft.com/office/officeart/2005/8/layout/list1"/>
    <dgm:cxn modelId="{261F58F7-4000-4BAE-9FF5-1A1B13D35F5C}" srcId="{8895BE1E-89B1-4AF2-BE70-013D05CDB6CE}" destId="{AA7FF79E-CD45-4FC0-9F53-6B467627EF67}" srcOrd="3" destOrd="0" parTransId="{6FC6B727-D9D1-4DF5-A28E-149F148A2206}" sibTransId="{EE1B6666-CA4F-418B-B88E-BFDCD33C35E3}"/>
    <dgm:cxn modelId="{10091BA8-BD0B-4131-A41F-7F314DBE43F4}" type="presOf" srcId="{50C18B5A-154E-41F4-B424-54C047717B33}" destId="{42BDD374-DFE4-42F1-BF82-14EAA3D7BBBA}" srcOrd="0" destOrd="0" presId="urn:microsoft.com/office/officeart/2005/8/layout/list1"/>
    <dgm:cxn modelId="{5E154E1F-0955-4346-B2E5-70ECBFE29312}" srcId="{8895BE1E-89B1-4AF2-BE70-013D05CDB6CE}" destId="{50C18B5A-154E-41F4-B424-54C047717B33}" srcOrd="0" destOrd="0" parTransId="{3EA7368D-7E25-4CF4-A53C-4406B0F4D3C1}" sibTransId="{89A893F3-161E-4FCA-A873-2F77294D05BC}"/>
    <dgm:cxn modelId="{47CB6571-B31C-4832-9158-EDE7ABBCE7ED}" type="presOf" srcId="{9E0A2BA5-F151-4052-87B7-B77E39759C15}" destId="{096AABBC-4FFD-4328-BC6E-96F9DA7998C4}" srcOrd="1" destOrd="0" presId="urn:microsoft.com/office/officeart/2005/8/layout/list1"/>
    <dgm:cxn modelId="{14573448-99CD-4AC3-9E7E-9673DA0DFA63}" type="presOf" srcId="{9E0A2BA5-F151-4052-87B7-B77E39759C15}" destId="{179CEBD8-C36F-49ED-8E8B-F74D27368CD0}" srcOrd="0"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1A7BCE3C-A21E-465F-B8BC-F8AE15FF0E7B}" type="presParOf" srcId="{729AE926-B67B-4918-B277-524DB07D17DC}" destId="{EF802B47-EA29-4781-84E6-83D4F07A2913}" srcOrd="0" destOrd="0" presId="urn:microsoft.com/office/officeart/2005/8/layout/list1"/>
    <dgm:cxn modelId="{E138BDD1-D322-442F-8D12-11B69ADFCEF5}" type="presParOf" srcId="{EF802B47-EA29-4781-84E6-83D4F07A2913}" destId="{42BDD374-DFE4-42F1-BF82-14EAA3D7BBBA}" srcOrd="0" destOrd="0" presId="urn:microsoft.com/office/officeart/2005/8/layout/list1"/>
    <dgm:cxn modelId="{4FEDC993-5A45-426D-A2CD-DE1F9364D3D7}" type="presParOf" srcId="{EF802B47-EA29-4781-84E6-83D4F07A2913}" destId="{BCC2645D-0FD3-43AF-A624-CA7E2F3F1F45}" srcOrd="1" destOrd="0" presId="urn:microsoft.com/office/officeart/2005/8/layout/list1"/>
    <dgm:cxn modelId="{213BBA45-5638-4915-AE1D-76A20CB02894}" type="presParOf" srcId="{729AE926-B67B-4918-B277-524DB07D17DC}" destId="{4BB03E4D-B1CC-446D-AA03-9613C2A429C3}" srcOrd="1" destOrd="0" presId="urn:microsoft.com/office/officeart/2005/8/layout/list1"/>
    <dgm:cxn modelId="{D623CDC2-C74E-46AF-A9EE-F28F509A27E8}" type="presParOf" srcId="{729AE926-B67B-4918-B277-524DB07D17DC}" destId="{E3F4BCAC-E93A-4492-BD10-30E2AC10C81A}" srcOrd="2" destOrd="0" presId="urn:microsoft.com/office/officeart/2005/8/layout/list1"/>
    <dgm:cxn modelId="{8B1E458A-B802-4B6E-B748-5AC9CABBBA27}" type="presParOf" srcId="{729AE926-B67B-4918-B277-524DB07D17DC}" destId="{260BCD67-7982-4BC5-BFBC-7D0F4557B7EF}" srcOrd="3" destOrd="0" presId="urn:microsoft.com/office/officeart/2005/8/layout/list1"/>
    <dgm:cxn modelId="{6F2F6EB9-FF9B-4004-8A0F-07D2291DC8CE}" type="presParOf" srcId="{729AE926-B67B-4918-B277-524DB07D17DC}" destId="{CEE9FA7E-5D43-4A1D-9EE2-31161C9FA420}" srcOrd="4" destOrd="0" presId="urn:microsoft.com/office/officeart/2005/8/layout/list1"/>
    <dgm:cxn modelId="{58840B30-A633-4125-AD9D-EB41828AEF1E}" type="presParOf" srcId="{CEE9FA7E-5D43-4A1D-9EE2-31161C9FA420}" destId="{9A4426DE-D386-4D9A-AAAD-ABE1C4D6456D}" srcOrd="0" destOrd="0" presId="urn:microsoft.com/office/officeart/2005/8/layout/list1"/>
    <dgm:cxn modelId="{F3FBF72F-F463-416E-8EC7-A3CCC5372353}" type="presParOf" srcId="{CEE9FA7E-5D43-4A1D-9EE2-31161C9FA420}" destId="{A9F279AE-0796-4D80-9F58-0F09ED7B2F5A}" srcOrd="1" destOrd="0" presId="urn:microsoft.com/office/officeart/2005/8/layout/list1"/>
    <dgm:cxn modelId="{1F43A8CB-44EE-4B34-B177-084A54FF37D6}" type="presParOf" srcId="{729AE926-B67B-4918-B277-524DB07D17DC}" destId="{C7AEC53D-AD59-4064-8DB0-80C89B080DC1}" srcOrd="5" destOrd="0" presId="urn:microsoft.com/office/officeart/2005/8/layout/list1"/>
    <dgm:cxn modelId="{208A4D58-B8BE-46E2-B75B-065502F9867A}" type="presParOf" srcId="{729AE926-B67B-4918-B277-524DB07D17DC}" destId="{CD812C40-B1A2-46DF-99B4-01A228976DCC}" srcOrd="6" destOrd="0" presId="urn:microsoft.com/office/officeart/2005/8/layout/list1"/>
    <dgm:cxn modelId="{EE36CB9D-5BBB-4C68-9354-BEE6ADE5A987}" type="presParOf" srcId="{729AE926-B67B-4918-B277-524DB07D17DC}" destId="{4EF773B0-0729-479D-AD1B-DFE614A27A71}" srcOrd="7" destOrd="0" presId="urn:microsoft.com/office/officeart/2005/8/layout/list1"/>
    <dgm:cxn modelId="{A8C8D994-47F3-4731-9F4F-E6BED23D7F0F}" type="presParOf" srcId="{729AE926-B67B-4918-B277-524DB07D17DC}" destId="{85BA5384-DEAB-4420-A435-29F0E01B7611}" srcOrd="8" destOrd="0" presId="urn:microsoft.com/office/officeart/2005/8/layout/list1"/>
    <dgm:cxn modelId="{5781B8BB-9EAE-4509-B5A5-0D9A9FCCFBB1}" type="presParOf" srcId="{85BA5384-DEAB-4420-A435-29F0E01B7611}" destId="{179CEBD8-C36F-49ED-8E8B-F74D27368CD0}" srcOrd="0" destOrd="0" presId="urn:microsoft.com/office/officeart/2005/8/layout/list1"/>
    <dgm:cxn modelId="{1E4C34DE-E079-4065-AE4D-413AB6727490}" type="presParOf" srcId="{85BA5384-DEAB-4420-A435-29F0E01B7611}" destId="{096AABBC-4FFD-4328-BC6E-96F9DA7998C4}" srcOrd="1" destOrd="0" presId="urn:microsoft.com/office/officeart/2005/8/layout/list1"/>
    <dgm:cxn modelId="{8E395F77-FB6D-4A02-869B-4ADBFE3AF571}" type="presParOf" srcId="{729AE926-B67B-4918-B277-524DB07D17DC}" destId="{638B795D-2D96-4496-AE54-128C4510A9B0}" srcOrd="9" destOrd="0" presId="urn:microsoft.com/office/officeart/2005/8/layout/list1"/>
    <dgm:cxn modelId="{9B83C917-FDA3-4575-9E0B-E80E36EC6A7D}" type="presParOf" srcId="{729AE926-B67B-4918-B277-524DB07D17DC}" destId="{F4F9A597-D137-4F0F-9BEE-405C501661ED}" srcOrd="10" destOrd="0" presId="urn:microsoft.com/office/officeart/2005/8/layout/list1"/>
    <dgm:cxn modelId="{1DB3FF3B-C139-41F2-8EE5-4971EC55FEBE}" type="presParOf" srcId="{729AE926-B67B-4918-B277-524DB07D17DC}" destId="{6E85376B-FA21-42B4-A960-64DCF3697F10}" srcOrd="11" destOrd="0" presId="urn:microsoft.com/office/officeart/2005/8/layout/list1"/>
    <dgm:cxn modelId="{69B2C6CA-0EE4-4FA8-ADDF-043B3C3F21EC}" type="presParOf" srcId="{729AE926-B67B-4918-B277-524DB07D17DC}" destId="{A6C94787-9F64-486B-ABA5-9E4AA8894CD6}" srcOrd="12" destOrd="0" presId="urn:microsoft.com/office/officeart/2005/8/layout/list1"/>
    <dgm:cxn modelId="{ACF0AA45-6F85-4FAC-9BAC-0A0BB6C2C7D4}" type="presParOf" srcId="{A6C94787-9F64-486B-ABA5-9E4AA8894CD6}" destId="{BB384409-700E-4E48-B837-4AB0F97E8CE4}" srcOrd="0" destOrd="0" presId="urn:microsoft.com/office/officeart/2005/8/layout/list1"/>
    <dgm:cxn modelId="{78D79F68-E6D7-49E4-BDF6-25C0E0B0021D}" type="presParOf" srcId="{A6C94787-9F64-486B-ABA5-9E4AA8894CD6}" destId="{850F7019-1150-4389-87AB-4C53927A4AA2}" srcOrd="1" destOrd="0" presId="urn:microsoft.com/office/officeart/2005/8/layout/list1"/>
    <dgm:cxn modelId="{4EA83677-A808-44FE-9A42-ECEC45A7BC48}" type="presParOf" srcId="{729AE926-B67B-4918-B277-524DB07D17DC}" destId="{2C28FA5B-DF13-4ECD-8FDD-6BB9C5B5014C}" srcOrd="13" destOrd="0" presId="urn:microsoft.com/office/officeart/2005/8/layout/list1"/>
    <dgm:cxn modelId="{94603887-6E41-4750-8421-5E9CF03BA7CF}"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22"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979AF8C0-92F5-4830-B9ED-8509EB20BBE5}" srcId="{03BE0607-AA43-4A04-8F89-5465C9780F5B}" destId="{7E142EFB-97A9-4DA4-B6FF-5CB0476B7974}" srcOrd="2" destOrd="0" parTransId="{66CEBCE3-6E6C-49C7-BD32-C39DB920CD7C}" sibTransId="{8FA0D430-38C5-4C90-9DEF-383B834ABC35}"/>
    <dgm:cxn modelId="{3CABED14-CE08-4B54-AD86-B6C0136CE459}" srcId="{03BE0607-AA43-4A04-8F89-5465C9780F5B}" destId="{DB8A9772-451D-4EEA-8F97-5C33FC35E1F2}" srcOrd="5" destOrd="0" parTransId="{2659985C-2F05-42CB-9F9C-44DC5F41DEC6}" sibTransId="{4CF6BAC5-28D3-44E7-8BC3-343322771231}"/>
    <dgm:cxn modelId="{977C54CB-96CA-4DF7-AE02-78C1C0B0EC2E}" type="presOf" srcId="{7A99684F-827C-410F-9CA6-3C389111D0E7}" destId="{67F8A191-6600-48C1-BB1E-EAA73C7EDAFE}" srcOrd="0" destOrd="0" presId="urn:microsoft.com/office/officeart/2011/layout/ThemePictureAccent#22"/>
    <dgm:cxn modelId="{C710DBAC-A340-4208-BC9E-EA0501AFF911}" srcId="{03BE0607-AA43-4A04-8F89-5465C9780F5B}" destId="{7A99684F-827C-410F-9CA6-3C389111D0E7}" srcOrd="1" destOrd="0" parTransId="{18E71FDF-E9CC-437F-B5A0-BE58784C2DEA}" sibTransId="{11BE78A2-D18D-4BF1-91C5-2FB23109D0A1}"/>
    <dgm:cxn modelId="{785288BA-BEED-4B76-8EEA-B7C508D1CE43}" type="presOf" srcId="{7E142EFB-97A9-4DA4-B6FF-5CB0476B7974}" destId="{6EC0D126-A8D6-474D-9A08-CF36EFDAE2F8}" srcOrd="0" destOrd="0" presId="urn:microsoft.com/office/officeart/2011/layout/ThemePictureAccent#22"/>
    <dgm:cxn modelId="{7C086C72-31C9-4FA5-8960-A852F704AAE5}" type="presOf" srcId="{DB8A9772-451D-4EEA-8F97-5C33FC35E1F2}" destId="{86AB420D-0B6E-489E-A149-7011E53005A7}" srcOrd="0" destOrd="0" presId="urn:microsoft.com/office/officeart/2011/layout/ThemePictureAccent#22"/>
    <dgm:cxn modelId="{A9270591-93F2-4D59-80E8-0E4721BEBE01}" type="presOf" srcId="{03BE0607-AA43-4A04-8F89-5465C9780F5B}" destId="{17712C28-2C6A-4782-A265-71A82EE347BE}" srcOrd="0" destOrd="0" presId="urn:microsoft.com/office/officeart/2011/layout/ThemePictureAccent#22"/>
    <dgm:cxn modelId="{9C18FF2F-1EFE-4B66-AD97-5E3BA50F7F1C}" type="presOf" srcId="{971395D5-DF44-411D-86B9-F5B5D1BEB114}" destId="{022BF45C-12DE-48EB-A3D1-9EB8306FD4E4}" srcOrd="0" destOrd="0" presId="urn:microsoft.com/office/officeart/2011/layout/ThemePictureAccent#22"/>
    <dgm:cxn modelId="{F4377BEE-7B89-49F7-928C-CEC26BE5C733}" type="presOf" srcId="{C78EB25F-9570-4635-B1B9-A715918957FF}" destId="{B2500DD0-1E2F-4011-9ED6-2658702AE032}" srcOrd="0" destOrd="0" presId="urn:microsoft.com/office/officeart/2011/layout/ThemePictureAccent#22"/>
    <dgm:cxn modelId="{C8B9FC8F-8C22-4C83-A7EC-30D9C6A589BE}" type="presOf" srcId="{ECBAD3EA-70A1-44BC-880E-37C235803A61}" destId="{5F9BC567-DE86-4D75-B746-31BBAE2FB318}" srcOrd="0" destOrd="0" presId="urn:microsoft.com/office/officeart/2011/layout/ThemePictureAccent#22"/>
    <dgm:cxn modelId="{73587D49-23AD-4121-9750-3FE882DAB7AE}" srcId="{03BE0607-AA43-4A04-8F89-5465C9780F5B}" destId="{C78EB25F-9570-4635-B1B9-A715918957FF}" srcOrd="4" destOrd="0" parTransId="{219D8D29-2F13-47A9-AEE0-C2179CECB6D9}" sibTransId="{EF38FFA1-7DD8-451C-93F8-6DDB4242A3BC}"/>
    <dgm:cxn modelId="{6BC1E714-87F2-4FBD-8A44-EACAF326463A}" srcId="{03BE0607-AA43-4A04-8F89-5465C9780F5B}" destId="{971395D5-DF44-411D-86B9-F5B5D1BEB114}" srcOrd="3" destOrd="0" parTransId="{19BBBDE0-1BB9-47FD-8B01-4F7DD5F39FA4}" sibTransId="{6C7B4BDA-BB5B-4005-A5AE-14D4AC52342A}"/>
    <dgm:cxn modelId="{605FB308-E058-461C-A3C9-C8E8831CE7CE}" srcId="{03BE0607-AA43-4A04-8F89-5465C9780F5B}" destId="{ECBAD3EA-70A1-44BC-880E-37C235803A61}" srcOrd="0" destOrd="0" parTransId="{22ED2C3D-FA27-40D6-8735-93138FF4448B}" sibTransId="{89708D8E-9B63-408F-A833-16EAE9B4D1CC}"/>
    <dgm:cxn modelId="{4779193A-DE21-46A8-A258-EB3F682DBFA3}" type="presParOf" srcId="{17712C28-2C6A-4782-A265-71A82EE347BE}" destId="{DCC3AEAB-E626-4864-86B3-C83882A61C4C}" srcOrd="0" destOrd="0" presId="urn:microsoft.com/office/officeart/2011/layout/ThemePictureAccent#22"/>
    <dgm:cxn modelId="{3124375D-DA0C-4F4E-8F04-A486752EEB50}" type="presParOf" srcId="{DCC3AEAB-E626-4864-86B3-C83882A61C4C}" destId="{FD91653D-0E73-4FD8-BBBF-155FD2D19C81}" srcOrd="0" destOrd="0" presId="urn:microsoft.com/office/officeart/2011/layout/ThemePictureAccent#22"/>
    <dgm:cxn modelId="{3DE58F70-36C3-44BF-9817-C16A4124C631}" type="presParOf" srcId="{17712C28-2C6A-4782-A265-71A82EE347BE}" destId="{E170EB7F-3788-4438-A354-FE757C2A47F5}" srcOrd="1" destOrd="0" presId="urn:microsoft.com/office/officeart/2011/layout/ThemePictureAccent#22"/>
    <dgm:cxn modelId="{D011A028-A70D-4CF6-A7EB-84A09ECD0C14}" type="presParOf" srcId="{E170EB7F-3788-4438-A354-FE757C2A47F5}" destId="{4DDD5150-67E7-4C5A-BAD3-91CBC84D4EE8}" srcOrd="0" destOrd="0" presId="urn:microsoft.com/office/officeart/2011/layout/ThemePictureAccent#22"/>
    <dgm:cxn modelId="{6AC166D6-8FE5-4FFB-89EC-626BDF90FE6A}" type="presParOf" srcId="{17712C28-2C6A-4782-A265-71A82EE347BE}" destId="{5F9BC567-DE86-4D75-B746-31BBAE2FB318}" srcOrd="2" destOrd="0" presId="urn:microsoft.com/office/officeart/2011/layout/ThemePictureAccent#22"/>
    <dgm:cxn modelId="{CDF7D4F4-1ADD-4381-93C7-C2462C999547}" type="presParOf" srcId="{17712C28-2C6A-4782-A265-71A82EE347BE}" destId="{1508F067-05C4-42FE-ADB5-12FF06D89EA6}" srcOrd="3" destOrd="0" presId="urn:microsoft.com/office/officeart/2011/layout/ThemePictureAccent#22"/>
    <dgm:cxn modelId="{45470010-6143-44B7-BC8E-0DF5A2CC57EC}" type="presParOf" srcId="{1508F067-05C4-42FE-ADB5-12FF06D89EA6}" destId="{3CB916B4-6481-455A-8C3A-7ED3B745DE47}" srcOrd="0" destOrd="0" presId="urn:microsoft.com/office/officeart/2011/layout/ThemePictureAccent#22"/>
    <dgm:cxn modelId="{D9C047EF-6D8C-40F2-AFBD-0E2F414423D7}" type="presParOf" srcId="{17712C28-2C6A-4782-A265-71A82EE347BE}" destId="{76AEC698-327E-4599-8477-BAD82FB7F84E}" srcOrd="4" destOrd="0" presId="urn:microsoft.com/office/officeart/2011/layout/ThemePictureAccent#22"/>
    <dgm:cxn modelId="{0ADC0EE9-3871-4A75-893F-03687C131358}" type="presParOf" srcId="{76AEC698-327E-4599-8477-BAD82FB7F84E}" destId="{5EEBE967-FD89-4F5C-9FC1-35D67DC2FE97}" srcOrd="0" destOrd="0" presId="urn:microsoft.com/office/officeart/2011/layout/ThemePictureAccent#22"/>
    <dgm:cxn modelId="{8A027F3E-C95F-4986-A5EA-7A71356BF8D8}" type="presParOf" srcId="{17712C28-2C6A-4782-A265-71A82EE347BE}" destId="{67F8A191-6600-48C1-BB1E-EAA73C7EDAFE}" srcOrd="5" destOrd="0" presId="urn:microsoft.com/office/officeart/2011/layout/ThemePictureAccent#22"/>
    <dgm:cxn modelId="{D448467C-5CC7-45E0-BF87-3863418A5046}" type="presParOf" srcId="{17712C28-2C6A-4782-A265-71A82EE347BE}" destId="{397FA3FE-6437-4694-A028-BEC3E013799F}" srcOrd="6" destOrd="0" presId="urn:microsoft.com/office/officeart/2011/layout/ThemePictureAccent#22"/>
    <dgm:cxn modelId="{D10CB7B3-B982-47D0-9C3B-F6FBF337897F}" type="presParOf" srcId="{397FA3FE-6437-4694-A028-BEC3E013799F}" destId="{8EA2A7F6-20C0-46A1-9C44-DD41E8B6D8DC}" srcOrd="0" destOrd="0" presId="urn:microsoft.com/office/officeart/2011/layout/ThemePictureAccent#22"/>
    <dgm:cxn modelId="{4819E386-1464-42F1-88D2-1CEF71B1D362}" type="presParOf" srcId="{17712C28-2C6A-4782-A265-71A82EE347BE}" destId="{7CD79C93-590C-43CB-80AD-33035A459107}" srcOrd="7" destOrd="0" presId="urn:microsoft.com/office/officeart/2011/layout/ThemePictureAccent#22"/>
    <dgm:cxn modelId="{5E297DD9-A212-4DA0-8931-6AE8D4F80362}" type="presParOf" srcId="{7CD79C93-590C-43CB-80AD-33035A459107}" destId="{992CCAFD-E51C-43B2-88D6-7597D9A9CEB6}" srcOrd="0" destOrd="0" presId="urn:microsoft.com/office/officeart/2011/layout/ThemePictureAccent#22"/>
    <dgm:cxn modelId="{88A25EBD-7ADF-46EE-87E0-2E7D31FBCDBB}" type="presParOf" srcId="{17712C28-2C6A-4782-A265-71A82EE347BE}" destId="{6EC0D126-A8D6-474D-9A08-CF36EFDAE2F8}" srcOrd="8" destOrd="0" presId="urn:microsoft.com/office/officeart/2011/layout/ThemePictureAccent#22"/>
    <dgm:cxn modelId="{03A8530F-9C1B-4D72-91CC-C1E08788FEC3}" type="presParOf" srcId="{17712C28-2C6A-4782-A265-71A82EE347BE}" destId="{4A5B0B42-4C36-4489-A858-A12024FB2AB3}" srcOrd="9" destOrd="0" presId="urn:microsoft.com/office/officeart/2011/layout/ThemePictureAccent#22"/>
    <dgm:cxn modelId="{1FF1808B-C9F1-4BD8-8346-EC44CD1B82AE}" type="presParOf" srcId="{4A5B0B42-4C36-4489-A858-A12024FB2AB3}" destId="{7B1B2CDA-56E0-44CF-9DE5-7A190B4018D8}" srcOrd="0" destOrd="0" presId="urn:microsoft.com/office/officeart/2011/layout/ThemePictureAccent#22"/>
    <dgm:cxn modelId="{50FAC9CE-8D55-48E6-90B3-B9EF48B53014}" type="presParOf" srcId="{17712C28-2C6A-4782-A265-71A82EE347BE}" destId="{C6B9893E-DD5A-44D8-AD50-B74656ADA65E}" srcOrd="10" destOrd="0" presId="urn:microsoft.com/office/officeart/2011/layout/ThemePictureAccent#22"/>
    <dgm:cxn modelId="{E2F6CF0E-866A-4E88-9337-FBFC1B7E57CC}" type="presParOf" srcId="{C6B9893E-DD5A-44D8-AD50-B74656ADA65E}" destId="{A54A4257-FAC6-448D-B112-FD72059680E1}" srcOrd="0" destOrd="0" presId="urn:microsoft.com/office/officeart/2011/layout/ThemePictureAccent#22"/>
    <dgm:cxn modelId="{CDD97F57-9DB5-4CD1-B2DF-B66DA4AB30F0}" type="presParOf" srcId="{17712C28-2C6A-4782-A265-71A82EE347BE}" destId="{022BF45C-12DE-48EB-A3D1-9EB8306FD4E4}" srcOrd="11" destOrd="0" presId="urn:microsoft.com/office/officeart/2011/layout/ThemePictureAccent#22"/>
    <dgm:cxn modelId="{31E20780-33B0-4FBE-97C8-AE5F01D5A002}" type="presParOf" srcId="{17712C28-2C6A-4782-A265-71A82EE347BE}" destId="{492D3635-7DC8-4EBA-8DE5-EF0D4932BFA4}" srcOrd="12" destOrd="0" presId="urn:microsoft.com/office/officeart/2011/layout/ThemePictureAccent#22"/>
    <dgm:cxn modelId="{79BD48D9-8575-455C-833D-7BEBDCC320C1}" type="presParOf" srcId="{492D3635-7DC8-4EBA-8DE5-EF0D4932BFA4}" destId="{3BE925D8-0811-4FE9-B0E8-4E28A4594770}" srcOrd="0" destOrd="0" presId="urn:microsoft.com/office/officeart/2011/layout/ThemePictureAccent#22"/>
    <dgm:cxn modelId="{0F1ADEBE-E64B-4014-9A91-8C0492BCB569}" type="presParOf" srcId="{17712C28-2C6A-4782-A265-71A82EE347BE}" destId="{78CDA7C9-E957-47A2-9D83-F085D9E8D2DC}" srcOrd="13" destOrd="0" presId="urn:microsoft.com/office/officeart/2011/layout/ThemePictureAccent#22"/>
    <dgm:cxn modelId="{C7402DF2-86C5-42BC-AEAA-19795A7597D1}" type="presParOf" srcId="{78CDA7C9-E957-47A2-9D83-F085D9E8D2DC}" destId="{7EC94DAB-5EF7-4E25-BB98-4B17F35F3417}" srcOrd="0" destOrd="0" presId="urn:microsoft.com/office/officeart/2011/layout/ThemePictureAccent#22"/>
    <dgm:cxn modelId="{D4626B10-1B2B-4A94-9760-8F708597410F}" type="presParOf" srcId="{17712C28-2C6A-4782-A265-71A82EE347BE}" destId="{B2500DD0-1E2F-4011-9ED6-2658702AE032}" srcOrd="14" destOrd="0" presId="urn:microsoft.com/office/officeart/2011/layout/ThemePictureAccent#22"/>
    <dgm:cxn modelId="{F25C4E81-076B-472B-9C97-116545D34FA9}" type="presParOf" srcId="{17712C28-2C6A-4782-A265-71A82EE347BE}" destId="{0E3BB112-3ABC-4733-95C4-D3E0F5E514BD}" srcOrd="15" destOrd="0" presId="urn:microsoft.com/office/officeart/2011/layout/ThemePictureAccent#22"/>
    <dgm:cxn modelId="{F1289C9D-E7BE-4E83-8489-0918C8B8DE4A}" type="presParOf" srcId="{0E3BB112-3ABC-4733-95C4-D3E0F5E514BD}" destId="{60B016AD-D597-4264-8BD7-28A2BC37D7DB}" srcOrd="0" destOrd="0" presId="urn:microsoft.com/office/officeart/2011/layout/ThemePictureAccent#22"/>
    <dgm:cxn modelId="{9C172DAC-AA58-4215-861E-3BE0D275ACEF}" type="presParOf" srcId="{17712C28-2C6A-4782-A265-71A82EE347BE}" destId="{82E78314-D316-4CE9-A08A-727F8937CBBC}" srcOrd="16" destOrd="0" presId="urn:microsoft.com/office/officeart/2011/layout/ThemePictureAccent#22"/>
    <dgm:cxn modelId="{2D6F2A86-D000-446C-868A-31644C8E611A}" type="presParOf" srcId="{82E78314-D316-4CE9-A08A-727F8937CBBC}" destId="{859527A7-9430-4B07-AE42-11A8163EFEEE}" srcOrd="0" destOrd="0" presId="urn:microsoft.com/office/officeart/2011/layout/ThemePictureAccent#22"/>
    <dgm:cxn modelId="{8BF14E55-81A9-4005-A629-F44E39D166F4}" type="presParOf" srcId="{17712C28-2C6A-4782-A265-71A82EE347BE}" destId="{86AB420D-0B6E-489E-A149-7011E53005A7}" srcOrd="17" destOrd="0" presId="urn:microsoft.com/office/officeart/2011/layout/ThemePictureAccent#2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F871DFDE-872C-4D5A-A162-35FFD0E70069}" type="presOf" srcId="{AA7FF79E-CD45-4FC0-9F53-6B467627EF67}" destId="{BB384409-700E-4E48-B837-4AB0F97E8CE4}" srcOrd="0" destOrd="0" presId="urn:microsoft.com/office/officeart/2005/8/layout/list1"/>
    <dgm:cxn modelId="{955EF570-15D0-4784-A6CF-339094F213BF}" type="presOf" srcId="{5B691653-7A6F-4938-A9E6-016C4DA8F4CD}" destId="{9A4426DE-D386-4D9A-AAAD-ABE1C4D6456D}" srcOrd="0"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DE1F3230-1AA9-45EA-8C5E-56E85310AB7C}" type="presOf" srcId="{9E0A2BA5-F151-4052-87B7-B77E39759C15}" destId="{179CEBD8-C36F-49ED-8E8B-F74D27368CD0}" srcOrd="0" destOrd="0" presId="urn:microsoft.com/office/officeart/2005/8/layout/list1"/>
    <dgm:cxn modelId="{261F58F7-4000-4BAE-9FF5-1A1B13D35F5C}" srcId="{8895BE1E-89B1-4AF2-BE70-013D05CDB6CE}" destId="{AA7FF79E-CD45-4FC0-9F53-6B467627EF67}" srcOrd="3" destOrd="0" parTransId="{6FC6B727-D9D1-4DF5-A28E-149F148A2206}" sibTransId="{EE1B6666-CA4F-418B-B88E-BFDCD33C35E3}"/>
    <dgm:cxn modelId="{5E154E1F-0955-4346-B2E5-70ECBFE29312}" srcId="{8895BE1E-89B1-4AF2-BE70-013D05CDB6CE}" destId="{50C18B5A-154E-41F4-B424-54C047717B33}" srcOrd="0" destOrd="0" parTransId="{3EA7368D-7E25-4CF4-A53C-4406B0F4D3C1}" sibTransId="{89A893F3-161E-4FCA-A873-2F77294D05BC}"/>
    <dgm:cxn modelId="{FE787403-CE07-43BD-94DA-6D48A54A95E1}" type="presOf" srcId="{AA7FF79E-CD45-4FC0-9F53-6B467627EF67}" destId="{850F7019-1150-4389-87AB-4C53927A4AA2}" srcOrd="1" destOrd="0" presId="urn:microsoft.com/office/officeart/2005/8/layout/list1"/>
    <dgm:cxn modelId="{D2E1D06B-E9C5-4B4C-804C-CD1DBCDA6853}" type="presOf" srcId="{5B691653-7A6F-4938-A9E6-016C4DA8F4CD}" destId="{A9F279AE-0796-4D80-9F58-0F09ED7B2F5A}" srcOrd="1" destOrd="0" presId="urn:microsoft.com/office/officeart/2005/8/layout/list1"/>
    <dgm:cxn modelId="{95EF09C7-BBAD-44DD-B0D9-6133691A2E68}" type="presOf" srcId="{9E0A2BA5-F151-4052-87B7-B77E39759C15}" destId="{096AABBC-4FFD-4328-BC6E-96F9DA7998C4}" srcOrd="1" destOrd="0" presId="urn:microsoft.com/office/officeart/2005/8/layout/list1"/>
    <dgm:cxn modelId="{C09602F3-02E2-4A6C-8970-DFE0868FB84B}" type="presOf" srcId="{50C18B5A-154E-41F4-B424-54C047717B33}" destId="{42BDD374-DFE4-42F1-BF82-14EAA3D7BBBA}" srcOrd="0"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BC07193A-3643-46ED-99D9-34ED17B573CF}" type="presOf" srcId="{8895BE1E-89B1-4AF2-BE70-013D05CDB6CE}" destId="{729AE926-B67B-4918-B277-524DB07D17DC}" srcOrd="0" destOrd="0" presId="urn:microsoft.com/office/officeart/2005/8/layout/list1"/>
    <dgm:cxn modelId="{2054333D-3C56-44AE-A4F0-14A2CF871D97}" type="presOf" srcId="{50C18B5A-154E-41F4-B424-54C047717B33}" destId="{BCC2645D-0FD3-43AF-A624-CA7E2F3F1F45}" srcOrd="1" destOrd="0" presId="urn:microsoft.com/office/officeart/2005/8/layout/list1"/>
    <dgm:cxn modelId="{0588020E-FC54-490E-95B5-0E2903983192}" type="presParOf" srcId="{729AE926-B67B-4918-B277-524DB07D17DC}" destId="{EF802B47-EA29-4781-84E6-83D4F07A2913}" srcOrd="0" destOrd="0" presId="urn:microsoft.com/office/officeart/2005/8/layout/list1"/>
    <dgm:cxn modelId="{21540F94-A350-4A11-A44D-8D4C6C939A59}" type="presParOf" srcId="{EF802B47-EA29-4781-84E6-83D4F07A2913}" destId="{42BDD374-DFE4-42F1-BF82-14EAA3D7BBBA}" srcOrd="0" destOrd="0" presId="urn:microsoft.com/office/officeart/2005/8/layout/list1"/>
    <dgm:cxn modelId="{8E40EDAE-FABC-4692-85FD-667B8080E769}" type="presParOf" srcId="{EF802B47-EA29-4781-84E6-83D4F07A2913}" destId="{BCC2645D-0FD3-43AF-A624-CA7E2F3F1F45}" srcOrd="1" destOrd="0" presId="urn:microsoft.com/office/officeart/2005/8/layout/list1"/>
    <dgm:cxn modelId="{86387132-A45F-4D6A-A6A0-10DED5A36A23}" type="presParOf" srcId="{729AE926-B67B-4918-B277-524DB07D17DC}" destId="{4BB03E4D-B1CC-446D-AA03-9613C2A429C3}" srcOrd="1" destOrd="0" presId="urn:microsoft.com/office/officeart/2005/8/layout/list1"/>
    <dgm:cxn modelId="{F6834A9A-D714-4765-8651-65F8639BF19E}" type="presParOf" srcId="{729AE926-B67B-4918-B277-524DB07D17DC}" destId="{E3F4BCAC-E93A-4492-BD10-30E2AC10C81A}" srcOrd="2" destOrd="0" presId="urn:microsoft.com/office/officeart/2005/8/layout/list1"/>
    <dgm:cxn modelId="{D9A469E6-A1CA-4A36-8F84-0857EE7C95A9}" type="presParOf" srcId="{729AE926-B67B-4918-B277-524DB07D17DC}" destId="{260BCD67-7982-4BC5-BFBC-7D0F4557B7EF}" srcOrd="3" destOrd="0" presId="urn:microsoft.com/office/officeart/2005/8/layout/list1"/>
    <dgm:cxn modelId="{CE306A5F-6E9F-4C47-AC1D-6D5C4539AC3F}" type="presParOf" srcId="{729AE926-B67B-4918-B277-524DB07D17DC}" destId="{CEE9FA7E-5D43-4A1D-9EE2-31161C9FA420}" srcOrd="4" destOrd="0" presId="urn:microsoft.com/office/officeart/2005/8/layout/list1"/>
    <dgm:cxn modelId="{BE6F36DC-F119-4876-972C-1CEDDE2C0DA9}" type="presParOf" srcId="{CEE9FA7E-5D43-4A1D-9EE2-31161C9FA420}" destId="{9A4426DE-D386-4D9A-AAAD-ABE1C4D6456D}" srcOrd="0" destOrd="0" presId="urn:microsoft.com/office/officeart/2005/8/layout/list1"/>
    <dgm:cxn modelId="{D6667FAA-112A-4DF3-9833-EF63EB552424}" type="presParOf" srcId="{CEE9FA7E-5D43-4A1D-9EE2-31161C9FA420}" destId="{A9F279AE-0796-4D80-9F58-0F09ED7B2F5A}" srcOrd="1" destOrd="0" presId="urn:microsoft.com/office/officeart/2005/8/layout/list1"/>
    <dgm:cxn modelId="{CFC09EF7-087C-48B2-A307-B0F7329FA0B0}" type="presParOf" srcId="{729AE926-B67B-4918-B277-524DB07D17DC}" destId="{C7AEC53D-AD59-4064-8DB0-80C89B080DC1}" srcOrd="5" destOrd="0" presId="urn:microsoft.com/office/officeart/2005/8/layout/list1"/>
    <dgm:cxn modelId="{9C898036-FE31-4987-9CDA-0FA2ED70C819}" type="presParOf" srcId="{729AE926-B67B-4918-B277-524DB07D17DC}" destId="{CD812C40-B1A2-46DF-99B4-01A228976DCC}" srcOrd="6" destOrd="0" presId="urn:microsoft.com/office/officeart/2005/8/layout/list1"/>
    <dgm:cxn modelId="{F1C34A7F-911A-40DF-9D2B-D01055906DC0}" type="presParOf" srcId="{729AE926-B67B-4918-B277-524DB07D17DC}" destId="{4EF773B0-0729-479D-AD1B-DFE614A27A71}" srcOrd="7" destOrd="0" presId="urn:microsoft.com/office/officeart/2005/8/layout/list1"/>
    <dgm:cxn modelId="{815C46F9-DEE6-4AF8-B521-4C7C12C9076E}" type="presParOf" srcId="{729AE926-B67B-4918-B277-524DB07D17DC}" destId="{85BA5384-DEAB-4420-A435-29F0E01B7611}" srcOrd="8" destOrd="0" presId="urn:microsoft.com/office/officeart/2005/8/layout/list1"/>
    <dgm:cxn modelId="{6057EB6A-C91C-4235-ACBA-D3EC43695B98}" type="presParOf" srcId="{85BA5384-DEAB-4420-A435-29F0E01B7611}" destId="{179CEBD8-C36F-49ED-8E8B-F74D27368CD0}" srcOrd="0" destOrd="0" presId="urn:microsoft.com/office/officeart/2005/8/layout/list1"/>
    <dgm:cxn modelId="{8F34E465-468D-4BF8-B5CC-79563E10CACF}" type="presParOf" srcId="{85BA5384-DEAB-4420-A435-29F0E01B7611}" destId="{096AABBC-4FFD-4328-BC6E-96F9DA7998C4}" srcOrd="1" destOrd="0" presId="urn:microsoft.com/office/officeart/2005/8/layout/list1"/>
    <dgm:cxn modelId="{BED220DF-F441-4ACC-98B8-26EFBA24F49B}" type="presParOf" srcId="{729AE926-B67B-4918-B277-524DB07D17DC}" destId="{638B795D-2D96-4496-AE54-128C4510A9B0}" srcOrd="9" destOrd="0" presId="urn:microsoft.com/office/officeart/2005/8/layout/list1"/>
    <dgm:cxn modelId="{94AFB25F-731C-4EAA-B425-2D49918A2639}" type="presParOf" srcId="{729AE926-B67B-4918-B277-524DB07D17DC}" destId="{F4F9A597-D137-4F0F-9BEE-405C501661ED}" srcOrd="10" destOrd="0" presId="urn:microsoft.com/office/officeart/2005/8/layout/list1"/>
    <dgm:cxn modelId="{6F95BD4A-0C1B-4297-8375-A1F470B66C70}" type="presParOf" srcId="{729AE926-B67B-4918-B277-524DB07D17DC}" destId="{6E85376B-FA21-42B4-A960-64DCF3697F10}" srcOrd="11" destOrd="0" presId="urn:microsoft.com/office/officeart/2005/8/layout/list1"/>
    <dgm:cxn modelId="{85378890-14C8-4EBF-BA3A-94A317A298AD}" type="presParOf" srcId="{729AE926-B67B-4918-B277-524DB07D17DC}" destId="{A6C94787-9F64-486B-ABA5-9E4AA8894CD6}" srcOrd="12" destOrd="0" presId="urn:microsoft.com/office/officeart/2005/8/layout/list1"/>
    <dgm:cxn modelId="{33E19F4F-451C-49BF-8D32-E5F4D6977700}" type="presParOf" srcId="{A6C94787-9F64-486B-ABA5-9E4AA8894CD6}" destId="{BB384409-700E-4E48-B837-4AB0F97E8CE4}" srcOrd="0" destOrd="0" presId="urn:microsoft.com/office/officeart/2005/8/layout/list1"/>
    <dgm:cxn modelId="{439B9D78-B4C7-49BE-A1EE-62972FDA4DEA}" type="presParOf" srcId="{A6C94787-9F64-486B-ABA5-9E4AA8894CD6}" destId="{850F7019-1150-4389-87AB-4C53927A4AA2}" srcOrd="1" destOrd="0" presId="urn:microsoft.com/office/officeart/2005/8/layout/list1"/>
    <dgm:cxn modelId="{17C8BB4C-A4BC-426A-883D-9FC991D3FFFD}" type="presParOf" srcId="{729AE926-B67B-4918-B277-524DB07D17DC}" destId="{2C28FA5B-DF13-4ECD-8FDD-6BB9C5B5014C}" srcOrd="13" destOrd="0" presId="urn:microsoft.com/office/officeart/2005/8/layout/list1"/>
    <dgm:cxn modelId="{AF3A7BBE-FA55-4CE0-B649-4AF32A38A393}"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23"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D65B7C07-215A-4F93-8754-D7BBF8BF0EDD}" type="presOf" srcId="{ECBAD3EA-70A1-44BC-880E-37C235803A61}" destId="{5F9BC567-DE86-4D75-B746-31BBAE2FB318}" srcOrd="0" destOrd="0" presId="urn:microsoft.com/office/officeart/2011/layout/ThemePictureAccent#23"/>
    <dgm:cxn modelId="{0656C999-C58A-4A15-87A6-741EA07F6898}" type="presOf" srcId="{7E142EFB-97A9-4DA4-B6FF-5CB0476B7974}" destId="{6EC0D126-A8D6-474D-9A08-CF36EFDAE2F8}" srcOrd="0" destOrd="0" presId="urn:microsoft.com/office/officeart/2011/layout/ThemePictureAccent#23"/>
    <dgm:cxn modelId="{2C15D461-FA5D-4DF2-8C79-9B0BF1DAD5CF}" type="presOf" srcId="{C78EB25F-9570-4635-B1B9-A715918957FF}" destId="{B2500DD0-1E2F-4011-9ED6-2658702AE032}" srcOrd="0" destOrd="0" presId="urn:microsoft.com/office/officeart/2011/layout/ThemePictureAccent#23"/>
    <dgm:cxn modelId="{979AF8C0-92F5-4830-B9ED-8509EB20BBE5}" srcId="{03BE0607-AA43-4A04-8F89-5465C9780F5B}" destId="{7E142EFB-97A9-4DA4-B6FF-5CB0476B7974}" srcOrd="2" destOrd="0" parTransId="{66CEBCE3-6E6C-49C7-BD32-C39DB920CD7C}" sibTransId="{8FA0D430-38C5-4C90-9DEF-383B834ABC35}"/>
    <dgm:cxn modelId="{3CABED14-CE08-4B54-AD86-B6C0136CE459}" srcId="{03BE0607-AA43-4A04-8F89-5465C9780F5B}" destId="{DB8A9772-451D-4EEA-8F97-5C33FC35E1F2}" srcOrd="5" destOrd="0" parTransId="{2659985C-2F05-42CB-9F9C-44DC5F41DEC6}" sibTransId="{4CF6BAC5-28D3-44E7-8BC3-343322771231}"/>
    <dgm:cxn modelId="{C710DBAC-A340-4208-BC9E-EA0501AFF911}" srcId="{03BE0607-AA43-4A04-8F89-5465C9780F5B}" destId="{7A99684F-827C-410F-9CA6-3C389111D0E7}" srcOrd="1" destOrd="0" parTransId="{18E71FDF-E9CC-437F-B5A0-BE58784C2DEA}" sibTransId="{11BE78A2-D18D-4BF1-91C5-2FB23109D0A1}"/>
    <dgm:cxn modelId="{1B16C59D-62F3-4C9F-AA0D-D47EBED7CAEB}" type="presOf" srcId="{03BE0607-AA43-4A04-8F89-5465C9780F5B}" destId="{17712C28-2C6A-4782-A265-71A82EE347BE}" srcOrd="0" destOrd="0" presId="urn:microsoft.com/office/officeart/2011/layout/ThemePictureAccent#23"/>
    <dgm:cxn modelId="{E57DE68A-9926-4D1B-AA15-0DCEEB534FFE}" type="presOf" srcId="{971395D5-DF44-411D-86B9-F5B5D1BEB114}" destId="{022BF45C-12DE-48EB-A3D1-9EB8306FD4E4}" srcOrd="0" destOrd="0" presId="urn:microsoft.com/office/officeart/2011/layout/ThemePictureAccent#23"/>
    <dgm:cxn modelId="{5CFA3780-F061-4754-B422-B2D858B67D13}" type="presOf" srcId="{7A99684F-827C-410F-9CA6-3C389111D0E7}" destId="{67F8A191-6600-48C1-BB1E-EAA73C7EDAFE}" srcOrd="0" destOrd="0" presId="urn:microsoft.com/office/officeart/2011/layout/ThemePictureAccent#23"/>
    <dgm:cxn modelId="{73587D49-23AD-4121-9750-3FE882DAB7AE}" srcId="{03BE0607-AA43-4A04-8F89-5465C9780F5B}" destId="{C78EB25F-9570-4635-B1B9-A715918957FF}" srcOrd="4" destOrd="0" parTransId="{219D8D29-2F13-47A9-AEE0-C2179CECB6D9}" sibTransId="{EF38FFA1-7DD8-451C-93F8-6DDB4242A3BC}"/>
    <dgm:cxn modelId="{6BC1E714-87F2-4FBD-8A44-EACAF326463A}" srcId="{03BE0607-AA43-4A04-8F89-5465C9780F5B}" destId="{971395D5-DF44-411D-86B9-F5B5D1BEB114}" srcOrd="3" destOrd="0" parTransId="{19BBBDE0-1BB9-47FD-8B01-4F7DD5F39FA4}" sibTransId="{6C7B4BDA-BB5B-4005-A5AE-14D4AC52342A}"/>
    <dgm:cxn modelId="{605FB308-E058-461C-A3C9-C8E8831CE7CE}" srcId="{03BE0607-AA43-4A04-8F89-5465C9780F5B}" destId="{ECBAD3EA-70A1-44BC-880E-37C235803A61}" srcOrd="0" destOrd="0" parTransId="{22ED2C3D-FA27-40D6-8735-93138FF4448B}" sibTransId="{89708D8E-9B63-408F-A833-16EAE9B4D1CC}"/>
    <dgm:cxn modelId="{4466F0E4-4B5A-4762-86B1-B1E3D6E27997}" type="presOf" srcId="{DB8A9772-451D-4EEA-8F97-5C33FC35E1F2}" destId="{86AB420D-0B6E-489E-A149-7011E53005A7}" srcOrd="0" destOrd="0" presId="urn:microsoft.com/office/officeart/2011/layout/ThemePictureAccent#23"/>
    <dgm:cxn modelId="{C328F36E-0985-4E5F-9805-C71C713B7C3B}" type="presParOf" srcId="{17712C28-2C6A-4782-A265-71A82EE347BE}" destId="{DCC3AEAB-E626-4864-86B3-C83882A61C4C}" srcOrd="0" destOrd="0" presId="urn:microsoft.com/office/officeart/2011/layout/ThemePictureAccent#23"/>
    <dgm:cxn modelId="{0B932710-8165-453C-9F9F-E6E385E44FDD}" type="presParOf" srcId="{DCC3AEAB-E626-4864-86B3-C83882A61C4C}" destId="{FD91653D-0E73-4FD8-BBBF-155FD2D19C81}" srcOrd="0" destOrd="0" presId="urn:microsoft.com/office/officeart/2011/layout/ThemePictureAccent#23"/>
    <dgm:cxn modelId="{FD6DEDC7-7754-48DE-91D9-3CC2695D814E}" type="presParOf" srcId="{17712C28-2C6A-4782-A265-71A82EE347BE}" destId="{E170EB7F-3788-4438-A354-FE757C2A47F5}" srcOrd="1" destOrd="0" presId="urn:microsoft.com/office/officeart/2011/layout/ThemePictureAccent#23"/>
    <dgm:cxn modelId="{A46A9292-6914-411F-B1A4-8B441A1BFCD2}" type="presParOf" srcId="{E170EB7F-3788-4438-A354-FE757C2A47F5}" destId="{4DDD5150-67E7-4C5A-BAD3-91CBC84D4EE8}" srcOrd="0" destOrd="0" presId="urn:microsoft.com/office/officeart/2011/layout/ThemePictureAccent#23"/>
    <dgm:cxn modelId="{322E7BC8-9E92-41F0-B532-0FFD224E734D}" type="presParOf" srcId="{17712C28-2C6A-4782-A265-71A82EE347BE}" destId="{5F9BC567-DE86-4D75-B746-31BBAE2FB318}" srcOrd="2" destOrd="0" presId="urn:microsoft.com/office/officeart/2011/layout/ThemePictureAccent#23"/>
    <dgm:cxn modelId="{FE967963-DBEC-4E43-B94C-D6D87745B7BF}" type="presParOf" srcId="{17712C28-2C6A-4782-A265-71A82EE347BE}" destId="{1508F067-05C4-42FE-ADB5-12FF06D89EA6}" srcOrd="3" destOrd="0" presId="urn:microsoft.com/office/officeart/2011/layout/ThemePictureAccent#23"/>
    <dgm:cxn modelId="{A4AA71B5-4D69-4DA4-A089-644AE1F35A12}" type="presParOf" srcId="{1508F067-05C4-42FE-ADB5-12FF06D89EA6}" destId="{3CB916B4-6481-455A-8C3A-7ED3B745DE47}" srcOrd="0" destOrd="0" presId="urn:microsoft.com/office/officeart/2011/layout/ThemePictureAccent#23"/>
    <dgm:cxn modelId="{DD7BFA26-2317-474C-9090-5DAD898D7D90}" type="presParOf" srcId="{17712C28-2C6A-4782-A265-71A82EE347BE}" destId="{76AEC698-327E-4599-8477-BAD82FB7F84E}" srcOrd="4" destOrd="0" presId="urn:microsoft.com/office/officeart/2011/layout/ThemePictureAccent#23"/>
    <dgm:cxn modelId="{5D79441B-114A-42C5-AD44-FB39838683E9}" type="presParOf" srcId="{76AEC698-327E-4599-8477-BAD82FB7F84E}" destId="{5EEBE967-FD89-4F5C-9FC1-35D67DC2FE97}" srcOrd="0" destOrd="0" presId="urn:microsoft.com/office/officeart/2011/layout/ThemePictureAccent#23"/>
    <dgm:cxn modelId="{A446393E-7596-4234-88D1-0AD8C76C8FFC}" type="presParOf" srcId="{17712C28-2C6A-4782-A265-71A82EE347BE}" destId="{67F8A191-6600-48C1-BB1E-EAA73C7EDAFE}" srcOrd="5" destOrd="0" presId="urn:microsoft.com/office/officeart/2011/layout/ThemePictureAccent#23"/>
    <dgm:cxn modelId="{9D2F1999-167E-4CBC-BD00-D93D858E0704}" type="presParOf" srcId="{17712C28-2C6A-4782-A265-71A82EE347BE}" destId="{397FA3FE-6437-4694-A028-BEC3E013799F}" srcOrd="6" destOrd="0" presId="urn:microsoft.com/office/officeart/2011/layout/ThemePictureAccent#23"/>
    <dgm:cxn modelId="{A225BB49-3679-4F6B-B16F-7564C220A2F3}" type="presParOf" srcId="{397FA3FE-6437-4694-A028-BEC3E013799F}" destId="{8EA2A7F6-20C0-46A1-9C44-DD41E8B6D8DC}" srcOrd="0" destOrd="0" presId="urn:microsoft.com/office/officeart/2011/layout/ThemePictureAccent#23"/>
    <dgm:cxn modelId="{BEB0BE42-C096-4711-9E9D-2D85D0346617}" type="presParOf" srcId="{17712C28-2C6A-4782-A265-71A82EE347BE}" destId="{7CD79C93-590C-43CB-80AD-33035A459107}" srcOrd="7" destOrd="0" presId="urn:microsoft.com/office/officeart/2011/layout/ThemePictureAccent#23"/>
    <dgm:cxn modelId="{8ACF23DC-F197-4B51-B0D4-0FC6C4E92439}" type="presParOf" srcId="{7CD79C93-590C-43CB-80AD-33035A459107}" destId="{992CCAFD-E51C-43B2-88D6-7597D9A9CEB6}" srcOrd="0" destOrd="0" presId="urn:microsoft.com/office/officeart/2011/layout/ThemePictureAccent#23"/>
    <dgm:cxn modelId="{28153531-8001-4510-9777-3B8BC96AFB50}" type="presParOf" srcId="{17712C28-2C6A-4782-A265-71A82EE347BE}" destId="{6EC0D126-A8D6-474D-9A08-CF36EFDAE2F8}" srcOrd="8" destOrd="0" presId="urn:microsoft.com/office/officeart/2011/layout/ThemePictureAccent#23"/>
    <dgm:cxn modelId="{59C76BA1-452B-4D30-A008-B7423701E747}" type="presParOf" srcId="{17712C28-2C6A-4782-A265-71A82EE347BE}" destId="{4A5B0B42-4C36-4489-A858-A12024FB2AB3}" srcOrd="9" destOrd="0" presId="urn:microsoft.com/office/officeart/2011/layout/ThemePictureAccent#23"/>
    <dgm:cxn modelId="{025BC0B8-B733-469B-8FD5-1A3695075850}" type="presParOf" srcId="{4A5B0B42-4C36-4489-A858-A12024FB2AB3}" destId="{7B1B2CDA-56E0-44CF-9DE5-7A190B4018D8}" srcOrd="0" destOrd="0" presId="urn:microsoft.com/office/officeart/2011/layout/ThemePictureAccent#23"/>
    <dgm:cxn modelId="{8FC9DB60-3E14-4A2B-AE86-F6A1109DD672}" type="presParOf" srcId="{17712C28-2C6A-4782-A265-71A82EE347BE}" destId="{C6B9893E-DD5A-44D8-AD50-B74656ADA65E}" srcOrd="10" destOrd="0" presId="urn:microsoft.com/office/officeart/2011/layout/ThemePictureAccent#23"/>
    <dgm:cxn modelId="{0F3B08ED-153F-4615-B042-B0354B69F00B}" type="presParOf" srcId="{C6B9893E-DD5A-44D8-AD50-B74656ADA65E}" destId="{A54A4257-FAC6-448D-B112-FD72059680E1}" srcOrd="0" destOrd="0" presId="urn:microsoft.com/office/officeart/2011/layout/ThemePictureAccent#23"/>
    <dgm:cxn modelId="{C8C3D1BC-782F-4F8E-B780-10BEFA627F09}" type="presParOf" srcId="{17712C28-2C6A-4782-A265-71A82EE347BE}" destId="{022BF45C-12DE-48EB-A3D1-9EB8306FD4E4}" srcOrd="11" destOrd="0" presId="urn:microsoft.com/office/officeart/2011/layout/ThemePictureAccent#23"/>
    <dgm:cxn modelId="{10893D7D-13DF-43BA-9F4B-A64F482B6A47}" type="presParOf" srcId="{17712C28-2C6A-4782-A265-71A82EE347BE}" destId="{492D3635-7DC8-4EBA-8DE5-EF0D4932BFA4}" srcOrd="12" destOrd="0" presId="urn:microsoft.com/office/officeart/2011/layout/ThemePictureAccent#23"/>
    <dgm:cxn modelId="{B0C3D4C6-6CC0-4755-B109-2FC3A3756C36}" type="presParOf" srcId="{492D3635-7DC8-4EBA-8DE5-EF0D4932BFA4}" destId="{3BE925D8-0811-4FE9-B0E8-4E28A4594770}" srcOrd="0" destOrd="0" presId="urn:microsoft.com/office/officeart/2011/layout/ThemePictureAccent#23"/>
    <dgm:cxn modelId="{46EB9FDE-5577-46FE-93F6-BAAC684310A9}" type="presParOf" srcId="{17712C28-2C6A-4782-A265-71A82EE347BE}" destId="{78CDA7C9-E957-47A2-9D83-F085D9E8D2DC}" srcOrd="13" destOrd="0" presId="urn:microsoft.com/office/officeart/2011/layout/ThemePictureAccent#23"/>
    <dgm:cxn modelId="{5DFE2208-CC62-4289-BF6B-CD9489F7D178}" type="presParOf" srcId="{78CDA7C9-E957-47A2-9D83-F085D9E8D2DC}" destId="{7EC94DAB-5EF7-4E25-BB98-4B17F35F3417}" srcOrd="0" destOrd="0" presId="urn:microsoft.com/office/officeart/2011/layout/ThemePictureAccent#23"/>
    <dgm:cxn modelId="{8841A4EB-075D-44CB-A9F6-6B0D9C994DC1}" type="presParOf" srcId="{17712C28-2C6A-4782-A265-71A82EE347BE}" destId="{B2500DD0-1E2F-4011-9ED6-2658702AE032}" srcOrd="14" destOrd="0" presId="urn:microsoft.com/office/officeart/2011/layout/ThemePictureAccent#23"/>
    <dgm:cxn modelId="{6BC0E64A-B73E-439D-84C2-005A46D792D4}" type="presParOf" srcId="{17712C28-2C6A-4782-A265-71A82EE347BE}" destId="{0E3BB112-3ABC-4733-95C4-D3E0F5E514BD}" srcOrd="15" destOrd="0" presId="urn:microsoft.com/office/officeart/2011/layout/ThemePictureAccent#23"/>
    <dgm:cxn modelId="{5F095C24-E083-4DA1-AA29-9AAE61F390AB}" type="presParOf" srcId="{0E3BB112-3ABC-4733-95C4-D3E0F5E514BD}" destId="{60B016AD-D597-4264-8BD7-28A2BC37D7DB}" srcOrd="0" destOrd="0" presId="urn:microsoft.com/office/officeart/2011/layout/ThemePictureAccent#23"/>
    <dgm:cxn modelId="{8C4F0B1D-9202-447B-B23F-C9643C7DCDFA}" type="presParOf" srcId="{17712C28-2C6A-4782-A265-71A82EE347BE}" destId="{82E78314-D316-4CE9-A08A-727F8937CBBC}" srcOrd="16" destOrd="0" presId="urn:microsoft.com/office/officeart/2011/layout/ThemePictureAccent#23"/>
    <dgm:cxn modelId="{E1584529-0A35-4734-9297-A02123BA3484}" type="presParOf" srcId="{82E78314-D316-4CE9-A08A-727F8937CBBC}" destId="{859527A7-9430-4B07-AE42-11A8163EFEEE}" srcOrd="0" destOrd="0" presId="urn:microsoft.com/office/officeart/2011/layout/ThemePictureAccent#23"/>
    <dgm:cxn modelId="{261339AC-43CD-436F-8992-C4332D1E0B92}" type="presParOf" srcId="{17712C28-2C6A-4782-A265-71A82EE347BE}" destId="{86AB420D-0B6E-489E-A149-7011E53005A7}" srcOrd="17" destOrd="0" presId="urn:microsoft.com/office/officeart/2011/layout/ThemePictureAccent#2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2"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5"/>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5"/>
      <dgm:spPr/>
    </dgm:pt>
    <dgm:pt modelId="{5F9BC567-DE86-4D75-B746-31BBAE2FB318}" type="pres">
      <dgm:prSet presAssocID="{ECBAD3EA-70A1-44BC-880E-37C235803A61}" presName="Text1" presStyleLbl="alignImgPlace1" presStyleIdx="0" presStyleCnt="5">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5"/>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5"/>
      <dgm:spPr/>
    </dgm:pt>
    <dgm:pt modelId="{67F8A191-6600-48C1-BB1E-EAA73C7EDAFE}" type="pres">
      <dgm:prSet presAssocID="{7A99684F-827C-410F-9CA6-3C389111D0E7}" presName="Text2" presStyleLbl="alignImgPlace1" presStyleIdx="1" presStyleCnt="5">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5"/>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5"/>
      <dgm:spPr/>
    </dgm:pt>
    <dgm:pt modelId="{6EC0D126-A8D6-474D-9A08-CF36EFDAE2F8}" type="pres">
      <dgm:prSet presAssocID="{7E142EFB-97A9-4DA4-B6FF-5CB0476B7974}" presName="Text3" presStyleLbl="alignImgPlace1" presStyleIdx="2" presStyleCnt="5">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5"/>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5"/>
      <dgm:spPr/>
    </dgm:pt>
    <dgm:pt modelId="{022BF45C-12DE-48EB-A3D1-9EB8306FD4E4}" type="pres">
      <dgm:prSet presAssocID="{971395D5-DF44-411D-86B9-F5B5D1BEB114}" presName="Text4" presStyleLbl="alignImgPlace1" presStyleIdx="3" presStyleCnt="5">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5"/>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5"/>
      <dgm:spPr/>
    </dgm:pt>
    <dgm:pt modelId="{B2500DD0-1E2F-4011-9ED6-2658702AE032}" type="pres">
      <dgm:prSet presAssocID="{C78EB25F-9570-4635-B1B9-A715918957FF}" presName="Text5" presStyleLbl="alignImgPlace1" presStyleIdx="4" presStyleCnt="5">
        <dgm:presLayoutVars>
          <dgm:chMax val="0"/>
          <dgm:chPref val="0"/>
          <dgm:bulletEnabled val="1"/>
        </dgm:presLayoutVars>
      </dgm:prSet>
      <dgm:spPr/>
      <dgm:t>
        <a:bodyPr/>
        <a:lstStyle/>
        <a:p>
          <a:endParaRPr lang="en-US"/>
        </a:p>
      </dgm:t>
    </dgm:pt>
  </dgm:ptLst>
  <dgm:cxnLst>
    <dgm:cxn modelId="{E28668C5-7456-4D74-85AB-B05FF3143FF8}" type="presOf" srcId="{ECBAD3EA-70A1-44BC-880E-37C235803A61}" destId="{5F9BC567-DE86-4D75-B746-31BBAE2FB318}" srcOrd="0" destOrd="0" presId="urn:microsoft.com/office/officeart/2011/layout/ThemePictureAccent#2"/>
    <dgm:cxn modelId="{979AF8C0-92F5-4830-B9ED-8509EB20BBE5}" srcId="{03BE0607-AA43-4A04-8F89-5465C9780F5B}" destId="{7E142EFB-97A9-4DA4-B6FF-5CB0476B7974}" srcOrd="2" destOrd="0" parTransId="{66CEBCE3-6E6C-49C7-BD32-C39DB920CD7C}" sibTransId="{8FA0D430-38C5-4C90-9DEF-383B834ABC35}"/>
    <dgm:cxn modelId="{C710DBAC-A340-4208-BC9E-EA0501AFF911}" srcId="{03BE0607-AA43-4A04-8F89-5465C9780F5B}" destId="{7A99684F-827C-410F-9CA6-3C389111D0E7}" srcOrd="1" destOrd="0" parTransId="{18E71FDF-E9CC-437F-B5A0-BE58784C2DEA}" sibTransId="{11BE78A2-D18D-4BF1-91C5-2FB23109D0A1}"/>
    <dgm:cxn modelId="{878F7874-9C91-4E79-A56F-0549D67F2EC8}" type="presOf" srcId="{7A99684F-827C-410F-9CA6-3C389111D0E7}" destId="{67F8A191-6600-48C1-BB1E-EAA73C7EDAFE}" srcOrd="0" destOrd="0" presId="urn:microsoft.com/office/officeart/2011/layout/ThemePictureAccent#2"/>
    <dgm:cxn modelId="{15CDD809-EE62-4493-B773-313112C4E8B4}" type="presOf" srcId="{971395D5-DF44-411D-86B9-F5B5D1BEB114}" destId="{022BF45C-12DE-48EB-A3D1-9EB8306FD4E4}" srcOrd="0" destOrd="0" presId="urn:microsoft.com/office/officeart/2011/layout/ThemePictureAccent#2"/>
    <dgm:cxn modelId="{ABC714CB-CA35-4E6B-B196-62395D8FBE13}" type="presOf" srcId="{C78EB25F-9570-4635-B1B9-A715918957FF}" destId="{B2500DD0-1E2F-4011-9ED6-2658702AE032}" srcOrd="0" destOrd="0" presId="urn:microsoft.com/office/officeart/2011/layout/ThemePictureAccent#2"/>
    <dgm:cxn modelId="{41466BDA-2518-4513-B9FB-CF84AED2E1C0}" type="presOf" srcId="{03BE0607-AA43-4A04-8F89-5465C9780F5B}" destId="{17712C28-2C6A-4782-A265-71A82EE347BE}" srcOrd="0" destOrd="0" presId="urn:microsoft.com/office/officeart/2011/layout/ThemePictureAccent#2"/>
    <dgm:cxn modelId="{5FEA8F06-D4E9-4FF7-94ED-12A389BAE3F5}" type="presOf" srcId="{7E142EFB-97A9-4DA4-B6FF-5CB0476B7974}" destId="{6EC0D126-A8D6-474D-9A08-CF36EFDAE2F8}" srcOrd="0" destOrd="0" presId="urn:microsoft.com/office/officeart/2011/layout/ThemePictureAccent#2"/>
    <dgm:cxn modelId="{73587D49-23AD-4121-9750-3FE882DAB7AE}" srcId="{03BE0607-AA43-4A04-8F89-5465C9780F5B}" destId="{C78EB25F-9570-4635-B1B9-A715918957FF}" srcOrd="4" destOrd="0" parTransId="{219D8D29-2F13-47A9-AEE0-C2179CECB6D9}" sibTransId="{EF38FFA1-7DD8-451C-93F8-6DDB4242A3BC}"/>
    <dgm:cxn modelId="{6BC1E714-87F2-4FBD-8A44-EACAF326463A}" srcId="{03BE0607-AA43-4A04-8F89-5465C9780F5B}" destId="{971395D5-DF44-411D-86B9-F5B5D1BEB114}" srcOrd="3" destOrd="0" parTransId="{19BBBDE0-1BB9-47FD-8B01-4F7DD5F39FA4}" sibTransId="{6C7B4BDA-BB5B-4005-A5AE-14D4AC52342A}"/>
    <dgm:cxn modelId="{605FB308-E058-461C-A3C9-C8E8831CE7CE}" srcId="{03BE0607-AA43-4A04-8F89-5465C9780F5B}" destId="{ECBAD3EA-70A1-44BC-880E-37C235803A61}" srcOrd="0" destOrd="0" parTransId="{22ED2C3D-FA27-40D6-8735-93138FF4448B}" sibTransId="{89708D8E-9B63-408F-A833-16EAE9B4D1CC}"/>
    <dgm:cxn modelId="{AA68DDDE-21BC-4B8E-A504-0E83237FD8F0}" type="presParOf" srcId="{17712C28-2C6A-4782-A265-71A82EE347BE}" destId="{DCC3AEAB-E626-4864-86B3-C83882A61C4C}" srcOrd="0" destOrd="0" presId="urn:microsoft.com/office/officeart/2011/layout/ThemePictureAccent#2"/>
    <dgm:cxn modelId="{8587F94B-4DE0-4884-BFF4-6C1AFC1FDCDE}" type="presParOf" srcId="{DCC3AEAB-E626-4864-86B3-C83882A61C4C}" destId="{FD91653D-0E73-4FD8-BBBF-155FD2D19C81}" srcOrd="0" destOrd="0" presId="urn:microsoft.com/office/officeart/2011/layout/ThemePictureAccent#2"/>
    <dgm:cxn modelId="{406203A4-3F0F-4261-B4AD-957BA19EE86D}" type="presParOf" srcId="{17712C28-2C6A-4782-A265-71A82EE347BE}" destId="{E170EB7F-3788-4438-A354-FE757C2A47F5}" srcOrd="1" destOrd="0" presId="urn:microsoft.com/office/officeart/2011/layout/ThemePictureAccent#2"/>
    <dgm:cxn modelId="{3ACEA815-6359-4E2A-ABA5-9324A646E5B9}" type="presParOf" srcId="{E170EB7F-3788-4438-A354-FE757C2A47F5}" destId="{4DDD5150-67E7-4C5A-BAD3-91CBC84D4EE8}" srcOrd="0" destOrd="0" presId="urn:microsoft.com/office/officeart/2011/layout/ThemePictureAccent#2"/>
    <dgm:cxn modelId="{2FAEEEC5-067D-4755-B510-642BC0D6A9EC}" type="presParOf" srcId="{17712C28-2C6A-4782-A265-71A82EE347BE}" destId="{5F9BC567-DE86-4D75-B746-31BBAE2FB318}" srcOrd="2" destOrd="0" presId="urn:microsoft.com/office/officeart/2011/layout/ThemePictureAccent#2"/>
    <dgm:cxn modelId="{C5B8355E-05AB-4601-AE58-F502B451C8BE}" type="presParOf" srcId="{17712C28-2C6A-4782-A265-71A82EE347BE}" destId="{1508F067-05C4-42FE-ADB5-12FF06D89EA6}" srcOrd="3" destOrd="0" presId="urn:microsoft.com/office/officeart/2011/layout/ThemePictureAccent#2"/>
    <dgm:cxn modelId="{444C185D-9FC7-4BFE-B7C9-8A49B619326B}" type="presParOf" srcId="{1508F067-05C4-42FE-ADB5-12FF06D89EA6}" destId="{3CB916B4-6481-455A-8C3A-7ED3B745DE47}" srcOrd="0" destOrd="0" presId="urn:microsoft.com/office/officeart/2011/layout/ThemePictureAccent#2"/>
    <dgm:cxn modelId="{88880C28-7312-44C7-BF5E-A7010724D7D4}" type="presParOf" srcId="{17712C28-2C6A-4782-A265-71A82EE347BE}" destId="{76AEC698-327E-4599-8477-BAD82FB7F84E}" srcOrd="4" destOrd="0" presId="urn:microsoft.com/office/officeart/2011/layout/ThemePictureAccent#2"/>
    <dgm:cxn modelId="{251AA9C2-F1C5-4F39-B883-6FAD02CC9BA3}" type="presParOf" srcId="{76AEC698-327E-4599-8477-BAD82FB7F84E}" destId="{5EEBE967-FD89-4F5C-9FC1-35D67DC2FE97}" srcOrd="0" destOrd="0" presId="urn:microsoft.com/office/officeart/2011/layout/ThemePictureAccent#2"/>
    <dgm:cxn modelId="{8987C105-A71E-4E36-8888-4B075B75E613}" type="presParOf" srcId="{17712C28-2C6A-4782-A265-71A82EE347BE}" destId="{67F8A191-6600-48C1-BB1E-EAA73C7EDAFE}" srcOrd="5" destOrd="0" presId="urn:microsoft.com/office/officeart/2011/layout/ThemePictureAccent#2"/>
    <dgm:cxn modelId="{7DA335E3-7297-4F79-8435-5E18B8F32A19}" type="presParOf" srcId="{17712C28-2C6A-4782-A265-71A82EE347BE}" destId="{397FA3FE-6437-4694-A028-BEC3E013799F}" srcOrd="6" destOrd="0" presId="urn:microsoft.com/office/officeart/2011/layout/ThemePictureAccent#2"/>
    <dgm:cxn modelId="{62E9A8D3-C08D-494C-BAA0-7D16463198C5}" type="presParOf" srcId="{397FA3FE-6437-4694-A028-BEC3E013799F}" destId="{8EA2A7F6-20C0-46A1-9C44-DD41E8B6D8DC}" srcOrd="0" destOrd="0" presId="urn:microsoft.com/office/officeart/2011/layout/ThemePictureAccent#2"/>
    <dgm:cxn modelId="{63A7C2D1-5035-4B8C-8A0B-BB5E6D620978}" type="presParOf" srcId="{17712C28-2C6A-4782-A265-71A82EE347BE}" destId="{7CD79C93-590C-43CB-80AD-33035A459107}" srcOrd="7" destOrd="0" presId="urn:microsoft.com/office/officeart/2011/layout/ThemePictureAccent#2"/>
    <dgm:cxn modelId="{B0382908-A487-46FB-A296-FD8D445ECDF4}" type="presParOf" srcId="{7CD79C93-590C-43CB-80AD-33035A459107}" destId="{992CCAFD-E51C-43B2-88D6-7597D9A9CEB6}" srcOrd="0" destOrd="0" presId="urn:microsoft.com/office/officeart/2011/layout/ThemePictureAccent#2"/>
    <dgm:cxn modelId="{D1C36183-9708-421A-ABE2-7FED195800AD}" type="presParOf" srcId="{17712C28-2C6A-4782-A265-71A82EE347BE}" destId="{6EC0D126-A8D6-474D-9A08-CF36EFDAE2F8}" srcOrd="8" destOrd="0" presId="urn:microsoft.com/office/officeart/2011/layout/ThemePictureAccent#2"/>
    <dgm:cxn modelId="{66CE2FCD-77D7-403B-9CE6-F59E9F9FB684}" type="presParOf" srcId="{17712C28-2C6A-4782-A265-71A82EE347BE}" destId="{4A5B0B42-4C36-4489-A858-A12024FB2AB3}" srcOrd="9" destOrd="0" presId="urn:microsoft.com/office/officeart/2011/layout/ThemePictureAccent#2"/>
    <dgm:cxn modelId="{B78AB773-569C-44F0-9DA9-872316A58A65}" type="presParOf" srcId="{4A5B0B42-4C36-4489-A858-A12024FB2AB3}" destId="{7B1B2CDA-56E0-44CF-9DE5-7A190B4018D8}" srcOrd="0" destOrd="0" presId="urn:microsoft.com/office/officeart/2011/layout/ThemePictureAccent#2"/>
    <dgm:cxn modelId="{C5BF3FFF-58E6-48B2-82ED-C8AED7274132}" type="presParOf" srcId="{17712C28-2C6A-4782-A265-71A82EE347BE}" destId="{C6B9893E-DD5A-44D8-AD50-B74656ADA65E}" srcOrd="10" destOrd="0" presId="urn:microsoft.com/office/officeart/2011/layout/ThemePictureAccent#2"/>
    <dgm:cxn modelId="{146B17C4-860B-485A-9909-13ADA8D6B281}" type="presParOf" srcId="{C6B9893E-DD5A-44D8-AD50-B74656ADA65E}" destId="{A54A4257-FAC6-448D-B112-FD72059680E1}" srcOrd="0" destOrd="0" presId="urn:microsoft.com/office/officeart/2011/layout/ThemePictureAccent#2"/>
    <dgm:cxn modelId="{50B9DED0-5140-41BD-BA3E-0F41458B08ED}" type="presParOf" srcId="{17712C28-2C6A-4782-A265-71A82EE347BE}" destId="{022BF45C-12DE-48EB-A3D1-9EB8306FD4E4}" srcOrd="11" destOrd="0" presId="urn:microsoft.com/office/officeart/2011/layout/ThemePictureAccent#2"/>
    <dgm:cxn modelId="{8F5A2B69-5D18-4DAA-B85F-0633DEEE6456}" type="presParOf" srcId="{17712C28-2C6A-4782-A265-71A82EE347BE}" destId="{492D3635-7DC8-4EBA-8DE5-EF0D4932BFA4}" srcOrd="12" destOrd="0" presId="urn:microsoft.com/office/officeart/2011/layout/ThemePictureAccent#2"/>
    <dgm:cxn modelId="{F4FFA87B-C551-466D-8F74-5D582C2D58D4}" type="presParOf" srcId="{492D3635-7DC8-4EBA-8DE5-EF0D4932BFA4}" destId="{3BE925D8-0811-4FE9-B0E8-4E28A4594770}" srcOrd="0" destOrd="0" presId="urn:microsoft.com/office/officeart/2011/layout/ThemePictureAccent#2"/>
    <dgm:cxn modelId="{12E7933E-32C5-4A16-A83C-E417967035CF}" type="presParOf" srcId="{17712C28-2C6A-4782-A265-71A82EE347BE}" destId="{78CDA7C9-E957-47A2-9D83-F085D9E8D2DC}" srcOrd="13" destOrd="0" presId="urn:microsoft.com/office/officeart/2011/layout/ThemePictureAccent#2"/>
    <dgm:cxn modelId="{2159AD52-06D5-40F3-9F1A-C05727F0F319}" type="presParOf" srcId="{78CDA7C9-E957-47A2-9D83-F085D9E8D2DC}" destId="{7EC94DAB-5EF7-4E25-BB98-4B17F35F3417}" srcOrd="0" destOrd="0" presId="urn:microsoft.com/office/officeart/2011/layout/ThemePictureAccent#2"/>
    <dgm:cxn modelId="{B5EA2F36-958A-4788-BDDF-CE7E094E753C}" type="presParOf" srcId="{17712C28-2C6A-4782-A265-71A82EE347BE}" destId="{B2500DD0-1E2F-4011-9ED6-2658702AE032}" srcOrd="14" destOrd="0" presId="urn:microsoft.com/office/officeart/2011/layout/ThemePictureAccen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A25DDD61-0ECA-4B3A-8FF4-0E6BCD8350D0}" type="presOf" srcId="{5B691653-7A6F-4938-A9E6-016C4DA8F4CD}" destId="{A9F279AE-0796-4D80-9F58-0F09ED7B2F5A}" srcOrd="1" destOrd="0" presId="urn:microsoft.com/office/officeart/2005/8/layout/list1"/>
    <dgm:cxn modelId="{5A30E270-41F7-4AA0-BC0D-AB333A503ECC}" type="presOf" srcId="{8895BE1E-89B1-4AF2-BE70-013D05CDB6CE}" destId="{729AE926-B67B-4918-B277-524DB07D17DC}" srcOrd="0"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C1917F9B-D4C7-40CA-AF7A-2E73312AEB54}" type="presOf" srcId="{50C18B5A-154E-41F4-B424-54C047717B33}" destId="{BCC2645D-0FD3-43AF-A624-CA7E2F3F1F45}" srcOrd="1"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1EBF6B45-B0E6-4F89-8B61-3CAC723A252A}" type="presOf" srcId="{5B691653-7A6F-4938-A9E6-016C4DA8F4CD}" destId="{9A4426DE-D386-4D9A-AAAD-ABE1C4D6456D}" srcOrd="0" destOrd="0" presId="urn:microsoft.com/office/officeart/2005/8/layout/list1"/>
    <dgm:cxn modelId="{261F58F7-4000-4BAE-9FF5-1A1B13D35F5C}" srcId="{8895BE1E-89B1-4AF2-BE70-013D05CDB6CE}" destId="{AA7FF79E-CD45-4FC0-9F53-6B467627EF67}" srcOrd="3" destOrd="0" parTransId="{6FC6B727-D9D1-4DF5-A28E-149F148A2206}" sibTransId="{EE1B6666-CA4F-418B-B88E-BFDCD33C35E3}"/>
    <dgm:cxn modelId="{E9959037-00B4-412F-ACBA-805DAC8EF3B6}" type="presOf" srcId="{50C18B5A-154E-41F4-B424-54C047717B33}" destId="{42BDD374-DFE4-42F1-BF82-14EAA3D7BBBA}" srcOrd="0" destOrd="0" presId="urn:microsoft.com/office/officeart/2005/8/layout/list1"/>
    <dgm:cxn modelId="{18CDCABD-61D2-4B07-A92F-915888AAE315}" type="presOf" srcId="{AA7FF79E-CD45-4FC0-9F53-6B467627EF67}" destId="{850F7019-1150-4389-87AB-4C53927A4AA2}" srcOrd="1" destOrd="0" presId="urn:microsoft.com/office/officeart/2005/8/layout/list1"/>
    <dgm:cxn modelId="{4BBD385D-31B6-45A4-9AF1-DE8CEBA8B180}" type="presOf" srcId="{9E0A2BA5-F151-4052-87B7-B77E39759C15}" destId="{179CEBD8-C36F-49ED-8E8B-F74D27368CD0}" srcOrd="0" destOrd="0" presId="urn:microsoft.com/office/officeart/2005/8/layout/list1"/>
    <dgm:cxn modelId="{5E154E1F-0955-4346-B2E5-70ECBFE29312}" srcId="{8895BE1E-89B1-4AF2-BE70-013D05CDB6CE}" destId="{50C18B5A-154E-41F4-B424-54C047717B33}" srcOrd="0" destOrd="0" parTransId="{3EA7368D-7E25-4CF4-A53C-4406B0F4D3C1}" sibTransId="{89A893F3-161E-4FCA-A873-2F77294D05BC}"/>
    <dgm:cxn modelId="{8970E450-FB47-43EE-AE64-CEEE5292BBD4}" type="presOf" srcId="{AA7FF79E-CD45-4FC0-9F53-6B467627EF67}" destId="{BB384409-700E-4E48-B837-4AB0F97E8CE4}" srcOrd="0" destOrd="0" presId="urn:microsoft.com/office/officeart/2005/8/layout/list1"/>
    <dgm:cxn modelId="{74B11B1E-9295-4FC9-B4BA-9C72D694C53A}" type="presOf" srcId="{9E0A2BA5-F151-4052-87B7-B77E39759C15}" destId="{096AABBC-4FFD-4328-BC6E-96F9DA7998C4}" srcOrd="1" destOrd="0" presId="urn:microsoft.com/office/officeart/2005/8/layout/list1"/>
    <dgm:cxn modelId="{CCBBF17B-F735-4C2D-BD57-4617E8DC4A92}" type="presParOf" srcId="{729AE926-B67B-4918-B277-524DB07D17DC}" destId="{EF802B47-EA29-4781-84E6-83D4F07A2913}" srcOrd="0" destOrd="0" presId="urn:microsoft.com/office/officeart/2005/8/layout/list1"/>
    <dgm:cxn modelId="{8F88B80A-78C5-480D-9687-468B897668E6}" type="presParOf" srcId="{EF802B47-EA29-4781-84E6-83D4F07A2913}" destId="{42BDD374-DFE4-42F1-BF82-14EAA3D7BBBA}" srcOrd="0" destOrd="0" presId="urn:microsoft.com/office/officeart/2005/8/layout/list1"/>
    <dgm:cxn modelId="{3D1007B4-136B-4CFF-83BC-A571BD9A22FC}" type="presParOf" srcId="{EF802B47-EA29-4781-84E6-83D4F07A2913}" destId="{BCC2645D-0FD3-43AF-A624-CA7E2F3F1F45}" srcOrd="1" destOrd="0" presId="urn:microsoft.com/office/officeart/2005/8/layout/list1"/>
    <dgm:cxn modelId="{F806DFB1-07FA-4763-A6CC-B25BCD29B093}" type="presParOf" srcId="{729AE926-B67B-4918-B277-524DB07D17DC}" destId="{4BB03E4D-B1CC-446D-AA03-9613C2A429C3}" srcOrd="1" destOrd="0" presId="urn:microsoft.com/office/officeart/2005/8/layout/list1"/>
    <dgm:cxn modelId="{446E925B-EFA4-40AD-A8D8-1D57E79649DC}" type="presParOf" srcId="{729AE926-B67B-4918-B277-524DB07D17DC}" destId="{E3F4BCAC-E93A-4492-BD10-30E2AC10C81A}" srcOrd="2" destOrd="0" presId="urn:microsoft.com/office/officeart/2005/8/layout/list1"/>
    <dgm:cxn modelId="{F4E292E2-73C0-4A1F-A58F-7A899EE08C82}" type="presParOf" srcId="{729AE926-B67B-4918-B277-524DB07D17DC}" destId="{260BCD67-7982-4BC5-BFBC-7D0F4557B7EF}" srcOrd="3" destOrd="0" presId="urn:microsoft.com/office/officeart/2005/8/layout/list1"/>
    <dgm:cxn modelId="{68EE38CE-F485-4DAF-BA73-2A7E873C0792}" type="presParOf" srcId="{729AE926-B67B-4918-B277-524DB07D17DC}" destId="{CEE9FA7E-5D43-4A1D-9EE2-31161C9FA420}" srcOrd="4" destOrd="0" presId="urn:microsoft.com/office/officeart/2005/8/layout/list1"/>
    <dgm:cxn modelId="{1FE918A9-C347-4E69-9839-A501B444B699}" type="presParOf" srcId="{CEE9FA7E-5D43-4A1D-9EE2-31161C9FA420}" destId="{9A4426DE-D386-4D9A-AAAD-ABE1C4D6456D}" srcOrd="0" destOrd="0" presId="urn:microsoft.com/office/officeart/2005/8/layout/list1"/>
    <dgm:cxn modelId="{E0F1F448-F57A-4AE6-9FF1-A45A2D815F21}" type="presParOf" srcId="{CEE9FA7E-5D43-4A1D-9EE2-31161C9FA420}" destId="{A9F279AE-0796-4D80-9F58-0F09ED7B2F5A}" srcOrd="1" destOrd="0" presId="urn:microsoft.com/office/officeart/2005/8/layout/list1"/>
    <dgm:cxn modelId="{AAC958B6-E8C4-4965-9BB9-F07CF055696B}" type="presParOf" srcId="{729AE926-B67B-4918-B277-524DB07D17DC}" destId="{C7AEC53D-AD59-4064-8DB0-80C89B080DC1}" srcOrd="5" destOrd="0" presId="urn:microsoft.com/office/officeart/2005/8/layout/list1"/>
    <dgm:cxn modelId="{F46E9EAE-4251-4AB9-8698-898E9F1819D1}" type="presParOf" srcId="{729AE926-B67B-4918-B277-524DB07D17DC}" destId="{CD812C40-B1A2-46DF-99B4-01A228976DCC}" srcOrd="6" destOrd="0" presId="urn:microsoft.com/office/officeart/2005/8/layout/list1"/>
    <dgm:cxn modelId="{F06FF926-B1AF-4D78-911F-C71EDBE6E774}" type="presParOf" srcId="{729AE926-B67B-4918-B277-524DB07D17DC}" destId="{4EF773B0-0729-479D-AD1B-DFE614A27A71}" srcOrd="7" destOrd="0" presId="urn:microsoft.com/office/officeart/2005/8/layout/list1"/>
    <dgm:cxn modelId="{716B07C5-F30E-4438-BA48-5ACA816AD0BF}" type="presParOf" srcId="{729AE926-B67B-4918-B277-524DB07D17DC}" destId="{85BA5384-DEAB-4420-A435-29F0E01B7611}" srcOrd="8" destOrd="0" presId="urn:microsoft.com/office/officeart/2005/8/layout/list1"/>
    <dgm:cxn modelId="{C1B858A3-67E8-46EE-AEA8-CC4496B95B2B}" type="presParOf" srcId="{85BA5384-DEAB-4420-A435-29F0E01B7611}" destId="{179CEBD8-C36F-49ED-8E8B-F74D27368CD0}" srcOrd="0" destOrd="0" presId="urn:microsoft.com/office/officeart/2005/8/layout/list1"/>
    <dgm:cxn modelId="{A2AEC436-50A0-474C-8F52-93AD04280E7D}" type="presParOf" srcId="{85BA5384-DEAB-4420-A435-29F0E01B7611}" destId="{096AABBC-4FFD-4328-BC6E-96F9DA7998C4}" srcOrd="1" destOrd="0" presId="urn:microsoft.com/office/officeart/2005/8/layout/list1"/>
    <dgm:cxn modelId="{F22F9D87-1454-4FF7-A2D7-7D343E97563F}" type="presParOf" srcId="{729AE926-B67B-4918-B277-524DB07D17DC}" destId="{638B795D-2D96-4496-AE54-128C4510A9B0}" srcOrd="9" destOrd="0" presId="urn:microsoft.com/office/officeart/2005/8/layout/list1"/>
    <dgm:cxn modelId="{57B6629F-BDF0-42E6-A82C-3BD96BBFC81E}" type="presParOf" srcId="{729AE926-B67B-4918-B277-524DB07D17DC}" destId="{F4F9A597-D137-4F0F-9BEE-405C501661ED}" srcOrd="10" destOrd="0" presId="urn:microsoft.com/office/officeart/2005/8/layout/list1"/>
    <dgm:cxn modelId="{04A67077-B3DC-4B94-BA7F-2443A1371F71}" type="presParOf" srcId="{729AE926-B67B-4918-B277-524DB07D17DC}" destId="{6E85376B-FA21-42B4-A960-64DCF3697F10}" srcOrd="11" destOrd="0" presId="urn:microsoft.com/office/officeart/2005/8/layout/list1"/>
    <dgm:cxn modelId="{ED7C4683-DD51-443A-A9F8-88C7F873924B}" type="presParOf" srcId="{729AE926-B67B-4918-B277-524DB07D17DC}" destId="{A6C94787-9F64-486B-ABA5-9E4AA8894CD6}" srcOrd="12" destOrd="0" presId="urn:microsoft.com/office/officeart/2005/8/layout/list1"/>
    <dgm:cxn modelId="{6279BC34-1179-407E-A363-B21BEE05671C}" type="presParOf" srcId="{A6C94787-9F64-486B-ABA5-9E4AA8894CD6}" destId="{BB384409-700E-4E48-B837-4AB0F97E8CE4}" srcOrd="0" destOrd="0" presId="urn:microsoft.com/office/officeart/2005/8/layout/list1"/>
    <dgm:cxn modelId="{72DF3571-4259-4216-9DAA-DBA32C31D0F0}" type="presParOf" srcId="{A6C94787-9F64-486B-ABA5-9E4AA8894CD6}" destId="{850F7019-1150-4389-87AB-4C53927A4AA2}" srcOrd="1" destOrd="0" presId="urn:microsoft.com/office/officeart/2005/8/layout/list1"/>
    <dgm:cxn modelId="{AFC1FFD0-99E3-4D41-902E-E8146B280AE5}" type="presParOf" srcId="{729AE926-B67B-4918-B277-524DB07D17DC}" destId="{2C28FA5B-DF13-4ECD-8FDD-6BB9C5B5014C}" srcOrd="13" destOrd="0" presId="urn:microsoft.com/office/officeart/2005/8/layout/list1"/>
    <dgm:cxn modelId="{A33E6843-01F3-48CA-ABC4-12CC8C770264}"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3"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3CABED14-CE08-4B54-AD86-B6C0136CE459}" srcId="{03BE0607-AA43-4A04-8F89-5465C9780F5B}" destId="{DB8A9772-451D-4EEA-8F97-5C33FC35E1F2}" srcOrd="5" destOrd="0" parTransId="{2659985C-2F05-42CB-9F9C-44DC5F41DEC6}" sibTransId="{4CF6BAC5-28D3-44E7-8BC3-343322771231}"/>
    <dgm:cxn modelId="{2A90161D-0DAE-4453-8110-B411DDE115C0}" type="presOf" srcId="{7E142EFB-97A9-4DA4-B6FF-5CB0476B7974}" destId="{6EC0D126-A8D6-474D-9A08-CF36EFDAE2F8}" srcOrd="0" destOrd="0" presId="urn:microsoft.com/office/officeart/2011/layout/ThemePictureAccent#3"/>
    <dgm:cxn modelId="{4ACB4A5B-A9DE-445D-A9F6-FBFE462F0571}" type="presOf" srcId="{DB8A9772-451D-4EEA-8F97-5C33FC35E1F2}" destId="{86AB420D-0B6E-489E-A149-7011E53005A7}" srcOrd="0" destOrd="0" presId="urn:microsoft.com/office/officeart/2011/layout/ThemePictureAccent#3"/>
    <dgm:cxn modelId="{94C27865-8A79-44F7-994C-D445DC182364}" type="presOf" srcId="{971395D5-DF44-411D-86B9-F5B5D1BEB114}" destId="{022BF45C-12DE-48EB-A3D1-9EB8306FD4E4}" srcOrd="0" destOrd="0" presId="urn:microsoft.com/office/officeart/2011/layout/ThemePictureAccent#3"/>
    <dgm:cxn modelId="{4C5EA3B1-0A4F-4D06-A029-841FBFEC81E3}" type="presOf" srcId="{C78EB25F-9570-4635-B1B9-A715918957FF}" destId="{B2500DD0-1E2F-4011-9ED6-2658702AE032}" srcOrd="0" destOrd="0" presId="urn:microsoft.com/office/officeart/2011/layout/ThemePictureAccent#3"/>
    <dgm:cxn modelId="{C710DBAC-A340-4208-BC9E-EA0501AFF911}" srcId="{03BE0607-AA43-4A04-8F89-5465C9780F5B}" destId="{7A99684F-827C-410F-9CA6-3C389111D0E7}" srcOrd="1" destOrd="0" parTransId="{18E71FDF-E9CC-437F-B5A0-BE58784C2DEA}" sibTransId="{11BE78A2-D18D-4BF1-91C5-2FB23109D0A1}"/>
    <dgm:cxn modelId="{37ADD099-ADFB-43AA-9744-3DB5F47FE179}" type="presOf" srcId="{03BE0607-AA43-4A04-8F89-5465C9780F5B}" destId="{17712C28-2C6A-4782-A265-71A82EE347BE}" srcOrd="0" destOrd="0" presId="urn:microsoft.com/office/officeart/2011/layout/ThemePictureAccent#3"/>
    <dgm:cxn modelId="{73587D49-23AD-4121-9750-3FE882DAB7AE}" srcId="{03BE0607-AA43-4A04-8F89-5465C9780F5B}" destId="{C78EB25F-9570-4635-B1B9-A715918957FF}" srcOrd="4" destOrd="0" parTransId="{219D8D29-2F13-47A9-AEE0-C2179CECB6D9}" sibTransId="{EF38FFA1-7DD8-451C-93F8-6DDB4242A3BC}"/>
    <dgm:cxn modelId="{9BEA20BE-2E0C-4F2F-9DC3-E53C279DA7F5}" type="presOf" srcId="{ECBAD3EA-70A1-44BC-880E-37C235803A61}" destId="{5F9BC567-DE86-4D75-B746-31BBAE2FB318}" srcOrd="0" destOrd="0" presId="urn:microsoft.com/office/officeart/2011/layout/ThemePictureAccent#3"/>
    <dgm:cxn modelId="{6BC1E714-87F2-4FBD-8A44-EACAF326463A}" srcId="{03BE0607-AA43-4A04-8F89-5465C9780F5B}" destId="{971395D5-DF44-411D-86B9-F5B5D1BEB114}" srcOrd="3" destOrd="0" parTransId="{19BBBDE0-1BB9-47FD-8B01-4F7DD5F39FA4}" sibTransId="{6C7B4BDA-BB5B-4005-A5AE-14D4AC52342A}"/>
    <dgm:cxn modelId="{979AF8C0-92F5-4830-B9ED-8509EB20BBE5}" srcId="{03BE0607-AA43-4A04-8F89-5465C9780F5B}" destId="{7E142EFB-97A9-4DA4-B6FF-5CB0476B7974}" srcOrd="2" destOrd="0" parTransId="{66CEBCE3-6E6C-49C7-BD32-C39DB920CD7C}" sibTransId="{8FA0D430-38C5-4C90-9DEF-383B834ABC35}"/>
    <dgm:cxn modelId="{0F4C678C-3752-45AB-BD72-A2ADF886AA88}" type="presOf" srcId="{7A99684F-827C-410F-9CA6-3C389111D0E7}" destId="{67F8A191-6600-48C1-BB1E-EAA73C7EDAFE}" srcOrd="0" destOrd="0" presId="urn:microsoft.com/office/officeart/2011/layout/ThemePictureAccent#3"/>
    <dgm:cxn modelId="{605FB308-E058-461C-A3C9-C8E8831CE7CE}" srcId="{03BE0607-AA43-4A04-8F89-5465C9780F5B}" destId="{ECBAD3EA-70A1-44BC-880E-37C235803A61}" srcOrd="0" destOrd="0" parTransId="{22ED2C3D-FA27-40D6-8735-93138FF4448B}" sibTransId="{89708D8E-9B63-408F-A833-16EAE9B4D1CC}"/>
    <dgm:cxn modelId="{D0F5BFCA-8729-409D-BA85-666AB8ECB017}" type="presParOf" srcId="{17712C28-2C6A-4782-A265-71A82EE347BE}" destId="{DCC3AEAB-E626-4864-86B3-C83882A61C4C}" srcOrd="0" destOrd="0" presId="urn:microsoft.com/office/officeart/2011/layout/ThemePictureAccent#3"/>
    <dgm:cxn modelId="{8E69B9C0-C83B-49D6-8150-FFF6F0B21D77}" type="presParOf" srcId="{DCC3AEAB-E626-4864-86B3-C83882A61C4C}" destId="{FD91653D-0E73-4FD8-BBBF-155FD2D19C81}" srcOrd="0" destOrd="0" presId="urn:microsoft.com/office/officeart/2011/layout/ThemePictureAccent#3"/>
    <dgm:cxn modelId="{0145EBBC-ADC0-48E6-B6C4-A70ABB5AFCBB}" type="presParOf" srcId="{17712C28-2C6A-4782-A265-71A82EE347BE}" destId="{E170EB7F-3788-4438-A354-FE757C2A47F5}" srcOrd="1" destOrd="0" presId="urn:microsoft.com/office/officeart/2011/layout/ThemePictureAccent#3"/>
    <dgm:cxn modelId="{A4AA516E-8470-4A0D-B4A2-1AD64CF534BE}" type="presParOf" srcId="{E170EB7F-3788-4438-A354-FE757C2A47F5}" destId="{4DDD5150-67E7-4C5A-BAD3-91CBC84D4EE8}" srcOrd="0" destOrd="0" presId="urn:microsoft.com/office/officeart/2011/layout/ThemePictureAccent#3"/>
    <dgm:cxn modelId="{59DCAFDB-C67B-4621-8439-B410D19E0405}" type="presParOf" srcId="{17712C28-2C6A-4782-A265-71A82EE347BE}" destId="{5F9BC567-DE86-4D75-B746-31BBAE2FB318}" srcOrd="2" destOrd="0" presId="urn:microsoft.com/office/officeart/2011/layout/ThemePictureAccent#3"/>
    <dgm:cxn modelId="{0E645577-B83E-47FD-95D2-82990515C0CA}" type="presParOf" srcId="{17712C28-2C6A-4782-A265-71A82EE347BE}" destId="{1508F067-05C4-42FE-ADB5-12FF06D89EA6}" srcOrd="3" destOrd="0" presId="urn:microsoft.com/office/officeart/2011/layout/ThemePictureAccent#3"/>
    <dgm:cxn modelId="{DCA91B4D-445B-4792-B664-5C51FDE75A9F}" type="presParOf" srcId="{1508F067-05C4-42FE-ADB5-12FF06D89EA6}" destId="{3CB916B4-6481-455A-8C3A-7ED3B745DE47}" srcOrd="0" destOrd="0" presId="urn:microsoft.com/office/officeart/2011/layout/ThemePictureAccent#3"/>
    <dgm:cxn modelId="{1BBA482D-51E8-4BE0-BA6F-95C7D7C9ACEB}" type="presParOf" srcId="{17712C28-2C6A-4782-A265-71A82EE347BE}" destId="{76AEC698-327E-4599-8477-BAD82FB7F84E}" srcOrd="4" destOrd="0" presId="urn:microsoft.com/office/officeart/2011/layout/ThemePictureAccent#3"/>
    <dgm:cxn modelId="{F437B5F6-1FCD-445B-96CB-A9B174E2923D}" type="presParOf" srcId="{76AEC698-327E-4599-8477-BAD82FB7F84E}" destId="{5EEBE967-FD89-4F5C-9FC1-35D67DC2FE97}" srcOrd="0" destOrd="0" presId="urn:microsoft.com/office/officeart/2011/layout/ThemePictureAccent#3"/>
    <dgm:cxn modelId="{7CE2A1E8-000F-488A-A491-E09C41B06ED0}" type="presParOf" srcId="{17712C28-2C6A-4782-A265-71A82EE347BE}" destId="{67F8A191-6600-48C1-BB1E-EAA73C7EDAFE}" srcOrd="5" destOrd="0" presId="urn:microsoft.com/office/officeart/2011/layout/ThemePictureAccent#3"/>
    <dgm:cxn modelId="{96DDD8F9-2D83-4FF0-96CE-602A66208161}" type="presParOf" srcId="{17712C28-2C6A-4782-A265-71A82EE347BE}" destId="{397FA3FE-6437-4694-A028-BEC3E013799F}" srcOrd="6" destOrd="0" presId="urn:microsoft.com/office/officeart/2011/layout/ThemePictureAccent#3"/>
    <dgm:cxn modelId="{87328853-7FB9-42F5-88F5-F5EF48EA6A4C}" type="presParOf" srcId="{397FA3FE-6437-4694-A028-BEC3E013799F}" destId="{8EA2A7F6-20C0-46A1-9C44-DD41E8B6D8DC}" srcOrd="0" destOrd="0" presId="urn:microsoft.com/office/officeart/2011/layout/ThemePictureAccent#3"/>
    <dgm:cxn modelId="{F5ACA667-D41E-408F-B09A-625CF4B204FE}" type="presParOf" srcId="{17712C28-2C6A-4782-A265-71A82EE347BE}" destId="{7CD79C93-590C-43CB-80AD-33035A459107}" srcOrd="7" destOrd="0" presId="urn:microsoft.com/office/officeart/2011/layout/ThemePictureAccent#3"/>
    <dgm:cxn modelId="{0CB2E183-0875-4886-BC33-F477F29E434E}" type="presParOf" srcId="{7CD79C93-590C-43CB-80AD-33035A459107}" destId="{992CCAFD-E51C-43B2-88D6-7597D9A9CEB6}" srcOrd="0" destOrd="0" presId="urn:microsoft.com/office/officeart/2011/layout/ThemePictureAccent#3"/>
    <dgm:cxn modelId="{666FC747-B508-46F4-8471-43C002F194E9}" type="presParOf" srcId="{17712C28-2C6A-4782-A265-71A82EE347BE}" destId="{6EC0D126-A8D6-474D-9A08-CF36EFDAE2F8}" srcOrd="8" destOrd="0" presId="urn:microsoft.com/office/officeart/2011/layout/ThemePictureAccent#3"/>
    <dgm:cxn modelId="{4EE17C09-994D-491C-B623-10F2FA4E5E3E}" type="presParOf" srcId="{17712C28-2C6A-4782-A265-71A82EE347BE}" destId="{4A5B0B42-4C36-4489-A858-A12024FB2AB3}" srcOrd="9" destOrd="0" presId="urn:microsoft.com/office/officeart/2011/layout/ThemePictureAccent#3"/>
    <dgm:cxn modelId="{B1DEE834-1583-4F25-A7DB-7CDE592CF5E2}" type="presParOf" srcId="{4A5B0B42-4C36-4489-A858-A12024FB2AB3}" destId="{7B1B2CDA-56E0-44CF-9DE5-7A190B4018D8}" srcOrd="0" destOrd="0" presId="urn:microsoft.com/office/officeart/2011/layout/ThemePictureAccent#3"/>
    <dgm:cxn modelId="{76F1C7AA-D0C6-4F5E-B7CA-7F5493BBB4F9}" type="presParOf" srcId="{17712C28-2C6A-4782-A265-71A82EE347BE}" destId="{C6B9893E-DD5A-44D8-AD50-B74656ADA65E}" srcOrd="10" destOrd="0" presId="urn:microsoft.com/office/officeart/2011/layout/ThemePictureAccent#3"/>
    <dgm:cxn modelId="{1BEEC91E-0283-4A82-B7D7-16B11EED04DD}" type="presParOf" srcId="{C6B9893E-DD5A-44D8-AD50-B74656ADA65E}" destId="{A54A4257-FAC6-448D-B112-FD72059680E1}" srcOrd="0" destOrd="0" presId="urn:microsoft.com/office/officeart/2011/layout/ThemePictureAccent#3"/>
    <dgm:cxn modelId="{8DFD882E-3187-482C-86D8-D39F29661CC2}" type="presParOf" srcId="{17712C28-2C6A-4782-A265-71A82EE347BE}" destId="{022BF45C-12DE-48EB-A3D1-9EB8306FD4E4}" srcOrd="11" destOrd="0" presId="urn:microsoft.com/office/officeart/2011/layout/ThemePictureAccent#3"/>
    <dgm:cxn modelId="{953D445E-88A0-4DE4-8CB0-7B1959E1D4CC}" type="presParOf" srcId="{17712C28-2C6A-4782-A265-71A82EE347BE}" destId="{492D3635-7DC8-4EBA-8DE5-EF0D4932BFA4}" srcOrd="12" destOrd="0" presId="urn:microsoft.com/office/officeart/2011/layout/ThemePictureAccent#3"/>
    <dgm:cxn modelId="{7CB34393-D675-4EB2-94F3-652F3B7F32BC}" type="presParOf" srcId="{492D3635-7DC8-4EBA-8DE5-EF0D4932BFA4}" destId="{3BE925D8-0811-4FE9-B0E8-4E28A4594770}" srcOrd="0" destOrd="0" presId="urn:microsoft.com/office/officeart/2011/layout/ThemePictureAccent#3"/>
    <dgm:cxn modelId="{C83CB07A-1EA7-4F71-9F36-C71C117BA2D9}" type="presParOf" srcId="{17712C28-2C6A-4782-A265-71A82EE347BE}" destId="{78CDA7C9-E957-47A2-9D83-F085D9E8D2DC}" srcOrd="13" destOrd="0" presId="urn:microsoft.com/office/officeart/2011/layout/ThemePictureAccent#3"/>
    <dgm:cxn modelId="{05A47376-4404-4A8B-8D6C-25F614DBC5F9}" type="presParOf" srcId="{78CDA7C9-E957-47A2-9D83-F085D9E8D2DC}" destId="{7EC94DAB-5EF7-4E25-BB98-4B17F35F3417}" srcOrd="0" destOrd="0" presId="urn:microsoft.com/office/officeart/2011/layout/ThemePictureAccent#3"/>
    <dgm:cxn modelId="{AA7FF398-9E07-4F14-8E7A-B28CDA479006}" type="presParOf" srcId="{17712C28-2C6A-4782-A265-71A82EE347BE}" destId="{B2500DD0-1E2F-4011-9ED6-2658702AE032}" srcOrd="14" destOrd="0" presId="urn:microsoft.com/office/officeart/2011/layout/ThemePictureAccent#3"/>
    <dgm:cxn modelId="{553C2F76-3425-4187-B82D-77B47DD6594B}" type="presParOf" srcId="{17712C28-2C6A-4782-A265-71A82EE347BE}" destId="{0E3BB112-3ABC-4733-95C4-D3E0F5E514BD}" srcOrd="15" destOrd="0" presId="urn:microsoft.com/office/officeart/2011/layout/ThemePictureAccent#3"/>
    <dgm:cxn modelId="{EFCA1617-43A8-4D7C-A6AD-5BF84A50817B}" type="presParOf" srcId="{0E3BB112-3ABC-4733-95C4-D3E0F5E514BD}" destId="{60B016AD-D597-4264-8BD7-28A2BC37D7DB}" srcOrd="0" destOrd="0" presId="urn:microsoft.com/office/officeart/2011/layout/ThemePictureAccent#3"/>
    <dgm:cxn modelId="{4ED2E7EF-1F5A-4238-BEF2-A0EB9C7E4844}" type="presParOf" srcId="{17712C28-2C6A-4782-A265-71A82EE347BE}" destId="{82E78314-D316-4CE9-A08A-727F8937CBBC}" srcOrd="16" destOrd="0" presId="urn:microsoft.com/office/officeart/2011/layout/ThemePictureAccent#3"/>
    <dgm:cxn modelId="{DED2F0C3-98FC-47D7-8434-0A68A39E1D3D}" type="presParOf" srcId="{82E78314-D316-4CE9-A08A-727F8937CBBC}" destId="{859527A7-9430-4B07-AE42-11A8163EFEEE}" srcOrd="0" destOrd="0" presId="urn:microsoft.com/office/officeart/2011/layout/ThemePictureAccent#3"/>
    <dgm:cxn modelId="{4BB032C8-33D6-4CCF-9FD1-0CE4E9B10478}" type="presParOf" srcId="{17712C28-2C6A-4782-A265-71A82EE347BE}" destId="{86AB420D-0B6E-489E-A149-7011E53005A7}" srcOrd="17" destOrd="0" presId="urn:microsoft.com/office/officeart/2011/layout/ThemePictureAccent#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895BE1E-89B1-4AF2-BE70-013D05CDB6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C18B5A-154E-41F4-B424-54C047717B33}">
      <dgm:prSet phldrT="[Text]" custT="1"/>
      <dgm:spPr/>
      <dgm:t>
        <a:bodyPr/>
        <a:lstStyle/>
        <a:p>
          <a:pPr algn="just" rtl="1"/>
          <a:r>
            <a:rPr lang="fa-IR" sz="2300" dirty="0" smtClean="0">
              <a:latin typeface="+mj-lt"/>
              <a:ea typeface="+mj-ea"/>
              <a:cs typeface="B Mitra" panose="00000400000000000000" pitchFamily="2" charset="-78"/>
            </a:rPr>
            <a:t>شکل دهی به پارادایم </a:t>
          </a:r>
          <a:r>
            <a:rPr lang="fa-IR" sz="1600" dirty="0" smtClean="0">
              <a:latin typeface="+mj-lt"/>
              <a:ea typeface="+mj-ea"/>
              <a:cs typeface="B Mitra" panose="00000400000000000000" pitchFamily="2" charset="-78"/>
            </a:rPr>
            <a:t>(مفاهیم و گزاره های بنیادی)</a:t>
          </a:r>
          <a:endParaRPr lang="en-US" sz="2300" dirty="0">
            <a:cs typeface="B Mitra" panose="00000400000000000000" pitchFamily="2" charset="-78"/>
          </a:endParaRPr>
        </a:p>
      </dgm:t>
    </dgm:pt>
    <dgm:pt modelId="{3EA7368D-7E25-4CF4-A53C-4406B0F4D3C1}" type="parTrans" cxnId="{5E154E1F-0955-4346-B2E5-70ECBFE29312}">
      <dgm:prSet/>
      <dgm:spPr/>
      <dgm:t>
        <a:bodyPr/>
        <a:lstStyle/>
        <a:p>
          <a:pPr rtl="1"/>
          <a:endParaRPr lang="en-US"/>
        </a:p>
      </dgm:t>
    </dgm:pt>
    <dgm:pt modelId="{89A893F3-161E-4FCA-A873-2F77294D05BC}" type="sibTrans" cxnId="{5E154E1F-0955-4346-B2E5-70ECBFE29312}">
      <dgm:prSet/>
      <dgm:spPr/>
      <dgm:t>
        <a:bodyPr/>
        <a:lstStyle/>
        <a:p>
          <a:pPr rtl="1"/>
          <a:endParaRPr lang="en-US"/>
        </a:p>
      </dgm:t>
    </dgm:pt>
    <dgm:pt modelId="{5B691653-7A6F-4938-A9E6-016C4DA8F4CD}">
      <dgm:prSet phldrT="[Text]" custT="1"/>
      <dgm:spPr/>
      <dgm:t>
        <a:bodyPr/>
        <a:lstStyle/>
        <a:p>
          <a:pPr algn="just" rtl="1"/>
          <a:r>
            <a:rPr lang="fa-IR" sz="2300" dirty="0" smtClean="0">
              <a:latin typeface="+mj-lt"/>
              <a:ea typeface="+mj-ea"/>
              <a:cs typeface="B Mitra" panose="00000400000000000000" pitchFamily="2" charset="-78"/>
            </a:rPr>
            <a:t>تقسیم بندی </a:t>
          </a:r>
          <a:endParaRPr lang="en-US" sz="2300" dirty="0">
            <a:latin typeface="+mj-lt"/>
            <a:ea typeface="+mj-ea"/>
            <a:cs typeface="B Mitra" panose="00000400000000000000" pitchFamily="2" charset="-78"/>
          </a:endParaRPr>
        </a:p>
      </dgm:t>
    </dgm:pt>
    <dgm:pt modelId="{7B61DE9A-E665-436F-8250-2B1FD46E74FF}" type="parTrans" cxnId="{70926B2F-B4AE-4A75-9145-0B6BF0FAEFC9}">
      <dgm:prSet/>
      <dgm:spPr/>
      <dgm:t>
        <a:bodyPr/>
        <a:lstStyle/>
        <a:p>
          <a:pPr rtl="1"/>
          <a:endParaRPr lang="en-US"/>
        </a:p>
      </dgm:t>
    </dgm:pt>
    <dgm:pt modelId="{04025828-1EE3-4F85-B9FC-24A9DE4E90F3}" type="sibTrans" cxnId="{70926B2F-B4AE-4A75-9145-0B6BF0FAEFC9}">
      <dgm:prSet/>
      <dgm:spPr/>
      <dgm:t>
        <a:bodyPr/>
        <a:lstStyle/>
        <a:p>
          <a:pPr rtl="1"/>
          <a:endParaRPr lang="en-US"/>
        </a:p>
      </dgm:t>
    </dgm:pt>
    <dgm:pt modelId="{9E0A2BA5-F151-4052-87B7-B77E39759C15}">
      <dgm:prSet phldrT="[Text]" custT="1"/>
      <dgm:spPr/>
      <dgm:t>
        <a:bodyPr/>
        <a:lstStyle/>
        <a:p>
          <a:pPr algn="just" rtl="1"/>
          <a:r>
            <a:rPr lang="fa-IR" sz="2300" dirty="0" smtClean="0">
              <a:latin typeface="+mj-lt"/>
              <a:ea typeface="+mj-ea"/>
              <a:cs typeface="B Mitra" panose="00000400000000000000" pitchFamily="2" charset="-78"/>
            </a:rPr>
            <a:t>شناسایی</a:t>
          </a:r>
          <a:r>
            <a:rPr lang="fa-IR" sz="2900" dirty="0" smtClean="0"/>
            <a:t> </a:t>
          </a:r>
          <a:r>
            <a:rPr lang="fa-IR" sz="2300" dirty="0" smtClean="0">
              <a:latin typeface="+mj-lt"/>
              <a:ea typeface="+mj-ea"/>
              <a:cs typeface="B Mitra" panose="00000400000000000000" pitchFamily="2" charset="-78"/>
            </a:rPr>
            <a:t>موضوع</a:t>
          </a:r>
        </a:p>
      </dgm:t>
    </dgm:pt>
    <dgm:pt modelId="{0FA1CC49-7CB8-465D-9905-6CBBEAAD4827}" type="parTrans" cxnId="{9CB94E4E-D4F3-4FDA-A2B5-057D9E305751}">
      <dgm:prSet/>
      <dgm:spPr/>
      <dgm:t>
        <a:bodyPr/>
        <a:lstStyle/>
        <a:p>
          <a:endParaRPr lang="en-US"/>
        </a:p>
      </dgm:t>
    </dgm:pt>
    <dgm:pt modelId="{8DDC5788-433C-4DE5-A55F-96B16DF0E3EC}" type="sibTrans" cxnId="{9CB94E4E-D4F3-4FDA-A2B5-057D9E305751}">
      <dgm:prSet/>
      <dgm:spPr/>
      <dgm:t>
        <a:bodyPr/>
        <a:lstStyle/>
        <a:p>
          <a:endParaRPr lang="en-US"/>
        </a:p>
      </dgm:t>
    </dgm:pt>
    <dgm:pt modelId="{AA7FF79E-CD45-4FC0-9F53-6B467627EF67}">
      <dgm:prSet phldrT="[Text]" custT="1"/>
      <dgm:spPr/>
      <dgm:t>
        <a:bodyPr/>
        <a:lstStyle/>
        <a:p>
          <a:pPr algn="just" rtl="1"/>
          <a:r>
            <a:rPr lang="fa-IR" sz="2300" dirty="0" smtClean="0">
              <a:latin typeface="+mj-lt"/>
              <a:ea typeface="+mj-ea"/>
              <a:cs typeface="B Mitra" panose="00000400000000000000" pitchFamily="2" charset="-78"/>
            </a:rPr>
            <a:t>تعیین</a:t>
          </a:r>
          <a:r>
            <a:rPr lang="fa-IR" sz="2900" dirty="0" smtClean="0"/>
            <a:t> </a:t>
          </a:r>
          <a:r>
            <a:rPr lang="fa-IR" sz="2300" dirty="0" smtClean="0">
              <a:latin typeface="+mj-lt"/>
              <a:ea typeface="+mj-ea"/>
              <a:cs typeface="B Mitra" panose="00000400000000000000" pitchFamily="2" charset="-78"/>
            </a:rPr>
            <a:t>حالت</a:t>
          </a:r>
          <a:r>
            <a:rPr lang="fa-IR" sz="2900" dirty="0" smtClean="0"/>
            <a:t> </a:t>
          </a:r>
          <a:r>
            <a:rPr lang="fa-IR" sz="2300" dirty="0" smtClean="0">
              <a:latin typeface="+mj-lt"/>
              <a:ea typeface="+mj-ea"/>
              <a:cs typeface="B Mitra" panose="00000400000000000000" pitchFamily="2" charset="-78"/>
            </a:rPr>
            <a:t>های</a:t>
          </a:r>
          <a:r>
            <a:rPr lang="fa-IR" sz="2900" dirty="0" smtClean="0"/>
            <a:t> </a:t>
          </a:r>
          <a:r>
            <a:rPr lang="fa-IR" sz="2300" dirty="0" smtClean="0">
              <a:latin typeface="+mj-lt"/>
              <a:ea typeface="+mj-ea"/>
              <a:cs typeface="B Mitra" panose="00000400000000000000" pitchFamily="2" charset="-78"/>
            </a:rPr>
            <a:t>مطلوب</a:t>
          </a:r>
          <a:endParaRPr lang="en-US" sz="2300" dirty="0">
            <a:latin typeface="+mj-lt"/>
            <a:ea typeface="+mj-ea"/>
            <a:cs typeface="B Mitra" panose="00000400000000000000" pitchFamily="2" charset="-78"/>
          </a:endParaRPr>
        </a:p>
      </dgm:t>
    </dgm:pt>
    <dgm:pt modelId="{6FC6B727-D9D1-4DF5-A28E-149F148A2206}" type="parTrans" cxnId="{261F58F7-4000-4BAE-9FF5-1A1B13D35F5C}">
      <dgm:prSet/>
      <dgm:spPr/>
      <dgm:t>
        <a:bodyPr/>
        <a:lstStyle/>
        <a:p>
          <a:endParaRPr lang="en-US"/>
        </a:p>
      </dgm:t>
    </dgm:pt>
    <dgm:pt modelId="{EE1B6666-CA4F-418B-B88E-BFDCD33C35E3}" type="sibTrans" cxnId="{261F58F7-4000-4BAE-9FF5-1A1B13D35F5C}">
      <dgm:prSet/>
      <dgm:spPr/>
      <dgm:t>
        <a:bodyPr/>
        <a:lstStyle/>
        <a:p>
          <a:endParaRPr lang="en-US"/>
        </a:p>
      </dgm:t>
    </dgm:pt>
    <dgm:pt modelId="{729AE926-B67B-4918-B277-524DB07D17DC}" type="pres">
      <dgm:prSet presAssocID="{8895BE1E-89B1-4AF2-BE70-013D05CDB6CE}" presName="linear" presStyleCnt="0">
        <dgm:presLayoutVars>
          <dgm:dir/>
          <dgm:animLvl val="lvl"/>
          <dgm:resizeHandles val="exact"/>
        </dgm:presLayoutVars>
      </dgm:prSet>
      <dgm:spPr/>
      <dgm:t>
        <a:bodyPr/>
        <a:lstStyle/>
        <a:p>
          <a:endParaRPr lang="en-US"/>
        </a:p>
      </dgm:t>
    </dgm:pt>
    <dgm:pt modelId="{EF802B47-EA29-4781-84E6-83D4F07A2913}" type="pres">
      <dgm:prSet presAssocID="{50C18B5A-154E-41F4-B424-54C047717B33}" presName="parentLin" presStyleCnt="0"/>
      <dgm:spPr/>
    </dgm:pt>
    <dgm:pt modelId="{42BDD374-DFE4-42F1-BF82-14EAA3D7BBBA}" type="pres">
      <dgm:prSet presAssocID="{50C18B5A-154E-41F4-B424-54C047717B33}" presName="parentLeftMargin" presStyleLbl="node1" presStyleIdx="0" presStyleCnt="4"/>
      <dgm:spPr/>
      <dgm:t>
        <a:bodyPr/>
        <a:lstStyle/>
        <a:p>
          <a:endParaRPr lang="en-US"/>
        </a:p>
      </dgm:t>
    </dgm:pt>
    <dgm:pt modelId="{BCC2645D-0FD3-43AF-A624-CA7E2F3F1F45}" type="pres">
      <dgm:prSet presAssocID="{50C18B5A-154E-41F4-B424-54C047717B33}" presName="parentText" presStyleLbl="node1" presStyleIdx="0" presStyleCnt="4" custScaleX="70837" custLinFactX="133676" custLinFactNeighborX="200000">
        <dgm:presLayoutVars>
          <dgm:chMax val="0"/>
          <dgm:bulletEnabled val="1"/>
        </dgm:presLayoutVars>
      </dgm:prSet>
      <dgm:spPr/>
      <dgm:t>
        <a:bodyPr/>
        <a:lstStyle/>
        <a:p>
          <a:endParaRPr lang="en-US"/>
        </a:p>
      </dgm:t>
    </dgm:pt>
    <dgm:pt modelId="{4BB03E4D-B1CC-446D-AA03-9613C2A429C3}" type="pres">
      <dgm:prSet presAssocID="{50C18B5A-154E-41F4-B424-54C047717B33}" presName="negativeSpace" presStyleCnt="0"/>
      <dgm:spPr/>
    </dgm:pt>
    <dgm:pt modelId="{E3F4BCAC-E93A-4492-BD10-30E2AC10C81A}" type="pres">
      <dgm:prSet presAssocID="{50C18B5A-154E-41F4-B424-54C047717B33}" presName="childText" presStyleLbl="conFgAcc1" presStyleIdx="0" presStyleCnt="4">
        <dgm:presLayoutVars>
          <dgm:bulletEnabled val="1"/>
        </dgm:presLayoutVars>
      </dgm:prSet>
      <dgm:spPr/>
    </dgm:pt>
    <dgm:pt modelId="{260BCD67-7982-4BC5-BFBC-7D0F4557B7EF}" type="pres">
      <dgm:prSet presAssocID="{89A893F3-161E-4FCA-A873-2F77294D05BC}" presName="spaceBetweenRectangles" presStyleCnt="0"/>
      <dgm:spPr/>
    </dgm:pt>
    <dgm:pt modelId="{CEE9FA7E-5D43-4A1D-9EE2-31161C9FA420}" type="pres">
      <dgm:prSet presAssocID="{5B691653-7A6F-4938-A9E6-016C4DA8F4CD}" presName="parentLin" presStyleCnt="0"/>
      <dgm:spPr/>
    </dgm:pt>
    <dgm:pt modelId="{9A4426DE-D386-4D9A-AAAD-ABE1C4D6456D}" type="pres">
      <dgm:prSet presAssocID="{5B691653-7A6F-4938-A9E6-016C4DA8F4CD}" presName="parentLeftMargin" presStyleLbl="node1" presStyleIdx="0" presStyleCnt="4"/>
      <dgm:spPr/>
      <dgm:t>
        <a:bodyPr/>
        <a:lstStyle/>
        <a:p>
          <a:endParaRPr lang="en-US"/>
        </a:p>
      </dgm:t>
    </dgm:pt>
    <dgm:pt modelId="{A9F279AE-0796-4D80-9F58-0F09ED7B2F5A}" type="pres">
      <dgm:prSet presAssocID="{5B691653-7A6F-4938-A9E6-016C4DA8F4CD}" presName="parentText" presStyleLbl="node1" presStyleIdx="1" presStyleCnt="4" custScaleX="70837" custLinFactX="70837" custLinFactNeighborX="100000">
        <dgm:presLayoutVars>
          <dgm:chMax val="0"/>
          <dgm:bulletEnabled val="1"/>
        </dgm:presLayoutVars>
      </dgm:prSet>
      <dgm:spPr/>
      <dgm:t>
        <a:bodyPr/>
        <a:lstStyle/>
        <a:p>
          <a:endParaRPr lang="en-US"/>
        </a:p>
      </dgm:t>
    </dgm:pt>
    <dgm:pt modelId="{C7AEC53D-AD59-4064-8DB0-80C89B080DC1}" type="pres">
      <dgm:prSet presAssocID="{5B691653-7A6F-4938-A9E6-016C4DA8F4CD}" presName="negativeSpace" presStyleCnt="0"/>
      <dgm:spPr/>
    </dgm:pt>
    <dgm:pt modelId="{CD812C40-B1A2-46DF-99B4-01A228976DCC}" type="pres">
      <dgm:prSet presAssocID="{5B691653-7A6F-4938-A9E6-016C4DA8F4CD}" presName="childText" presStyleLbl="conFgAcc1" presStyleIdx="1" presStyleCnt="4">
        <dgm:presLayoutVars>
          <dgm:bulletEnabled val="1"/>
        </dgm:presLayoutVars>
      </dgm:prSet>
      <dgm:spPr/>
    </dgm:pt>
    <dgm:pt modelId="{4EF773B0-0729-479D-AD1B-DFE614A27A71}" type="pres">
      <dgm:prSet presAssocID="{04025828-1EE3-4F85-B9FC-24A9DE4E90F3}" presName="spaceBetweenRectangles" presStyleCnt="0"/>
      <dgm:spPr/>
    </dgm:pt>
    <dgm:pt modelId="{85BA5384-DEAB-4420-A435-29F0E01B7611}" type="pres">
      <dgm:prSet presAssocID="{9E0A2BA5-F151-4052-87B7-B77E39759C15}" presName="parentLin" presStyleCnt="0"/>
      <dgm:spPr/>
    </dgm:pt>
    <dgm:pt modelId="{179CEBD8-C36F-49ED-8E8B-F74D27368CD0}" type="pres">
      <dgm:prSet presAssocID="{9E0A2BA5-F151-4052-87B7-B77E39759C15}" presName="parentLeftMargin" presStyleLbl="node1" presStyleIdx="1" presStyleCnt="4"/>
      <dgm:spPr/>
      <dgm:t>
        <a:bodyPr/>
        <a:lstStyle/>
        <a:p>
          <a:endParaRPr lang="en-US"/>
        </a:p>
      </dgm:t>
    </dgm:pt>
    <dgm:pt modelId="{096AABBC-4FFD-4328-BC6E-96F9DA7998C4}" type="pres">
      <dgm:prSet presAssocID="{9E0A2BA5-F151-4052-87B7-B77E39759C15}" presName="parentText" presStyleLbl="node1" presStyleIdx="2" presStyleCnt="4" custScaleX="69508" custLinFactX="77039" custLinFactNeighborX="100000">
        <dgm:presLayoutVars>
          <dgm:chMax val="0"/>
          <dgm:bulletEnabled val="1"/>
        </dgm:presLayoutVars>
      </dgm:prSet>
      <dgm:spPr/>
      <dgm:t>
        <a:bodyPr/>
        <a:lstStyle/>
        <a:p>
          <a:endParaRPr lang="en-US"/>
        </a:p>
      </dgm:t>
    </dgm:pt>
    <dgm:pt modelId="{638B795D-2D96-4496-AE54-128C4510A9B0}" type="pres">
      <dgm:prSet presAssocID="{9E0A2BA5-F151-4052-87B7-B77E39759C15}" presName="negativeSpace" presStyleCnt="0"/>
      <dgm:spPr/>
    </dgm:pt>
    <dgm:pt modelId="{F4F9A597-D137-4F0F-9BEE-405C501661ED}" type="pres">
      <dgm:prSet presAssocID="{9E0A2BA5-F151-4052-87B7-B77E39759C15}" presName="childText" presStyleLbl="conFgAcc1" presStyleIdx="2" presStyleCnt="4">
        <dgm:presLayoutVars>
          <dgm:bulletEnabled val="1"/>
        </dgm:presLayoutVars>
      </dgm:prSet>
      <dgm:spPr/>
    </dgm:pt>
    <dgm:pt modelId="{6E85376B-FA21-42B4-A960-64DCF3697F10}" type="pres">
      <dgm:prSet presAssocID="{8DDC5788-433C-4DE5-A55F-96B16DF0E3EC}" presName="spaceBetweenRectangles" presStyleCnt="0"/>
      <dgm:spPr/>
    </dgm:pt>
    <dgm:pt modelId="{A6C94787-9F64-486B-ABA5-9E4AA8894CD6}" type="pres">
      <dgm:prSet presAssocID="{AA7FF79E-CD45-4FC0-9F53-6B467627EF67}" presName="parentLin" presStyleCnt="0"/>
      <dgm:spPr/>
    </dgm:pt>
    <dgm:pt modelId="{BB384409-700E-4E48-B837-4AB0F97E8CE4}" type="pres">
      <dgm:prSet presAssocID="{AA7FF79E-CD45-4FC0-9F53-6B467627EF67}" presName="parentLeftMargin" presStyleLbl="node1" presStyleIdx="2" presStyleCnt="4"/>
      <dgm:spPr/>
      <dgm:t>
        <a:bodyPr/>
        <a:lstStyle/>
        <a:p>
          <a:endParaRPr lang="en-US"/>
        </a:p>
      </dgm:t>
    </dgm:pt>
    <dgm:pt modelId="{850F7019-1150-4389-87AB-4C53927A4AA2}" type="pres">
      <dgm:prSet presAssocID="{AA7FF79E-CD45-4FC0-9F53-6B467627EF67}" presName="parentText" presStyleLbl="node1" presStyleIdx="3" presStyleCnt="4" custScaleX="70738" custLinFactX="77039" custLinFactNeighborX="100000">
        <dgm:presLayoutVars>
          <dgm:chMax val="0"/>
          <dgm:bulletEnabled val="1"/>
        </dgm:presLayoutVars>
      </dgm:prSet>
      <dgm:spPr/>
      <dgm:t>
        <a:bodyPr/>
        <a:lstStyle/>
        <a:p>
          <a:endParaRPr lang="en-US"/>
        </a:p>
      </dgm:t>
    </dgm:pt>
    <dgm:pt modelId="{2C28FA5B-DF13-4ECD-8FDD-6BB9C5B5014C}" type="pres">
      <dgm:prSet presAssocID="{AA7FF79E-CD45-4FC0-9F53-6B467627EF67}" presName="negativeSpace" presStyleCnt="0"/>
      <dgm:spPr/>
    </dgm:pt>
    <dgm:pt modelId="{C61DB08C-3402-41F4-AACB-83CA7B1CD941}" type="pres">
      <dgm:prSet presAssocID="{AA7FF79E-CD45-4FC0-9F53-6B467627EF67}" presName="childText" presStyleLbl="conFgAcc1" presStyleIdx="3" presStyleCnt="4">
        <dgm:presLayoutVars>
          <dgm:bulletEnabled val="1"/>
        </dgm:presLayoutVars>
      </dgm:prSet>
      <dgm:spPr/>
    </dgm:pt>
  </dgm:ptLst>
  <dgm:cxnLst>
    <dgm:cxn modelId="{62BF462A-508B-4275-8F7A-E358BFE2D0DA}" type="presOf" srcId="{50C18B5A-154E-41F4-B424-54C047717B33}" destId="{42BDD374-DFE4-42F1-BF82-14EAA3D7BBBA}" srcOrd="0" destOrd="0" presId="urn:microsoft.com/office/officeart/2005/8/layout/list1"/>
    <dgm:cxn modelId="{AA9C0925-DB59-418C-B573-02B154B4E838}" type="presOf" srcId="{50C18B5A-154E-41F4-B424-54C047717B33}" destId="{BCC2645D-0FD3-43AF-A624-CA7E2F3F1F45}" srcOrd="1" destOrd="0" presId="urn:microsoft.com/office/officeart/2005/8/layout/list1"/>
    <dgm:cxn modelId="{9CB94E4E-D4F3-4FDA-A2B5-057D9E305751}" srcId="{8895BE1E-89B1-4AF2-BE70-013D05CDB6CE}" destId="{9E0A2BA5-F151-4052-87B7-B77E39759C15}" srcOrd="2" destOrd="0" parTransId="{0FA1CC49-7CB8-465D-9905-6CBBEAAD4827}" sibTransId="{8DDC5788-433C-4DE5-A55F-96B16DF0E3EC}"/>
    <dgm:cxn modelId="{001F123A-41A5-409C-8D46-CC157A6EBBFD}" type="presOf" srcId="{9E0A2BA5-F151-4052-87B7-B77E39759C15}" destId="{179CEBD8-C36F-49ED-8E8B-F74D27368CD0}" srcOrd="0" destOrd="0" presId="urn:microsoft.com/office/officeart/2005/8/layout/list1"/>
    <dgm:cxn modelId="{261F58F7-4000-4BAE-9FF5-1A1B13D35F5C}" srcId="{8895BE1E-89B1-4AF2-BE70-013D05CDB6CE}" destId="{AA7FF79E-CD45-4FC0-9F53-6B467627EF67}" srcOrd="3" destOrd="0" parTransId="{6FC6B727-D9D1-4DF5-A28E-149F148A2206}" sibTransId="{EE1B6666-CA4F-418B-B88E-BFDCD33C35E3}"/>
    <dgm:cxn modelId="{B4F1F3FB-02FB-4EB1-AB40-7E3F10AC996B}" type="presOf" srcId="{8895BE1E-89B1-4AF2-BE70-013D05CDB6CE}" destId="{729AE926-B67B-4918-B277-524DB07D17DC}" srcOrd="0" destOrd="0" presId="urn:microsoft.com/office/officeart/2005/8/layout/list1"/>
    <dgm:cxn modelId="{DA576720-6675-44A5-9E5F-C6F91369B4CC}" type="presOf" srcId="{AA7FF79E-CD45-4FC0-9F53-6B467627EF67}" destId="{850F7019-1150-4389-87AB-4C53927A4AA2}" srcOrd="1" destOrd="0" presId="urn:microsoft.com/office/officeart/2005/8/layout/list1"/>
    <dgm:cxn modelId="{5E154E1F-0955-4346-B2E5-70ECBFE29312}" srcId="{8895BE1E-89B1-4AF2-BE70-013D05CDB6CE}" destId="{50C18B5A-154E-41F4-B424-54C047717B33}" srcOrd="0" destOrd="0" parTransId="{3EA7368D-7E25-4CF4-A53C-4406B0F4D3C1}" sibTransId="{89A893F3-161E-4FCA-A873-2F77294D05BC}"/>
    <dgm:cxn modelId="{B63BEF5A-BD59-4B18-A726-263AF05BE05D}" type="presOf" srcId="{9E0A2BA5-F151-4052-87B7-B77E39759C15}" destId="{096AABBC-4FFD-4328-BC6E-96F9DA7998C4}" srcOrd="1" destOrd="0" presId="urn:microsoft.com/office/officeart/2005/8/layout/list1"/>
    <dgm:cxn modelId="{76EBA742-EE05-44E7-BEF7-B7832E6D6AC4}" type="presOf" srcId="{5B691653-7A6F-4938-A9E6-016C4DA8F4CD}" destId="{A9F279AE-0796-4D80-9F58-0F09ED7B2F5A}" srcOrd="1" destOrd="0" presId="urn:microsoft.com/office/officeart/2005/8/layout/list1"/>
    <dgm:cxn modelId="{0EB0AF2E-6459-4363-AFF0-BCB9C8C66F9B}" type="presOf" srcId="{5B691653-7A6F-4938-A9E6-016C4DA8F4CD}" destId="{9A4426DE-D386-4D9A-AAAD-ABE1C4D6456D}" srcOrd="0" destOrd="0" presId="urn:microsoft.com/office/officeart/2005/8/layout/list1"/>
    <dgm:cxn modelId="{70926B2F-B4AE-4A75-9145-0B6BF0FAEFC9}" srcId="{8895BE1E-89B1-4AF2-BE70-013D05CDB6CE}" destId="{5B691653-7A6F-4938-A9E6-016C4DA8F4CD}" srcOrd="1" destOrd="0" parTransId="{7B61DE9A-E665-436F-8250-2B1FD46E74FF}" sibTransId="{04025828-1EE3-4F85-B9FC-24A9DE4E90F3}"/>
    <dgm:cxn modelId="{81B11290-304A-4DB0-9140-2ECCA2637EA9}" type="presOf" srcId="{AA7FF79E-CD45-4FC0-9F53-6B467627EF67}" destId="{BB384409-700E-4E48-B837-4AB0F97E8CE4}" srcOrd="0" destOrd="0" presId="urn:microsoft.com/office/officeart/2005/8/layout/list1"/>
    <dgm:cxn modelId="{8B55030D-18E3-4902-9612-666BC09757B6}" type="presParOf" srcId="{729AE926-B67B-4918-B277-524DB07D17DC}" destId="{EF802B47-EA29-4781-84E6-83D4F07A2913}" srcOrd="0" destOrd="0" presId="urn:microsoft.com/office/officeart/2005/8/layout/list1"/>
    <dgm:cxn modelId="{A468C5A9-E2B0-4566-905F-48431A364279}" type="presParOf" srcId="{EF802B47-EA29-4781-84E6-83D4F07A2913}" destId="{42BDD374-DFE4-42F1-BF82-14EAA3D7BBBA}" srcOrd="0" destOrd="0" presId="urn:microsoft.com/office/officeart/2005/8/layout/list1"/>
    <dgm:cxn modelId="{C35250A0-FA67-4D0B-9A5F-AC59747733FD}" type="presParOf" srcId="{EF802B47-EA29-4781-84E6-83D4F07A2913}" destId="{BCC2645D-0FD3-43AF-A624-CA7E2F3F1F45}" srcOrd="1" destOrd="0" presId="urn:microsoft.com/office/officeart/2005/8/layout/list1"/>
    <dgm:cxn modelId="{5203183A-43CF-4CF7-9D38-58538D73AA36}" type="presParOf" srcId="{729AE926-B67B-4918-B277-524DB07D17DC}" destId="{4BB03E4D-B1CC-446D-AA03-9613C2A429C3}" srcOrd="1" destOrd="0" presId="urn:microsoft.com/office/officeart/2005/8/layout/list1"/>
    <dgm:cxn modelId="{9DE88690-F2EC-4182-B202-5345A12D1312}" type="presParOf" srcId="{729AE926-B67B-4918-B277-524DB07D17DC}" destId="{E3F4BCAC-E93A-4492-BD10-30E2AC10C81A}" srcOrd="2" destOrd="0" presId="urn:microsoft.com/office/officeart/2005/8/layout/list1"/>
    <dgm:cxn modelId="{B5F12E81-802F-4286-9A3C-9DA5B9940291}" type="presParOf" srcId="{729AE926-B67B-4918-B277-524DB07D17DC}" destId="{260BCD67-7982-4BC5-BFBC-7D0F4557B7EF}" srcOrd="3" destOrd="0" presId="urn:microsoft.com/office/officeart/2005/8/layout/list1"/>
    <dgm:cxn modelId="{4AA203A6-C18F-4A66-B299-C4D8FE1918D5}" type="presParOf" srcId="{729AE926-B67B-4918-B277-524DB07D17DC}" destId="{CEE9FA7E-5D43-4A1D-9EE2-31161C9FA420}" srcOrd="4" destOrd="0" presId="urn:microsoft.com/office/officeart/2005/8/layout/list1"/>
    <dgm:cxn modelId="{61521CEF-4AEE-4B2D-9502-84CD714604C3}" type="presParOf" srcId="{CEE9FA7E-5D43-4A1D-9EE2-31161C9FA420}" destId="{9A4426DE-D386-4D9A-AAAD-ABE1C4D6456D}" srcOrd="0" destOrd="0" presId="urn:microsoft.com/office/officeart/2005/8/layout/list1"/>
    <dgm:cxn modelId="{96621D16-9638-4A65-8641-41EB58FA0859}" type="presParOf" srcId="{CEE9FA7E-5D43-4A1D-9EE2-31161C9FA420}" destId="{A9F279AE-0796-4D80-9F58-0F09ED7B2F5A}" srcOrd="1" destOrd="0" presId="urn:microsoft.com/office/officeart/2005/8/layout/list1"/>
    <dgm:cxn modelId="{C028289C-91D9-46D6-97F1-D0BB9C4265A7}" type="presParOf" srcId="{729AE926-B67B-4918-B277-524DB07D17DC}" destId="{C7AEC53D-AD59-4064-8DB0-80C89B080DC1}" srcOrd="5" destOrd="0" presId="urn:microsoft.com/office/officeart/2005/8/layout/list1"/>
    <dgm:cxn modelId="{FBB3680B-4D67-4ACE-A47C-A3A7FD2808A6}" type="presParOf" srcId="{729AE926-B67B-4918-B277-524DB07D17DC}" destId="{CD812C40-B1A2-46DF-99B4-01A228976DCC}" srcOrd="6" destOrd="0" presId="urn:microsoft.com/office/officeart/2005/8/layout/list1"/>
    <dgm:cxn modelId="{3CA85398-D43E-4778-A7E7-0260D10DADF8}" type="presParOf" srcId="{729AE926-B67B-4918-B277-524DB07D17DC}" destId="{4EF773B0-0729-479D-AD1B-DFE614A27A71}" srcOrd="7" destOrd="0" presId="urn:microsoft.com/office/officeart/2005/8/layout/list1"/>
    <dgm:cxn modelId="{3BE7A66D-6BB4-45DE-A3D8-A1EA5C80B1DE}" type="presParOf" srcId="{729AE926-B67B-4918-B277-524DB07D17DC}" destId="{85BA5384-DEAB-4420-A435-29F0E01B7611}" srcOrd="8" destOrd="0" presId="urn:microsoft.com/office/officeart/2005/8/layout/list1"/>
    <dgm:cxn modelId="{340EC0D2-0747-4199-8B40-83D6EE9F5B6B}" type="presParOf" srcId="{85BA5384-DEAB-4420-A435-29F0E01B7611}" destId="{179CEBD8-C36F-49ED-8E8B-F74D27368CD0}" srcOrd="0" destOrd="0" presId="urn:microsoft.com/office/officeart/2005/8/layout/list1"/>
    <dgm:cxn modelId="{CA144BC6-8C88-4355-AD59-7160B1F7104E}" type="presParOf" srcId="{85BA5384-DEAB-4420-A435-29F0E01B7611}" destId="{096AABBC-4FFD-4328-BC6E-96F9DA7998C4}" srcOrd="1" destOrd="0" presId="urn:microsoft.com/office/officeart/2005/8/layout/list1"/>
    <dgm:cxn modelId="{EBEBACCB-0DBE-477F-A1D9-5CFA329FC544}" type="presParOf" srcId="{729AE926-B67B-4918-B277-524DB07D17DC}" destId="{638B795D-2D96-4496-AE54-128C4510A9B0}" srcOrd="9" destOrd="0" presId="urn:microsoft.com/office/officeart/2005/8/layout/list1"/>
    <dgm:cxn modelId="{EB9A4ADB-4055-4B99-81CF-FFEB5D421C2F}" type="presParOf" srcId="{729AE926-B67B-4918-B277-524DB07D17DC}" destId="{F4F9A597-D137-4F0F-9BEE-405C501661ED}" srcOrd="10" destOrd="0" presId="urn:microsoft.com/office/officeart/2005/8/layout/list1"/>
    <dgm:cxn modelId="{3053FB85-F87C-42B1-9FFF-C028182D0D5B}" type="presParOf" srcId="{729AE926-B67B-4918-B277-524DB07D17DC}" destId="{6E85376B-FA21-42B4-A960-64DCF3697F10}" srcOrd="11" destOrd="0" presId="urn:microsoft.com/office/officeart/2005/8/layout/list1"/>
    <dgm:cxn modelId="{78A9AF93-AA47-4170-A204-D44048198C6D}" type="presParOf" srcId="{729AE926-B67B-4918-B277-524DB07D17DC}" destId="{A6C94787-9F64-486B-ABA5-9E4AA8894CD6}" srcOrd="12" destOrd="0" presId="urn:microsoft.com/office/officeart/2005/8/layout/list1"/>
    <dgm:cxn modelId="{255B662C-9421-4489-A819-481820ABAE93}" type="presParOf" srcId="{A6C94787-9F64-486B-ABA5-9E4AA8894CD6}" destId="{BB384409-700E-4E48-B837-4AB0F97E8CE4}" srcOrd="0" destOrd="0" presId="urn:microsoft.com/office/officeart/2005/8/layout/list1"/>
    <dgm:cxn modelId="{A71FAA71-095A-4098-A36D-AD0D3120A48A}" type="presParOf" srcId="{A6C94787-9F64-486B-ABA5-9E4AA8894CD6}" destId="{850F7019-1150-4389-87AB-4C53927A4AA2}" srcOrd="1" destOrd="0" presId="urn:microsoft.com/office/officeart/2005/8/layout/list1"/>
    <dgm:cxn modelId="{6B7FE8EE-CC63-42A1-94B4-80AE900B2578}" type="presParOf" srcId="{729AE926-B67B-4918-B277-524DB07D17DC}" destId="{2C28FA5B-DF13-4ECD-8FDD-6BB9C5B5014C}" srcOrd="13" destOrd="0" presId="urn:microsoft.com/office/officeart/2005/8/layout/list1"/>
    <dgm:cxn modelId="{F4207659-112C-4926-89E3-7BA344A59AA3}" type="presParOf" srcId="{729AE926-B67B-4918-B277-524DB07D17DC}" destId="{C61DB08C-3402-41F4-AACB-83CA7B1CD9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BE0607-AA43-4A04-8F89-5465C9780F5B}" type="doc">
      <dgm:prSet loTypeId="urn:microsoft.com/office/officeart/2011/layout/ThemePictureAccent#4" loCatId="picture" qsTypeId="urn:microsoft.com/office/officeart/2005/8/quickstyle/simple1" qsCatId="simple" csTypeId="urn:microsoft.com/office/officeart/2005/8/colors/accent1_2" csCatId="accent1" phldr="1"/>
      <dgm:spPr/>
      <dgm:t>
        <a:bodyPr/>
        <a:lstStyle/>
        <a:p>
          <a:endParaRPr lang="en-US"/>
        </a:p>
      </dgm:t>
    </dgm:pt>
    <dgm:pt modelId="{ECBAD3EA-70A1-44BC-880E-37C235803A61}">
      <dgm:prSet phldrT="[Text]" custT="1"/>
      <dgm:spPr/>
      <dgm:t>
        <a:bodyPr/>
        <a:lstStyle/>
        <a:p>
          <a:pPr algn="ctr"/>
          <a:r>
            <a:rPr lang="fa-IR" sz="1600" b="1" dirty="0" smtClean="0">
              <a:solidFill>
                <a:schemeClr val="tx1"/>
              </a:solidFill>
              <a:cs typeface="B Mitra" panose="00000400000000000000" pitchFamily="2" charset="-78"/>
            </a:rPr>
            <a:t>وضعیت</a:t>
          </a:r>
          <a:endParaRPr lang="en-US" sz="1600" b="1" dirty="0">
            <a:solidFill>
              <a:schemeClr val="tx1"/>
            </a:solidFill>
            <a:cs typeface="B Mitra" panose="00000400000000000000" pitchFamily="2" charset="-78"/>
          </a:endParaRPr>
        </a:p>
      </dgm:t>
    </dgm:pt>
    <dgm:pt modelId="{22ED2C3D-FA27-40D6-8735-93138FF4448B}" type="parTrans" cxnId="{605FB308-E058-461C-A3C9-C8E8831CE7CE}">
      <dgm:prSet/>
      <dgm:spPr/>
      <dgm:t>
        <a:bodyPr/>
        <a:lstStyle/>
        <a:p>
          <a:endParaRPr lang="en-US"/>
        </a:p>
      </dgm:t>
    </dgm:pt>
    <dgm:pt modelId="{89708D8E-9B63-408F-A833-16EAE9B4D1CC}" type="sibTrans" cxnId="{605FB308-E058-461C-A3C9-C8E8831CE7CE}">
      <dgm:prSet/>
      <dgm:spPr/>
      <dgm:t>
        <a:bodyPr/>
        <a:lstStyle/>
        <a:p>
          <a:endParaRPr lang="en-US"/>
        </a:p>
      </dgm:t>
    </dgm:pt>
    <dgm:pt modelId="{7A99684F-827C-410F-9CA6-3C389111D0E7}">
      <dgm:prSet phldrT="[Text]" custT="1"/>
      <dgm:spPr/>
      <dgm:t>
        <a:bodyPr/>
        <a:lstStyle/>
        <a:p>
          <a:pPr algn="ctr"/>
          <a:r>
            <a:rPr lang="fa-IR" sz="1600" b="1" dirty="0" smtClean="0">
              <a:solidFill>
                <a:schemeClr val="tx1"/>
              </a:solidFill>
              <a:cs typeface="B Mitra" panose="00000400000000000000" pitchFamily="2" charset="-78"/>
            </a:rPr>
            <a:t>اهداف</a:t>
          </a:r>
          <a:endParaRPr lang="en-US" sz="1600" b="1" dirty="0">
            <a:solidFill>
              <a:schemeClr val="tx1"/>
            </a:solidFill>
            <a:cs typeface="B Mitra" panose="00000400000000000000" pitchFamily="2" charset="-78"/>
          </a:endParaRPr>
        </a:p>
      </dgm:t>
    </dgm:pt>
    <dgm:pt modelId="{18E71FDF-E9CC-437F-B5A0-BE58784C2DEA}" type="parTrans" cxnId="{C710DBAC-A340-4208-BC9E-EA0501AFF911}">
      <dgm:prSet/>
      <dgm:spPr/>
      <dgm:t>
        <a:bodyPr/>
        <a:lstStyle/>
        <a:p>
          <a:endParaRPr lang="en-US"/>
        </a:p>
      </dgm:t>
    </dgm:pt>
    <dgm:pt modelId="{11BE78A2-D18D-4BF1-91C5-2FB23109D0A1}" type="sibTrans" cxnId="{C710DBAC-A340-4208-BC9E-EA0501AFF911}">
      <dgm:prSet/>
      <dgm:spPr/>
      <dgm:t>
        <a:bodyPr/>
        <a:lstStyle/>
        <a:p>
          <a:endParaRPr lang="en-US"/>
        </a:p>
      </dgm:t>
    </dgm:pt>
    <dgm:pt modelId="{7E142EFB-97A9-4DA4-B6FF-5CB0476B7974}">
      <dgm:prSet phldrT="[Text]" custT="1"/>
      <dgm:spPr/>
      <dgm:t>
        <a:bodyPr/>
        <a:lstStyle/>
        <a:p>
          <a:r>
            <a:rPr lang="fa-IR" sz="1600" b="1" dirty="0" smtClean="0">
              <a:solidFill>
                <a:schemeClr val="tx1"/>
              </a:solidFill>
              <a:cs typeface="B Mitra" panose="00000400000000000000" pitchFamily="2" charset="-78"/>
            </a:rPr>
            <a:t>راهبردها</a:t>
          </a:r>
          <a:endParaRPr lang="en-US" sz="1600" b="1" dirty="0">
            <a:solidFill>
              <a:schemeClr val="tx1"/>
            </a:solidFill>
            <a:cs typeface="B Mitra" panose="00000400000000000000" pitchFamily="2" charset="-78"/>
          </a:endParaRPr>
        </a:p>
      </dgm:t>
    </dgm:pt>
    <dgm:pt modelId="{66CEBCE3-6E6C-49C7-BD32-C39DB920CD7C}" type="parTrans" cxnId="{979AF8C0-92F5-4830-B9ED-8509EB20BBE5}">
      <dgm:prSet/>
      <dgm:spPr/>
      <dgm:t>
        <a:bodyPr/>
        <a:lstStyle/>
        <a:p>
          <a:endParaRPr lang="en-US"/>
        </a:p>
      </dgm:t>
    </dgm:pt>
    <dgm:pt modelId="{8FA0D430-38C5-4C90-9DEF-383B834ABC35}" type="sibTrans" cxnId="{979AF8C0-92F5-4830-B9ED-8509EB20BBE5}">
      <dgm:prSet/>
      <dgm:spPr/>
      <dgm:t>
        <a:bodyPr/>
        <a:lstStyle/>
        <a:p>
          <a:endParaRPr lang="en-US"/>
        </a:p>
      </dgm:t>
    </dgm:pt>
    <dgm:pt modelId="{971395D5-DF44-411D-86B9-F5B5D1BEB114}">
      <dgm:prSet phldrT="[Text]" custT="1"/>
      <dgm:spPr/>
      <dgm:t>
        <a:bodyPr/>
        <a:lstStyle/>
        <a:p>
          <a:pPr algn="ctr"/>
          <a:r>
            <a:rPr lang="fa-IR" sz="1400" b="1" dirty="0" smtClean="0">
              <a:solidFill>
                <a:schemeClr val="tx1"/>
              </a:solidFill>
              <a:cs typeface="B Mitra" panose="00000400000000000000" pitchFamily="2" charset="-78"/>
            </a:rPr>
            <a:t>محدوده</a:t>
          </a:r>
          <a:endParaRPr lang="en-US" sz="1400" b="1" dirty="0">
            <a:solidFill>
              <a:schemeClr val="tx1"/>
            </a:solidFill>
            <a:cs typeface="B Mitra" panose="00000400000000000000" pitchFamily="2" charset="-78"/>
          </a:endParaRPr>
        </a:p>
      </dgm:t>
    </dgm:pt>
    <dgm:pt modelId="{19BBBDE0-1BB9-47FD-8B01-4F7DD5F39FA4}" type="parTrans" cxnId="{6BC1E714-87F2-4FBD-8A44-EACAF326463A}">
      <dgm:prSet/>
      <dgm:spPr/>
      <dgm:t>
        <a:bodyPr/>
        <a:lstStyle/>
        <a:p>
          <a:endParaRPr lang="en-US"/>
        </a:p>
      </dgm:t>
    </dgm:pt>
    <dgm:pt modelId="{6C7B4BDA-BB5B-4005-A5AE-14D4AC52342A}" type="sibTrans" cxnId="{6BC1E714-87F2-4FBD-8A44-EACAF326463A}">
      <dgm:prSet/>
      <dgm:spPr/>
      <dgm:t>
        <a:bodyPr/>
        <a:lstStyle/>
        <a:p>
          <a:endParaRPr lang="en-US"/>
        </a:p>
      </dgm:t>
    </dgm:pt>
    <dgm:pt modelId="{C78EB25F-9570-4635-B1B9-A715918957FF}">
      <dgm:prSet phldrT="[Text]" custT="1"/>
      <dgm:spPr/>
      <dgm:t>
        <a:bodyPr/>
        <a:lstStyle/>
        <a:p>
          <a:pPr algn="ctr"/>
          <a:r>
            <a:rPr lang="fa-IR" sz="1600" b="1" dirty="0" smtClean="0">
              <a:solidFill>
                <a:schemeClr val="tx1"/>
              </a:solidFill>
              <a:cs typeface="B Mitra" panose="00000400000000000000" pitchFamily="2" charset="-78"/>
            </a:rPr>
            <a:t>روش پژوهش</a:t>
          </a:r>
          <a:endParaRPr lang="en-US" sz="1600" b="1" dirty="0">
            <a:solidFill>
              <a:schemeClr val="tx1"/>
            </a:solidFill>
            <a:cs typeface="B Mitra" panose="00000400000000000000" pitchFamily="2" charset="-78"/>
          </a:endParaRPr>
        </a:p>
      </dgm:t>
    </dgm:pt>
    <dgm:pt modelId="{219D8D29-2F13-47A9-AEE0-C2179CECB6D9}" type="parTrans" cxnId="{73587D49-23AD-4121-9750-3FE882DAB7AE}">
      <dgm:prSet/>
      <dgm:spPr/>
      <dgm:t>
        <a:bodyPr/>
        <a:lstStyle/>
        <a:p>
          <a:endParaRPr lang="en-US"/>
        </a:p>
      </dgm:t>
    </dgm:pt>
    <dgm:pt modelId="{EF38FFA1-7DD8-451C-93F8-6DDB4242A3BC}" type="sibTrans" cxnId="{73587D49-23AD-4121-9750-3FE882DAB7AE}">
      <dgm:prSet/>
      <dgm:spPr/>
      <dgm:t>
        <a:bodyPr/>
        <a:lstStyle/>
        <a:p>
          <a:endParaRPr lang="en-US"/>
        </a:p>
      </dgm:t>
    </dgm:pt>
    <dgm:pt modelId="{DB8A9772-451D-4EEA-8F97-5C33FC35E1F2}">
      <dgm:prSet phldrT="[Text]" custT="1"/>
      <dgm:spPr/>
      <dgm:t>
        <a:bodyPr/>
        <a:lstStyle/>
        <a:p>
          <a:pPr algn="ctr"/>
          <a:r>
            <a:rPr lang="fa-IR" sz="1600" b="1" dirty="0" smtClean="0">
              <a:solidFill>
                <a:schemeClr val="tx1"/>
              </a:solidFill>
              <a:cs typeface="B Mitra" panose="00000400000000000000" pitchFamily="2" charset="-78"/>
            </a:rPr>
            <a:t>پایش</a:t>
          </a:r>
          <a:endParaRPr lang="en-US" sz="1600" b="1" dirty="0">
            <a:solidFill>
              <a:schemeClr val="tx1"/>
            </a:solidFill>
            <a:cs typeface="B Mitra" panose="00000400000000000000" pitchFamily="2" charset="-78"/>
          </a:endParaRPr>
        </a:p>
      </dgm:t>
    </dgm:pt>
    <dgm:pt modelId="{2659985C-2F05-42CB-9F9C-44DC5F41DEC6}" type="parTrans" cxnId="{3CABED14-CE08-4B54-AD86-B6C0136CE459}">
      <dgm:prSet/>
      <dgm:spPr/>
      <dgm:t>
        <a:bodyPr/>
        <a:lstStyle/>
        <a:p>
          <a:endParaRPr lang="en-US"/>
        </a:p>
      </dgm:t>
    </dgm:pt>
    <dgm:pt modelId="{4CF6BAC5-28D3-44E7-8BC3-343322771231}" type="sibTrans" cxnId="{3CABED14-CE08-4B54-AD86-B6C0136CE459}">
      <dgm:prSet/>
      <dgm:spPr/>
      <dgm:t>
        <a:bodyPr/>
        <a:lstStyle/>
        <a:p>
          <a:endParaRPr lang="en-US"/>
        </a:p>
      </dgm:t>
    </dgm:pt>
    <dgm:pt modelId="{17712C28-2C6A-4782-A265-71A82EE347BE}" type="pres">
      <dgm:prSet presAssocID="{03BE0607-AA43-4A04-8F89-5465C9780F5B}" presName="Name0" presStyleCnt="0">
        <dgm:presLayoutVars>
          <dgm:chMax val="6"/>
          <dgm:chPref val="6"/>
          <dgm:dir/>
        </dgm:presLayoutVars>
      </dgm:prSet>
      <dgm:spPr/>
      <dgm:t>
        <a:bodyPr/>
        <a:lstStyle/>
        <a:p>
          <a:endParaRPr lang="en-US"/>
        </a:p>
      </dgm:t>
    </dgm:pt>
    <dgm:pt modelId="{DCC3AEAB-E626-4864-86B3-C83882A61C4C}" type="pres">
      <dgm:prSet presAssocID="{ECBAD3EA-70A1-44BC-880E-37C235803A61}" presName="Image1" presStyleCnt="0"/>
      <dgm:spPr/>
    </dgm:pt>
    <dgm:pt modelId="{FD91653D-0E73-4FD8-BBBF-155FD2D19C81}" type="pres">
      <dgm:prSet presAssocID="{ECBAD3EA-70A1-44BC-880E-37C235803A61}" presName="Image" presStyleLbl="alignImgPlace1" presStyleIdx="0" presStyleCnt="6"/>
      <dgm:spPr/>
    </dgm:pt>
    <dgm:pt modelId="{E170EB7F-3788-4438-A354-FE757C2A47F5}" type="pres">
      <dgm:prSet presAssocID="{ECBAD3EA-70A1-44BC-880E-37C235803A61}" presName="Accent1" presStyleCnt="0"/>
      <dgm:spPr/>
    </dgm:pt>
    <dgm:pt modelId="{4DDD5150-67E7-4C5A-BAD3-91CBC84D4EE8}" type="pres">
      <dgm:prSet presAssocID="{ECBAD3EA-70A1-44BC-880E-37C235803A61}" presName="Accent" presStyleLbl="parChTrans1D1" presStyleIdx="0" presStyleCnt="6"/>
      <dgm:spPr/>
    </dgm:pt>
    <dgm:pt modelId="{5F9BC567-DE86-4D75-B746-31BBAE2FB318}" type="pres">
      <dgm:prSet presAssocID="{ECBAD3EA-70A1-44BC-880E-37C235803A61}" presName="Text1" presStyleLbl="alignImgPlace1" presStyleIdx="0" presStyleCnt="6">
        <dgm:presLayoutVars>
          <dgm:chMax val="0"/>
          <dgm:chPref val="0"/>
          <dgm:bulletEnabled val="1"/>
        </dgm:presLayoutVars>
      </dgm:prSet>
      <dgm:spPr/>
      <dgm:t>
        <a:bodyPr/>
        <a:lstStyle/>
        <a:p>
          <a:endParaRPr lang="en-US"/>
        </a:p>
      </dgm:t>
    </dgm:pt>
    <dgm:pt modelId="{1508F067-05C4-42FE-ADB5-12FF06D89EA6}" type="pres">
      <dgm:prSet presAssocID="{7A99684F-827C-410F-9CA6-3C389111D0E7}" presName="Image2" presStyleCnt="0"/>
      <dgm:spPr/>
    </dgm:pt>
    <dgm:pt modelId="{3CB916B4-6481-455A-8C3A-7ED3B745DE47}" type="pres">
      <dgm:prSet presAssocID="{7A99684F-827C-410F-9CA6-3C389111D0E7}" presName="Image" presStyleLbl="alignImgPlace1" presStyleIdx="1" presStyleCnt="6"/>
      <dgm:spPr/>
    </dgm:pt>
    <dgm:pt modelId="{76AEC698-327E-4599-8477-BAD82FB7F84E}" type="pres">
      <dgm:prSet presAssocID="{7A99684F-827C-410F-9CA6-3C389111D0E7}" presName="Accent2" presStyleCnt="0"/>
      <dgm:spPr/>
    </dgm:pt>
    <dgm:pt modelId="{5EEBE967-FD89-4F5C-9FC1-35D67DC2FE97}" type="pres">
      <dgm:prSet presAssocID="{7A99684F-827C-410F-9CA6-3C389111D0E7}" presName="Accent" presStyleLbl="parChTrans1D1" presStyleIdx="1" presStyleCnt="6"/>
      <dgm:spPr/>
    </dgm:pt>
    <dgm:pt modelId="{67F8A191-6600-48C1-BB1E-EAA73C7EDAFE}" type="pres">
      <dgm:prSet presAssocID="{7A99684F-827C-410F-9CA6-3C389111D0E7}" presName="Text2" presStyleLbl="alignImgPlace1" presStyleIdx="1" presStyleCnt="6">
        <dgm:presLayoutVars>
          <dgm:chMax val="0"/>
          <dgm:chPref val="0"/>
          <dgm:bulletEnabled val="1"/>
        </dgm:presLayoutVars>
      </dgm:prSet>
      <dgm:spPr/>
      <dgm:t>
        <a:bodyPr/>
        <a:lstStyle/>
        <a:p>
          <a:endParaRPr lang="en-US"/>
        </a:p>
      </dgm:t>
    </dgm:pt>
    <dgm:pt modelId="{397FA3FE-6437-4694-A028-BEC3E013799F}" type="pres">
      <dgm:prSet presAssocID="{7E142EFB-97A9-4DA4-B6FF-5CB0476B7974}" presName="Image3" presStyleCnt="0"/>
      <dgm:spPr/>
    </dgm:pt>
    <dgm:pt modelId="{8EA2A7F6-20C0-46A1-9C44-DD41E8B6D8DC}" type="pres">
      <dgm:prSet presAssocID="{7E142EFB-97A9-4DA4-B6FF-5CB0476B7974}" presName="Image" presStyleLbl="alignImgPlace1" presStyleIdx="2" presStyleCnt="6"/>
      <dgm:spPr/>
    </dgm:pt>
    <dgm:pt modelId="{7CD79C93-590C-43CB-80AD-33035A459107}" type="pres">
      <dgm:prSet presAssocID="{7E142EFB-97A9-4DA4-B6FF-5CB0476B7974}" presName="Accent3" presStyleCnt="0"/>
      <dgm:spPr/>
    </dgm:pt>
    <dgm:pt modelId="{992CCAFD-E51C-43B2-88D6-7597D9A9CEB6}" type="pres">
      <dgm:prSet presAssocID="{7E142EFB-97A9-4DA4-B6FF-5CB0476B7974}" presName="Accent" presStyleLbl="parChTrans1D1" presStyleIdx="2" presStyleCnt="6"/>
      <dgm:spPr/>
    </dgm:pt>
    <dgm:pt modelId="{6EC0D126-A8D6-474D-9A08-CF36EFDAE2F8}" type="pres">
      <dgm:prSet presAssocID="{7E142EFB-97A9-4DA4-B6FF-5CB0476B7974}" presName="Text3" presStyleLbl="alignImgPlace1" presStyleIdx="2" presStyleCnt="6">
        <dgm:presLayoutVars>
          <dgm:chMax val="0"/>
          <dgm:chPref val="0"/>
          <dgm:bulletEnabled val="1"/>
        </dgm:presLayoutVars>
      </dgm:prSet>
      <dgm:spPr/>
      <dgm:t>
        <a:bodyPr/>
        <a:lstStyle/>
        <a:p>
          <a:endParaRPr lang="en-US"/>
        </a:p>
      </dgm:t>
    </dgm:pt>
    <dgm:pt modelId="{4A5B0B42-4C36-4489-A858-A12024FB2AB3}" type="pres">
      <dgm:prSet presAssocID="{971395D5-DF44-411D-86B9-F5B5D1BEB114}" presName="Image4" presStyleCnt="0"/>
      <dgm:spPr/>
    </dgm:pt>
    <dgm:pt modelId="{7B1B2CDA-56E0-44CF-9DE5-7A190B4018D8}" type="pres">
      <dgm:prSet presAssocID="{971395D5-DF44-411D-86B9-F5B5D1BEB114}" presName="Image" presStyleLbl="alignImgPlace1" presStyleIdx="3" presStyleCnt="6"/>
      <dgm:spPr/>
    </dgm:pt>
    <dgm:pt modelId="{C6B9893E-DD5A-44D8-AD50-B74656ADA65E}" type="pres">
      <dgm:prSet presAssocID="{971395D5-DF44-411D-86B9-F5B5D1BEB114}" presName="Accent4" presStyleCnt="0"/>
      <dgm:spPr/>
    </dgm:pt>
    <dgm:pt modelId="{A54A4257-FAC6-448D-B112-FD72059680E1}" type="pres">
      <dgm:prSet presAssocID="{971395D5-DF44-411D-86B9-F5B5D1BEB114}" presName="Accent" presStyleLbl="parChTrans1D1" presStyleIdx="3" presStyleCnt="6"/>
      <dgm:spPr/>
    </dgm:pt>
    <dgm:pt modelId="{022BF45C-12DE-48EB-A3D1-9EB8306FD4E4}" type="pres">
      <dgm:prSet presAssocID="{971395D5-DF44-411D-86B9-F5B5D1BEB114}" presName="Text4" presStyleLbl="alignImgPlace1" presStyleIdx="3" presStyleCnt="6">
        <dgm:presLayoutVars>
          <dgm:chMax val="0"/>
          <dgm:chPref val="0"/>
          <dgm:bulletEnabled val="1"/>
        </dgm:presLayoutVars>
      </dgm:prSet>
      <dgm:spPr/>
      <dgm:t>
        <a:bodyPr/>
        <a:lstStyle/>
        <a:p>
          <a:endParaRPr lang="en-US"/>
        </a:p>
      </dgm:t>
    </dgm:pt>
    <dgm:pt modelId="{492D3635-7DC8-4EBA-8DE5-EF0D4932BFA4}" type="pres">
      <dgm:prSet presAssocID="{C78EB25F-9570-4635-B1B9-A715918957FF}" presName="Image5" presStyleCnt="0"/>
      <dgm:spPr/>
    </dgm:pt>
    <dgm:pt modelId="{3BE925D8-0811-4FE9-B0E8-4E28A4594770}" type="pres">
      <dgm:prSet presAssocID="{C78EB25F-9570-4635-B1B9-A715918957FF}" presName="Image" presStyleLbl="alignImgPlace1" presStyleIdx="4" presStyleCnt="6"/>
      <dgm:spPr/>
    </dgm:pt>
    <dgm:pt modelId="{78CDA7C9-E957-47A2-9D83-F085D9E8D2DC}" type="pres">
      <dgm:prSet presAssocID="{C78EB25F-9570-4635-B1B9-A715918957FF}" presName="Accent5" presStyleCnt="0"/>
      <dgm:spPr/>
    </dgm:pt>
    <dgm:pt modelId="{7EC94DAB-5EF7-4E25-BB98-4B17F35F3417}" type="pres">
      <dgm:prSet presAssocID="{C78EB25F-9570-4635-B1B9-A715918957FF}" presName="Accent" presStyleLbl="parChTrans1D1" presStyleIdx="4" presStyleCnt="6"/>
      <dgm:spPr/>
    </dgm:pt>
    <dgm:pt modelId="{B2500DD0-1E2F-4011-9ED6-2658702AE032}" type="pres">
      <dgm:prSet presAssocID="{C78EB25F-9570-4635-B1B9-A715918957FF}" presName="Text5" presStyleLbl="alignImgPlace1" presStyleIdx="4" presStyleCnt="6">
        <dgm:presLayoutVars>
          <dgm:chMax val="0"/>
          <dgm:chPref val="0"/>
          <dgm:bulletEnabled val="1"/>
        </dgm:presLayoutVars>
      </dgm:prSet>
      <dgm:spPr/>
      <dgm:t>
        <a:bodyPr/>
        <a:lstStyle/>
        <a:p>
          <a:endParaRPr lang="en-US"/>
        </a:p>
      </dgm:t>
    </dgm:pt>
    <dgm:pt modelId="{0E3BB112-3ABC-4733-95C4-D3E0F5E514BD}" type="pres">
      <dgm:prSet presAssocID="{DB8A9772-451D-4EEA-8F97-5C33FC35E1F2}" presName="Image6" presStyleCnt="0"/>
      <dgm:spPr/>
    </dgm:pt>
    <dgm:pt modelId="{60B016AD-D597-4264-8BD7-28A2BC37D7DB}" type="pres">
      <dgm:prSet presAssocID="{DB8A9772-451D-4EEA-8F97-5C33FC35E1F2}" presName="Image" presStyleLbl="alignImgPlace1" presStyleIdx="5" presStyleCnt="6"/>
      <dgm:spPr/>
    </dgm:pt>
    <dgm:pt modelId="{82E78314-D316-4CE9-A08A-727F8937CBBC}" type="pres">
      <dgm:prSet presAssocID="{DB8A9772-451D-4EEA-8F97-5C33FC35E1F2}" presName="Accent6" presStyleCnt="0"/>
      <dgm:spPr/>
    </dgm:pt>
    <dgm:pt modelId="{859527A7-9430-4B07-AE42-11A8163EFEEE}" type="pres">
      <dgm:prSet presAssocID="{DB8A9772-451D-4EEA-8F97-5C33FC35E1F2}" presName="Accent" presStyleLbl="parChTrans1D1" presStyleIdx="5" presStyleCnt="6"/>
      <dgm:spPr/>
    </dgm:pt>
    <dgm:pt modelId="{86AB420D-0B6E-489E-A149-7011E53005A7}" type="pres">
      <dgm:prSet presAssocID="{DB8A9772-451D-4EEA-8F97-5C33FC35E1F2}" presName="Text6" presStyleLbl="alignImgPlace1" presStyleIdx="5" presStyleCnt="6">
        <dgm:presLayoutVars>
          <dgm:chMax val="0"/>
          <dgm:chPref val="0"/>
          <dgm:bulletEnabled val="1"/>
        </dgm:presLayoutVars>
      </dgm:prSet>
      <dgm:spPr/>
      <dgm:t>
        <a:bodyPr/>
        <a:lstStyle/>
        <a:p>
          <a:endParaRPr lang="en-US"/>
        </a:p>
      </dgm:t>
    </dgm:pt>
  </dgm:ptLst>
  <dgm:cxnLst>
    <dgm:cxn modelId="{6791D95D-E18E-4C60-9D9F-D456329A9A78}" type="presOf" srcId="{971395D5-DF44-411D-86B9-F5B5D1BEB114}" destId="{022BF45C-12DE-48EB-A3D1-9EB8306FD4E4}" srcOrd="0" destOrd="0" presId="urn:microsoft.com/office/officeart/2011/layout/ThemePictureAccent#4"/>
    <dgm:cxn modelId="{3CABED14-CE08-4B54-AD86-B6C0136CE459}" srcId="{03BE0607-AA43-4A04-8F89-5465C9780F5B}" destId="{DB8A9772-451D-4EEA-8F97-5C33FC35E1F2}" srcOrd="5" destOrd="0" parTransId="{2659985C-2F05-42CB-9F9C-44DC5F41DEC6}" sibTransId="{4CF6BAC5-28D3-44E7-8BC3-343322771231}"/>
    <dgm:cxn modelId="{425B37D6-F040-4C7B-B863-E0D61E0B0DEC}" type="presOf" srcId="{03BE0607-AA43-4A04-8F89-5465C9780F5B}" destId="{17712C28-2C6A-4782-A265-71A82EE347BE}" srcOrd="0" destOrd="0" presId="urn:microsoft.com/office/officeart/2011/layout/ThemePictureAccent#4"/>
    <dgm:cxn modelId="{0C6F8980-A00F-4DBF-A050-DE893B77E678}" type="presOf" srcId="{DB8A9772-451D-4EEA-8F97-5C33FC35E1F2}" destId="{86AB420D-0B6E-489E-A149-7011E53005A7}" srcOrd="0" destOrd="0" presId="urn:microsoft.com/office/officeart/2011/layout/ThemePictureAccent#4"/>
    <dgm:cxn modelId="{C710DBAC-A340-4208-BC9E-EA0501AFF911}" srcId="{03BE0607-AA43-4A04-8F89-5465C9780F5B}" destId="{7A99684F-827C-410F-9CA6-3C389111D0E7}" srcOrd="1" destOrd="0" parTransId="{18E71FDF-E9CC-437F-B5A0-BE58784C2DEA}" sibTransId="{11BE78A2-D18D-4BF1-91C5-2FB23109D0A1}"/>
    <dgm:cxn modelId="{B31B506E-1767-4DD8-AEE0-71E550339093}" type="presOf" srcId="{7E142EFB-97A9-4DA4-B6FF-5CB0476B7974}" destId="{6EC0D126-A8D6-474D-9A08-CF36EFDAE2F8}" srcOrd="0" destOrd="0" presId="urn:microsoft.com/office/officeart/2011/layout/ThemePictureAccent#4"/>
    <dgm:cxn modelId="{3449E1FB-95E5-4C82-AFFF-6322E665E715}" type="presOf" srcId="{7A99684F-827C-410F-9CA6-3C389111D0E7}" destId="{67F8A191-6600-48C1-BB1E-EAA73C7EDAFE}" srcOrd="0" destOrd="0" presId="urn:microsoft.com/office/officeart/2011/layout/ThemePictureAccent#4"/>
    <dgm:cxn modelId="{23814AB3-BD92-4CE6-AC35-0FB59934843E}" type="presOf" srcId="{C78EB25F-9570-4635-B1B9-A715918957FF}" destId="{B2500DD0-1E2F-4011-9ED6-2658702AE032}" srcOrd="0" destOrd="0" presId="urn:microsoft.com/office/officeart/2011/layout/ThemePictureAccent#4"/>
    <dgm:cxn modelId="{73587D49-23AD-4121-9750-3FE882DAB7AE}" srcId="{03BE0607-AA43-4A04-8F89-5465C9780F5B}" destId="{C78EB25F-9570-4635-B1B9-A715918957FF}" srcOrd="4" destOrd="0" parTransId="{219D8D29-2F13-47A9-AEE0-C2179CECB6D9}" sibTransId="{EF38FFA1-7DD8-451C-93F8-6DDB4242A3BC}"/>
    <dgm:cxn modelId="{6BC1E714-87F2-4FBD-8A44-EACAF326463A}" srcId="{03BE0607-AA43-4A04-8F89-5465C9780F5B}" destId="{971395D5-DF44-411D-86B9-F5B5D1BEB114}" srcOrd="3" destOrd="0" parTransId="{19BBBDE0-1BB9-47FD-8B01-4F7DD5F39FA4}" sibTransId="{6C7B4BDA-BB5B-4005-A5AE-14D4AC52342A}"/>
    <dgm:cxn modelId="{979AF8C0-92F5-4830-B9ED-8509EB20BBE5}" srcId="{03BE0607-AA43-4A04-8F89-5465C9780F5B}" destId="{7E142EFB-97A9-4DA4-B6FF-5CB0476B7974}" srcOrd="2" destOrd="0" parTransId="{66CEBCE3-6E6C-49C7-BD32-C39DB920CD7C}" sibTransId="{8FA0D430-38C5-4C90-9DEF-383B834ABC35}"/>
    <dgm:cxn modelId="{07AD9E9F-EDBF-49BC-B645-4D9A9D462DF6}" type="presOf" srcId="{ECBAD3EA-70A1-44BC-880E-37C235803A61}" destId="{5F9BC567-DE86-4D75-B746-31BBAE2FB318}" srcOrd="0" destOrd="0" presId="urn:microsoft.com/office/officeart/2011/layout/ThemePictureAccent#4"/>
    <dgm:cxn modelId="{605FB308-E058-461C-A3C9-C8E8831CE7CE}" srcId="{03BE0607-AA43-4A04-8F89-5465C9780F5B}" destId="{ECBAD3EA-70A1-44BC-880E-37C235803A61}" srcOrd="0" destOrd="0" parTransId="{22ED2C3D-FA27-40D6-8735-93138FF4448B}" sibTransId="{89708D8E-9B63-408F-A833-16EAE9B4D1CC}"/>
    <dgm:cxn modelId="{258C39D0-BAB9-49ED-A042-79B53AFE9BAE}" type="presParOf" srcId="{17712C28-2C6A-4782-A265-71A82EE347BE}" destId="{DCC3AEAB-E626-4864-86B3-C83882A61C4C}" srcOrd="0" destOrd="0" presId="urn:microsoft.com/office/officeart/2011/layout/ThemePictureAccent#4"/>
    <dgm:cxn modelId="{D1EBBB79-39F7-44BA-B01C-80640A8306A9}" type="presParOf" srcId="{DCC3AEAB-E626-4864-86B3-C83882A61C4C}" destId="{FD91653D-0E73-4FD8-BBBF-155FD2D19C81}" srcOrd="0" destOrd="0" presId="urn:microsoft.com/office/officeart/2011/layout/ThemePictureAccent#4"/>
    <dgm:cxn modelId="{F823BCFC-17D9-465D-A2DB-2BE89519AFBE}" type="presParOf" srcId="{17712C28-2C6A-4782-A265-71A82EE347BE}" destId="{E170EB7F-3788-4438-A354-FE757C2A47F5}" srcOrd="1" destOrd="0" presId="urn:microsoft.com/office/officeart/2011/layout/ThemePictureAccent#4"/>
    <dgm:cxn modelId="{28C43E13-B46C-4FE7-B763-74253F8F4965}" type="presParOf" srcId="{E170EB7F-3788-4438-A354-FE757C2A47F5}" destId="{4DDD5150-67E7-4C5A-BAD3-91CBC84D4EE8}" srcOrd="0" destOrd="0" presId="urn:microsoft.com/office/officeart/2011/layout/ThemePictureAccent#4"/>
    <dgm:cxn modelId="{0596E2CF-AB67-4612-AC7B-92446A4BAB46}" type="presParOf" srcId="{17712C28-2C6A-4782-A265-71A82EE347BE}" destId="{5F9BC567-DE86-4D75-B746-31BBAE2FB318}" srcOrd="2" destOrd="0" presId="urn:microsoft.com/office/officeart/2011/layout/ThemePictureAccent#4"/>
    <dgm:cxn modelId="{D6AC2C1C-DBA7-4E1D-9D4B-4B86FEA5E8AA}" type="presParOf" srcId="{17712C28-2C6A-4782-A265-71A82EE347BE}" destId="{1508F067-05C4-42FE-ADB5-12FF06D89EA6}" srcOrd="3" destOrd="0" presId="urn:microsoft.com/office/officeart/2011/layout/ThemePictureAccent#4"/>
    <dgm:cxn modelId="{B6BD1E28-A354-456C-9982-76040A703ED9}" type="presParOf" srcId="{1508F067-05C4-42FE-ADB5-12FF06D89EA6}" destId="{3CB916B4-6481-455A-8C3A-7ED3B745DE47}" srcOrd="0" destOrd="0" presId="urn:microsoft.com/office/officeart/2011/layout/ThemePictureAccent#4"/>
    <dgm:cxn modelId="{58412B97-7F1A-431E-B821-3654FA0B6E78}" type="presParOf" srcId="{17712C28-2C6A-4782-A265-71A82EE347BE}" destId="{76AEC698-327E-4599-8477-BAD82FB7F84E}" srcOrd="4" destOrd="0" presId="urn:microsoft.com/office/officeart/2011/layout/ThemePictureAccent#4"/>
    <dgm:cxn modelId="{E760638B-3C8B-4438-B852-8E450A2E0E5F}" type="presParOf" srcId="{76AEC698-327E-4599-8477-BAD82FB7F84E}" destId="{5EEBE967-FD89-4F5C-9FC1-35D67DC2FE97}" srcOrd="0" destOrd="0" presId="urn:microsoft.com/office/officeart/2011/layout/ThemePictureAccent#4"/>
    <dgm:cxn modelId="{97BC0124-8103-4BE7-A929-BA50C309DC4C}" type="presParOf" srcId="{17712C28-2C6A-4782-A265-71A82EE347BE}" destId="{67F8A191-6600-48C1-BB1E-EAA73C7EDAFE}" srcOrd="5" destOrd="0" presId="urn:microsoft.com/office/officeart/2011/layout/ThemePictureAccent#4"/>
    <dgm:cxn modelId="{9C97E901-C63B-42B7-96A1-6F0A5B617A8D}" type="presParOf" srcId="{17712C28-2C6A-4782-A265-71A82EE347BE}" destId="{397FA3FE-6437-4694-A028-BEC3E013799F}" srcOrd="6" destOrd="0" presId="urn:microsoft.com/office/officeart/2011/layout/ThemePictureAccent#4"/>
    <dgm:cxn modelId="{5C91D97D-537E-4F32-BC64-15FCDA11B292}" type="presParOf" srcId="{397FA3FE-6437-4694-A028-BEC3E013799F}" destId="{8EA2A7F6-20C0-46A1-9C44-DD41E8B6D8DC}" srcOrd="0" destOrd="0" presId="urn:microsoft.com/office/officeart/2011/layout/ThemePictureAccent#4"/>
    <dgm:cxn modelId="{0DD86B98-0A9B-4B98-A6EA-2A33EEF58BFF}" type="presParOf" srcId="{17712C28-2C6A-4782-A265-71A82EE347BE}" destId="{7CD79C93-590C-43CB-80AD-33035A459107}" srcOrd="7" destOrd="0" presId="urn:microsoft.com/office/officeart/2011/layout/ThemePictureAccent#4"/>
    <dgm:cxn modelId="{07566617-E09C-49B6-B634-EC618C1964F7}" type="presParOf" srcId="{7CD79C93-590C-43CB-80AD-33035A459107}" destId="{992CCAFD-E51C-43B2-88D6-7597D9A9CEB6}" srcOrd="0" destOrd="0" presId="urn:microsoft.com/office/officeart/2011/layout/ThemePictureAccent#4"/>
    <dgm:cxn modelId="{C6583D47-1943-4B91-8F5E-D8D79FBE6249}" type="presParOf" srcId="{17712C28-2C6A-4782-A265-71A82EE347BE}" destId="{6EC0D126-A8D6-474D-9A08-CF36EFDAE2F8}" srcOrd="8" destOrd="0" presId="urn:microsoft.com/office/officeart/2011/layout/ThemePictureAccent#4"/>
    <dgm:cxn modelId="{3A1BB866-ED64-4C71-B02A-888E4049043E}" type="presParOf" srcId="{17712C28-2C6A-4782-A265-71A82EE347BE}" destId="{4A5B0B42-4C36-4489-A858-A12024FB2AB3}" srcOrd="9" destOrd="0" presId="urn:microsoft.com/office/officeart/2011/layout/ThemePictureAccent#4"/>
    <dgm:cxn modelId="{CA6D67CD-254E-484B-8E7C-ADC589E6CEE5}" type="presParOf" srcId="{4A5B0B42-4C36-4489-A858-A12024FB2AB3}" destId="{7B1B2CDA-56E0-44CF-9DE5-7A190B4018D8}" srcOrd="0" destOrd="0" presId="urn:microsoft.com/office/officeart/2011/layout/ThemePictureAccent#4"/>
    <dgm:cxn modelId="{E8712E57-189F-4738-BFFC-6CE741A21C59}" type="presParOf" srcId="{17712C28-2C6A-4782-A265-71A82EE347BE}" destId="{C6B9893E-DD5A-44D8-AD50-B74656ADA65E}" srcOrd="10" destOrd="0" presId="urn:microsoft.com/office/officeart/2011/layout/ThemePictureAccent#4"/>
    <dgm:cxn modelId="{01045755-2C5A-4404-97CB-A7C0CAF430F7}" type="presParOf" srcId="{C6B9893E-DD5A-44D8-AD50-B74656ADA65E}" destId="{A54A4257-FAC6-448D-B112-FD72059680E1}" srcOrd="0" destOrd="0" presId="urn:microsoft.com/office/officeart/2011/layout/ThemePictureAccent#4"/>
    <dgm:cxn modelId="{5219F033-C25B-4F8B-AE44-227870F3F5EC}" type="presParOf" srcId="{17712C28-2C6A-4782-A265-71A82EE347BE}" destId="{022BF45C-12DE-48EB-A3D1-9EB8306FD4E4}" srcOrd="11" destOrd="0" presId="urn:microsoft.com/office/officeart/2011/layout/ThemePictureAccent#4"/>
    <dgm:cxn modelId="{27D815A7-49A4-42FB-B0B0-99F25E3DB6A8}" type="presParOf" srcId="{17712C28-2C6A-4782-A265-71A82EE347BE}" destId="{492D3635-7DC8-4EBA-8DE5-EF0D4932BFA4}" srcOrd="12" destOrd="0" presId="urn:microsoft.com/office/officeart/2011/layout/ThemePictureAccent#4"/>
    <dgm:cxn modelId="{72984ABD-F860-4F50-BD63-99B3F2362F55}" type="presParOf" srcId="{492D3635-7DC8-4EBA-8DE5-EF0D4932BFA4}" destId="{3BE925D8-0811-4FE9-B0E8-4E28A4594770}" srcOrd="0" destOrd="0" presId="urn:microsoft.com/office/officeart/2011/layout/ThemePictureAccent#4"/>
    <dgm:cxn modelId="{1CE52134-C4C4-40F2-9164-3FE2645A88A9}" type="presParOf" srcId="{17712C28-2C6A-4782-A265-71A82EE347BE}" destId="{78CDA7C9-E957-47A2-9D83-F085D9E8D2DC}" srcOrd="13" destOrd="0" presId="urn:microsoft.com/office/officeart/2011/layout/ThemePictureAccent#4"/>
    <dgm:cxn modelId="{3429BBD9-239C-4753-AF80-CF983AEBA81C}" type="presParOf" srcId="{78CDA7C9-E957-47A2-9D83-F085D9E8D2DC}" destId="{7EC94DAB-5EF7-4E25-BB98-4B17F35F3417}" srcOrd="0" destOrd="0" presId="urn:microsoft.com/office/officeart/2011/layout/ThemePictureAccent#4"/>
    <dgm:cxn modelId="{1AFDC447-BA00-4CAE-9793-0B3E28CAF3FD}" type="presParOf" srcId="{17712C28-2C6A-4782-A265-71A82EE347BE}" destId="{B2500DD0-1E2F-4011-9ED6-2658702AE032}" srcOrd="14" destOrd="0" presId="urn:microsoft.com/office/officeart/2011/layout/ThemePictureAccent#4"/>
    <dgm:cxn modelId="{F758466F-3F49-481D-9BB2-9708B18FA439}" type="presParOf" srcId="{17712C28-2C6A-4782-A265-71A82EE347BE}" destId="{0E3BB112-3ABC-4733-95C4-D3E0F5E514BD}" srcOrd="15" destOrd="0" presId="urn:microsoft.com/office/officeart/2011/layout/ThemePictureAccent#4"/>
    <dgm:cxn modelId="{98603909-4087-4ACB-A733-3B04177B3F77}" type="presParOf" srcId="{0E3BB112-3ABC-4733-95C4-D3E0F5E514BD}" destId="{60B016AD-D597-4264-8BD7-28A2BC37D7DB}" srcOrd="0" destOrd="0" presId="urn:microsoft.com/office/officeart/2011/layout/ThemePictureAccent#4"/>
    <dgm:cxn modelId="{7989C5BB-9343-4C38-9471-235AF96938A7}" type="presParOf" srcId="{17712C28-2C6A-4782-A265-71A82EE347BE}" destId="{82E78314-D316-4CE9-A08A-727F8937CBBC}" srcOrd="16" destOrd="0" presId="urn:microsoft.com/office/officeart/2011/layout/ThemePictureAccent#4"/>
    <dgm:cxn modelId="{0F6EC820-7D3C-4948-AB3F-C5557984972D}" type="presParOf" srcId="{82E78314-D316-4CE9-A08A-727F8937CBBC}" destId="{859527A7-9430-4B07-AE42-11A8163EFEEE}" srcOrd="0" destOrd="0" presId="urn:microsoft.com/office/officeart/2011/layout/ThemePictureAccent#4"/>
    <dgm:cxn modelId="{114C7593-28EA-4FD9-9FEB-4FE351DC3FAC}" type="presParOf" srcId="{17712C28-2C6A-4782-A265-71A82EE347BE}" destId="{86AB420D-0B6E-489E-A149-7011E53005A7}" srcOrd="17" destOrd="0" presId="urn:microsoft.com/office/officeart/2011/layout/ThemePictureAccent#4"/>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26A8C-ADFD-4D25-81C9-703FBFE0A447}">
      <dsp:nvSpPr>
        <dsp:cNvPr id="0" name=""/>
        <dsp:cNvSpPr/>
      </dsp:nvSpPr>
      <dsp:spPr>
        <a:xfrm>
          <a:off x="-6122738"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EF5527-C27B-4E0B-9796-F10D94C693E8}">
      <dsp:nvSpPr>
        <dsp:cNvPr id="0" name=""/>
        <dsp:cNvSpPr/>
      </dsp:nvSpPr>
      <dsp:spPr>
        <a:xfrm>
          <a:off x="380119" y="246332"/>
          <a:ext cx="7675541"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5880" rIns="55880" bIns="55880" numCol="1" spcCol="1270" anchor="ctr" anchorCtr="0">
          <a:noAutofit/>
        </a:bodyPr>
        <a:lstStyle/>
        <a:p>
          <a:pPr lvl="0" algn="l" defTabSz="977900" rtl="1">
            <a:lnSpc>
              <a:spcPct val="90000"/>
            </a:lnSpc>
            <a:spcBef>
              <a:spcPct val="0"/>
            </a:spcBef>
            <a:spcAft>
              <a:spcPct val="35000"/>
            </a:spcAft>
          </a:pPr>
          <a:r>
            <a:rPr lang="fa-IR" sz="2200" kern="1200" dirty="0" smtClean="0">
              <a:cs typeface="B Mitra" panose="00000400000000000000" pitchFamily="2" charset="-78"/>
            </a:rPr>
            <a:t>مفهوم مدیریت دانش</a:t>
          </a:r>
          <a:endParaRPr lang="en-US" sz="2200" kern="1200" dirty="0">
            <a:cs typeface="B Mitra" panose="00000400000000000000" pitchFamily="2" charset="-78"/>
          </a:endParaRPr>
        </a:p>
      </dsp:txBody>
      <dsp:txXfrm>
        <a:off x="380119" y="246332"/>
        <a:ext cx="7675541" cy="492448"/>
      </dsp:txXfrm>
    </dsp:sp>
    <dsp:sp modelId="{7C1F880F-D433-4D06-91CB-1FD0901BCD85}">
      <dsp:nvSpPr>
        <dsp:cNvPr id="0" name=""/>
        <dsp:cNvSpPr/>
      </dsp:nvSpPr>
      <dsp:spPr>
        <a:xfrm>
          <a:off x="72339" y="184776"/>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65360A-5679-4A9F-90C3-01575E977578}">
      <dsp:nvSpPr>
        <dsp:cNvPr id="0" name=""/>
        <dsp:cNvSpPr/>
      </dsp:nvSpPr>
      <dsp:spPr>
        <a:xfrm>
          <a:off x="826075" y="985438"/>
          <a:ext cx="7229585"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5880" rIns="55880" bIns="55880" numCol="1" spcCol="1270" anchor="ctr" anchorCtr="0">
          <a:noAutofit/>
        </a:bodyPr>
        <a:lstStyle/>
        <a:p>
          <a:pPr lvl="0" algn="l" defTabSz="977900" rtl="1">
            <a:lnSpc>
              <a:spcPct val="90000"/>
            </a:lnSpc>
            <a:spcBef>
              <a:spcPct val="0"/>
            </a:spcBef>
            <a:spcAft>
              <a:spcPct val="35000"/>
            </a:spcAft>
          </a:pPr>
          <a:r>
            <a:rPr lang="fa-IR" sz="2200" kern="1200" dirty="0" smtClean="0">
              <a:cs typeface="B Mitra" panose="00000400000000000000" pitchFamily="2" charset="-78"/>
            </a:rPr>
            <a:t>ابعاد مدیریت دانش</a:t>
          </a:r>
          <a:endParaRPr lang="en-US" sz="2200" kern="1200" dirty="0">
            <a:cs typeface="B Mitra" panose="00000400000000000000" pitchFamily="2" charset="-78"/>
          </a:endParaRPr>
        </a:p>
      </dsp:txBody>
      <dsp:txXfrm>
        <a:off x="826075" y="985438"/>
        <a:ext cx="7229585" cy="492448"/>
      </dsp:txXfrm>
    </dsp:sp>
    <dsp:sp modelId="{2F9DB0B6-52CD-43B5-BF44-2B8C22395857}">
      <dsp:nvSpPr>
        <dsp:cNvPr id="0" name=""/>
        <dsp:cNvSpPr/>
      </dsp:nvSpPr>
      <dsp:spPr>
        <a:xfrm>
          <a:off x="518295" y="923882"/>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336303-41F6-42CF-A9A2-AF6F8E492310}">
      <dsp:nvSpPr>
        <dsp:cNvPr id="0" name=""/>
        <dsp:cNvSpPr/>
      </dsp:nvSpPr>
      <dsp:spPr>
        <a:xfrm>
          <a:off x="1070457" y="1724003"/>
          <a:ext cx="6985203"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5880" rIns="55880" bIns="55880" numCol="1" spcCol="1270" anchor="ctr" anchorCtr="0">
          <a:noAutofit/>
        </a:bodyPr>
        <a:lstStyle/>
        <a:p>
          <a:pPr lvl="0" algn="l" defTabSz="977900" rtl="1">
            <a:lnSpc>
              <a:spcPct val="90000"/>
            </a:lnSpc>
            <a:spcBef>
              <a:spcPct val="0"/>
            </a:spcBef>
            <a:spcAft>
              <a:spcPct val="35000"/>
            </a:spcAft>
          </a:pPr>
          <a:r>
            <a:rPr lang="fa-IR" sz="2200" kern="1200" dirty="0" smtClean="0">
              <a:cs typeface="B Mitra" panose="00000400000000000000" pitchFamily="2" charset="-78"/>
            </a:rPr>
            <a:t>جایگاه مدیریت دانش در فراعلم</a:t>
          </a:r>
          <a:endParaRPr lang="en-US" sz="2200" kern="1200" dirty="0">
            <a:cs typeface="B Mitra" panose="00000400000000000000" pitchFamily="2" charset="-78"/>
          </a:endParaRPr>
        </a:p>
      </dsp:txBody>
      <dsp:txXfrm>
        <a:off x="1070457" y="1724003"/>
        <a:ext cx="6985203" cy="492448"/>
      </dsp:txXfrm>
    </dsp:sp>
    <dsp:sp modelId="{B6273014-45DA-4E5F-970E-F2F2A8E13943}">
      <dsp:nvSpPr>
        <dsp:cNvPr id="0" name=""/>
        <dsp:cNvSpPr/>
      </dsp:nvSpPr>
      <dsp:spPr>
        <a:xfrm>
          <a:off x="762677" y="1662447"/>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B16C24-0597-41CB-AE0E-2B5EF2B7EFD6}">
      <dsp:nvSpPr>
        <dsp:cNvPr id="0" name=""/>
        <dsp:cNvSpPr/>
      </dsp:nvSpPr>
      <dsp:spPr>
        <a:xfrm>
          <a:off x="1148486" y="2463109"/>
          <a:ext cx="6907174"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5880" rIns="55880" bIns="55880" numCol="1" spcCol="1270" anchor="ctr" anchorCtr="0">
          <a:noAutofit/>
        </a:bodyPr>
        <a:lstStyle/>
        <a:p>
          <a:pPr lvl="0" algn="l" defTabSz="977900" rtl="1">
            <a:lnSpc>
              <a:spcPct val="90000"/>
            </a:lnSpc>
            <a:spcBef>
              <a:spcPct val="0"/>
            </a:spcBef>
            <a:spcAft>
              <a:spcPct val="35000"/>
            </a:spcAft>
          </a:pPr>
          <a:r>
            <a:rPr lang="fa-IR" sz="2200" kern="1200" dirty="0" smtClean="0">
              <a:cs typeface="B Mitra" panose="00000400000000000000" pitchFamily="2" charset="-78"/>
            </a:rPr>
            <a:t>جایگاه مدیریت دانش در دانش مدیریت</a:t>
          </a:r>
          <a:endParaRPr lang="en-US" sz="2200" kern="1200" dirty="0">
            <a:cs typeface="B Mitra" panose="00000400000000000000" pitchFamily="2" charset="-78"/>
          </a:endParaRPr>
        </a:p>
      </dsp:txBody>
      <dsp:txXfrm>
        <a:off x="1148486" y="2463109"/>
        <a:ext cx="6907174" cy="492448"/>
      </dsp:txXfrm>
    </dsp:sp>
    <dsp:sp modelId="{A2A5AE17-473B-4FD8-B8F8-90405F936BCD}">
      <dsp:nvSpPr>
        <dsp:cNvPr id="0" name=""/>
        <dsp:cNvSpPr/>
      </dsp:nvSpPr>
      <dsp:spPr>
        <a:xfrm>
          <a:off x="840706" y="240155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ADF260-84B8-45B4-B37D-2A8857F16362}">
      <dsp:nvSpPr>
        <dsp:cNvPr id="0" name=""/>
        <dsp:cNvSpPr/>
      </dsp:nvSpPr>
      <dsp:spPr>
        <a:xfrm>
          <a:off x="1070457" y="3202215"/>
          <a:ext cx="6985203"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5880" rIns="55880" bIns="55880" numCol="1" spcCol="1270" anchor="ctr" anchorCtr="0">
          <a:noAutofit/>
        </a:bodyPr>
        <a:lstStyle/>
        <a:p>
          <a:pPr lvl="0" algn="l" defTabSz="977900" rtl="1">
            <a:lnSpc>
              <a:spcPct val="90000"/>
            </a:lnSpc>
            <a:spcBef>
              <a:spcPct val="0"/>
            </a:spcBef>
            <a:spcAft>
              <a:spcPct val="35000"/>
            </a:spcAft>
          </a:pPr>
          <a:r>
            <a:rPr lang="fa-IR" sz="2200" kern="1200" dirty="0" smtClean="0">
              <a:cs typeface="B Mitra" panose="00000400000000000000" pitchFamily="2" charset="-78"/>
            </a:rPr>
            <a:t>برنامه دانش</a:t>
          </a:r>
          <a:endParaRPr lang="en-US" sz="2200" kern="1200" dirty="0">
            <a:cs typeface="B Mitra" panose="00000400000000000000" pitchFamily="2" charset="-78"/>
          </a:endParaRPr>
        </a:p>
      </dsp:txBody>
      <dsp:txXfrm>
        <a:off x="1070457" y="3202215"/>
        <a:ext cx="6985203" cy="492448"/>
      </dsp:txXfrm>
    </dsp:sp>
    <dsp:sp modelId="{240C8F01-D5CA-4F24-B64B-FC34B3CEC039}">
      <dsp:nvSpPr>
        <dsp:cNvPr id="0" name=""/>
        <dsp:cNvSpPr/>
      </dsp:nvSpPr>
      <dsp:spPr>
        <a:xfrm>
          <a:off x="762677" y="314065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48A41D-D45E-41B1-B5AB-72DE6CB1697E}">
      <dsp:nvSpPr>
        <dsp:cNvPr id="0" name=""/>
        <dsp:cNvSpPr/>
      </dsp:nvSpPr>
      <dsp:spPr>
        <a:xfrm>
          <a:off x="826075" y="3940779"/>
          <a:ext cx="7229585"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5880" rIns="55880" bIns="55880" numCol="1" spcCol="1270" anchor="ctr" anchorCtr="0">
          <a:noAutofit/>
        </a:bodyPr>
        <a:lstStyle/>
        <a:p>
          <a:pPr lvl="0" algn="l" defTabSz="977900" rtl="1">
            <a:lnSpc>
              <a:spcPct val="90000"/>
            </a:lnSpc>
            <a:spcBef>
              <a:spcPct val="0"/>
            </a:spcBef>
            <a:spcAft>
              <a:spcPct val="35000"/>
            </a:spcAft>
          </a:pPr>
          <a:r>
            <a:rPr lang="fa-IR" sz="2200" kern="1200" dirty="0" smtClean="0">
              <a:cs typeface="B Mitra" panose="00000400000000000000" pitchFamily="2" charset="-78"/>
            </a:rPr>
            <a:t>چارچوب برنامه راهبردی دانش سازمان</a:t>
          </a:r>
          <a:endParaRPr lang="en-US" sz="2200" kern="1200" dirty="0">
            <a:cs typeface="B Mitra" panose="00000400000000000000" pitchFamily="2" charset="-78"/>
          </a:endParaRPr>
        </a:p>
      </dsp:txBody>
      <dsp:txXfrm>
        <a:off x="826075" y="3940779"/>
        <a:ext cx="7229585" cy="492448"/>
      </dsp:txXfrm>
    </dsp:sp>
    <dsp:sp modelId="{0AE120F7-EC41-4DFD-B721-4903BC40137B}">
      <dsp:nvSpPr>
        <dsp:cNvPr id="0" name=""/>
        <dsp:cNvSpPr/>
      </dsp:nvSpPr>
      <dsp:spPr>
        <a:xfrm>
          <a:off x="518295" y="387922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02700B-3C2C-45E1-AD72-F8D6263F0EF2}">
      <dsp:nvSpPr>
        <dsp:cNvPr id="0" name=""/>
        <dsp:cNvSpPr/>
      </dsp:nvSpPr>
      <dsp:spPr>
        <a:xfrm>
          <a:off x="380119" y="4679885"/>
          <a:ext cx="7675541"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5880" rIns="55880" bIns="55880" numCol="1" spcCol="1270" anchor="ctr" anchorCtr="0">
          <a:noAutofit/>
        </a:bodyPr>
        <a:lstStyle/>
        <a:p>
          <a:pPr lvl="0" algn="l" defTabSz="977900" rtl="1">
            <a:lnSpc>
              <a:spcPct val="90000"/>
            </a:lnSpc>
            <a:spcBef>
              <a:spcPct val="0"/>
            </a:spcBef>
            <a:spcAft>
              <a:spcPct val="35000"/>
            </a:spcAft>
          </a:pPr>
          <a:r>
            <a:rPr lang="fa-IR" sz="2200" kern="1200" dirty="0" smtClean="0">
              <a:cs typeface="B Mitra" panose="00000400000000000000" pitchFamily="2" charset="-78"/>
            </a:rPr>
            <a:t>پروژه پیاده سازی مدیریت دانش</a:t>
          </a:r>
          <a:endParaRPr lang="en-US" sz="2200" kern="1200" dirty="0">
            <a:cs typeface="B Mitra" panose="00000400000000000000" pitchFamily="2" charset="-78"/>
          </a:endParaRPr>
        </a:p>
      </dsp:txBody>
      <dsp:txXfrm>
        <a:off x="380119" y="4679885"/>
        <a:ext cx="7675541" cy="492448"/>
      </dsp:txXfrm>
    </dsp:sp>
    <dsp:sp modelId="{46D8AA98-7C91-4567-AB27-8F42207BC7F5}">
      <dsp:nvSpPr>
        <dsp:cNvPr id="0" name=""/>
        <dsp:cNvSpPr/>
      </dsp:nvSpPr>
      <dsp:spPr>
        <a:xfrm>
          <a:off x="72339" y="461832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BCAC-E93A-4492-BD10-30E2AC10C81A}">
      <dsp:nvSpPr>
        <dsp:cNvPr id="0" name=""/>
        <dsp:cNvSpPr/>
      </dsp:nvSpPr>
      <dsp:spPr>
        <a:xfrm>
          <a:off x="0" y="39492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2645D-0FD3-43AF-A624-CA7E2F3F1F45}">
      <dsp:nvSpPr>
        <dsp:cNvPr id="0" name=""/>
        <dsp:cNvSpPr/>
      </dsp:nvSpPr>
      <dsp:spPr>
        <a:xfrm>
          <a:off x="4913531" y="4068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شکل دهی به پارادایم </a:t>
          </a:r>
          <a:r>
            <a:rPr lang="fa-IR" sz="1600" kern="1200" dirty="0" smtClean="0">
              <a:latin typeface="+mj-lt"/>
              <a:ea typeface="+mj-ea"/>
              <a:cs typeface="B Mitra" panose="00000400000000000000" pitchFamily="2" charset="-78"/>
            </a:rPr>
            <a:t>(مفاهیم و گزاره های بنیادی)</a:t>
          </a:r>
          <a:endParaRPr lang="en-US" sz="2300" kern="1200" dirty="0">
            <a:cs typeface="B Mitra" panose="00000400000000000000" pitchFamily="2" charset="-78"/>
          </a:endParaRPr>
        </a:p>
      </dsp:txBody>
      <dsp:txXfrm>
        <a:off x="4948116" y="75265"/>
        <a:ext cx="4763641" cy="639310"/>
      </dsp:txXfrm>
    </dsp:sp>
    <dsp:sp modelId="{CD812C40-B1A2-46DF-99B4-01A228976DCC}">
      <dsp:nvSpPr>
        <dsp:cNvPr id="0" name=""/>
        <dsp:cNvSpPr/>
      </dsp:nvSpPr>
      <dsp:spPr>
        <a:xfrm>
          <a:off x="0" y="148356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279AE-0796-4D80-9F58-0F09ED7B2F5A}">
      <dsp:nvSpPr>
        <dsp:cNvPr id="0" name=""/>
        <dsp:cNvSpPr/>
      </dsp:nvSpPr>
      <dsp:spPr>
        <a:xfrm>
          <a:off x="4913531" y="1129320"/>
          <a:ext cx="483281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تقسیم بندی </a:t>
          </a:r>
          <a:endParaRPr lang="en-US" sz="2300" kern="1200" dirty="0">
            <a:latin typeface="+mj-lt"/>
            <a:ea typeface="+mj-ea"/>
            <a:cs typeface="B Mitra" panose="00000400000000000000" pitchFamily="2" charset="-78"/>
          </a:endParaRPr>
        </a:p>
      </dsp:txBody>
      <dsp:txXfrm>
        <a:off x="4948116" y="1163905"/>
        <a:ext cx="4763641" cy="639310"/>
      </dsp:txXfrm>
    </dsp:sp>
    <dsp:sp modelId="{F4F9A597-D137-4F0F-9BEE-405C501661ED}">
      <dsp:nvSpPr>
        <dsp:cNvPr id="0" name=""/>
        <dsp:cNvSpPr/>
      </dsp:nvSpPr>
      <dsp:spPr>
        <a:xfrm>
          <a:off x="0" y="257220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AABBC-4FFD-4328-BC6E-96F9DA7998C4}">
      <dsp:nvSpPr>
        <dsp:cNvPr id="0" name=""/>
        <dsp:cNvSpPr/>
      </dsp:nvSpPr>
      <dsp:spPr>
        <a:xfrm>
          <a:off x="5004201" y="2217960"/>
          <a:ext cx="474214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شناسایی</a:t>
          </a:r>
          <a:r>
            <a:rPr lang="fa-IR" sz="2900" kern="1200" dirty="0" smtClean="0"/>
            <a:t> </a:t>
          </a:r>
          <a:r>
            <a:rPr lang="fa-IR" sz="2300" kern="1200" dirty="0" smtClean="0">
              <a:latin typeface="+mj-lt"/>
              <a:ea typeface="+mj-ea"/>
              <a:cs typeface="B Mitra" panose="00000400000000000000" pitchFamily="2" charset="-78"/>
            </a:rPr>
            <a:t>موضوع</a:t>
          </a:r>
        </a:p>
      </dsp:txBody>
      <dsp:txXfrm>
        <a:off x="5038786" y="2252545"/>
        <a:ext cx="4672971" cy="639310"/>
      </dsp:txXfrm>
    </dsp:sp>
    <dsp:sp modelId="{C61DB08C-3402-41F4-AACB-83CA7B1CD941}">
      <dsp:nvSpPr>
        <dsp:cNvPr id="0" name=""/>
        <dsp:cNvSpPr/>
      </dsp:nvSpPr>
      <dsp:spPr>
        <a:xfrm>
          <a:off x="0" y="3660840"/>
          <a:ext cx="974634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F7019-1150-4389-87AB-4C53927A4AA2}">
      <dsp:nvSpPr>
        <dsp:cNvPr id="0" name=""/>
        <dsp:cNvSpPr/>
      </dsp:nvSpPr>
      <dsp:spPr>
        <a:xfrm>
          <a:off x="4920285" y="3306599"/>
          <a:ext cx="482605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872" tIns="0" rIns="257872" bIns="0" numCol="1" spcCol="1270" anchor="ctr" anchorCtr="0">
          <a:noAutofit/>
        </a:bodyPr>
        <a:lstStyle/>
        <a:p>
          <a:pPr lvl="0" algn="just" defTabSz="1022350" rtl="1">
            <a:lnSpc>
              <a:spcPct val="90000"/>
            </a:lnSpc>
            <a:spcBef>
              <a:spcPct val="0"/>
            </a:spcBef>
            <a:spcAft>
              <a:spcPct val="35000"/>
            </a:spcAft>
          </a:pPr>
          <a:r>
            <a:rPr lang="fa-IR" sz="2300" kern="1200" dirty="0" smtClean="0">
              <a:latin typeface="+mj-lt"/>
              <a:ea typeface="+mj-ea"/>
              <a:cs typeface="B Mitra" panose="00000400000000000000" pitchFamily="2" charset="-78"/>
            </a:rPr>
            <a:t>تعیین</a:t>
          </a:r>
          <a:r>
            <a:rPr lang="fa-IR" sz="2900" kern="1200" dirty="0" smtClean="0"/>
            <a:t> </a:t>
          </a:r>
          <a:r>
            <a:rPr lang="fa-IR" sz="2300" kern="1200" dirty="0" smtClean="0">
              <a:latin typeface="+mj-lt"/>
              <a:ea typeface="+mj-ea"/>
              <a:cs typeface="B Mitra" panose="00000400000000000000" pitchFamily="2" charset="-78"/>
            </a:rPr>
            <a:t>حالت</a:t>
          </a:r>
          <a:r>
            <a:rPr lang="fa-IR" sz="2900" kern="1200" dirty="0" smtClean="0"/>
            <a:t> </a:t>
          </a:r>
          <a:r>
            <a:rPr lang="fa-IR" sz="2300" kern="1200" dirty="0" smtClean="0">
              <a:latin typeface="+mj-lt"/>
              <a:ea typeface="+mj-ea"/>
              <a:cs typeface="B Mitra" panose="00000400000000000000" pitchFamily="2" charset="-78"/>
            </a:rPr>
            <a:t>های</a:t>
          </a:r>
          <a:r>
            <a:rPr lang="fa-IR" sz="2900" kern="1200" dirty="0" smtClean="0"/>
            <a:t> </a:t>
          </a:r>
          <a:r>
            <a:rPr lang="fa-IR" sz="2300" kern="1200" dirty="0" smtClean="0">
              <a:latin typeface="+mj-lt"/>
              <a:ea typeface="+mj-ea"/>
              <a:cs typeface="B Mitra" panose="00000400000000000000" pitchFamily="2" charset="-78"/>
            </a:rPr>
            <a:t>مطلوب</a:t>
          </a:r>
          <a:endParaRPr lang="en-US" sz="2300" kern="1200" dirty="0">
            <a:latin typeface="+mj-lt"/>
            <a:ea typeface="+mj-ea"/>
            <a:cs typeface="B Mitra" panose="00000400000000000000" pitchFamily="2" charset="-78"/>
          </a:endParaRPr>
        </a:p>
      </dsp:txBody>
      <dsp:txXfrm>
        <a:off x="4954870" y="3341184"/>
        <a:ext cx="4756887" cy="639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1653D-0E73-4FD8-BBBF-155FD2D19C81}">
      <dsp:nvSpPr>
        <dsp:cNvPr id="0" name=""/>
        <dsp:cNvSpPr/>
      </dsp:nvSpPr>
      <dsp:spPr>
        <a:xfrm>
          <a:off x="1331480" y="1216033"/>
          <a:ext cx="2814335" cy="173600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D5150-67E7-4C5A-BAD3-91CBC84D4EE8}">
      <dsp:nvSpPr>
        <dsp:cNvPr id="0" name=""/>
        <dsp:cNvSpPr/>
      </dsp:nvSpPr>
      <dsp:spPr>
        <a:xfrm>
          <a:off x="1469350" y="1347170"/>
          <a:ext cx="2543092" cy="146331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BC567-DE86-4D75-B746-31BBAE2FB318}">
      <dsp:nvSpPr>
        <dsp:cNvPr id="0" name=""/>
        <dsp:cNvSpPr/>
      </dsp:nvSpPr>
      <dsp:spPr>
        <a:xfrm>
          <a:off x="1469350" y="2370869"/>
          <a:ext cx="2543092" cy="4425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100000"/>
            </a:lnSpc>
            <a:spcBef>
              <a:spcPct val="0"/>
            </a:spcBef>
            <a:spcAft>
              <a:spcPct val="35000"/>
            </a:spcAft>
          </a:pPr>
          <a:r>
            <a:rPr lang="fa-IR" sz="1600" b="1" kern="1200" dirty="0" smtClean="0">
              <a:solidFill>
                <a:schemeClr val="tx1"/>
              </a:solidFill>
              <a:cs typeface="B Mitra" panose="00000400000000000000" pitchFamily="2" charset="-78"/>
            </a:rPr>
            <a:t>وضعیت</a:t>
          </a:r>
          <a:endParaRPr lang="en-US" sz="1600" b="1" kern="1200" dirty="0">
            <a:solidFill>
              <a:schemeClr val="tx1"/>
            </a:solidFill>
            <a:cs typeface="B Mitra" panose="00000400000000000000" pitchFamily="2" charset="-78"/>
          </a:endParaRPr>
        </a:p>
      </dsp:txBody>
      <dsp:txXfrm>
        <a:off x="1469350" y="2370869"/>
        <a:ext cx="2543092" cy="442534"/>
      </dsp:txXfrm>
    </dsp:sp>
    <dsp:sp modelId="{3CB916B4-6481-455A-8C3A-7ED3B745DE47}">
      <dsp:nvSpPr>
        <dsp:cNvPr id="0" name=""/>
        <dsp:cNvSpPr/>
      </dsp:nvSpPr>
      <dsp:spPr>
        <a:xfrm>
          <a:off x="3052850" y="0"/>
          <a:ext cx="1101457"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BE967-FD89-4F5C-9FC1-35D67DC2FE97}">
      <dsp:nvSpPr>
        <dsp:cNvPr id="0" name=""/>
        <dsp:cNvSpPr/>
      </dsp:nvSpPr>
      <dsp:spPr>
        <a:xfrm>
          <a:off x="3120786" y="68274"/>
          <a:ext cx="965086"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8A191-6600-48C1-BB1E-EAA73C7EDAFE}">
      <dsp:nvSpPr>
        <dsp:cNvPr id="0" name=""/>
        <dsp:cNvSpPr/>
      </dsp:nvSpPr>
      <dsp:spPr>
        <a:xfrm>
          <a:off x="3119787" y="760176"/>
          <a:ext cx="965086"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اهداف</a:t>
          </a:r>
          <a:endParaRPr lang="en-US" sz="1600" b="1" kern="1200" dirty="0">
            <a:solidFill>
              <a:schemeClr val="tx1"/>
            </a:solidFill>
            <a:cs typeface="B Mitra" panose="00000400000000000000" pitchFamily="2" charset="-78"/>
          </a:endParaRPr>
        </a:p>
      </dsp:txBody>
      <dsp:txXfrm>
        <a:off x="3119787" y="760176"/>
        <a:ext cx="965086" cy="295161"/>
      </dsp:txXfrm>
    </dsp:sp>
    <dsp:sp modelId="{8EA2A7F6-20C0-46A1-9C44-DD41E8B6D8DC}">
      <dsp:nvSpPr>
        <dsp:cNvPr id="0" name=""/>
        <dsp:cNvSpPr/>
      </dsp:nvSpPr>
      <dsp:spPr>
        <a:xfrm>
          <a:off x="4238728" y="1888369"/>
          <a:ext cx="1339731" cy="82803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CCAFD-E51C-43B2-88D6-7597D9A9CEB6}">
      <dsp:nvSpPr>
        <dsp:cNvPr id="0" name=""/>
        <dsp:cNvSpPr/>
      </dsp:nvSpPr>
      <dsp:spPr>
        <a:xfrm>
          <a:off x="4307163" y="1957060"/>
          <a:ext cx="1203360" cy="691902"/>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0D126-A8D6-474D-9A08-CF36EFDAE2F8}">
      <dsp:nvSpPr>
        <dsp:cNvPr id="0" name=""/>
        <dsp:cNvSpPr/>
      </dsp:nvSpPr>
      <dsp:spPr>
        <a:xfrm>
          <a:off x="4307163" y="2354217"/>
          <a:ext cx="120336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راهبردها</a:t>
          </a:r>
          <a:endParaRPr lang="en-US" sz="1600" b="1" kern="1200" dirty="0">
            <a:solidFill>
              <a:schemeClr val="tx1"/>
            </a:solidFill>
            <a:cs typeface="B Mitra" panose="00000400000000000000" pitchFamily="2" charset="-78"/>
          </a:endParaRPr>
        </a:p>
      </dsp:txBody>
      <dsp:txXfrm>
        <a:off x="4307163" y="2354217"/>
        <a:ext cx="1203360" cy="295161"/>
      </dsp:txXfrm>
    </dsp:sp>
    <dsp:sp modelId="{7B1B2CDA-56E0-44CF-9DE5-7A190B4018D8}">
      <dsp:nvSpPr>
        <dsp:cNvPr id="0" name=""/>
        <dsp:cNvSpPr/>
      </dsp:nvSpPr>
      <dsp:spPr>
        <a:xfrm>
          <a:off x="583189" y="2243895"/>
          <a:ext cx="657377"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A4257-FAC6-448D-B112-FD72059680E1}">
      <dsp:nvSpPr>
        <dsp:cNvPr id="0" name=""/>
        <dsp:cNvSpPr/>
      </dsp:nvSpPr>
      <dsp:spPr>
        <a:xfrm>
          <a:off x="651125" y="2314251"/>
          <a:ext cx="522005"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2BF45C-12DE-48EB-A3D1-9EB8306FD4E4}">
      <dsp:nvSpPr>
        <dsp:cNvPr id="0" name=""/>
        <dsp:cNvSpPr/>
      </dsp:nvSpPr>
      <dsp:spPr>
        <a:xfrm>
          <a:off x="651125" y="2552795"/>
          <a:ext cx="522005"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lvl="0" algn="ctr" defTabSz="622300">
            <a:lnSpc>
              <a:spcPct val="90000"/>
            </a:lnSpc>
            <a:spcBef>
              <a:spcPct val="0"/>
            </a:spcBef>
            <a:spcAft>
              <a:spcPct val="35000"/>
            </a:spcAft>
          </a:pPr>
          <a:r>
            <a:rPr lang="fa-IR" sz="1400" b="1" kern="1200" dirty="0" smtClean="0">
              <a:solidFill>
                <a:schemeClr val="tx1"/>
              </a:solidFill>
              <a:cs typeface="B Mitra" panose="00000400000000000000" pitchFamily="2" charset="-78"/>
            </a:rPr>
            <a:t>محدوده</a:t>
          </a:r>
          <a:endParaRPr lang="en-US" sz="1400" b="1" kern="1200" dirty="0">
            <a:solidFill>
              <a:schemeClr val="tx1"/>
            </a:solidFill>
            <a:cs typeface="B Mitra" panose="00000400000000000000" pitchFamily="2" charset="-78"/>
          </a:endParaRPr>
        </a:p>
      </dsp:txBody>
      <dsp:txXfrm>
        <a:off x="651125" y="2552795"/>
        <a:ext cx="522005" cy="295161"/>
      </dsp:txXfrm>
    </dsp:sp>
    <dsp:sp modelId="{3BE925D8-0811-4FE9-B0E8-4E28A4594770}">
      <dsp:nvSpPr>
        <dsp:cNvPr id="0" name=""/>
        <dsp:cNvSpPr/>
      </dsp:nvSpPr>
      <dsp:spPr>
        <a:xfrm>
          <a:off x="3723715" y="3039458"/>
          <a:ext cx="1157903" cy="112361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DAB-5EF7-4E25-BB98-4B17F35F3417}">
      <dsp:nvSpPr>
        <dsp:cNvPr id="0" name=""/>
        <dsp:cNvSpPr/>
      </dsp:nvSpPr>
      <dsp:spPr>
        <a:xfrm>
          <a:off x="3790152" y="3108565"/>
          <a:ext cx="1021532" cy="987064"/>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0DD0-1E2F-4011-9ED6-2658702AE032}">
      <dsp:nvSpPr>
        <dsp:cNvPr id="0" name=""/>
        <dsp:cNvSpPr/>
      </dsp:nvSpPr>
      <dsp:spPr>
        <a:xfrm>
          <a:off x="3790152" y="3800468"/>
          <a:ext cx="1021532"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روش پژوهش</a:t>
          </a:r>
          <a:endParaRPr lang="en-US" sz="1600" b="1" kern="1200" dirty="0">
            <a:solidFill>
              <a:schemeClr val="tx1"/>
            </a:solidFill>
            <a:cs typeface="B Mitra" panose="00000400000000000000" pitchFamily="2" charset="-78"/>
          </a:endParaRPr>
        </a:p>
      </dsp:txBody>
      <dsp:txXfrm>
        <a:off x="3790152" y="3800468"/>
        <a:ext cx="1021532" cy="295161"/>
      </dsp:txXfrm>
    </dsp:sp>
    <dsp:sp modelId="{60B016AD-D597-4264-8BD7-28A2BC37D7DB}">
      <dsp:nvSpPr>
        <dsp:cNvPr id="0" name=""/>
        <dsp:cNvSpPr/>
      </dsp:nvSpPr>
      <dsp:spPr>
        <a:xfrm>
          <a:off x="1337475" y="3039458"/>
          <a:ext cx="1179383" cy="66775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527A7-9430-4B07-AE42-11A8163EFEEE}">
      <dsp:nvSpPr>
        <dsp:cNvPr id="0" name=""/>
        <dsp:cNvSpPr/>
      </dsp:nvSpPr>
      <dsp:spPr>
        <a:xfrm>
          <a:off x="1406409" y="3108565"/>
          <a:ext cx="1044510" cy="533289"/>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AB420D-0B6E-489E-A149-7011E53005A7}">
      <dsp:nvSpPr>
        <dsp:cNvPr id="0" name=""/>
        <dsp:cNvSpPr/>
      </dsp:nvSpPr>
      <dsp:spPr>
        <a:xfrm>
          <a:off x="1406409" y="3346693"/>
          <a:ext cx="1044510" cy="2951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0480" tIns="10160" rIns="30480" bIns="0" numCol="1" spcCol="1270" anchor="b" anchorCtr="0">
          <a:noAutofit/>
        </a:bodyPr>
        <a:lstStyle/>
        <a:p>
          <a:pPr lvl="0" algn="ctr" defTabSz="711200">
            <a:lnSpc>
              <a:spcPct val="90000"/>
            </a:lnSpc>
            <a:spcBef>
              <a:spcPct val="0"/>
            </a:spcBef>
            <a:spcAft>
              <a:spcPct val="35000"/>
            </a:spcAft>
          </a:pPr>
          <a:r>
            <a:rPr lang="fa-IR" sz="1600" b="1" kern="1200" dirty="0" smtClean="0">
              <a:solidFill>
                <a:schemeClr val="tx1"/>
              </a:solidFill>
              <a:cs typeface="B Mitra" panose="00000400000000000000" pitchFamily="2" charset="-78"/>
            </a:rPr>
            <a:t>پایش</a:t>
          </a:r>
          <a:endParaRPr lang="en-US" sz="1600" b="1" kern="1200" dirty="0">
            <a:solidFill>
              <a:schemeClr val="tx1"/>
            </a:solidFill>
            <a:cs typeface="B Mitra" panose="00000400000000000000" pitchFamily="2" charset="-78"/>
          </a:endParaRPr>
        </a:p>
      </dsp:txBody>
      <dsp:txXfrm>
        <a:off x="1406409" y="3346693"/>
        <a:ext cx="1044510" cy="29516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1/layout/ThemePictureAccent#5">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1/layout/ThemePictureAccent#6">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1/layout/ThemePictureAccent#7">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11/layout/ThemePictureAccent#8">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11/layout/ThemePictureAccent#9">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11/layout/ThemePictureAccent#10">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11/layout/ThemePictureAccent#11">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11/layout/ThemePictureAccent#12">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11/layout/ThemePictureAccent#13">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11/layout/ThemePictureAccent#14">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ThemePictureAccent#1">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3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11/layout/ThemePictureAccent#15">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3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11/layout/ThemePictureAccent#16">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3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11/layout/ThemePictureAccent#17">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3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11/layout/ThemePictureAccent#18">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3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11/layout/ThemePictureAccent#19">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11/layout/ThemePictureAccent#20">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4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11/layout/ThemePictureAccent#21">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4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11/layout/ThemePictureAccent#22">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4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11/layout/ThemePictureAccent#23">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ThemePictureAccent#2">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1/layout/ThemePictureAccent#3">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1/layout/ThemePictureAccent#4">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D6304-20A8-445F-8CC2-D9D3DBF2C10A}" type="datetimeFigureOut">
              <a:rPr lang="en-US" smtClean="0"/>
              <a:t>5/1/2015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0B357-C263-421F-9C48-A25313BEEDDD}" type="slidenum">
              <a:rPr lang="en-US" smtClean="0"/>
              <a:t>‹#›</a:t>
            </a:fld>
            <a:endParaRPr lang="en-US"/>
          </a:p>
        </p:txBody>
      </p:sp>
    </p:spTree>
    <p:extLst>
      <p:ext uri="{BB962C8B-B14F-4D97-AF65-F5344CB8AC3E}">
        <p14:creationId xmlns:p14="http://schemas.microsoft.com/office/powerpoint/2010/main" val="1763233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2</a:t>
            </a:fld>
            <a:endParaRPr lang="en-US"/>
          </a:p>
        </p:txBody>
      </p:sp>
    </p:spTree>
    <p:extLst>
      <p:ext uri="{BB962C8B-B14F-4D97-AF65-F5344CB8AC3E}">
        <p14:creationId xmlns:p14="http://schemas.microsoft.com/office/powerpoint/2010/main" val="44867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11</a:t>
            </a:fld>
            <a:endParaRPr lang="en-US"/>
          </a:p>
        </p:txBody>
      </p:sp>
    </p:spTree>
    <p:extLst>
      <p:ext uri="{BB962C8B-B14F-4D97-AF65-F5344CB8AC3E}">
        <p14:creationId xmlns:p14="http://schemas.microsoft.com/office/powerpoint/2010/main" val="3153619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12</a:t>
            </a:fld>
            <a:endParaRPr lang="en-US"/>
          </a:p>
        </p:txBody>
      </p:sp>
    </p:spTree>
    <p:extLst>
      <p:ext uri="{BB962C8B-B14F-4D97-AF65-F5344CB8AC3E}">
        <p14:creationId xmlns:p14="http://schemas.microsoft.com/office/powerpoint/2010/main" val="4278232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13</a:t>
            </a:fld>
            <a:endParaRPr lang="en-US"/>
          </a:p>
        </p:txBody>
      </p:sp>
    </p:spTree>
    <p:extLst>
      <p:ext uri="{BB962C8B-B14F-4D97-AF65-F5344CB8AC3E}">
        <p14:creationId xmlns:p14="http://schemas.microsoft.com/office/powerpoint/2010/main" val="1186215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14</a:t>
            </a:fld>
            <a:endParaRPr lang="en-US"/>
          </a:p>
        </p:txBody>
      </p:sp>
    </p:spTree>
    <p:extLst>
      <p:ext uri="{BB962C8B-B14F-4D97-AF65-F5344CB8AC3E}">
        <p14:creationId xmlns:p14="http://schemas.microsoft.com/office/powerpoint/2010/main" val="1914277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15</a:t>
            </a:fld>
            <a:endParaRPr lang="en-US"/>
          </a:p>
        </p:txBody>
      </p:sp>
    </p:spTree>
    <p:extLst>
      <p:ext uri="{BB962C8B-B14F-4D97-AF65-F5344CB8AC3E}">
        <p14:creationId xmlns:p14="http://schemas.microsoft.com/office/powerpoint/2010/main" val="1267877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16</a:t>
            </a:fld>
            <a:endParaRPr lang="en-US"/>
          </a:p>
        </p:txBody>
      </p:sp>
    </p:spTree>
    <p:extLst>
      <p:ext uri="{BB962C8B-B14F-4D97-AF65-F5344CB8AC3E}">
        <p14:creationId xmlns:p14="http://schemas.microsoft.com/office/powerpoint/2010/main" val="382669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40</a:t>
            </a:fld>
            <a:endParaRPr lang="en-US"/>
          </a:p>
        </p:txBody>
      </p:sp>
    </p:spTree>
    <p:extLst>
      <p:ext uri="{BB962C8B-B14F-4D97-AF65-F5344CB8AC3E}">
        <p14:creationId xmlns:p14="http://schemas.microsoft.com/office/powerpoint/2010/main" val="4020853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41</a:t>
            </a:fld>
            <a:endParaRPr lang="en-US"/>
          </a:p>
        </p:txBody>
      </p:sp>
    </p:spTree>
    <p:extLst>
      <p:ext uri="{BB962C8B-B14F-4D97-AF65-F5344CB8AC3E}">
        <p14:creationId xmlns:p14="http://schemas.microsoft.com/office/powerpoint/2010/main" val="2047024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42</a:t>
            </a:fld>
            <a:endParaRPr lang="en-US"/>
          </a:p>
        </p:txBody>
      </p:sp>
    </p:spTree>
    <p:extLst>
      <p:ext uri="{BB962C8B-B14F-4D97-AF65-F5344CB8AC3E}">
        <p14:creationId xmlns:p14="http://schemas.microsoft.com/office/powerpoint/2010/main" val="1914767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43</a:t>
            </a:fld>
            <a:endParaRPr lang="en-US"/>
          </a:p>
        </p:txBody>
      </p:sp>
    </p:spTree>
    <p:extLst>
      <p:ext uri="{BB962C8B-B14F-4D97-AF65-F5344CB8AC3E}">
        <p14:creationId xmlns:p14="http://schemas.microsoft.com/office/powerpoint/2010/main" val="4163929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a:t>
            </a:fld>
            <a:endParaRPr lang="en-US"/>
          </a:p>
        </p:txBody>
      </p:sp>
    </p:spTree>
    <p:extLst>
      <p:ext uri="{BB962C8B-B14F-4D97-AF65-F5344CB8AC3E}">
        <p14:creationId xmlns:p14="http://schemas.microsoft.com/office/powerpoint/2010/main" val="1284356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44</a:t>
            </a:fld>
            <a:endParaRPr lang="en-US"/>
          </a:p>
        </p:txBody>
      </p:sp>
    </p:spTree>
    <p:extLst>
      <p:ext uri="{BB962C8B-B14F-4D97-AF65-F5344CB8AC3E}">
        <p14:creationId xmlns:p14="http://schemas.microsoft.com/office/powerpoint/2010/main" val="2437071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45</a:t>
            </a:fld>
            <a:endParaRPr lang="en-US"/>
          </a:p>
        </p:txBody>
      </p:sp>
    </p:spTree>
    <p:extLst>
      <p:ext uri="{BB962C8B-B14F-4D97-AF65-F5344CB8AC3E}">
        <p14:creationId xmlns:p14="http://schemas.microsoft.com/office/powerpoint/2010/main" val="4216053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4</a:t>
            </a:fld>
            <a:endParaRPr lang="en-US"/>
          </a:p>
        </p:txBody>
      </p:sp>
    </p:spTree>
    <p:extLst>
      <p:ext uri="{BB962C8B-B14F-4D97-AF65-F5344CB8AC3E}">
        <p14:creationId xmlns:p14="http://schemas.microsoft.com/office/powerpoint/2010/main" val="3600797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5</a:t>
            </a:fld>
            <a:endParaRPr lang="en-US"/>
          </a:p>
        </p:txBody>
      </p:sp>
    </p:spTree>
    <p:extLst>
      <p:ext uri="{BB962C8B-B14F-4D97-AF65-F5344CB8AC3E}">
        <p14:creationId xmlns:p14="http://schemas.microsoft.com/office/powerpoint/2010/main" val="3265727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6</a:t>
            </a:fld>
            <a:endParaRPr lang="en-US"/>
          </a:p>
        </p:txBody>
      </p:sp>
    </p:spTree>
    <p:extLst>
      <p:ext uri="{BB962C8B-B14F-4D97-AF65-F5344CB8AC3E}">
        <p14:creationId xmlns:p14="http://schemas.microsoft.com/office/powerpoint/2010/main" val="2808489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7</a:t>
            </a:fld>
            <a:endParaRPr lang="en-US"/>
          </a:p>
        </p:txBody>
      </p:sp>
    </p:spTree>
    <p:extLst>
      <p:ext uri="{BB962C8B-B14F-4D97-AF65-F5344CB8AC3E}">
        <p14:creationId xmlns:p14="http://schemas.microsoft.com/office/powerpoint/2010/main" val="1508376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8</a:t>
            </a:fld>
            <a:endParaRPr lang="en-US"/>
          </a:p>
        </p:txBody>
      </p:sp>
    </p:spTree>
    <p:extLst>
      <p:ext uri="{BB962C8B-B14F-4D97-AF65-F5344CB8AC3E}">
        <p14:creationId xmlns:p14="http://schemas.microsoft.com/office/powerpoint/2010/main" val="150229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9</a:t>
            </a:fld>
            <a:endParaRPr lang="en-US"/>
          </a:p>
        </p:txBody>
      </p:sp>
    </p:spTree>
    <p:extLst>
      <p:ext uri="{BB962C8B-B14F-4D97-AF65-F5344CB8AC3E}">
        <p14:creationId xmlns:p14="http://schemas.microsoft.com/office/powerpoint/2010/main" val="2632430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10</a:t>
            </a:fld>
            <a:endParaRPr lang="en-US"/>
          </a:p>
        </p:txBody>
      </p:sp>
    </p:spTree>
    <p:extLst>
      <p:ext uri="{BB962C8B-B14F-4D97-AF65-F5344CB8AC3E}">
        <p14:creationId xmlns:p14="http://schemas.microsoft.com/office/powerpoint/2010/main" val="3545743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D82D63-4FD5-4B8F-AAA7-5904A3ADB8C1}"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105763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44110C-2C3E-4FE2-A8A3-5F2E7BAB20DF}"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98051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4871D8-9CE4-46F9-9CB9-54300238966B}"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74364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B5C06A-1555-411E-9439-0FEDB4E52D8C}"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305427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A1BA9-0B54-460C-995D-2953E0C300E1}"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1378362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E8F01-9822-4F59-A554-675F58282607}" type="datetime1">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114370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598D59-1510-4882-92EA-3D5A0E6510AB}" type="datetime1">
              <a:rPr lang="en-US" smtClean="0"/>
              <a:t>5/1/2015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354265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BF53CF-5772-4659-A76E-2822F1B10971}" type="datetime1">
              <a:rPr lang="en-US" smtClean="0"/>
              <a:t>5/1/2015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367750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BBC75-1C5C-4B90-B0D4-8D3BA8481E92}" type="datetime1">
              <a:rPr lang="en-US" smtClean="0"/>
              <a:t>5/1/2015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22395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2C183E-A173-4BD8-9671-235A759E00A4}" type="datetime1">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212574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D182FD-0893-4F60-B2B7-EC6E59702638}" type="datetime1">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249812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819DD-5EA2-4B4B-8D45-0AAEE88F624A}" type="datetime1">
              <a:rPr lang="en-US" smtClean="0"/>
              <a:t>5/1/2015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22C95-F6A9-4386-92CA-8A59C7DEBAD6}" type="slidenum">
              <a:rPr lang="en-US" smtClean="0"/>
              <a:t>‹#›</a:t>
            </a:fld>
            <a:endParaRPr lang="en-US"/>
          </a:p>
        </p:txBody>
      </p:sp>
    </p:spTree>
    <p:extLst>
      <p:ext uri="{BB962C8B-B14F-4D97-AF65-F5344CB8AC3E}">
        <p14:creationId xmlns:p14="http://schemas.microsoft.com/office/powerpoint/2010/main" val="138885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3.jpe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3.jpeg"/><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19.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3" Type="http://schemas.openxmlformats.org/officeDocument/2006/relationships/image" Target="../media/image3.jpeg"/><Relationship Id="rId7" Type="http://schemas.openxmlformats.org/officeDocument/2006/relationships/diagramColors" Target="../diagrams/colors6.xml"/><Relationship Id="rId12" Type="http://schemas.openxmlformats.org/officeDocument/2006/relationships/diagramColors" Target="../diagrams/colors7.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microsoft.com/office/2007/relationships/diagramDrawing" Target="../diagrams/drawing8.xml"/><Relationship Id="rId13" Type="http://schemas.microsoft.com/office/2007/relationships/diagramDrawing" Target="../diagrams/drawing9.xml"/><Relationship Id="rId3" Type="http://schemas.openxmlformats.org/officeDocument/2006/relationships/image" Target="../media/image3.jpeg"/><Relationship Id="rId7" Type="http://schemas.openxmlformats.org/officeDocument/2006/relationships/diagramColors" Target="../diagrams/colors8.xml"/><Relationship Id="rId12" Type="http://schemas.openxmlformats.org/officeDocument/2006/relationships/diagramColors" Target="../diagrams/colors9.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8.xml"/><Relationship Id="rId11" Type="http://schemas.openxmlformats.org/officeDocument/2006/relationships/diagramQuickStyle" Target="../diagrams/quickStyle9.xml"/><Relationship Id="rId5" Type="http://schemas.openxmlformats.org/officeDocument/2006/relationships/diagramLayout" Target="../diagrams/layout8.xml"/><Relationship Id="rId10" Type="http://schemas.openxmlformats.org/officeDocument/2006/relationships/diagramLayout" Target="../diagrams/layout9.xml"/><Relationship Id="rId4" Type="http://schemas.openxmlformats.org/officeDocument/2006/relationships/diagramData" Target="../diagrams/data8.xml"/><Relationship Id="rId9" Type="http://schemas.openxmlformats.org/officeDocument/2006/relationships/diagramData" Target="../diagrams/data9.xml"/></Relationships>
</file>

<file path=ppt/slides/_rels/slide21.xml.rels><?xml version="1.0" encoding="UTF-8" standalone="yes"?>
<Relationships xmlns="http://schemas.openxmlformats.org/package/2006/relationships"><Relationship Id="rId8" Type="http://schemas.microsoft.com/office/2007/relationships/diagramDrawing" Target="../diagrams/drawing10.xml"/><Relationship Id="rId13" Type="http://schemas.microsoft.com/office/2007/relationships/diagramDrawing" Target="../diagrams/drawing11.xml"/><Relationship Id="rId3" Type="http://schemas.openxmlformats.org/officeDocument/2006/relationships/image" Target="../media/image3.jpeg"/><Relationship Id="rId7" Type="http://schemas.openxmlformats.org/officeDocument/2006/relationships/diagramColors" Target="../diagrams/colors10.xml"/><Relationship Id="rId12" Type="http://schemas.openxmlformats.org/officeDocument/2006/relationships/diagramColors" Target="../diagrams/colors1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0.xml"/><Relationship Id="rId11" Type="http://schemas.openxmlformats.org/officeDocument/2006/relationships/diagramQuickStyle" Target="../diagrams/quickStyle11.xml"/><Relationship Id="rId5" Type="http://schemas.openxmlformats.org/officeDocument/2006/relationships/diagramLayout" Target="../diagrams/layout10.xml"/><Relationship Id="rId10" Type="http://schemas.openxmlformats.org/officeDocument/2006/relationships/diagramLayout" Target="../diagrams/layout11.xml"/><Relationship Id="rId4" Type="http://schemas.openxmlformats.org/officeDocument/2006/relationships/diagramData" Target="../diagrams/data10.xml"/><Relationship Id="rId9" Type="http://schemas.openxmlformats.org/officeDocument/2006/relationships/diagramData" Target="../diagrams/data11.xml"/><Relationship Id="rId14"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microsoft.com/office/2007/relationships/diagramDrawing" Target="../diagrams/drawing12.xml"/><Relationship Id="rId13" Type="http://schemas.microsoft.com/office/2007/relationships/diagramDrawing" Target="../diagrams/drawing13.xml"/><Relationship Id="rId3" Type="http://schemas.openxmlformats.org/officeDocument/2006/relationships/image" Target="../media/image3.jpeg"/><Relationship Id="rId7" Type="http://schemas.openxmlformats.org/officeDocument/2006/relationships/diagramColors" Target="../diagrams/colors12.xml"/><Relationship Id="rId12" Type="http://schemas.openxmlformats.org/officeDocument/2006/relationships/diagramColors" Target="../diagrams/colors1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2.xml"/><Relationship Id="rId11" Type="http://schemas.openxmlformats.org/officeDocument/2006/relationships/diagramQuickStyle" Target="../diagrams/quickStyle13.xml"/><Relationship Id="rId5" Type="http://schemas.openxmlformats.org/officeDocument/2006/relationships/diagramLayout" Target="../diagrams/layout12.xml"/><Relationship Id="rId10" Type="http://schemas.openxmlformats.org/officeDocument/2006/relationships/diagramLayout" Target="../diagrams/layout13.xml"/><Relationship Id="rId4" Type="http://schemas.openxmlformats.org/officeDocument/2006/relationships/diagramData" Target="../diagrams/data12.xml"/><Relationship Id="rId9" Type="http://schemas.openxmlformats.org/officeDocument/2006/relationships/diagramData" Target="../diagrams/data13.xml"/><Relationship Id="rId14"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microsoft.com/office/2007/relationships/diagramDrawing" Target="../diagrams/drawing14.xml"/><Relationship Id="rId13" Type="http://schemas.microsoft.com/office/2007/relationships/diagramDrawing" Target="../diagrams/drawing15.xml"/><Relationship Id="rId3" Type="http://schemas.openxmlformats.org/officeDocument/2006/relationships/image" Target="../media/image3.jpeg"/><Relationship Id="rId7" Type="http://schemas.openxmlformats.org/officeDocument/2006/relationships/diagramColors" Target="../diagrams/colors14.xml"/><Relationship Id="rId12" Type="http://schemas.openxmlformats.org/officeDocument/2006/relationships/diagramColors" Target="../diagrams/colors1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4.xml"/><Relationship Id="rId11" Type="http://schemas.openxmlformats.org/officeDocument/2006/relationships/diagramQuickStyle" Target="../diagrams/quickStyle15.xml"/><Relationship Id="rId5" Type="http://schemas.openxmlformats.org/officeDocument/2006/relationships/diagramLayout" Target="../diagrams/layout14.xml"/><Relationship Id="rId10" Type="http://schemas.openxmlformats.org/officeDocument/2006/relationships/diagramLayout" Target="../diagrams/layout15.xml"/><Relationship Id="rId4" Type="http://schemas.openxmlformats.org/officeDocument/2006/relationships/diagramData" Target="../diagrams/data14.xml"/><Relationship Id="rId9" Type="http://schemas.openxmlformats.org/officeDocument/2006/relationships/diagramData" Target="../diagrams/data15.xml"/><Relationship Id="rId14"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microsoft.com/office/2007/relationships/diagramDrawing" Target="../diagrams/drawing16.xml"/><Relationship Id="rId13" Type="http://schemas.microsoft.com/office/2007/relationships/diagramDrawing" Target="../diagrams/drawing17.xml"/><Relationship Id="rId3" Type="http://schemas.openxmlformats.org/officeDocument/2006/relationships/image" Target="../media/image3.jpeg"/><Relationship Id="rId7" Type="http://schemas.openxmlformats.org/officeDocument/2006/relationships/diagramColors" Target="../diagrams/colors16.xml"/><Relationship Id="rId12" Type="http://schemas.openxmlformats.org/officeDocument/2006/relationships/diagramColors" Target="../diagrams/colors17.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6.xml"/><Relationship Id="rId11" Type="http://schemas.openxmlformats.org/officeDocument/2006/relationships/diagramQuickStyle" Target="../diagrams/quickStyle17.xml"/><Relationship Id="rId5" Type="http://schemas.openxmlformats.org/officeDocument/2006/relationships/diagramLayout" Target="../diagrams/layout16.xml"/><Relationship Id="rId10" Type="http://schemas.openxmlformats.org/officeDocument/2006/relationships/diagramLayout" Target="../diagrams/layout17.xml"/><Relationship Id="rId4" Type="http://schemas.openxmlformats.org/officeDocument/2006/relationships/diagramData" Target="../diagrams/data16.xml"/><Relationship Id="rId9" Type="http://schemas.openxmlformats.org/officeDocument/2006/relationships/diagramData" Target="../diagrams/data17.xml"/></Relationships>
</file>

<file path=ppt/slides/_rels/slide25.xml.rels><?xml version="1.0" encoding="UTF-8" standalone="yes"?>
<Relationships xmlns="http://schemas.openxmlformats.org/package/2006/relationships"><Relationship Id="rId8" Type="http://schemas.microsoft.com/office/2007/relationships/diagramDrawing" Target="../diagrams/drawing18.xml"/><Relationship Id="rId13" Type="http://schemas.microsoft.com/office/2007/relationships/diagramDrawing" Target="../diagrams/drawing19.xml"/><Relationship Id="rId3" Type="http://schemas.openxmlformats.org/officeDocument/2006/relationships/image" Target="../media/image3.jpeg"/><Relationship Id="rId7" Type="http://schemas.openxmlformats.org/officeDocument/2006/relationships/diagramColors" Target="../diagrams/colors18.xml"/><Relationship Id="rId12" Type="http://schemas.openxmlformats.org/officeDocument/2006/relationships/diagramColors" Target="../diagrams/colors19.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8.xml"/><Relationship Id="rId11" Type="http://schemas.openxmlformats.org/officeDocument/2006/relationships/diagramQuickStyle" Target="../diagrams/quickStyle19.xml"/><Relationship Id="rId5" Type="http://schemas.openxmlformats.org/officeDocument/2006/relationships/diagramLayout" Target="../diagrams/layout18.xml"/><Relationship Id="rId10" Type="http://schemas.openxmlformats.org/officeDocument/2006/relationships/diagramLayout" Target="../diagrams/layout19.xml"/><Relationship Id="rId4" Type="http://schemas.openxmlformats.org/officeDocument/2006/relationships/diagramData" Target="../diagrams/data18.xml"/><Relationship Id="rId9" Type="http://schemas.openxmlformats.org/officeDocument/2006/relationships/diagramData" Target="../diagrams/data19.xml"/></Relationships>
</file>

<file path=ppt/slides/_rels/slide26.xml.rels><?xml version="1.0" encoding="UTF-8" standalone="yes"?>
<Relationships xmlns="http://schemas.openxmlformats.org/package/2006/relationships"><Relationship Id="rId8" Type="http://schemas.microsoft.com/office/2007/relationships/diagramDrawing" Target="../diagrams/drawing20.xml"/><Relationship Id="rId13" Type="http://schemas.microsoft.com/office/2007/relationships/diagramDrawing" Target="../diagrams/drawing21.xml"/><Relationship Id="rId3" Type="http://schemas.openxmlformats.org/officeDocument/2006/relationships/image" Target="../media/image3.jpeg"/><Relationship Id="rId7" Type="http://schemas.openxmlformats.org/officeDocument/2006/relationships/diagramColors" Target="../diagrams/colors20.xml"/><Relationship Id="rId12" Type="http://schemas.openxmlformats.org/officeDocument/2006/relationships/diagramColors" Target="../diagrams/colors2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20.xml"/><Relationship Id="rId11" Type="http://schemas.openxmlformats.org/officeDocument/2006/relationships/diagramQuickStyle" Target="../diagrams/quickStyle21.xml"/><Relationship Id="rId5" Type="http://schemas.openxmlformats.org/officeDocument/2006/relationships/diagramLayout" Target="../diagrams/layout20.xml"/><Relationship Id="rId10" Type="http://schemas.openxmlformats.org/officeDocument/2006/relationships/diagramLayout" Target="../diagrams/layout21.xml"/><Relationship Id="rId4" Type="http://schemas.openxmlformats.org/officeDocument/2006/relationships/diagramData" Target="../diagrams/data20.xml"/><Relationship Id="rId9" Type="http://schemas.openxmlformats.org/officeDocument/2006/relationships/diagramData" Target="../diagrams/data21.xml"/></Relationships>
</file>

<file path=ppt/slides/_rels/slide27.xml.rels><?xml version="1.0" encoding="UTF-8" standalone="yes"?>
<Relationships xmlns="http://schemas.openxmlformats.org/package/2006/relationships"><Relationship Id="rId8" Type="http://schemas.microsoft.com/office/2007/relationships/diagramDrawing" Target="../diagrams/drawing22.xml"/><Relationship Id="rId13" Type="http://schemas.microsoft.com/office/2007/relationships/diagramDrawing" Target="../diagrams/drawing23.xml"/><Relationship Id="rId3" Type="http://schemas.openxmlformats.org/officeDocument/2006/relationships/image" Target="../media/image3.jpeg"/><Relationship Id="rId7" Type="http://schemas.openxmlformats.org/officeDocument/2006/relationships/diagramColors" Target="../diagrams/colors22.xml"/><Relationship Id="rId12" Type="http://schemas.openxmlformats.org/officeDocument/2006/relationships/diagramColors" Target="../diagrams/colors2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22.xml"/><Relationship Id="rId11" Type="http://schemas.openxmlformats.org/officeDocument/2006/relationships/diagramQuickStyle" Target="../diagrams/quickStyle23.xml"/><Relationship Id="rId5" Type="http://schemas.openxmlformats.org/officeDocument/2006/relationships/diagramLayout" Target="../diagrams/layout22.xml"/><Relationship Id="rId10" Type="http://schemas.openxmlformats.org/officeDocument/2006/relationships/diagramLayout" Target="../diagrams/layout23.xml"/><Relationship Id="rId4" Type="http://schemas.openxmlformats.org/officeDocument/2006/relationships/diagramData" Target="../diagrams/data22.xml"/><Relationship Id="rId9" Type="http://schemas.openxmlformats.org/officeDocument/2006/relationships/diagramData" Target="../diagrams/data23.xml"/></Relationships>
</file>

<file path=ppt/slides/_rels/slide28.xml.rels><?xml version="1.0" encoding="UTF-8" standalone="yes"?>
<Relationships xmlns="http://schemas.openxmlformats.org/package/2006/relationships"><Relationship Id="rId8" Type="http://schemas.microsoft.com/office/2007/relationships/diagramDrawing" Target="../diagrams/drawing24.xml"/><Relationship Id="rId13" Type="http://schemas.microsoft.com/office/2007/relationships/diagramDrawing" Target="../diagrams/drawing25.xml"/><Relationship Id="rId3" Type="http://schemas.openxmlformats.org/officeDocument/2006/relationships/image" Target="../media/image3.jpeg"/><Relationship Id="rId7" Type="http://schemas.openxmlformats.org/officeDocument/2006/relationships/diagramColors" Target="../diagrams/colors24.xml"/><Relationship Id="rId12" Type="http://schemas.openxmlformats.org/officeDocument/2006/relationships/diagramColors" Target="../diagrams/colors2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24.xml"/><Relationship Id="rId11" Type="http://schemas.openxmlformats.org/officeDocument/2006/relationships/diagramQuickStyle" Target="../diagrams/quickStyle25.xml"/><Relationship Id="rId5" Type="http://schemas.openxmlformats.org/officeDocument/2006/relationships/diagramLayout" Target="../diagrams/layout24.xml"/><Relationship Id="rId10" Type="http://schemas.openxmlformats.org/officeDocument/2006/relationships/diagramLayout" Target="../diagrams/layout25.xml"/><Relationship Id="rId4" Type="http://schemas.openxmlformats.org/officeDocument/2006/relationships/diagramData" Target="../diagrams/data24.xml"/><Relationship Id="rId9" Type="http://schemas.openxmlformats.org/officeDocument/2006/relationships/diagramData" Target="../diagrams/data25.xml"/></Relationships>
</file>

<file path=ppt/slides/_rels/slide29.xml.rels><?xml version="1.0" encoding="UTF-8" standalone="yes"?>
<Relationships xmlns="http://schemas.openxmlformats.org/package/2006/relationships"><Relationship Id="rId8" Type="http://schemas.microsoft.com/office/2007/relationships/diagramDrawing" Target="../diagrams/drawing26.xml"/><Relationship Id="rId13" Type="http://schemas.microsoft.com/office/2007/relationships/diagramDrawing" Target="../diagrams/drawing27.xml"/><Relationship Id="rId3" Type="http://schemas.openxmlformats.org/officeDocument/2006/relationships/image" Target="../media/image3.jpeg"/><Relationship Id="rId7" Type="http://schemas.openxmlformats.org/officeDocument/2006/relationships/diagramColors" Target="../diagrams/colors26.xml"/><Relationship Id="rId12" Type="http://schemas.openxmlformats.org/officeDocument/2006/relationships/diagramColors" Target="../diagrams/colors27.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26.xml"/><Relationship Id="rId11" Type="http://schemas.openxmlformats.org/officeDocument/2006/relationships/diagramQuickStyle" Target="../diagrams/quickStyle27.xml"/><Relationship Id="rId5" Type="http://schemas.openxmlformats.org/officeDocument/2006/relationships/diagramLayout" Target="../diagrams/layout26.xml"/><Relationship Id="rId10" Type="http://schemas.openxmlformats.org/officeDocument/2006/relationships/diagramLayout" Target="../diagrams/layout27.xml"/><Relationship Id="rId4" Type="http://schemas.openxmlformats.org/officeDocument/2006/relationships/diagramData" Target="../diagrams/data26.xml"/><Relationship Id="rId9" Type="http://schemas.openxmlformats.org/officeDocument/2006/relationships/diagramData" Target="../diagrams/data27.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jpeg"/></Relationships>
</file>

<file path=ppt/slides/_rels/slide30.xml.rels><?xml version="1.0" encoding="UTF-8" standalone="yes"?>
<Relationships xmlns="http://schemas.openxmlformats.org/package/2006/relationships"><Relationship Id="rId8" Type="http://schemas.microsoft.com/office/2007/relationships/diagramDrawing" Target="../diagrams/drawing28.xml"/><Relationship Id="rId13" Type="http://schemas.microsoft.com/office/2007/relationships/diagramDrawing" Target="../diagrams/drawing29.xml"/><Relationship Id="rId3" Type="http://schemas.openxmlformats.org/officeDocument/2006/relationships/image" Target="../media/image3.jpeg"/><Relationship Id="rId7" Type="http://schemas.openxmlformats.org/officeDocument/2006/relationships/diagramColors" Target="../diagrams/colors28.xml"/><Relationship Id="rId12" Type="http://schemas.openxmlformats.org/officeDocument/2006/relationships/diagramColors" Target="../diagrams/colors29.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28.xml"/><Relationship Id="rId11" Type="http://schemas.openxmlformats.org/officeDocument/2006/relationships/diagramQuickStyle" Target="../diagrams/quickStyle29.xml"/><Relationship Id="rId5" Type="http://schemas.openxmlformats.org/officeDocument/2006/relationships/diagramLayout" Target="../diagrams/layout28.xml"/><Relationship Id="rId10" Type="http://schemas.openxmlformats.org/officeDocument/2006/relationships/diagramLayout" Target="../diagrams/layout29.xml"/><Relationship Id="rId4" Type="http://schemas.openxmlformats.org/officeDocument/2006/relationships/diagramData" Target="../diagrams/data28.xml"/><Relationship Id="rId9" Type="http://schemas.openxmlformats.org/officeDocument/2006/relationships/diagramData" Target="../diagrams/data29.xml"/></Relationships>
</file>

<file path=ppt/slides/_rels/slide31.xml.rels><?xml version="1.0" encoding="UTF-8" standalone="yes"?>
<Relationships xmlns="http://schemas.openxmlformats.org/package/2006/relationships"><Relationship Id="rId8" Type="http://schemas.microsoft.com/office/2007/relationships/diagramDrawing" Target="../diagrams/drawing30.xml"/><Relationship Id="rId13" Type="http://schemas.microsoft.com/office/2007/relationships/diagramDrawing" Target="../diagrams/drawing31.xml"/><Relationship Id="rId3" Type="http://schemas.openxmlformats.org/officeDocument/2006/relationships/image" Target="../media/image3.jpeg"/><Relationship Id="rId7" Type="http://schemas.openxmlformats.org/officeDocument/2006/relationships/diagramColors" Target="../diagrams/colors30.xml"/><Relationship Id="rId12" Type="http://schemas.openxmlformats.org/officeDocument/2006/relationships/diagramColors" Target="../diagrams/colors3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30.xml"/><Relationship Id="rId11" Type="http://schemas.openxmlformats.org/officeDocument/2006/relationships/diagramQuickStyle" Target="../diagrams/quickStyle31.xml"/><Relationship Id="rId5" Type="http://schemas.openxmlformats.org/officeDocument/2006/relationships/diagramLayout" Target="../diagrams/layout30.xml"/><Relationship Id="rId10" Type="http://schemas.openxmlformats.org/officeDocument/2006/relationships/diagramLayout" Target="../diagrams/layout31.xml"/><Relationship Id="rId4" Type="http://schemas.openxmlformats.org/officeDocument/2006/relationships/diagramData" Target="../diagrams/data30.xml"/><Relationship Id="rId9" Type="http://schemas.openxmlformats.org/officeDocument/2006/relationships/diagramData" Target="../diagrams/data31.xml"/></Relationships>
</file>

<file path=ppt/slides/_rels/slide32.xml.rels><?xml version="1.0" encoding="UTF-8" standalone="yes"?>
<Relationships xmlns="http://schemas.openxmlformats.org/package/2006/relationships"><Relationship Id="rId8" Type="http://schemas.microsoft.com/office/2007/relationships/diagramDrawing" Target="../diagrams/drawing32.xml"/><Relationship Id="rId13" Type="http://schemas.microsoft.com/office/2007/relationships/diagramDrawing" Target="../diagrams/drawing33.xml"/><Relationship Id="rId3" Type="http://schemas.openxmlformats.org/officeDocument/2006/relationships/image" Target="../media/image3.jpeg"/><Relationship Id="rId7" Type="http://schemas.openxmlformats.org/officeDocument/2006/relationships/diagramColors" Target="../diagrams/colors32.xml"/><Relationship Id="rId12" Type="http://schemas.openxmlformats.org/officeDocument/2006/relationships/diagramColors" Target="../diagrams/colors3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32.xml"/><Relationship Id="rId11" Type="http://schemas.openxmlformats.org/officeDocument/2006/relationships/diagramQuickStyle" Target="../diagrams/quickStyle33.xml"/><Relationship Id="rId5" Type="http://schemas.openxmlformats.org/officeDocument/2006/relationships/diagramLayout" Target="../diagrams/layout32.xml"/><Relationship Id="rId10" Type="http://schemas.openxmlformats.org/officeDocument/2006/relationships/diagramLayout" Target="../diagrams/layout33.xml"/><Relationship Id="rId4" Type="http://schemas.openxmlformats.org/officeDocument/2006/relationships/diagramData" Target="../diagrams/data32.xml"/><Relationship Id="rId9" Type="http://schemas.openxmlformats.org/officeDocument/2006/relationships/diagramData" Target="../diagrams/data33.xml"/></Relationships>
</file>

<file path=ppt/slides/_rels/slide33.xml.rels><?xml version="1.0" encoding="UTF-8" standalone="yes"?>
<Relationships xmlns="http://schemas.openxmlformats.org/package/2006/relationships"><Relationship Id="rId8" Type="http://schemas.microsoft.com/office/2007/relationships/diagramDrawing" Target="../diagrams/drawing34.xml"/><Relationship Id="rId13" Type="http://schemas.microsoft.com/office/2007/relationships/diagramDrawing" Target="../diagrams/drawing35.xml"/><Relationship Id="rId3" Type="http://schemas.openxmlformats.org/officeDocument/2006/relationships/image" Target="../media/image3.jpeg"/><Relationship Id="rId7" Type="http://schemas.openxmlformats.org/officeDocument/2006/relationships/diagramColors" Target="../diagrams/colors34.xml"/><Relationship Id="rId12" Type="http://schemas.openxmlformats.org/officeDocument/2006/relationships/diagramColors" Target="../diagrams/colors3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34.xml"/><Relationship Id="rId11" Type="http://schemas.openxmlformats.org/officeDocument/2006/relationships/diagramQuickStyle" Target="../diagrams/quickStyle35.xml"/><Relationship Id="rId5" Type="http://schemas.openxmlformats.org/officeDocument/2006/relationships/diagramLayout" Target="../diagrams/layout34.xml"/><Relationship Id="rId10" Type="http://schemas.openxmlformats.org/officeDocument/2006/relationships/diagramLayout" Target="../diagrams/layout35.xml"/><Relationship Id="rId4" Type="http://schemas.openxmlformats.org/officeDocument/2006/relationships/diagramData" Target="../diagrams/data34.xml"/><Relationship Id="rId9" Type="http://schemas.openxmlformats.org/officeDocument/2006/relationships/diagramData" Target="../diagrams/data35.xml"/></Relationships>
</file>

<file path=ppt/slides/_rels/slide34.xml.rels><?xml version="1.0" encoding="UTF-8" standalone="yes"?>
<Relationships xmlns="http://schemas.openxmlformats.org/package/2006/relationships"><Relationship Id="rId8" Type="http://schemas.microsoft.com/office/2007/relationships/diagramDrawing" Target="../diagrams/drawing36.xml"/><Relationship Id="rId13" Type="http://schemas.microsoft.com/office/2007/relationships/diagramDrawing" Target="../diagrams/drawing37.xml"/><Relationship Id="rId3" Type="http://schemas.openxmlformats.org/officeDocument/2006/relationships/image" Target="../media/image3.jpeg"/><Relationship Id="rId7" Type="http://schemas.openxmlformats.org/officeDocument/2006/relationships/diagramColors" Target="../diagrams/colors36.xml"/><Relationship Id="rId12" Type="http://schemas.openxmlformats.org/officeDocument/2006/relationships/diagramColors" Target="../diagrams/colors37.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36.xml"/><Relationship Id="rId11" Type="http://schemas.openxmlformats.org/officeDocument/2006/relationships/diagramQuickStyle" Target="../diagrams/quickStyle37.xml"/><Relationship Id="rId5" Type="http://schemas.openxmlformats.org/officeDocument/2006/relationships/diagramLayout" Target="../diagrams/layout36.xml"/><Relationship Id="rId10" Type="http://schemas.openxmlformats.org/officeDocument/2006/relationships/diagramLayout" Target="../diagrams/layout37.xml"/><Relationship Id="rId4" Type="http://schemas.openxmlformats.org/officeDocument/2006/relationships/diagramData" Target="../diagrams/data36.xml"/><Relationship Id="rId9" Type="http://schemas.openxmlformats.org/officeDocument/2006/relationships/diagramData" Target="../diagrams/data37.xml"/></Relationships>
</file>

<file path=ppt/slides/_rels/slide35.xml.rels><?xml version="1.0" encoding="UTF-8" standalone="yes"?>
<Relationships xmlns="http://schemas.openxmlformats.org/package/2006/relationships"><Relationship Id="rId8" Type="http://schemas.microsoft.com/office/2007/relationships/diagramDrawing" Target="../diagrams/drawing38.xml"/><Relationship Id="rId13" Type="http://schemas.microsoft.com/office/2007/relationships/diagramDrawing" Target="../diagrams/drawing39.xml"/><Relationship Id="rId3" Type="http://schemas.openxmlformats.org/officeDocument/2006/relationships/image" Target="../media/image3.jpeg"/><Relationship Id="rId7" Type="http://schemas.openxmlformats.org/officeDocument/2006/relationships/diagramColors" Target="../diagrams/colors38.xml"/><Relationship Id="rId12" Type="http://schemas.openxmlformats.org/officeDocument/2006/relationships/diagramColors" Target="../diagrams/colors39.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38.xml"/><Relationship Id="rId11" Type="http://schemas.openxmlformats.org/officeDocument/2006/relationships/diagramQuickStyle" Target="../diagrams/quickStyle39.xml"/><Relationship Id="rId5" Type="http://schemas.openxmlformats.org/officeDocument/2006/relationships/diagramLayout" Target="../diagrams/layout38.xml"/><Relationship Id="rId10" Type="http://schemas.openxmlformats.org/officeDocument/2006/relationships/diagramLayout" Target="../diagrams/layout39.xml"/><Relationship Id="rId4" Type="http://schemas.openxmlformats.org/officeDocument/2006/relationships/diagramData" Target="../diagrams/data38.xml"/><Relationship Id="rId9" Type="http://schemas.openxmlformats.org/officeDocument/2006/relationships/diagramData" Target="../diagrams/data39.xml"/></Relationships>
</file>

<file path=ppt/slides/_rels/slide36.xml.rels><?xml version="1.0" encoding="UTF-8" standalone="yes"?>
<Relationships xmlns="http://schemas.openxmlformats.org/package/2006/relationships"><Relationship Id="rId8" Type="http://schemas.microsoft.com/office/2007/relationships/diagramDrawing" Target="../diagrams/drawing40.xml"/><Relationship Id="rId13" Type="http://schemas.microsoft.com/office/2007/relationships/diagramDrawing" Target="../diagrams/drawing41.xml"/><Relationship Id="rId3" Type="http://schemas.openxmlformats.org/officeDocument/2006/relationships/image" Target="../media/image3.jpeg"/><Relationship Id="rId7" Type="http://schemas.openxmlformats.org/officeDocument/2006/relationships/diagramColors" Target="../diagrams/colors40.xml"/><Relationship Id="rId12" Type="http://schemas.openxmlformats.org/officeDocument/2006/relationships/diagramColors" Target="../diagrams/colors4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QuickStyle" Target="../diagrams/quickStyle41.xml"/><Relationship Id="rId5" Type="http://schemas.openxmlformats.org/officeDocument/2006/relationships/diagramLayout" Target="../diagrams/layout40.xml"/><Relationship Id="rId10" Type="http://schemas.openxmlformats.org/officeDocument/2006/relationships/diagramLayout" Target="../diagrams/layout41.xml"/><Relationship Id="rId4" Type="http://schemas.openxmlformats.org/officeDocument/2006/relationships/diagramData" Target="../diagrams/data40.xml"/><Relationship Id="rId9" Type="http://schemas.openxmlformats.org/officeDocument/2006/relationships/diagramData" Target="../diagrams/data41.xml"/></Relationships>
</file>

<file path=ppt/slides/_rels/slide37.xml.rels><?xml version="1.0" encoding="UTF-8" standalone="yes"?>
<Relationships xmlns="http://schemas.openxmlformats.org/package/2006/relationships"><Relationship Id="rId8" Type="http://schemas.microsoft.com/office/2007/relationships/diagramDrawing" Target="../diagrams/drawing42.xml"/><Relationship Id="rId13" Type="http://schemas.microsoft.com/office/2007/relationships/diagramDrawing" Target="../diagrams/drawing43.xml"/><Relationship Id="rId3" Type="http://schemas.openxmlformats.org/officeDocument/2006/relationships/image" Target="../media/image3.jpeg"/><Relationship Id="rId7" Type="http://schemas.openxmlformats.org/officeDocument/2006/relationships/diagramColors" Target="../diagrams/colors42.xml"/><Relationship Id="rId12" Type="http://schemas.openxmlformats.org/officeDocument/2006/relationships/diagramColors" Target="../diagrams/colors4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42.xml"/><Relationship Id="rId11" Type="http://schemas.openxmlformats.org/officeDocument/2006/relationships/diagramQuickStyle" Target="../diagrams/quickStyle43.xml"/><Relationship Id="rId5" Type="http://schemas.openxmlformats.org/officeDocument/2006/relationships/diagramLayout" Target="../diagrams/layout42.xml"/><Relationship Id="rId10" Type="http://schemas.openxmlformats.org/officeDocument/2006/relationships/diagramLayout" Target="../diagrams/layout43.xml"/><Relationship Id="rId4" Type="http://schemas.openxmlformats.org/officeDocument/2006/relationships/diagramData" Target="../diagrams/data42.xml"/><Relationship Id="rId9" Type="http://schemas.openxmlformats.org/officeDocument/2006/relationships/diagramData" Target="../diagrams/data43.xml"/></Relationships>
</file>

<file path=ppt/slides/_rels/slide38.xml.rels><?xml version="1.0" encoding="UTF-8" standalone="yes"?>
<Relationships xmlns="http://schemas.openxmlformats.org/package/2006/relationships"><Relationship Id="rId8" Type="http://schemas.microsoft.com/office/2007/relationships/diagramDrawing" Target="../diagrams/drawing44.xml"/><Relationship Id="rId13" Type="http://schemas.microsoft.com/office/2007/relationships/diagramDrawing" Target="../diagrams/drawing45.xml"/><Relationship Id="rId3" Type="http://schemas.openxmlformats.org/officeDocument/2006/relationships/image" Target="../media/image3.jpeg"/><Relationship Id="rId7" Type="http://schemas.openxmlformats.org/officeDocument/2006/relationships/diagramColors" Target="../diagrams/colors44.xml"/><Relationship Id="rId12" Type="http://schemas.openxmlformats.org/officeDocument/2006/relationships/diagramColors" Target="../diagrams/colors4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44.xml"/><Relationship Id="rId11" Type="http://schemas.openxmlformats.org/officeDocument/2006/relationships/diagramQuickStyle" Target="../diagrams/quickStyle45.xml"/><Relationship Id="rId5" Type="http://schemas.openxmlformats.org/officeDocument/2006/relationships/diagramLayout" Target="../diagrams/layout44.xml"/><Relationship Id="rId10" Type="http://schemas.openxmlformats.org/officeDocument/2006/relationships/diagramLayout" Target="../diagrams/layout45.xml"/><Relationship Id="rId4" Type="http://schemas.openxmlformats.org/officeDocument/2006/relationships/diagramData" Target="../diagrams/data44.xml"/><Relationship Id="rId9" Type="http://schemas.openxmlformats.org/officeDocument/2006/relationships/diagramData" Target="../diagrams/data45.xml"/></Relationships>
</file>

<file path=ppt/slides/_rels/slide39.xml.rels><?xml version="1.0" encoding="UTF-8" standalone="yes"?>
<Relationships xmlns="http://schemas.openxmlformats.org/package/2006/relationships"><Relationship Id="rId8" Type="http://schemas.microsoft.com/office/2007/relationships/diagramDrawing" Target="../diagrams/drawing46.xml"/><Relationship Id="rId13" Type="http://schemas.microsoft.com/office/2007/relationships/diagramDrawing" Target="../diagrams/drawing47.xml"/><Relationship Id="rId3" Type="http://schemas.openxmlformats.org/officeDocument/2006/relationships/image" Target="../media/image3.jpeg"/><Relationship Id="rId7" Type="http://schemas.openxmlformats.org/officeDocument/2006/relationships/diagramColors" Target="../diagrams/colors46.xml"/><Relationship Id="rId12" Type="http://schemas.openxmlformats.org/officeDocument/2006/relationships/diagramColors" Target="../diagrams/colors47.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46.xml"/><Relationship Id="rId11" Type="http://schemas.openxmlformats.org/officeDocument/2006/relationships/diagramQuickStyle" Target="../diagrams/quickStyle47.xml"/><Relationship Id="rId5" Type="http://schemas.openxmlformats.org/officeDocument/2006/relationships/diagramLayout" Target="../diagrams/layout46.xml"/><Relationship Id="rId10" Type="http://schemas.openxmlformats.org/officeDocument/2006/relationships/diagramLayout" Target="../diagrams/layout47.xml"/><Relationship Id="rId4" Type="http://schemas.openxmlformats.org/officeDocument/2006/relationships/diagramData" Target="../diagrams/data46.xml"/><Relationship Id="rId9" Type="http://schemas.openxmlformats.org/officeDocument/2006/relationships/diagramData" Target="../diagrams/data4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jpe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43682"/>
            <a:ext cx="9144000" cy="2387600"/>
          </a:xfrm>
        </p:spPr>
        <p:txBody>
          <a:bodyPr>
            <a:normAutofit/>
          </a:bodyPr>
          <a:lstStyle/>
          <a:p>
            <a:pPr rtl="1"/>
            <a:endParaRPr lang="en-US" sz="5300" dirty="0">
              <a:solidFill>
                <a:srgbClr val="0070C0"/>
              </a:solidFill>
              <a:cs typeface="B Mitra" panose="00000400000000000000" pitchFamily="2" charset="-78"/>
            </a:endParaRPr>
          </a:p>
        </p:txBody>
      </p:sp>
      <p:sp>
        <p:nvSpPr>
          <p:cNvPr id="3" name="Slide Number Placeholder 2"/>
          <p:cNvSpPr>
            <a:spLocks noGrp="1"/>
          </p:cNvSpPr>
          <p:nvPr>
            <p:ph type="sldNum" sz="quarter" idx="12"/>
          </p:nvPr>
        </p:nvSpPr>
        <p:spPr/>
        <p:txBody>
          <a:bodyPr/>
          <a:lstStyle/>
          <a:p>
            <a:fld id="{2E522C95-F6A9-4386-92CA-8A59C7DEBAD6}" type="slidenum">
              <a:rPr lang="en-US" smtClean="0"/>
              <a:t>1</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614149" y="1801504"/>
            <a:ext cx="4646963" cy="4154984"/>
          </a:xfrm>
          <a:prstGeom prst="rect">
            <a:avLst/>
          </a:prstGeom>
        </p:spPr>
        <p:txBody>
          <a:bodyPr wrap="square">
            <a:spAutoFit/>
          </a:bodyPr>
          <a:lstStyle/>
          <a:p>
            <a:pPr algn="ctr"/>
            <a:r>
              <a:rPr lang="fa-IR" sz="4800" dirty="0" smtClean="0">
                <a:solidFill>
                  <a:srgbClr val="0070C0"/>
                </a:solidFill>
                <a:cs typeface="B Mitra" panose="00000400000000000000" pitchFamily="2" charset="-78"/>
              </a:rPr>
              <a:t>فصل سوم:</a:t>
            </a:r>
          </a:p>
          <a:p>
            <a:pPr algn="ctr"/>
            <a:r>
              <a:rPr lang="fa-IR" sz="7200" dirty="0" smtClean="0">
                <a:solidFill>
                  <a:srgbClr val="0070C0"/>
                </a:solidFill>
                <a:cs typeface="B Mitra" panose="00000400000000000000" pitchFamily="2" charset="-78"/>
              </a:rPr>
              <a:t>ماهیت </a:t>
            </a:r>
            <a:r>
              <a:rPr lang="fa-IR" sz="7200" dirty="0">
                <a:solidFill>
                  <a:srgbClr val="0070C0"/>
                </a:solidFill>
                <a:cs typeface="B Mitra" panose="00000400000000000000" pitchFamily="2" charset="-78"/>
              </a:rPr>
              <a:t>مدیریت دانش</a:t>
            </a:r>
            <a:r>
              <a:rPr lang="en-US" sz="7200" dirty="0">
                <a:solidFill>
                  <a:srgbClr val="0070C0"/>
                </a:solidFill>
                <a:cs typeface="B Mitra" panose="00000400000000000000" pitchFamily="2" charset="-78"/>
              </a:rPr>
              <a:t/>
            </a:r>
            <a:br>
              <a:rPr lang="en-US" sz="7200" dirty="0">
                <a:solidFill>
                  <a:srgbClr val="0070C0"/>
                </a:solidFill>
                <a:cs typeface="B Mitra" panose="00000400000000000000" pitchFamily="2" charset="-78"/>
              </a:rPr>
            </a:br>
            <a:endParaRPr lang="fa-IR" sz="7200" dirty="0"/>
          </a:p>
        </p:txBody>
      </p:sp>
    </p:spTree>
    <p:extLst>
      <p:ext uri="{BB962C8B-B14F-4D97-AF65-F5344CB8AC3E}">
        <p14:creationId xmlns:p14="http://schemas.microsoft.com/office/powerpoint/2010/main" val="267728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r" rtl="1">
              <a:buNone/>
            </a:pPr>
            <a:endParaRPr lang="fa-IR" dirty="0" smtClean="0">
              <a:cs typeface="B Mitra" panose="00000400000000000000" pitchFamily="2" charset="-78"/>
            </a:endParaRPr>
          </a:p>
          <a:p>
            <a:pPr marL="0" indent="0" algn="ctr" rtl="1">
              <a:buNone/>
            </a:pPr>
            <a:r>
              <a:rPr lang="fa-IR" sz="2400" dirty="0" smtClean="0">
                <a:cs typeface="B Mitra" panose="00000400000000000000" pitchFamily="2" charset="-78"/>
              </a:rPr>
              <a:t>مدیریت </a:t>
            </a:r>
            <a:r>
              <a:rPr lang="fa-IR" sz="2400" dirty="0">
                <a:cs typeface="B Mitra" panose="00000400000000000000" pitchFamily="2" charset="-78"/>
              </a:rPr>
              <a:t>دانش ابعاد گسترده‌ای دارد زیرا دانش ابعاد گسترده‌ای داشته و تقریباً در همه‌جا موضوعیت دارد. </a:t>
            </a:r>
            <a:endParaRPr lang="fa-IR" sz="2400" dirty="0" smtClean="0">
              <a:cs typeface="B Mitra" panose="00000400000000000000" pitchFamily="2" charset="-78"/>
            </a:endParaRPr>
          </a:p>
          <a:p>
            <a:pPr marL="0" indent="0" algn="ctr" rtl="1">
              <a:buNone/>
            </a:pPr>
            <a:r>
              <a:rPr lang="fa-IR" sz="2400" dirty="0" smtClean="0">
                <a:cs typeface="B Mitra" panose="00000400000000000000" pitchFamily="2" charset="-78"/>
              </a:rPr>
              <a:t>البته </a:t>
            </a:r>
            <a:r>
              <a:rPr lang="fa-IR" sz="2400" dirty="0">
                <a:cs typeface="B Mitra" panose="00000400000000000000" pitchFamily="2" charset="-78"/>
              </a:rPr>
              <a:t>منظور این نیست که همه‌چیز در دانش و مدیریت دانش خلاصه می‌شود</a:t>
            </a:r>
            <a:r>
              <a:rPr lang="fa-IR" sz="2400" dirty="0" smtClean="0">
                <a:cs typeface="B Mitra" panose="00000400000000000000" pitchFamily="2" charset="-78"/>
              </a:rPr>
              <a:t>.</a:t>
            </a:r>
          </a:p>
          <a:p>
            <a:pPr marL="0" indent="0" algn="ctr" rtl="1">
              <a:buNone/>
            </a:pPr>
            <a:endParaRPr lang="en-US" sz="2400" dirty="0">
              <a:cs typeface="B Mitra" panose="00000400000000000000" pitchFamily="2" charset="-78"/>
            </a:endParaRPr>
          </a:p>
          <a:p>
            <a:pPr algn="just" rtl="1"/>
            <a:r>
              <a:rPr lang="fa-IR" dirty="0">
                <a:solidFill>
                  <a:schemeClr val="accent1">
                    <a:lumMod val="50000"/>
                  </a:schemeClr>
                </a:solidFill>
                <a:cs typeface="B Mitra" panose="00000400000000000000" pitchFamily="2" charset="-78"/>
              </a:rPr>
              <a:t>برای هر سامانه دانش، مدیریت دانش موضوعیت </a:t>
            </a:r>
            <a:r>
              <a:rPr lang="fa-IR" dirty="0" smtClean="0">
                <a:solidFill>
                  <a:schemeClr val="accent1">
                    <a:lumMod val="50000"/>
                  </a:schemeClr>
                </a:solidFill>
                <a:cs typeface="B Mitra" panose="00000400000000000000" pitchFamily="2" charset="-78"/>
              </a:rPr>
              <a:t>دارد.</a:t>
            </a:r>
          </a:p>
          <a:p>
            <a:pPr algn="just" rtl="1"/>
            <a:endParaRPr lang="fa-IR" dirty="0" smtClean="0">
              <a:solidFill>
                <a:schemeClr val="accent1">
                  <a:lumMod val="50000"/>
                </a:schemeClr>
              </a:solidFill>
              <a:cs typeface="B Mitra" panose="00000400000000000000" pitchFamily="2" charset="-78"/>
            </a:endParaRPr>
          </a:p>
          <a:p>
            <a:pPr algn="just" rtl="1"/>
            <a:r>
              <a:rPr lang="fa-IR" dirty="0" smtClean="0">
                <a:solidFill>
                  <a:schemeClr val="accent1">
                    <a:lumMod val="50000"/>
                  </a:schemeClr>
                </a:solidFill>
                <a:cs typeface="B Mitra" panose="00000400000000000000" pitchFamily="2" charset="-78"/>
              </a:rPr>
              <a:t>هر </a:t>
            </a:r>
            <a:r>
              <a:rPr lang="fa-IR" dirty="0">
                <a:solidFill>
                  <a:schemeClr val="accent1">
                    <a:lumMod val="50000"/>
                  </a:schemeClr>
                </a:solidFill>
                <a:cs typeface="B Mitra" panose="00000400000000000000" pitchFamily="2" charset="-78"/>
              </a:rPr>
              <a:t>فعالیت اختیاری نیز با دانش ارتباط دارد.</a:t>
            </a:r>
            <a:endParaRPr lang="en-US" dirty="0">
              <a:solidFill>
                <a:schemeClr val="accent1">
                  <a:lumMod val="50000"/>
                </a:schemeClr>
              </a:solidFill>
              <a:cs typeface="B Mitra" panose="00000400000000000000" pitchFamily="2" charset="-78"/>
            </a:endParaRPr>
          </a:p>
          <a:p>
            <a:pPr algn="just"/>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ابعاد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10</a:t>
            </a:fld>
            <a:endParaRPr lang="en-US"/>
          </a:p>
        </p:txBody>
      </p:sp>
      <p:sp>
        <p:nvSpPr>
          <p:cNvPr id="7" name="Rounded Rectangular Callout 6"/>
          <p:cNvSpPr/>
          <p:nvPr/>
        </p:nvSpPr>
        <p:spPr>
          <a:xfrm>
            <a:off x="593494" y="3048000"/>
            <a:ext cx="6946994" cy="2952888"/>
          </a:xfrm>
          <a:prstGeom prst="wedgeRoundRectCallout">
            <a:avLst>
              <a:gd name="adj1" fmla="val 65647"/>
              <a:gd name="adj2" fmla="val 3007"/>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a:defRPr/>
            </a:pPr>
            <a:r>
              <a:rPr lang="fa-IR" sz="2000" b="1" dirty="0">
                <a:solidFill>
                  <a:schemeClr val="accent1">
                    <a:lumMod val="50000"/>
                  </a:schemeClr>
                </a:solidFill>
                <a:cs typeface="B Mitra" panose="00000400000000000000" pitchFamily="2" charset="-78"/>
              </a:rPr>
              <a:t>مدیریت دانش در فعالیت‌ها</a:t>
            </a:r>
          </a:p>
          <a:p>
            <a:pPr algn="ctr">
              <a:defRPr/>
            </a:pPr>
            <a:endParaRPr lang="fa-IR" sz="2000" b="1" dirty="0">
              <a:solidFill>
                <a:schemeClr val="tx1"/>
              </a:solidFill>
              <a:cs typeface="B Mitra" pitchFamily="2" charset="-78"/>
            </a:endParaRPr>
          </a:p>
          <a:p>
            <a:pPr algn="just" rtl="1"/>
            <a:endParaRPr lang="fa-IR" sz="2000" b="1" dirty="0" smtClean="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000" b="1" dirty="0" smtClean="0">
                <a:solidFill>
                  <a:srgbClr val="0070C0"/>
                </a:solidFill>
                <a:cs typeface="B Mitra" panose="00000400000000000000" pitchFamily="2" charset="-78"/>
              </a:rPr>
              <a:t>محوری</a:t>
            </a:r>
            <a:r>
              <a:rPr lang="fa-IR" sz="2000" b="1" dirty="0">
                <a:solidFill>
                  <a:schemeClr val="tx1"/>
                </a:solidFill>
                <a:cs typeface="B Mitra" panose="00000400000000000000" pitchFamily="2" charset="-78"/>
              </a:rPr>
              <a:t>: </a:t>
            </a:r>
            <a:r>
              <a:rPr lang="fa-IR" sz="2000" dirty="0">
                <a:solidFill>
                  <a:schemeClr val="tx1"/>
                </a:solidFill>
                <a:cs typeface="B Mitra" panose="00000400000000000000" pitchFamily="2" charset="-78"/>
              </a:rPr>
              <a:t>فعالیت‌های دانشی، دانش موضوع فعالیت است و محوریت دارد.</a:t>
            </a:r>
          </a:p>
          <a:p>
            <a:pPr marL="342900" indent="-342900" algn="just" rtl="1">
              <a:buFont typeface="Arial" panose="020B0604020202020204" pitchFamily="34" charset="0"/>
              <a:buChar char="•"/>
            </a:pPr>
            <a:endParaRPr lang="fa-IR" sz="2000" b="1" dirty="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000" b="1" dirty="0">
                <a:solidFill>
                  <a:srgbClr val="0070C0"/>
                </a:solidFill>
                <a:cs typeface="B Mitra" panose="00000400000000000000" pitchFamily="2" charset="-78"/>
              </a:rPr>
              <a:t>جانبی</a:t>
            </a:r>
            <a:r>
              <a:rPr lang="fa-IR" sz="2000" b="1" dirty="0">
                <a:solidFill>
                  <a:schemeClr val="tx1"/>
                </a:solidFill>
                <a:cs typeface="B Mitra" panose="00000400000000000000" pitchFamily="2" charset="-78"/>
              </a:rPr>
              <a:t>: </a:t>
            </a:r>
            <a:r>
              <a:rPr lang="fa-IR" sz="2000" dirty="0">
                <a:solidFill>
                  <a:schemeClr val="tx1"/>
                </a:solidFill>
                <a:cs typeface="B Mitra" panose="00000400000000000000" pitchFamily="2" charset="-78"/>
              </a:rPr>
              <a:t>انجام هر فعالیتی می‌تواند دانشی را در پی داشته باشد و اگر اختیاری باشد نیاز به دانش دارد. </a:t>
            </a:r>
            <a:endParaRPr lang="en-US" sz="2000" dirty="0">
              <a:solidFill>
                <a:schemeClr val="tx1"/>
              </a:solidFill>
              <a:cs typeface="B Mitra" panose="00000400000000000000" pitchFamily="2" charset="-78"/>
            </a:endParaRPr>
          </a:p>
          <a:p>
            <a:pPr algn="just" rtl="1">
              <a:defRPr/>
            </a:pPr>
            <a:r>
              <a:rPr lang="fa-IR" sz="2000" b="1" dirty="0">
                <a:solidFill>
                  <a:schemeClr val="tx1"/>
                </a:solidFill>
                <a:cs typeface="B Mitra" panose="00000400000000000000" pitchFamily="2" charset="-78"/>
              </a:rPr>
              <a:t> </a:t>
            </a:r>
          </a:p>
        </p:txBody>
      </p:sp>
    </p:spTree>
    <p:extLst>
      <p:ext uri="{BB962C8B-B14F-4D97-AF65-F5344CB8AC3E}">
        <p14:creationId xmlns:p14="http://schemas.microsoft.com/office/powerpoint/2010/main" val="205090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22" name="Content Placeholder 2"/>
          <p:cNvSpPr>
            <a:spLocks noGrp="1"/>
          </p:cNvSpPr>
          <p:nvPr>
            <p:ph idx="1"/>
          </p:nvPr>
        </p:nvSpPr>
        <p:spPr>
          <a:xfrm>
            <a:off x="6957391" y="1306631"/>
            <a:ext cx="4396409" cy="4757530"/>
          </a:xfrm>
        </p:spPr>
        <p:txBody>
          <a:bodyPr>
            <a:normAutofit/>
          </a:bodyPr>
          <a:lstStyle/>
          <a:p>
            <a:pPr marL="0" indent="0" algn="r" rtl="1">
              <a:buNone/>
            </a:pPr>
            <a:endParaRPr lang="fa-IR" dirty="0" smtClean="0">
              <a:cs typeface="B Mitra" panose="00000400000000000000" pitchFamily="2" charset="-78"/>
            </a:endParaRPr>
          </a:p>
          <a:p>
            <a:pPr marL="0" indent="0" algn="ctr" rtl="1">
              <a:buNone/>
            </a:pPr>
            <a:r>
              <a:rPr lang="fa-IR" dirty="0">
                <a:solidFill>
                  <a:schemeClr val="accent1">
                    <a:lumMod val="75000"/>
                  </a:schemeClr>
                </a:solidFill>
                <a:cs typeface="B Mitra" panose="00000400000000000000" pitchFamily="2" charset="-78"/>
              </a:rPr>
              <a:t>«علم» به‌عنوان یک «شی‌ء» موضوعی برای مطالعه است</a:t>
            </a:r>
            <a:r>
              <a:rPr lang="fa-IR" dirty="0" smtClean="0">
                <a:solidFill>
                  <a:schemeClr val="accent1">
                    <a:lumMod val="75000"/>
                  </a:schemeClr>
                </a:solidFill>
                <a:cs typeface="B Mitra" panose="00000400000000000000" pitchFamily="2" charset="-78"/>
              </a:rPr>
              <a:t>.</a:t>
            </a:r>
          </a:p>
          <a:p>
            <a:pPr algn="just" rtl="1"/>
            <a:endParaRPr lang="fa-IR" dirty="0" smtClean="0">
              <a:cs typeface="B Mitra" panose="00000400000000000000" pitchFamily="2" charset="-78"/>
            </a:endParaRPr>
          </a:p>
          <a:p>
            <a:pPr marL="0" indent="0" algn="just" rtl="1">
              <a:buNone/>
            </a:pPr>
            <a:r>
              <a:rPr lang="fa-IR" sz="2000" dirty="0" smtClean="0">
                <a:solidFill>
                  <a:schemeClr val="bg1">
                    <a:lumMod val="50000"/>
                  </a:schemeClr>
                </a:solidFill>
                <a:cs typeface="B Mitra" panose="00000400000000000000" pitchFamily="2" charset="-78"/>
              </a:rPr>
              <a:t>برخی </a:t>
            </a:r>
            <a:r>
              <a:rPr lang="fa-IR" sz="2000" dirty="0">
                <a:solidFill>
                  <a:schemeClr val="bg1">
                    <a:lumMod val="50000"/>
                  </a:schemeClr>
                </a:solidFill>
                <a:cs typeface="B Mitra" panose="00000400000000000000" pitchFamily="2" charset="-78"/>
              </a:rPr>
              <a:t>از مباحث فراعلم عبارت‌اند از: </a:t>
            </a:r>
            <a:endParaRPr lang="fa-IR" sz="2000" dirty="0" smtClean="0">
              <a:solidFill>
                <a:schemeClr val="bg1">
                  <a:lumMod val="50000"/>
                </a:schemeClr>
              </a:solidFill>
              <a:cs typeface="B Mitra" panose="00000400000000000000" pitchFamily="2" charset="-78"/>
            </a:endParaRPr>
          </a:p>
          <a:p>
            <a:pPr marL="0" indent="0" algn="r" rtl="1">
              <a:buNone/>
            </a:pPr>
            <a:r>
              <a:rPr lang="fa-IR" dirty="0" smtClean="0">
                <a:cs typeface="B Mitra" panose="00000400000000000000" pitchFamily="2" charset="-78"/>
              </a:rPr>
              <a:t>معرفت‌شناسی</a:t>
            </a:r>
            <a:r>
              <a:rPr lang="fa-IR" dirty="0">
                <a:cs typeface="B Mitra" panose="00000400000000000000" pitchFamily="2" charset="-78"/>
              </a:rPr>
              <a:t>، جامعه‌شناسی علم، مردم‌شناسی علم، تاریخ علم، علوم شناختی، فلسفه علم، فلسفه ذهن، مدیریت دانش، علم‌سنجی، مدیریت اطلاعات.</a:t>
            </a:r>
            <a:endParaRPr lang="en-US" dirty="0">
              <a:cs typeface="B Mitra" panose="00000400000000000000" pitchFamily="2" charset="-78"/>
            </a:endParaRPr>
          </a:p>
          <a:p>
            <a:pPr marL="0" indent="0" algn="just">
              <a:buNone/>
            </a:pPr>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جایگاه مدیریت دانش در فراعلم</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11</a:t>
            </a:fld>
            <a:endParaRPr lang="en-US"/>
          </a:p>
        </p:txBody>
      </p:sp>
      <p:pic>
        <p:nvPicPr>
          <p:cNvPr id="7" name="Picture 6"/>
          <p:cNvPicPr/>
          <p:nvPr/>
        </p:nvPicPr>
        <p:blipFill>
          <a:blip r:embed="rId5" cstate="print">
            <a:extLst>
              <a:ext uri="{28A0092B-C50C-407E-A947-70E740481C1C}">
                <a14:useLocalDpi xmlns:a14="http://schemas.microsoft.com/office/drawing/2010/main" val="0"/>
              </a:ext>
            </a:extLst>
          </a:blip>
          <a:stretch>
            <a:fillRect/>
          </a:stretch>
        </p:blipFill>
        <p:spPr>
          <a:xfrm>
            <a:off x="437472" y="1530078"/>
            <a:ext cx="6082597" cy="3854472"/>
          </a:xfrm>
          <a:prstGeom prst="rect">
            <a:avLst/>
          </a:prstGeom>
        </p:spPr>
      </p:pic>
    </p:spTree>
    <p:extLst>
      <p:ext uri="{BB962C8B-B14F-4D97-AF65-F5344CB8AC3E}">
        <p14:creationId xmlns:p14="http://schemas.microsoft.com/office/powerpoint/2010/main" val="1113568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ctr" rtl="1">
              <a:buNone/>
            </a:pPr>
            <a:r>
              <a:rPr lang="fa-IR" sz="2000" dirty="0">
                <a:solidFill>
                  <a:schemeClr val="bg1">
                    <a:lumMod val="50000"/>
                  </a:schemeClr>
                </a:solidFill>
                <a:cs typeface="B Mitra" panose="00000400000000000000" pitchFamily="2" charset="-78"/>
              </a:rPr>
              <a:t>مدیریت شخصی، مدیریت دولتی، مدیریت صنعتی، مدیریت بازرگانی، مدیریت شهری، مدیریت منابع انسانی، مدیریت ریسک، مدیریت بحران، مدیریت آموزشی، مدیریت کارآفرینی، مدیریت بازاریابی، مدیریت مالی، مدیریت کیفیت، مدیریت فناوری، مدیریت وقت و ...</a:t>
            </a:r>
            <a:endParaRPr lang="en-US" sz="2000" dirty="0">
              <a:solidFill>
                <a:schemeClr val="bg1">
                  <a:lumMod val="50000"/>
                </a:schemeClr>
              </a:solidFill>
              <a:cs typeface="B Mitra" panose="00000400000000000000" pitchFamily="2" charset="-78"/>
            </a:endParaRPr>
          </a:p>
          <a:p>
            <a:pPr marL="0" indent="0" algn="r" rtl="1">
              <a:buNone/>
            </a:pPr>
            <a:endParaRPr lang="fa-IR" dirty="0" smtClean="0">
              <a:cs typeface="B Mitra" panose="00000400000000000000" pitchFamily="2" charset="-78"/>
            </a:endParaRPr>
          </a:p>
          <a:p>
            <a:pPr lvl="0" algn="just" rtl="1"/>
            <a:r>
              <a:rPr lang="fa-IR" sz="2400" dirty="0" smtClean="0">
                <a:cs typeface="B Mitra" panose="00000400000000000000" pitchFamily="2" charset="-78"/>
              </a:rPr>
              <a:t>برای </a:t>
            </a:r>
            <a:r>
              <a:rPr lang="fa-IR" sz="2400" dirty="0">
                <a:cs typeface="B Mitra" panose="00000400000000000000" pitchFamily="2" charset="-78"/>
              </a:rPr>
              <a:t>هر یک از مباحث مدیریت، مدیریت دانش قابل‌استفاده است.</a:t>
            </a:r>
            <a:endParaRPr lang="en-US" sz="2400" dirty="0">
              <a:cs typeface="B Mitra" panose="00000400000000000000" pitchFamily="2" charset="-78"/>
            </a:endParaRPr>
          </a:p>
          <a:p>
            <a:pPr lvl="0" algn="just" rtl="1"/>
            <a:r>
              <a:rPr lang="fa-IR" sz="2400" dirty="0">
                <a:cs typeface="B Mitra" panose="00000400000000000000" pitchFamily="2" charset="-78"/>
              </a:rPr>
              <a:t>اهمیت نسبی مدیریت دانش برای یک فرد، سازمان یا جامعه بسته به شرایط، بسیار زیاد یا بسیار اندک است</a:t>
            </a:r>
            <a:r>
              <a:rPr lang="fa-IR" sz="2400" dirty="0" smtClean="0">
                <a:cs typeface="B Mitra" panose="00000400000000000000" pitchFamily="2" charset="-78"/>
              </a:rPr>
              <a:t>.</a:t>
            </a:r>
          </a:p>
          <a:p>
            <a:pPr lvl="0" algn="just" rtl="1"/>
            <a:endParaRPr lang="en-US" sz="2400" dirty="0">
              <a:cs typeface="B Mitra" panose="00000400000000000000" pitchFamily="2" charset="-78"/>
            </a:endParaRPr>
          </a:p>
          <a:p>
            <a:pPr marL="0" indent="0" algn="ctr" rtl="1">
              <a:buNone/>
            </a:pPr>
            <a:r>
              <a:rPr lang="fa-IR" sz="2000" dirty="0">
                <a:solidFill>
                  <a:srgbClr val="FF0000"/>
                </a:solidFill>
                <a:cs typeface="B Mitra" panose="00000400000000000000" pitchFamily="2" charset="-78"/>
              </a:rPr>
              <a:t>اهمیت مدیریت دانش در یک سازمان می‌تواند تا حدی باشد که مدیران و کارشناسان سازمان بگویند ما کاری به‌جز دانش نداریم و یا آن‌قدر بی‌اهمیت باشد که به‌عنوان یک شئ لوکس به آن نگاه شود</a:t>
            </a:r>
            <a:r>
              <a:rPr lang="fa-IR" sz="2000" dirty="0">
                <a:solidFill>
                  <a:srgbClr val="FF0000"/>
                </a:solidFill>
              </a:rPr>
              <a:t>.</a:t>
            </a:r>
            <a:endParaRPr lang="en-US" sz="2000" i="1" dirty="0">
              <a:solidFill>
                <a:srgbClr val="FF0000"/>
              </a:solidFill>
            </a:endParaRPr>
          </a:p>
          <a:p>
            <a:pPr algn="just"/>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a:solidFill>
                  <a:srgbClr val="0070C0"/>
                </a:solidFill>
                <a:cs typeface="B Mitra" panose="00000400000000000000" pitchFamily="2" charset="-78"/>
              </a:rPr>
              <a:t>جایگاه مدیریت دانش در </a:t>
            </a:r>
            <a:r>
              <a:rPr lang="fa-IR" b="1" dirty="0" smtClean="0">
                <a:solidFill>
                  <a:srgbClr val="0070C0"/>
                </a:solidFill>
                <a:cs typeface="B Mitra" panose="00000400000000000000" pitchFamily="2" charset="-78"/>
              </a:rPr>
              <a:t>دانش مدیریت</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12</a:t>
            </a:fld>
            <a:endParaRPr lang="en-US"/>
          </a:p>
        </p:txBody>
      </p:sp>
    </p:spTree>
    <p:extLst>
      <p:ext uri="{BB962C8B-B14F-4D97-AF65-F5344CB8AC3E}">
        <p14:creationId xmlns:p14="http://schemas.microsoft.com/office/powerpoint/2010/main" val="2098243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7"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22" name="Content Placeholder 2"/>
          <p:cNvSpPr>
            <a:spLocks noGrp="1"/>
          </p:cNvSpPr>
          <p:nvPr>
            <p:ph idx="1"/>
          </p:nvPr>
        </p:nvSpPr>
        <p:spPr>
          <a:xfrm>
            <a:off x="3684104" y="1306631"/>
            <a:ext cx="8335618" cy="4757530"/>
          </a:xfrm>
        </p:spPr>
        <p:txBody>
          <a:bodyPr>
            <a:normAutofit/>
          </a:bodyPr>
          <a:lstStyle/>
          <a:p>
            <a:pPr marL="0" indent="0" algn="r" rtl="1">
              <a:buNone/>
            </a:pPr>
            <a:endParaRPr lang="fa-IR" dirty="0" smtClean="0">
              <a:cs typeface="B Mitra" panose="00000400000000000000" pitchFamily="2" charset="-78"/>
            </a:endParaRPr>
          </a:p>
          <a:p>
            <a:pPr marL="0" indent="0" algn="ctr" rtl="1">
              <a:buNone/>
            </a:pPr>
            <a:r>
              <a:rPr lang="fa-IR" sz="2400" dirty="0">
                <a:solidFill>
                  <a:schemeClr val="bg1">
                    <a:lumMod val="50000"/>
                  </a:schemeClr>
                </a:solidFill>
                <a:cs typeface="B Mitra" panose="00000400000000000000" pitchFamily="2" charset="-78"/>
              </a:rPr>
              <a:t>معلومات مربوط به وضعیت، هدف‌ها و راهبردهای یک موضوع را برنامه آن </a:t>
            </a:r>
            <a:r>
              <a:rPr lang="fa-IR" sz="2400" dirty="0" smtClean="0">
                <a:solidFill>
                  <a:schemeClr val="bg1">
                    <a:lumMod val="50000"/>
                  </a:schemeClr>
                </a:solidFill>
                <a:cs typeface="B Mitra" panose="00000400000000000000" pitchFamily="2" charset="-78"/>
              </a:rPr>
              <a:t>موضوع </a:t>
            </a:r>
            <a:r>
              <a:rPr lang="fa-IR" sz="2400" dirty="0">
                <a:solidFill>
                  <a:schemeClr val="bg1">
                    <a:lumMod val="50000"/>
                  </a:schemeClr>
                </a:solidFill>
                <a:cs typeface="B Mitra" panose="00000400000000000000" pitchFamily="2" charset="-78"/>
              </a:rPr>
              <a:t>می‌نامیم. </a:t>
            </a:r>
            <a:endParaRPr lang="fa-IR" sz="2400" dirty="0" smtClean="0">
              <a:solidFill>
                <a:schemeClr val="bg1">
                  <a:lumMod val="50000"/>
                </a:schemeClr>
              </a:solidFill>
              <a:cs typeface="B Mitra" panose="00000400000000000000" pitchFamily="2" charset="-78"/>
            </a:endParaRPr>
          </a:p>
          <a:p>
            <a:pPr marL="0" indent="0" algn="ctr" rtl="1">
              <a:buNone/>
            </a:pPr>
            <a:endParaRPr lang="fa-IR" sz="2400" dirty="0" smtClean="0">
              <a:solidFill>
                <a:schemeClr val="bg1">
                  <a:lumMod val="50000"/>
                </a:schemeClr>
              </a:solidFill>
              <a:cs typeface="B Mitra" panose="00000400000000000000" pitchFamily="2" charset="-78"/>
            </a:endParaRPr>
          </a:p>
          <a:p>
            <a:pPr marL="0" indent="0" algn="ctr" rtl="1">
              <a:buNone/>
            </a:pPr>
            <a:r>
              <a:rPr lang="fa-IR" dirty="0" smtClean="0">
                <a:solidFill>
                  <a:schemeClr val="accent1">
                    <a:lumMod val="50000"/>
                  </a:schemeClr>
                </a:solidFill>
                <a:cs typeface="B Mitra" panose="00000400000000000000" pitchFamily="2" charset="-78"/>
              </a:rPr>
              <a:t>برای </a:t>
            </a:r>
            <a:r>
              <a:rPr lang="fa-IR" dirty="0">
                <a:solidFill>
                  <a:schemeClr val="accent1">
                    <a:lumMod val="50000"/>
                  </a:schemeClr>
                </a:solidFill>
                <a:cs typeface="B Mitra" panose="00000400000000000000" pitchFamily="2" charset="-78"/>
              </a:rPr>
              <a:t>منظم شدن سامانه دانش باید اهداف مشخص‌شده و راهبردها در راستای آن‌ها طراحی شوند و زیرساخت‌هایی برای اجرایی شدن راهبردها فراهم شوند. </a:t>
            </a:r>
            <a:endParaRPr lang="fa-IR" dirty="0" smtClean="0">
              <a:solidFill>
                <a:schemeClr val="accent1">
                  <a:lumMod val="50000"/>
                </a:schemeClr>
              </a:solidFill>
              <a:cs typeface="B Mitra" panose="00000400000000000000" pitchFamily="2" charset="-78"/>
            </a:endParaRPr>
          </a:p>
          <a:p>
            <a:pPr marL="0" indent="0" algn="ctr" rtl="1">
              <a:buNone/>
            </a:pPr>
            <a:endParaRPr lang="fa-IR" dirty="0" smtClean="0">
              <a:solidFill>
                <a:schemeClr val="accent1">
                  <a:lumMod val="50000"/>
                </a:schemeClr>
              </a:solidFill>
              <a:cs typeface="B Mitra" panose="00000400000000000000" pitchFamily="2" charset="-78"/>
            </a:endParaRPr>
          </a:p>
          <a:p>
            <a:pPr marL="0" indent="0" algn="ctr" rtl="1">
              <a:buNone/>
            </a:pPr>
            <a:r>
              <a:rPr lang="fa-IR" sz="2400" dirty="0">
                <a:solidFill>
                  <a:schemeClr val="bg1">
                    <a:lumMod val="50000"/>
                  </a:schemeClr>
                </a:solidFill>
                <a:cs typeface="B Mitra" panose="00000400000000000000" pitchFamily="2" charset="-78"/>
              </a:rPr>
              <a:t>برنامه دانش، یکی از رویکردهای تبیین سامانه دانش و یکی از مراحل مدیریت دانش است؛ به‌عبارت‌دیگر برنامه دانش محتوایی مستقل از محتواهای مربوط به توصیف سامانه دانش نیست.</a:t>
            </a:r>
            <a:endParaRPr lang="en-US" sz="2400" dirty="0">
              <a:solidFill>
                <a:schemeClr val="bg1">
                  <a:lumMod val="50000"/>
                </a:schemeClr>
              </a:solidFill>
              <a:cs typeface="B Mitra" panose="00000400000000000000" pitchFamily="2" charset="-78"/>
            </a:endParaRPr>
          </a:p>
          <a:p>
            <a:pPr marL="0" indent="0" algn="just">
              <a:buNone/>
            </a:pPr>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برنامه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13</a:t>
            </a:fld>
            <a:endParaRPr lang="en-US"/>
          </a:p>
        </p:txBody>
      </p:sp>
      <p:pic>
        <p:nvPicPr>
          <p:cNvPr id="8" name="Picture 7"/>
          <p:cNvPicPr/>
          <p:nvPr/>
        </p:nvPicPr>
        <p:blipFill>
          <a:blip r:embed="rId5" cstate="print">
            <a:extLst>
              <a:ext uri="{28A0092B-C50C-407E-A947-70E740481C1C}">
                <a14:useLocalDpi xmlns:a14="http://schemas.microsoft.com/office/drawing/2010/main" val="0"/>
              </a:ext>
            </a:extLst>
          </a:blip>
          <a:stretch>
            <a:fillRect/>
          </a:stretch>
        </p:blipFill>
        <p:spPr>
          <a:xfrm>
            <a:off x="535774" y="1079504"/>
            <a:ext cx="3148330" cy="4504690"/>
          </a:xfrm>
          <a:prstGeom prst="rect">
            <a:avLst/>
          </a:prstGeom>
        </p:spPr>
      </p:pic>
    </p:spTree>
    <p:extLst>
      <p:ext uri="{BB962C8B-B14F-4D97-AF65-F5344CB8AC3E}">
        <p14:creationId xmlns:p14="http://schemas.microsoft.com/office/powerpoint/2010/main" val="3225212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7"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22" name="Content Placeholder 2"/>
          <p:cNvSpPr>
            <a:spLocks noGrp="1"/>
          </p:cNvSpPr>
          <p:nvPr>
            <p:ph idx="1"/>
          </p:nvPr>
        </p:nvSpPr>
        <p:spPr>
          <a:xfrm>
            <a:off x="4810539" y="1306631"/>
            <a:ext cx="6543262" cy="4757530"/>
          </a:xfrm>
        </p:spPr>
        <p:txBody>
          <a:bodyPr>
            <a:normAutofit/>
          </a:bodyPr>
          <a:lstStyle/>
          <a:p>
            <a:pPr marL="0" indent="0" algn="r" rtl="1">
              <a:buNone/>
            </a:pPr>
            <a:endParaRPr lang="fa-IR" dirty="0" smtClean="0">
              <a:cs typeface="B Mitra" panose="00000400000000000000" pitchFamily="2" charset="-78"/>
            </a:endParaRPr>
          </a:p>
          <a:p>
            <a:pPr algn="just" rtl="1"/>
            <a:r>
              <a:rPr lang="fa-IR" dirty="0" smtClean="0">
                <a:cs typeface="B Mitra" panose="00000400000000000000" pitchFamily="2" charset="-78"/>
              </a:rPr>
              <a:t>برنامه راهبردی دانش شامل وضعیت سامانه دانش، اهداف، راهبردها است.</a:t>
            </a:r>
          </a:p>
          <a:p>
            <a:pPr algn="just" rtl="1"/>
            <a:r>
              <a:rPr lang="fa-IR" dirty="0" smtClean="0">
                <a:cs typeface="B Mitra" panose="00000400000000000000" pitchFamily="2" charset="-78"/>
              </a:rPr>
              <a:t>برنامه برای </a:t>
            </a:r>
            <a:r>
              <a:rPr lang="fa-IR" dirty="0">
                <a:cs typeface="B Mitra" panose="00000400000000000000" pitchFamily="2" charset="-78"/>
              </a:rPr>
              <a:t>اجرایی شدن </a:t>
            </a:r>
            <a:r>
              <a:rPr lang="fa-IR" dirty="0" smtClean="0">
                <a:cs typeface="B Mitra" panose="00000400000000000000" pitchFamily="2" charset="-78"/>
              </a:rPr>
              <a:t>باید شامل </a:t>
            </a:r>
            <a:r>
              <a:rPr lang="fa-IR" dirty="0">
                <a:cs typeface="B Mitra" panose="00000400000000000000" pitchFamily="2" charset="-78"/>
              </a:rPr>
              <a:t>پیوست‌های زیر نیز باشد:</a:t>
            </a:r>
            <a:endParaRPr lang="en-US" dirty="0">
              <a:cs typeface="B Mitra" panose="00000400000000000000" pitchFamily="2" charset="-78"/>
            </a:endParaRPr>
          </a:p>
          <a:p>
            <a:pPr marL="514350" lvl="0" indent="-514350" algn="just" rtl="1">
              <a:buFont typeface="+mj-lt"/>
              <a:buAutoNum type="arabicPeriod"/>
            </a:pPr>
            <a:r>
              <a:rPr lang="fa-IR" sz="2400" dirty="0">
                <a:cs typeface="B Mitra" panose="00000400000000000000" pitchFamily="2" charset="-78"/>
              </a:rPr>
              <a:t>پیشنهاد فرایندها، ساختارهای مدیریت دانش</a:t>
            </a:r>
            <a:endParaRPr lang="en-US" sz="2400" dirty="0">
              <a:cs typeface="B Mitra" panose="00000400000000000000" pitchFamily="2" charset="-78"/>
            </a:endParaRPr>
          </a:p>
          <a:p>
            <a:pPr marL="514350" lvl="0" indent="-514350" algn="just" rtl="1">
              <a:buFont typeface="+mj-lt"/>
              <a:buAutoNum type="arabicPeriod"/>
            </a:pPr>
            <a:r>
              <a:rPr lang="fa-IR" sz="2400" dirty="0">
                <a:cs typeface="B Mitra" panose="00000400000000000000" pitchFamily="2" charset="-78"/>
              </a:rPr>
              <a:t>سامانه پایش مدیریت دانش</a:t>
            </a:r>
            <a:endParaRPr lang="en-US" sz="2400" dirty="0">
              <a:cs typeface="B Mitra" panose="00000400000000000000" pitchFamily="2" charset="-78"/>
            </a:endParaRPr>
          </a:p>
          <a:p>
            <a:pPr marL="514350" lvl="0" indent="-514350" algn="just" rtl="1">
              <a:buFont typeface="+mj-lt"/>
              <a:buAutoNum type="arabicPeriod"/>
            </a:pPr>
            <a:r>
              <a:rPr lang="fa-IR" sz="2400" dirty="0">
                <a:cs typeface="B Mitra" panose="00000400000000000000" pitchFamily="2" charset="-78"/>
              </a:rPr>
              <a:t>تدوین مقررات مدیریت دانش</a:t>
            </a:r>
            <a:endParaRPr lang="en-US" sz="2400" dirty="0">
              <a:cs typeface="B Mitra" panose="00000400000000000000" pitchFamily="2" charset="-78"/>
            </a:endParaRPr>
          </a:p>
          <a:p>
            <a:pPr marL="514350" lvl="0" indent="-514350" algn="just" rtl="1">
              <a:buFont typeface="+mj-lt"/>
              <a:buAutoNum type="arabicPeriod"/>
            </a:pPr>
            <a:r>
              <a:rPr lang="fa-IR" sz="2400" dirty="0">
                <a:cs typeface="B Mitra" panose="00000400000000000000" pitchFamily="2" charset="-78"/>
              </a:rPr>
              <a:t>طراحی برنامه عملیاتی، نقشه راه و تعریف پروژه‌ها (در حد منشور پروژه)</a:t>
            </a:r>
            <a:endParaRPr lang="en-US" sz="2400" dirty="0">
              <a:cs typeface="B Mitra" panose="00000400000000000000" pitchFamily="2" charset="-78"/>
            </a:endParaRPr>
          </a:p>
          <a:p>
            <a:pPr rtl="1"/>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برنامه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14</a:t>
            </a:fld>
            <a:endParaRPr lang="en-US"/>
          </a:p>
        </p:txBody>
      </p:sp>
      <p:pic>
        <p:nvPicPr>
          <p:cNvPr id="9" name="Picture 8"/>
          <p:cNvPicPr/>
          <p:nvPr/>
        </p:nvPicPr>
        <p:blipFill>
          <a:blip r:embed="rId5" cstate="print">
            <a:extLst>
              <a:ext uri="{28A0092B-C50C-407E-A947-70E740481C1C}">
                <a14:useLocalDpi xmlns:a14="http://schemas.microsoft.com/office/drawing/2010/main" val="0"/>
              </a:ext>
            </a:extLst>
          </a:blip>
          <a:stretch>
            <a:fillRect/>
          </a:stretch>
        </p:blipFill>
        <p:spPr>
          <a:xfrm>
            <a:off x="410817" y="787315"/>
            <a:ext cx="4174435" cy="5149659"/>
          </a:xfrm>
          <a:prstGeom prst="rect">
            <a:avLst/>
          </a:prstGeom>
        </p:spPr>
      </p:pic>
    </p:spTree>
    <p:extLst>
      <p:ext uri="{BB962C8B-B14F-4D97-AF65-F5344CB8AC3E}">
        <p14:creationId xmlns:p14="http://schemas.microsoft.com/office/powerpoint/2010/main" val="1628659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7"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22" name="Content Placeholder 2"/>
          <p:cNvSpPr>
            <a:spLocks noGrp="1"/>
          </p:cNvSpPr>
          <p:nvPr>
            <p:ph idx="1"/>
          </p:nvPr>
        </p:nvSpPr>
        <p:spPr>
          <a:xfrm>
            <a:off x="5473149" y="1306631"/>
            <a:ext cx="5880652" cy="4757530"/>
          </a:xfrm>
        </p:spPr>
        <p:txBody>
          <a:bodyPr>
            <a:normAutofit/>
          </a:bodyPr>
          <a:lstStyle/>
          <a:p>
            <a:pPr marL="0" indent="0" algn="r" rtl="1">
              <a:buNone/>
            </a:pPr>
            <a:endParaRPr lang="fa-IR" dirty="0" smtClean="0">
              <a:cs typeface="B Mitra" panose="00000400000000000000" pitchFamily="2" charset="-78"/>
            </a:endParaRPr>
          </a:p>
          <a:p>
            <a:pPr marL="0" indent="0" algn="r" rtl="1">
              <a:buNone/>
            </a:pPr>
            <a:endParaRPr lang="fa-IR" dirty="0" smtClean="0">
              <a:cs typeface="B Mitra" panose="00000400000000000000" pitchFamily="2" charset="-78"/>
            </a:endParaRPr>
          </a:p>
          <a:p>
            <a:pPr marL="0" indent="0" algn="ctr" rtl="1">
              <a:buNone/>
            </a:pPr>
            <a:r>
              <a:rPr lang="fa-IR" dirty="0">
                <a:cs typeface="B Mitra" panose="00000400000000000000" pitchFamily="2" charset="-78"/>
              </a:rPr>
              <a:t>منظور از برنامه دانش این نیست که مستندی مکتوب تولید شود. البته در برخی موارد تهیه یک سند مکتوب لازم است اما مهم آن است که </a:t>
            </a:r>
            <a:endParaRPr lang="fa-IR" dirty="0" smtClean="0">
              <a:cs typeface="B Mitra" panose="00000400000000000000" pitchFamily="2" charset="-78"/>
            </a:endParaRPr>
          </a:p>
          <a:p>
            <a:pPr marL="0" indent="0" algn="ctr" rtl="1">
              <a:buNone/>
            </a:pPr>
            <a:r>
              <a:rPr lang="fa-IR" b="1" dirty="0" smtClean="0">
                <a:solidFill>
                  <a:srgbClr val="FF0000"/>
                </a:solidFill>
                <a:cs typeface="B Mitra" panose="00000400000000000000" pitchFamily="2" charset="-78"/>
              </a:rPr>
              <a:t>مفاد </a:t>
            </a:r>
            <a:r>
              <a:rPr lang="fa-IR" b="1" dirty="0">
                <a:solidFill>
                  <a:srgbClr val="FF0000"/>
                </a:solidFill>
                <a:cs typeface="B Mitra" panose="00000400000000000000" pitchFamily="2" charset="-78"/>
              </a:rPr>
              <a:t>برنامه در ذهن کسانی که باید آن را اجرا نمایند فعال باشد</a:t>
            </a:r>
            <a:r>
              <a:rPr lang="fa-IR" dirty="0"/>
              <a:t>.</a:t>
            </a:r>
            <a:endParaRPr lang="en-US" dirty="0"/>
          </a:p>
          <a:p>
            <a:pPr marL="0" indent="0" rtl="1">
              <a:buNone/>
            </a:pPr>
            <a:endParaRPr lang="en-US" dirty="0"/>
          </a:p>
          <a:p>
            <a:pPr marL="0" indent="0" algn="just">
              <a:buNone/>
            </a:pPr>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برنامه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15</a:t>
            </a:fld>
            <a:endParaRPr lang="en-US"/>
          </a:p>
        </p:txBody>
      </p:sp>
      <p:pic>
        <p:nvPicPr>
          <p:cNvPr id="8" name="Picture 7"/>
          <p:cNvPicPr/>
          <p:nvPr/>
        </p:nvPicPr>
        <p:blipFill>
          <a:blip r:embed="rId5" cstate="print">
            <a:extLst>
              <a:ext uri="{28A0092B-C50C-407E-A947-70E740481C1C}">
                <a14:useLocalDpi xmlns:a14="http://schemas.microsoft.com/office/drawing/2010/main" val="0"/>
              </a:ext>
            </a:extLst>
          </a:blip>
          <a:stretch>
            <a:fillRect/>
          </a:stretch>
        </p:blipFill>
        <p:spPr>
          <a:xfrm>
            <a:off x="1142530" y="1230360"/>
            <a:ext cx="3148330" cy="4504690"/>
          </a:xfrm>
          <a:prstGeom prst="rect">
            <a:avLst/>
          </a:prstGeom>
        </p:spPr>
      </p:pic>
    </p:spTree>
    <p:extLst>
      <p:ext uri="{BB962C8B-B14F-4D97-AF65-F5344CB8AC3E}">
        <p14:creationId xmlns:p14="http://schemas.microsoft.com/office/powerpoint/2010/main" val="4107285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7"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22" name="Content Placeholder 2"/>
          <p:cNvSpPr>
            <a:spLocks noGrp="1"/>
          </p:cNvSpPr>
          <p:nvPr>
            <p:ph idx="1"/>
          </p:nvPr>
        </p:nvSpPr>
        <p:spPr>
          <a:xfrm>
            <a:off x="3975652" y="1306631"/>
            <a:ext cx="7378149" cy="4757530"/>
          </a:xfrm>
        </p:spPr>
        <p:txBody>
          <a:bodyPr>
            <a:normAutofit fontScale="92500" lnSpcReduction="10000"/>
          </a:bodyPr>
          <a:lstStyle/>
          <a:p>
            <a:pPr marL="0" indent="0" algn="r" rtl="1">
              <a:buNone/>
            </a:pPr>
            <a:endParaRPr lang="fa-IR" dirty="0" smtClean="0">
              <a:cs typeface="B Mitra" panose="00000400000000000000" pitchFamily="2" charset="-78"/>
            </a:endParaRPr>
          </a:p>
          <a:p>
            <a:pPr marL="0" indent="0" algn="just" rtl="1">
              <a:buNone/>
            </a:pPr>
            <a:r>
              <a:rPr lang="fa-IR" dirty="0" smtClean="0">
                <a:cs typeface="B Mitra" panose="00000400000000000000" pitchFamily="2" charset="-78"/>
              </a:rPr>
              <a:t>ارتباط برنامه </a:t>
            </a:r>
            <a:r>
              <a:rPr lang="fa-IR" dirty="0">
                <a:cs typeface="B Mitra" panose="00000400000000000000" pitchFamily="2" charset="-78"/>
              </a:rPr>
              <a:t>راهبردی دانش </a:t>
            </a:r>
            <a:r>
              <a:rPr lang="fa-IR" dirty="0" smtClean="0">
                <a:cs typeface="B Mitra" panose="00000400000000000000" pitchFamily="2" charset="-78"/>
              </a:rPr>
              <a:t>با </a:t>
            </a:r>
            <a:r>
              <a:rPr lang="fa-IR" dirty="0">
                <a:cs typeface="B Mitra" panose="00000400000000000000" pitchFamily="2" charset="-78"/>
              </a:rPr>
              <a:t>برنامه‌های </a:t>
            </a:r>
            <a:r>
              <a:rPr lang="fa-IR" dirty="0" smtClean="0">
                <a:cs typeface="B Mitra" panose="00000400000000000000" pitchFamily="2" charset="-78"/>
              </a:rPr>
              <a:t>بالادستی:</a:t>
            </a:r>
          </a:p>
          <a:p>
            <a:pPr marL="0" indent="0" algn="just" rtl="1">
              <a:buNone/>
            </a:pPr>
            <a:endParaRPr lang="fa-IR" dirty="0" smtClean="0">
              <a:cs typeface="B Mitra" panose="00000400000000000000" pitchFamily="2" charset="-78"/>
            </a:endParaRPr>
          </a:p>
          <a:p>
            <a:pPr algn="just" rtl="1"/>
            <a:r>
              <a:rPr lang="fa-IR" dirty="0" smtClean="0">
                <a:cs typeface="B Mitra" panose="00000400000000000000" pitchFamily="2" charset="-78"/>
              </a:rPr>
              <a:t> </a:t>
            </a:r>
            <a:r>
              <a:rPr lang="fa-IR" dirty="0">
                <a:cs typeface="B Mitra" panose="00000400000000000000" pitchFamily="2" charset="-78"/>
              </a:rPr>
              <a:t>ازیک‌طرف در برنامه دانش باید الزامات اسناد بالادستی رعایت شده و زیرساخت‌های مناسب برای آن‌ها فراهم شود </a:t>
            </a:r>
            <a:endParaRPr lang="fa-IR" dirty="0" smtClean="0">
              <a:cs typeface="B Mitra" panose="00000400000000000000" pitchFamily="2" charset="-78"/>
            </a:endParaRPr>
          </a:p>
          <a:p>
            <a:pPr algn="just" rtl="1"/>
            <a:r>
              <a:rPr lang="fa-IR" dirty="0" smtClean="0">
                <a:cs typeface="B Mitra" panose="00000400000000000000" pitchFamily="2" charset="-78"/>
              </a:rPr>
              <a:t>از </a:t>
            </a:r>
            <a:r>
              <a:rPr lang="fa-IR" dirty="0">
                <a:cs typeface="B Mitra" panose="00000400000000000000" pitchFamily="2" charset="-78"/>
              </a:rPr>
              <a:t>طرف دیگر طراحی اسناد بالادستی باید با رویکرد مدیریت دانش انجام شود</a:t>
            </a:r>
            <a:r>
              <a:rPr lang="fa-IR" dirty="0" smtClean="0">
                <a:cs typeface="B Mitra" panose="00000400000000000000" pitchFamily="2" charset="-78"/>
              </a:rPr>
              <a:t>.</a:t>
            </a:r>
          </a:p>
          <a:p>
            <a:pPr algn="just" rtl="1"/>
            <a:endParaRPr lang="en-US" dirty="0">
              <a:cs typeface="B Mitra" panose="00000400000000000000" pitchFamily="2" charset="-78"/>
            </a:endParaRPr>
          </a:p>
          <a:p>
            <a:pPr marL="0" indent="0" algn="just" rtl="1">
              <a:buNone/>
            </a:pPr>
            <a:r>
              <a:rPr lang="fa-IR" sz="2400" cap="small" dirty="0">
                <a:solidFill>
                  <a:schemeClr val="bg1">
                    <a:lumMod val="50000"/>
                  </a:schemeClr>
                </a:solidFill>
                <a:cs typeface="B Mitra" panose="00000400000000000000" pitchFamily="2" charset="-78"/>
              </a:rPr>
              <a:t>مثال: اگر سازمانی دارای برنامه راهبردی باشد برای طراحی برنامه دانش آن سازمان، باید قابلیت‌های دانشی موردنیاز برای اجرای برنامه راهبردی سازمان برآورد شده و در برنامه دانش دیده شوند. قابلیت‌هایی که رویکرد مدیریت دانش فراهم می‌کند ممکن است اصلاحاتی در برنامه راهبردی سازمان پدید آورد. از طرف دیگر طراحی و بازنگری برنامه راهبردی سازمان نیاز به یک سامانه دانش منظم دارد به‌عبارت‌دیگر فعالیتی دانشی است که باید مدیریت شود.</a:t>
            </a:r>
            <a:endParaRPr lang="en-US" sz="2400" dirty="0">
              <a:solidFill>
                <a:schemeClr val="bg1">
                  <a:lumMod val="50000"/>
                </a:schemeClr>
              </a:solidFill>
              <a:cs typeface="B Mitra" panose="00000400000000000000" pitchFamily="2" charset="-78"/>
            </a:endParaRPr>
          </a:p>
          <a:p>
            <a:pPr marL="0" indent="0" algn="just">
              <a:buNone/>
            </a:pPr>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برنامه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16</a:t>
            </a:fld>
            <a:endParaRPr lang="en-US"/>
          </a:p>
        </p:txBody>
      </p:sp>
      <p:pic>
        <p:nvPicPr>
          <p:cNvPr id="8" name="Picture 7"/>
          <p:cNvPicPr/>
          <p:nvPr/>
        </p:nvPicPr>
        <p:blipFill>
          <a:blip r:embed="rId5" cstate="print">
            <a:extLst>
              <a:ext uri="{28A0092B-C50C-407E-A947-70E740481C1C}">
                <a14:useLocalDpi xmlns:a14="http://schemas.microsoft.com/office/drawing/2010/main" val="0"/>
              </a:ext>
            </a:extLst>
          </a:blip>
          <a:stretch>
            <a:fillRect/>
          </a:stretch>
        </p:blipFill>
        <p:spPr>
          <a:xfrm>
            <a:off x="161869" y="1230360"/>
            <a:ext cx="3148330" cy="4504690"/>
          </a:xfrm>
          <a:prstGeom prst="rect">
            <a:avLst/>
          </a:prstGeom>
        </p:spPr>
      </p:pic>
    </p:spTree>
    <p:extLst>
      <p:ext uri="{BB962C8B-B14F-4D97-AF65-F5344CB8AC3E}">
        <p14:creationId xmlns:p14="http://schemas.microsoft.com/office/powerpoint/2010/main" val="3648243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تدوین: چارچوب / نمونه</a:t>
            </a:r>
            <a:endParaRPr lang="en-US" sz="2800" dirty="0">
              <a:solidFill>
                <a:schemeClr val="tx1"/>
              </a:solidFill>
              <a:cs typeface="B Mitra" panose="00000400000000000000" pitchFamily="2" charset="-78"/>
            </a:endParaRPr>
          </a:p>
        </p:txBody>
      </p:sp>
      <p:sp>
        <p:nvSpPr>
          <p:cNvPr id="11" name="TextBox 10"/>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518253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تدوین: چارچوب / نمونه</a:t>
            </a:r>
            <a:endParaRPr lang="en-US" sz="2800" dirty="0">
              <a:solidFill>
                <a:schemeClr val="tx1"/>
              </a:solidFill>
              <a:cs typeface="B Mitra" panose="00000400000000000000" pitchFamily="2" charset="-78"/>
            </a:endParaRPr>
          </a:p>
        </p:txBody>
      </p:sp>
      <p:sp>
        <p:nvSpPr>
          <p:cNvPr id="11" name="TextBox 10"/>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
        <p:nvSpPr>
          <p:cNvPr id="3" name="Title 2"/>
          <p:cNvSpPr>
            <a:spLocks noGrp="1"/>
          </p:cNvSpPr>
          <p:nvPr>
            <p:ph type="title"/>
          </p:nvPr>
        </p:nvSpPr>
        <p:spPr/>
        <p:txBody>
          <a:bodyPr/>
          <a:lstStyle/>
          <a:p>
            <a:endParaRPr lang="en-US" dirty="0"/>
          </a:p>
        </p:txBody>
      </p:sp>
      <p:sp>
        <p:nvSpPr>
          <p:cNvPr id="13" name="Rounded Rectangular Callout 12"/>
          <p:cNvSpPr/>
          <p:nvPr/>
        </p:nvSpPr>
        <p:spPr>
          <a:xfrm>
            <a:off x="2517913" y="974185"/>
            <a:ext cx="5408672" cy="3572720"/>
          </a:xfrm>
          <a:prstGeom prst="wedgeRoundRectCallout">
            <a:avLst>
              <a:gd name="adj1" fmla="val -74807"/>
              <a:gd name="adj2" fmla="val 27857"/>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smtClean="0">
                <a:solidFill>
                  <a:srgbClr val="0070C0"/>
                </a:solidFill>
                <a:cs typeface="B Mitra" panose="00000400000000000000" pitchFamily="2" charset="-78"/>
              </a:rPr>
              <a:t>محدوده</a:t>
            </a:r>
            <a:endParaRPr lang="en-US" sz="2400" b="1" dirty="0">
              <a:solidFill>
                <a:srgbClr val="0070C0"/>
              </a:solidFill>
              <a:cs typeface="B Mitra" panose="00000400000000000000" pitchFamily="2" charset="-78"/>
            </a:endParaRPr>
          </a:p>
          <a:p>
            <a:pPr algn="ctr" rtl="1"/>
            <a:endParaRPr lang="fa-IR" sz="2400" b="1" dirty="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400" dirty="0" smtClean="0">
                <a:solidFill>
                  <a:schemeClr val="tx1"/>
                </a:solidFill>
                <a:cs typeface="B Mitra" panose="00000400000000000000" pitchFamily="2" charset="-78"/>
              </a:rPr>
              <a:t>مرز: شامل چه چیزهایی می شود و نمی شود.</a:t>
            </a:r>
          </a:p>
          <a:p>
            <a:pPr marL="342900" indent="-342900" algn="just" rtl="1">
              <a:buFont typeface="Arial" panose="020B0604020202020204" pitchFamily="34" charset="0"/>
              <a:buChar char="•"/>
            </a:pPr>
            <a:r>
              <a:rPr lang="fa-IR" sz="2400" dirty="0" smtClean="0">
                <a:solidFill>
                  <a:schemeClr val="tx1"/>
                </a:solidFill>
                <a:cs typeface="B Mitra" panose="00000400000000000000" pitchFamily="2" charset="-78"/>
              </a:rPr>
              <a:t>روابط با محیط</a:t>
            </a:r>
          </a:p>
          <a:p>
            <a:pPr marL="342900" indent="-342900" algn="just" rtl="1">
              <a:buFont typeface="Arial" panose="020B0604020202020204" pitchFamily="34" charset="0"/>
              <a:buChar char="•"/>
            </a:pPr>
            <a:r>
              <a:rPr lang="fa-IR" sz="2400" dirty="0" smtClean="0">
                <a:solidFill>
                  <a:schemeClr val="tx1"/>
                </a:solidFill>
                <a:cs typeface="B Mitra" panose="00000400000000000000" pitchFamily="2" charset="-78"/>
              </a:rPr>
              <a:t>تقسیم بندی درونی </a:t>
            </a:r>
          </a:p>
          <a:p>
            <a:pPr marL="342900" indent="-342900" algn="just" rtl="1">
              <a:buFont typeface="Arial" panose="020B0604020202020204" pitchFamily="34" charset="0"/>
              <a:buChar char="•"/>
            </a:pPr>
            <a:endParaRPr lang="fa-IR" sz="2400" dirty="0">
              <a:solidFill>
                <a:schemeClr val="tx1"/>
              </a:solidFill>
              <a:cs typeface="B Mitra" panose="00000400000000000000" pitchFamily="2" charset="-78"/>
            </a:endParaRPr>
          </a:p>
          <a:p>
            <a:pPr algn="just" rtl="1"/>
            <a:r>
              <a:rPr lang="fa-IR" sz="2000" dirty="0">
                <a:solidFill>
                  <a:schemeClr val="accent1">
                    <a:lumMod val="75000"/>
                  </a:schemeClr>
                </a:solidFill>
                <a:cs typeface="B Mitra" panose="00000400000000000000" pitchFamily="2" charset="-78"/>
              </a:rPr>
              <a:t>در قسمت محدوده تمامی اشخاصی که موضوع برنامه دانش هستند (کارکنان فعلی، کارکنان قبلی، مشتریان، سهامداران و ...) باید معرفی شوند</a:t>
            </a:r>
            <a:r>
              <a:rPr lang="fa-IR" sz="2000" dirty="0" smtClean="0">
                <a:solidFill>
                  <a:schemeClr val="accent1">
                    <a:lumMod val="75000"/>
                  </a:schemeClr>
                </a:solidFill>
                <a:cs typeface="B Mitra" panose="00000400000000000000" pitchFamily="2" charset="-78"/>
              </a:rPr>
              <a:t>.</a:t>
            </a:r>
          </a:p>
          <a:p>
            <a:pPr algn="ctr"/>
            <a:endParaRPr lang="fa-IR" sz="2400" b="1" dirty="0">
              <a:solidFill>
                <a:schemeClr val="tx1"/>
              </a:solidFill>
              <a:cs typeface="B Mitra" panose="00000400000000000000" pitchFamily="2" charset="-78"/>
            </a:endParaRPr>
          </a:p>
        </p:txBody>
      </p:sp>
    </p:spTree>
    <p:extLst>
      <p:ext uri="{BB962C8B-B14F-4D97-AF65-F5344CB8AC3E}">
        <p14:creationId xmlns:p14="http://schemas.microsoft.com/office/powerpoint/2010/main" val="31794011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3366052" y="1202840"/>
            <a:ext cx="7461606" cy="2733055"/>
          </a:xfrm>
          <a:prstGeom prst="wedgeRoundRectCallout">
            <a:avLst>
              <a:gd name="adj1" fmla="val -57952"/>
              <a:gd name="adj2" fmla="val 38756"/>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smtClean="0">
                <a:solidFill>
                  <a:srgbClr val="0070C0"/>
                </a:solidFill>
                <a:cs typeface="B Mitra" panose="00000400000000000000" pitchFamily="2" charset="-78"/>
              </a:rPr>
              <a:t>وضعیت</a:t>
            </a:r>
            <a:endParaRPr lang="en-US" sz="2400" b="1" dirty="0">
              <a:solidFill>
                <a:srgbClr val="0070C0"/>
              </a:solidFill>
              <a:cs typeface="B Mitra" panose="00000400000000000000" pitchFamily="2" charset="-78"/>
            </a:endParaRPr>
          </a:p>
          <a:p>
            <a:pPr algn="ctr" rtl="1"/>
            <a:endParaRPr lang="fa-IR" sz="2400" b="1" dirty="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400" dirty="0" smtClean="0">
                <a:solidFill>
                  <a:schemeClr val="tx1"/>
                </a:solidFill>
                <a:cs typeface="B Mitra" panose="00000400000000000000" pitchFamily="2" charset="-78"/>
              </a:rPr>
              <a:t>شاخص های کلان</a:t>
            </a:r>
          </a:p>
          <a:p>
            <a:pPr marL="342900" indent="-342900" algn="just" rtl="1">
              <a:buFont typeface="Arial" panose="020B0604020202020204" pitchFamily="34" charset="0"/>
              <a:buChar char="•"/>
            </a:pPr>
            <a:r>
              <a:rPr lang="fa-IR" sz="2400" dirty="0" smtClean="0">
                <a:solidFill>
                  <a:schemeClr val="tx1"/>
                </a:solidFill>
                <a:cs typeface="B Mitra" panose="00000400000000000000" pitchFamily="2" charset="-78"/>
              </a:rPr>
              <a:t>شاخص های بخشی </a:t>
            </a:r>
          </a:p>
          <a:p>
            <a:pPr marL="342900" indent="-342900" algn="just" rtl="1">
              <a:buFont typeface="Arial" panose="020B0604020202020204" pitchFamily="34" charset="0"/>
              <a:buChar char="•"/>
            </a:pPr>
            <a:r>
              <a:rPr lang="fa-IR" sz="2400" dirty="0" smtClean="0">
                <a:solidFill>
                  <a:schemeClr val="tx1"/>
                </a:solidFill>
                <a:cs typeface="B Mitra" panose="00000400000000000000" pitchFamily="2" charset="-78"/>
              </a:rPr>
              <a:t>جمع بندی </a:t>
            </a:r>
          </a:p>
          <a:p>
            <a:pPr algn="ctr"/>
            <a:endParaRPr lang="fa-IR" sz="2400" b="1" dirty="0">
              <a:solidFill>
                <a:schemeClr val="tx1"/>
              </a:solidFill>
              <a:cs typeface="B Mitra" panose="00000400000000000000" pitchFamily="2" charset="-78"/>
            </a:endParaRPr>
          </a:p>
        </p:txBody>
      </p:sp>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1016273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2</a:t>
            </a:fld>
            <a:endParaRPr lang="en-US" dirty="0"/>
          </a:p>
        </p:txBody>
      </p:sp>
      <p:sp>
        <p:nvSpPr>
          <p:cNvPr id="24" name="Rectangle 23"/>
          <p:cNvSpPr/>
          <p:nvPr/>
        </p:nvSpPr>
        <p:spPr>
          <a:xfrm>
            <a:off x="2032000" y="719666"/>
            <a:ext cx="8128000" cy="5418667"/>
          </a:xfrm>
          <a:prstGeom prst="rect">
            <a:avLst/>
          </a:prstGeom>
        </p:spPr>
        <p:txBody>
          <a:bodyPr/>
          <a:lstStyle/>
          <a:p>
            <a:pPr lvl="0">
              <a:buChar char="•"/>
            </a:pPr>
            <a:endParaRPr lang="en-US"/>
          </a:p>
          <a:p>
            <a:pPr lvl="0">
              <a:buChar char="•"/>
            </a:pPr>
            <a:endParaRPr lang="en-US"/>
          </a:p>
          <a:p>
            <a:pPr lvl="0">
              <a:buChar char="•"/>
            </a:pPr>
            <a:endParaRPr lang="en-US"/>
          </a:p>
        </p:txBody>
      </p:sp>
      <p:sp>
        <p:nvSpPr>
          <p:cNvPr id="25" name="Rectangle 24"/>
          <p:cNvSpPr/>
          <p:nvPr/>
        </p:nvSpPr>
        <p:spPr>
          <a:xfrm>
            <a:off x="437323" y="719666"/>
            <a:ext cx="10893286" cy="5418667"/>
          </a:xfrm>
          <a:prstGeom prst="rect">
            <a:avLst/>
          </a:prstGeom>
        </p:spPr>
        <p:txBody>
          <a:bodyPr/>
          <a:lstStyle/>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r>
              <a:rPr lang="fa-IR" sz="2000" dirty="0" smtClean="0">
                <a:cs typeface="B Mitra" panose="00000400000000000000" pitchFamily="2" charset="-78"/>
              </a:rPr>
              <a:t>این کتاب، </a:t>
            </a:r>
            <a:r>
              <a:rPr lang="fa-IR" sz="2000" dirty="0">
                <a:cs typeface="B Mitra" panose="00000400000000000000" pitchFamily="2" charset="-78"/>
              </a:rPr>
              <a:t>مبانی مدیریت دانش در پارادایم هم‌افزا را ارائه می‌دهد تا فهم کاملی از مفاهیم و کاربردهای مدیریت دانش حاصل شود. مخاطبان این کتاب جویندگان علم هستند، در سطوح و کسوت‌های مختلف؛ به‌ویژه:</a:t>
            </a:r>
            <a:endParaRPr lang="en-US" sz="2000" dirty="0">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می‌خواهند به افزایش کارایی و اثربخشی فعالیت‌های علمی خود و دیگران کمک کنند؛</a:t>
            </a:r>
            <a:endParaRPr lang="en-US" sz="2000" dirty="0">
              <a:solidFill>
                <a:srgbClr val="0070C0"/>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می‌خواهند وقتشان در پیچ‌وتاب انبار شلوغ و به‌هم‌ریخته مطالب منتشرشده در رسانه‌ها (از مقالات و کتاب‌ها گرفته تا وب) تلف نشود؛</a:t>
            </a:r>
            <a:endParaRPr lang="en-US" sz="2000" dirty="0">
              <a:solidFill>
                <a:srgbClr val="0070C0"/>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نیاز به یک مرجع یکپارچه، دقیق، بهنگام، صحیح و آشکار برای کسب دانش را احساس کرده‌اند؛</a:t>
            </a:r>
            <a:endParaRPr lang="en-US" sz="2000" dirty="0">
              <a:solidFill>
                <a:srgbClr val="0070C0"/>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می‌خواهند در یک فضای علمی با دیگران در ارتباط باشند و بهنگام بمانند</a:t>
            </a:r>
            <a:r>
              <a:rPr lang="fa-IR" sz="2000" dirty="0" smtClean="0">
                <a:solidFill>
                  <a:srgbClr val="0070C0"/>
                </a:solidFill>
                <a:cs typeface="B Mitra" panose="00000400000000000000" pitchFamily="2" charset="-78"/>
              </a:rPr>
              <a:t>.</a:t>
            </a:r>
          </a:p>
          <a:p>
            <a:pPr marL="342900" lvl="0" indent="-342900" algn="just" rtl="1">
              <a:buFont typeface="Arial" panose="020B0604020202020204" pitchFamily="34" charset="0"/>
              <a:buChar char="•"/>
            </a:pPr>
            <a:endParaRPr lang="fa-IR" sz="2400" dirty="0">
              <a:solidFill>
                <a:srgbClr val="0070C0"/>
              </a:solidFill>
              <a:cs typeface="B Mitra" panose="00000400000000000000" pitchFamily="2" charset="-78"/>
            </a:endParaRPr>
          </a:p>
          <a:p>
            <a:pPr marL="342900" lvl="0" indent="-342900" algn="just" rtl="1">
              <a:buFont typeface="Arial" panose="020B0604020202020204" pitchFamily="34" charset="0"/>
              <a:buChar char="•"/>
            </a:pPr>
            <a:endParaRPr lang="en-US" sz="2400" dirty="0">
              <a:solidFill>
                <a:srgbClr val="0070C0"/>
              </a:solidFill>
              <a:cs typeface="B Mitra" panose="00000400000000000000" pitchFamily="2" charset="-78"/>
            </a:endParaRPr>
          </a:p>
          <a:p>
            <a:pPr marL="514350" lvl="0" indent="-514350" algn="r" rtl="1">
              <a:buFont typeface="+mj-lt"/>
              <a:buAutoNum type="arabicPeriod"/>
            </a:pPr>
            <a:endParaRPr lang="en-US" sz="2800" dirty="0">
              <a:cs typeface="B Mitra" panose="00000400000000000000" pitchFamily="2" charset="-78"/>
            </a:endParaRPr>
          </a:p>
        </p:txBody>
      </p:sp>
      <p:sp>
        <p:nvSpPr>
          <p:cNvPr id="7" name="TextBox 6"/>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کتاب مبانی مدیریت دانش هم‌افزا </a:t>
            </a:r>
            <a:endParaRPr lang="en-US" b="1" dirty="0">
              <a:solidFill>
                <a:srgbClr val="0070C0"/>
              </a:solidFill>
              <a:cs typeface="B Mitra" panose="00000400000000000000" pitchFamily="2" charset="-78"/>
            </a:endParaRPr>
          </a:p>
        </p:txBody>
      </p:sp>
      <p:pic>
        <p:nvPicPr>
          <p:cNvPr id="14"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8" name="Rounded Rectangle 7"/>
          <p:cNvSpPr/>
          <p:nvPr/>
        </p:nvSpPr>
        <p:spPr>
          <a:xfrm>
            <a:off x="2886109" y="719666"/>
            <a:ext cx="6419781" cy="28716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rtl="1"/>
            <a:r>
              <a:rPr lang="ar-SA" sz="2000" dirty="0">
                <a:solidFill>
                  <a:schemeClr val="tx1"/>
                </a:solidFill>
                <a:cs typeface="B Mitra" panose="00000400000000000000" pitchFamily="2" charset="-78"/>
              </a:rPr>
              <a:t>عنوان: مبانی مدیریت دانش </a:t>
            </a:r>
            <a:r>
              <a:rPr lang="ar-SA" sz="2000" dirty="0" smtClean="0">
                <a:solidFill>
                  <a:schemeClr val="tx1"/>
                </a:solidFill>
                <a:cs typeface="B Mitra" panose="00000400000000000000" pitchFamily="2" charset="-78"/>
              </a:rPr>
              <a:t>هم‌افزا</a:t>
            </a:r>
            <a:r>
              <a:rPr lang="fa-IR" sz="2000" dirty="0" smtClean="0">
                <a:solidFill>
                  <a:schemeClr val="tx1"/>
                </a:solidFill>
                <a:cs typeface="B Mitra" panose="00000400000000000000" pitchFamily="2" charset="-78"/>
              </a:rPr>
              <a:t>         </a:t>
            </a:r>
            <a:r>
              <a:rPr lang="ar-SA" sz="2000" dirty="0" smtClean="0">
                <a:solidFill>
                  <a:schemeClr val="tx1"/>
                </a:solidFill>
                <a:cs typeface="B Mitra" panose="00000400000000000000" pitchFamily="2" charset="-78"/>
              </a:rPr>
              <a:t> 38990</a:t>
            </a:r>
            <a:r>
              <a:rPr lang="en-US" sz="2000" dirty="0" smtClean="0">
                <a:solidFill>
                  <a:schemeClr val="tx1"/>
                </a:solidFill>
                <a:cs typeface="B Mitra" panose="00000400000000000000" pitchFamily="2" charset="-78"/>
              </a:rPr>
              <a:t>www.hamafza.ir</a:t>
            </a:r>
            <a:r>
              <a:rPr lang="en-US" sz="2000" dirty="0">
                <a:solidFill>
                  <a:schemeClr val="tx1"/>
                </a:solidFill>
                <a:cs typeface="B Mitra" panose="00000400000000000000" pitchFamily="2" charset="-78"/>
              </a:rPr>
              <a:t>/</a:t>
            </a:r>
            <a:endParaRPr lang="en-US" sz="2000" i="1" dirty="0">
              <a:solidFill>
                <a:schemeClr val="tx1"/>
              </a:solidFill>
              <a:cs typeface="B Mitra" panose="00000400000000000000" pitchFamily="2" charset="-78"/>
            </a:endParaRPr>
          </a:p>
          <a:p>
            <a:pPr algn="ctr" rtl="1"/>
            <a:r>
              <a:rPr lang="ar-SA" sz="2000" dirty="0">
                <a:solidFill>
                  <a:schemeClr val="tx1"/>
                </a:solidFill>
                <a:cs typeface="B Mitra" panose="00000400000000000000" pitchFamily="2" charset="-78"/>
              </a:rPr>
              <a:t>مؤلف: سید رضا </a:t>
            </a:r>
            <a:r>
              <a:rPr lang="ar-SA" sz="2000" dirty="0" smtClean="0">
                <a:solidFill>
                  <a:schemeClr val="tx1"/>
                </a:solidFill>
                <a:cs typeface="B Mitra" panose="00000400000000000000" pitchFamily="2" charset="-78"/>
              </a:rPr>
              <a:t>فاطمی‌امین</a:t>
            </a:r>
            <a:r>
              <a:rPr lang="fa-IR" sz="2000" dirty="0" smtClean="0">
                <a:solidFill>
                  <a:schemeClr val="tx1"/>
                </a:solidFill>
                <a:cs typeface="B Mitra" panose="00000400000000000000" pitchFamily="2" charset="-78"/>
              </a:rPr>
              <a:t>         </a:t>
            </a:r>
            <a:r>
              <a:rPr lang="ar-SA" sz="2000" dirty="0" smtClean="0">
                <a:solidFill>
                  <a:schemeClr val="tx1"/>
                </a:solidFill>
                <a:cs typeface="B Mitra" panose="00000400000000000000" pitchFamily="2" charset="-78"/>
              </a:rPr>
              <a:t> </a:t>
            </a:r>
            <a:r>
              <a:rPr lang="en-US" sz="2000" dirty="0">
                <a:solidFill>
                  <a:schemeClr val="tx1"/>
                </a:solidFill>
                <a:cs typeface="B Mitra" panose="00000400000000000000" pitchFamily="2" charset="-78"/>
              </a:rPr>
              <a:t>www.hamafza.ir/fatemi</a:t>
            </a:r>
            <a:endParaRPr lang="en-US" sz="2000" i="1" dirty="0">
              <a:solidFill>
                <a:schemeClr val="tx1"/>
              </a:solidFill>
              <a:cs typeface="B Mitra" panose="00000400000000000000" pitchFamily="2" charset="-78"/>
            </a:endParaRPr>
          </a:p>
          <a:p>
            <a:pPr algn="ctr" rtl="1"/>
            <a:endParaRPr lang="en-US" sz="2000" dirty="0" smtClean="0">
              <a:solidFill>
                <a:schemeClr val="tx1"/>
              </a:solidFill>
              <a:cs typeface="B Mitra" panose="00000400000000000000" pitchFamily="2" charset="-78"/>
            </a:endParaRPr>
          </a:p>
          <a:p>
            <a:pPr algn="ctr" rtl="1"/>
            <a:r>
              <a:rPr lang="ar-SA" sz="2000" dirty="0" smtClean="0">
                <a:solidFill>
                  <a:schemeClr val="tx1"/>
                </a:solidFill>
                <a:cs typeface="B Mitra" panose="00000400000000000000" pitchFamily="2" charset="-78"/>
              </a:rPr>
              <a:t>ناشر</a:t>
            </a:r>
            <a:r>
              <a:rPr lang="ar-SA" sz="2000" dirty="0">
                <a:solidFill>
                  <a:schemeClr val="tx1"/>
                </a:solidFill>
                <a:cs typeface="B Mitra" panose="00000400000000000000" pitchFamily="2" charset="-78"/>
              </a:rPr>
              <a:t>: </a:t>
            </a:r>
            <a:r>
              <a:rPr lang="ar-SA" sz="2000" dirty="0" smtClean="0">
                <a:solidFill>
                  <a:schemeClr val="tx1"/>
                </a:solidFill>
                <a:cs typeface="B Mitra" panose="00000400000000000000" pitchFamily="2" charset="-78"/>
              </a:rPr>
              <a:t>هم‌افزا</a:t>
            </a:r>
            <a:r>
              <a:rPr lang="fa-IR" sz="2000" dirty="0" smtClean="0">
                <a:solidFill>
                  <a:schemeClr val="tx1"/>
                </a:solidFill>
                <a:cs typeface="B Mitra" panose="00000400000000000000" pitchFamily="2" charset="-78"/>
              </a:rPr>
              <a:t>؛ 1393</a:t>
            </a:r>
          </a:p>
          <a:p>
            <a:pPr algn="ctr" rtl="1"/>
            <a:endParaRPr lang="fa-IR" sz="2000" dirty="0">
              <a:solidFill>
                <a:schemeClr val="tx1"/>
              </a:solidFill>
              <a:cs typeface="B Mitra" panose="00000400000000000000" pitchFamily="2" charset="-78"/>
            </a:endParaRPr>
          </a:p>
          <a:p>
            <a:pPr algn="ctr" rtl="1"/>
            <a:r>
              <a:rPr lang="ar-SA" sz="2000" dirty="0">
                <a:solidFill>
                  <a:schemeClr val="tx1"/>
                </a:solidFill>
                <a:cs typeface="B Mitra" panose="00000400000000000000" pitchFamily="2" charset="-78"/>
              </a:rPr>
              <a:t>‏شماره کتابشناسی </a:t>
            </a:r>
            <a:r>
              <a:rPr lang="ar-SA" sz="2000" dirty="0" smtClean="0">
                <a:solidFill>
                  <a:schemeClr val="tx1"/>
                </a:solidFill>
                <a:cs typeface="B Mitra" panose="00000400000000000000" pitchFamily="2" charset="-78"/>
              </a:rPr>
              <a:t>ملی</a:t>
            </a:r>
            <a:r>
              <a:rPr lang="fa-IR" sz="2000" dirty="0" smtClean="0">
                <a:solidFill>
                  <a:schemeClr val="tx1"/>
                </a:solidFill>
                <a:cs typeface="B Mitra" panose="00000400000000000000" pitchFamily="2" charset="-78"/>
              </a:rPr>
              <a:t>: ۳۷۴۰۹۱۴</a:t>
            </a:r>
          </a:p>
          <a:p>
            <a:pPr algn="ctr" rtl="1"/>
            <a:r>
              <a:rPr lang="fa-IR" sz="2000" dirty="0" smtClean="0">
                <a:solidFill>
                  <a:schemeClr val="tx1"/>
                </a:solidFill>
                <a:latin typeface="Arial" panose="020B0604020202020204" pitchFamily="34" charset="0"/>
                <a:ea typeface="Calibri" panose="020F0502020204030204" pitchFamily="34" charset="0"/>
                <a:cs typeface="B Mitra" panose="00000400000000000000" pitchFamily="2" charset="-78"/>
              </a:rPr>
              <a:t>شابک: </a:t>
            </a:r>
            <a:r>
              <a:rPr lang="fa-IR" sz="2000" dirty="0">
                <a:solidFill>
                  <a:schemeClr val="tx1"/>
                </a:solidFill>
              </a:rPr>
              <a:t> </a:t>
            </a:r>
            <a:r>
              <a:rPr lang="fa-IR" sz="2000" dirty="0" smtClean="0">
                <a:solidFill>
                  <a:schemeClr val="tx1"/>
                </a:solidFill>
                <a:cs typeface="B Mitra" panose="00000400000000000000" pitchFamily="2" charset="-78"/>
              </a:rPr>
              <a:t>9786009516308</a:t>
            </a:r>
            <a:endParaRPr lang="en-US" sz="2000" dirty="0"/>
          </a:p>
        </p:txBody>
      </p:sp>
    </p:spTree>
    <p:extLst>
      <p:ext uri="{BB962C8B-B14F-4D97-AF65-F5344CB8AC3E}">
        <p14:creationId xmlns:p14="http://schemas.microsoft.com/office/powerpoint/2010/main" val="881467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3366052" y="1202840"/>
            <a:ext cx="7461606" cy="3289647"/>
          </a:xfrm>
          <a:prstGeom prst="wedgeRoundRectCallout">
            <a:avLst>
              <a:gd name="adj1" fmla="val -54400"/>
              <a:gd name="adj2" fmla="val 25754"/>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a:solidFill>
                  <a:srgbClr val="0070C0"/>
                </a:solidFill>
                <a:cs typeface="B Mitra" panose="00000400000000000000" pitchFamily="2" charset="-78"/>
              </a:rPr>
              <a:t>وضعیت – شاخص های کلان</a:t>
            </a:r>
            <a:endParaRPr lang="en-US" sz="2400" b="1" dirty="0">
              <a:solidFill>
                <a:srgbClr val="0070C0"/>
              </a:solidFill>
              <a:cs typeface="B Mitra" panose="00000400000000000000" pitchFamily="2" charset="-78"/>
            </a:endParaRPr>
          </a:p>
          <a:p>
            <a:pPr algn="ctr" rtl="1"/>
            <a:endParaRPr lang="fa-IR" sz="2000" b="1" dirty="0">
              <a:solidFill>
                <a:schemeClr val="tx1"/>
              </a:solidFill>
              <a:cs typeface="B Mitra" panose="00000400000000000000" pitchFamily="2" charset="-78"/>
            </a:endParaRPr>
          </a:p>
          <a:p>
            <a:pPr marL="342900" indent="-342900" algn="r" rtl="1">
              <a:buFont typeface="Arial" panose="020B0604020202020204" pitchFamily="34" charset="0"/>
              <a:buChar char="•"/>
            </a:pPr>
            <a:r>
              <a:rPr lang="fa-IR" sz="2000" dirty="0" smtClean="0">
                <a:solidFill>
                  <a:schemeClr val="tx1"/>
                </a:solidFill>
                <a:cs typeface="B Mitra" panose="00000400000000000000" pitchFamily="2" charset="-78"/>
              </a:rPr>
              <a:t>متغیرهای جانشین: متغیر‌هایی که رابطه زیادی با موجودی دانش سازمان دارند را می‌توانیم به عنوان متغیر‌های جانشین انتخاب کنیم. مانند نسبت دارائی‌های مشهود به کل ارزش بنگاه </a:t>
            </a:r>
          </a:p>
          <a:p>
            <a:pPr marL="342900" indent="-342900" algn="r" rtl="1">
              <a:buFont typeface="Arial" panose="020B0604020202020204" pitchFamily="34" charset="0"/>
              <a:buChar char="•"/>
            </a:pPr>
            <a:endParaRPr lang="fa-IR" sz="2000" dirty="0" smtClean="0">
              <a:solidFill>
                <a:schemeClr val="tx1"/>
              </a:solidFill>
              <a:cs typeface="B Mitra" panose="00000400000000000000" pitchFamily="2" charset="-78"/>
            </a:endParaRPr>
          </a:p>
          <a:p>
            <a:pPr marL="342900" indent="-342900" algn="r" rtl="1">
              <a:buFont typeface="Arial" panose="020B0604020202020204" pitchFamily="34" charset="0"/>
              <a:buChar char="•"/>
            </a:pPr>
            <a:r>
              <a:rPr lang="fa-IR" sz="2000" dirty="0" smtClean="0">
                <a:solidFill>
                  <a:schemeClr val="tx1"/>
                </a:solidFill>
                <a:cs typeface="B Mitra" panose="00000400000000000000" pitchFamily="2" charset="-78"/>
              </a:rPr>
              <a:t>برداشت‌های افراد مرتبط: با استفاده از روش‌هایی مانند پرسش نامه و مصاحبه، تصورات افراد مرتبط (کارکنان، مدیران، مشتریان و ...) از وضعیت دانش سازمان را شناسایی کرده و به آن‌ها اتکا می‌کنیم؛ با این پیش فرض که تصورات این افراد، تطابق قابل قبولی با واقعیت دارد.</a:t>
            </a:r>
          </a:p>
          <a:p>
            <a:pPr algn="r" rtl="1"/>
            <a:endParaRPr lang="fa-IR" sz="2000" b="1" dirty="0">
              <a:solidFill>
                <a:schemeClr val="tx1"/>
              </a:solidFill>
              <a:cs typeface="B Mitra" panose="00000400000000000000" pitchFamily="2" charset="-78"/>
            </a:endParaRPr>
          </a:p>
        </p:txBody>
      </p:sp>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42635895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3366052" y="848139"/>
            <a:ext cx="7461606" cy="5406887"/>
          </a:xfrm>
          <a:prstGeom prst="wedgeRoundRectCallout">
            <a:avLst>
              <a:gd name="adj1" fmla="val -54933"/>
              <a:gd name="adj2" fmla="val 5901"/>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a:solidFill>
                  <a:srgbClr val="0070C0"/>
                </a:solidFill>
                <a:cs typeface="B Mitra" panose="00000400000000000000" pitchFamily="2" charset="-78"/>
              </a:rPr>
              <a:t>وضعیت – شاخص های </a:t>
            </a:r>
            <a:r>
              <a:rPr lang="fa-IR" sz="2400" b="1" dirty="0" smtClean="0">
                <a:solidFill>
                  <a:srgbClr val="0070C0"/>
                </a:solidFill>
                <a:cs typeface="B Mitra" panose="00000400000000000000" pitchFamily="2" charset="-78"/>
              </a:rPr>
              <a:t>کلان</a:t>
            </a:r>
            <a:r>
              <a:rPr lang="en-US" sz="2400" b="1" dirty="0" smtClean="0">
                <a:solidFill>
                  <a:srgbClr val="0070C0"/>
                </a:solidFill>
                <a:cs typeface="B Mitra" panose="00000400000000000000" pitchFamily="2" charset="-78"/>
              </a:rPr>
              <a:t> </a:t>
            </a:r>
          </a:p>
          <a:p>
            <a:pPr lvl="0" algn="ctr" rtl="1"/>
            <a:endParaRPr lang="en-US" sz="2400" b="1" dirty="0">
              <a:solidFill>
                <a:srgbClr val="0070C0"/>
              </a:solidFill>
              <a:cs typeface="B Mitra" panose="00000400000000000000" pitchFamily="2" charset="-78"/>
            </a:endParaRPr>
          </a:p>
          <a:p>
            <a:pPr lvl="0" algn="ctr" rtl="1"/>
            <a:endParaRPr lang="en-US" sz="2400" b="1" dirty="0" smtClean="0">
              <a:solidFill>
                <a:srgbClr val="0070C0"/>
              </a:solidFill>
              <a:cs typeface="B Mitra" panose="00000400000000000000" pitchFamily="2" charset="-78"/>
            </a:endParaRPr>
          </a:p>
          <a:p>
            <a:pPr lvl="0" algn="ctr" rtl="1"/>
            <a:endParaRPr lang="en-US" sz="2400" b="1" dirty="0">
              <a:solidFill>
                <a:srgbClr val="0070C0"/>
              </a:solidFill>
              <a:cs typeface="B Mitra" panose="00000400000000000000" pitchFamily="2" charset="-78"/>
            </a:endParaRPr>
          </a:p>
          <a:p>
            <a:pPr lvl="0" algn="ctr" rtl="1"/>
            <a:endParaRPr lang="en-US" sz="2400" b="1" dirty="0" smtClean="0">
              <a:solidFill>
                <a:srgbClr val="0070C0"/>
              </a:solidFill>
              <a:cs typeface="B Mitra" panose="00000400000000000000" pitchFamily="2" charset="-78"/>
            </a:endParaRPr>
          </a:p>
          <a:p>
            <a:pPr lvl="0" algn="ctr" rtl="1"/>
            <a:endParaRPr lang="en-US" sz="2400" b="1" dirty="0">
              <a:solidFill>
                <a:srgbClr val="0070C0"/>
              </a:solidFill>
              <a:cs typeface="B Mitra" panose="00000400000000000000" pitchFamily="2" charset="-78"/>
            </a:endParaRPr>
          </a:p>
          <a:p>
            <a:pPr lvl="0" algn="ctr" rtl="1"/>
            <a:endParaRPr lang="en-US" sz="2400" b="1" dirty="0" smtClean="0">
              <a:solidFill>
                <a:srgbClr val="0070C0"/>
              </a:solidFill>
              <a:cs typeface="B Mitra" panose="00000400000000000000" pitchFamily="2" charset="-78"/>
            </a:endParaRPr>
          </a:p>
          <a:p>
            <a:pPr lvl="0" algn="ctr" rtl="1"/>
            <a:endParaRPr lang="en-US" sz="2400" b="1" dirty="0">
              <a:solidFill>
                <a:srgbClr val="0070C0"/>
              </a:solidFill>
              <a:cs typeface="B Mitra" panose="00000400000000000000" pitchFamily="2" charset="-78"/>
            </a:endParaRPr>
          </a:p>
          <a:p>
            <a:pPr algn="ctr" rtl="1"/>
            <a:endParaRPr lang="en-US" sz="2000" b="1" dirty="0" smtClean="0">
              <a:solidFill>
                <a:schemeClr val="tx1"/>
              </a:solidFill>
              <a:cs typeface="B Mitra" panose="00000400000000000000" pitchFamily="2" charset="-78"/>
            </a:endParaRPr>
          </a:p>
          <a:p>
            <a:pPr algn="ctr" rtl="1"/>
            <a:endParaRPr lang="en-US" sz="2000" b="1" dirty="0">
              <a:solidFill>
                <a:schemeClr val="tx1"/>
              </a:solidFill>
              <a:cs typeface="B Mitra" panose="00000400000000000000" pitchFamily="2" charset="-78"/>
            </a:endParaRPr>
          </a:p>
          <a:p>
            <a:pPr algn="ctr" rtl="1"/>
            <a:endParaRPr lang="en-US" sz="2000" b="1" dirty="0" smtClean="0">
              <a:solidFill>
                <a:schemeClr val="tx1"/>
              </a:solidFill>
              <a:cs typeface="B Mitra" panose="00000400000000000000" pitchFamily="2" charset="-78"/>
            </a:endParaRPr>
          </a:p>
          <a:p>
            <a:pPr algn="ctr" rtl="1"/>
            <a:endParaRPr lang="en-US" sz="2000" b="1" dirty="0">
              <a:solidFill>
                <a:schemeClr val="tx1"/>
              </a:solidFill>
              <a:cs typeface="B Mitra" panose="00000400000000000000" pitchFamily="2" charset="-78"/>
            </a:endParaRPr>
          </a:p>
          <a:p>
            <a:pPr algn="ctr" rtl="1"/>
            <a:endParaRPr lang="en-US" sz="2000" b="1" dirty="0" smtClean="0">
              <a:solidFill>
                <a:schemeClr val="tx1"/>
              </a:solidFill>
              <a:cs typeface="B Mitra" panose="00000400000000000000" pitchFamily="2" charset="-78"/>
            </a:endParaRPr>
          </a:p>
          <a:p>
            <a:pPr algn="ctr" rtl="1"/>
            <a:endParaRPr lang="fa-IR" sz="2000" b="1" dirty="0">
              <a:solidFill>
                <a:schemeClr val="tx1"/>
              </a:solidFill>
              <a:cs typeface="B Mitra" panose="00000400000000000000" pitchFamily="2" charset="-78"/>
            </a:endParaRPr>
          </a:p>
          <a:p>
            <a:pPr algn="r" rtl="1"/>
            <a:endParaRPr lang="fa-IR" sz="2000" b="1" dirty="0">
              <a:solidFill>
                <a:schemeClr val="tx1"/>
              </a:solidFill>
              <a:cs typeface="B Mitra" panose="00000400000000000000" pitchFamily="2" charset="-78"/>
            </a:endParaRPr>
          </a:p>
        </p:txBody>
      </p:sp>
      <p:pic>
        <p:nvPicPr>
          <p:cNvPr id="2" name="Picture 1"/>
          <p:cNvPicPr>
            <a:picLocks noChangeAspect="1"/>
          </p:cNvPicPr>
          <p:nvPr/>
        </p:nvPicPr>
        <p:blipFill>
          <a:blip r:embed="rId14"/>
          <a:stretch>
            <a:fillRect/>
          </a:stretch>
        </p:blipFill>
        <p:spPr>
          <a:xfrm>
            <a:off x="4980953" y="1568930"/>
            <a:ext cx="3964264" cy="4608033"/>
          </a:xfrm>
          <a:prstGeom prst="rect">
            <a:avLst/>
          </a:prstGeom>
        </p:spPr>
      </p:pic>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17367563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3366052" y="848139"/>
            <a:ext cx="7461606" cy="5406887"/>
          </a:xfrm>
          <a:prstGeom prst="wedgeRoundRectCallout">
            <a:avLst>
              <a:gd name="adj1" fmla="val -54933"/>
              <a:gd name="adj2" fmla="val 5901"/>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a:solidFill>
                  <a:srgbClr val="0070C0"/>
                </a:solidFill>
                <a:cs typeface="B Mitra" panose="00000400000000000000" pitchFamily="2" charset="-78"/>
              </a:rPr>
              <a:t>وضعیت – شاخص های </a:t>
            </a:r>
            <a:r>
              <a:rPr lang="fa-IR" sz="2400" b="1" dirty="0" smtClean="0">
                <a:solidFill>
                  <a:srgbClr val="0070C0"/>
                </a:solidFill>
                <a:cs typeface="B Mitra" panose="00000400000000000000" pitchFamily="2" charset="-78"/>
              </a:rPr>
              <a:t>کلان</a:t>
            </a:r>
            <a:endParaRPr lang="en-US" sz="2400" b="1" dirty="0" smtClean="0">
              <a:solidFill>
                <a:srgbClr val="0070C0"/>
              </a:solidFill>
              <a:cs typeface="B Mitra" panose="00000400000000000000" pitchFamily="2" charset="-78"/>
            </a:endParaRPr>
          </a:p>
          <a:p>
            <a:pPr lvl="0" algn="ctr" rtl="1"/>
            <a:endParaRPr lang="en-US" sz="2400" b="1" dirty="0" smtClean="0">
              <a:solidFill>
                <a:srgbClr val="0070C0"/>
              </a:solidFill>
              <a:cs typeface="B Mitra" panose="00000400000000000000" pitchFamily="2" charset="-78"/>
            </a:endParaRPr>
          </a:p>
          <a:p>
            <a:pPr lvl="0" algn="ctr" rtl="1"/>
            <a:r>
              <a:rPr lang="fa-IR" sz="2400" dirty="0" smtClean="0">
                <a:solidFill>
                  <a:schemeClr val="tx1"/>
                </a:solidFill>
                <a:cs typeface="B Mitra" panose="00000400000000000000" pitchFamily="2" charset="-78"/>
              </a:rPr>
              <a:t>در الگوی </a:t>
            </a:r>
            <a:r>
              <a:rPr lang="fa-IR" sz="2400" dirty="0">
                <a:solidFill>
                  <a:schemeClr val="tx1"/>
                </a:solidFill>
                <a:cs typeface="B Mitra" panose="00000400000000000000" pitchFamily="2" charset="-78"/>
              </a:rPr>
              <a:t>سازمان بهره‌وری آسیایی</a:t>
            </a:r>
            <a:r>
              <a:rPr lang="en-US" sz="2400" dirty="0">
                <a:solidFill>
                  <a:schemeClr val="tx1"/>
                </a:solidFill>
                <a:cs typeface="B Mitra" panose="00000400000000000000" pitchFamily="2" charset="-78"/>
              </a:rPr>
              <a:t>APO </a:t>
            </a:r>
            <a:r>
              <a:rPr lang="fa-IR" sz="2400" dirty="0" smtClean="0">
                <a:solidFill>
                  <a:schemeClr val="tx1"/>
                </a:solidFill>
                <a:cs typeface="B Mitra" panose="00000400000000000000" pitchFamily="2" charset="-78"/>
              </a:rPr>
              <a:t> هفت </a:t>
            </a:r>
            <a:r>
              <a:rPr lang="fa-IR" sz="2400" dirty="0">
                <a:solidFill>
                  <a:schemeClr val="tx1"/>
                </a:solidFill>
                <a:cs typeface="B Mitra" panose="00000400000000000000" pitchFamily="2" charset="-78"/>
              </a:rPr>
              <a:t>مولفه برای مدیریت دانش در نظر گرفته شده است. </a:t>
            </a:r>
            <a:endParaRPr lang="fa-IR" sz="2400" dirty="0" smtClean="0">
              <a:solidFill>
                <a:schemeClr val="tx1"/>
              </a:solidFill>
              <a:cs typeface="B Mitra" panose="00000400000000000000" pitchFamily="2" charset="-78"/>
            </a:endParaRPr>
          </a:p>
          <a:p>
            <a:pPr lvl="0" algn="ctr" rtl="1"/>
            <a:r>
              <a:rPr lang="fa-IR" dirty="0" smtClean="0">
                <a:solidFill>
                  <a:schemeClr val="tx1"/>
                </a:solidFill>
                <a:cs typeface="B Mitra" panose="00000400000000000000" pitchFamily="2" charset="-78"/>
              </a:rPr>
              <a:t>بر </a:t>
            </a:r>
            <a:r>
              <a:rPr lang="fa-IR" dirty="0">
                <a:solidFill>
                  <a:schemeClr val="tx1"/>
                </a:solidFill>
                <a:cs typeface="B Mitra" panose="00000400000000000000" pitchFamily="2" charset="-78"/>
              </a:rPr>
              <a:t>مبنای این الگو پرسشنامه‌ای با 42 پرسش طراحی شده که به هر پرسش امتیازی بین 1 تا 5 داده می‌شود؛ بنابراین حداقل امتیاز 42 و حداکثر آن 210 خواهد بود. </a:t>
            </a:r>
            <a:endParaRPr lang="en-US" sz="2400" b="1" dirty="0" smtClean="0">
              <a:solidFill>
                <a:srgbClr val="0070C0"/>
              </a:solidFill>
              <a:cs typeface="B Mitra" panose="00000400000000000000" pitchFamily="2" charset="-78"/>
            </a:endParaRPr>
          </a:p>
          <a:p>
            <a:pPr lvl="0" algn="ctr" rtl="1"/>
            <a:endParaRPr lang="en-US" sz="2400" b="1" dirty="0">
              <a:solidFill>
                <a:srgbClr val="0070C0"/>
              </a:solidFill>
              <a:cs typeface="B Mitra" panose="00000400000000000000" pitchFamily="2" charset="-78"/>
            </a:endParaRPr>
          </a:p>
          <a:p>
            <a:pPr algn="ctr" rtl="1"/>
            <a:endParaRPr lang="en-US" sz="2000" b="1" dirty="0" smtClean="0">
              <a:solidFill>
                <a:schemeClr val="tx1"/>
              </a:solidFill>
              <a:cs typeface="B Mitra" panose="00000400000000000000" pitchFamily="2" charset="-78"/>
            </a:endParaRPr>
          </a:p>
          <a:p>
            <a:pPr algn="ctr" rtl="1"/>
            <a:endParaRPr lang="en-US" sz="2000" b="1" dirty="0">
              <a:solidFill>
                <a:schemeClr val="tx1"/>
              </a:solidFill>
              <a:cs typeface="B Mitra" panose="00000400000000000000" pitchFamily="2" charset="-78"/>
            </a:endParaRPr>
          </a:p>
          <a:p>
            <a:pPr algn="ctr" rtl="1"/>
            <a:endParaRPr lang="en-US" sz="2000" b="1" dirty="0" smtClean="0">
              <a:solidFill>
                <a:schemeClr val="tx1"/>
              </a:solidFill>
              <a:cs typeface="B Mitra" panose="00000400000000000000" pitchFamily="2" charset="-78"/>
            </a:endParaRPr>
          </a:p>
          <a:p>
            <a:pPr algn="ctr" rtl="1"/>
            <a:endParaRPr lang="en-US" sz="2000" b="1" dirty="0">
              <a:solidFill>
                <a:schemeClr val="tx1"/>
              </a:solidFill>
              <a:cs typeface="B Mitra" panose="00000400000000000000" pitchFamily="2" charset="-78"/>
            </a:endParaRPr>
          </a:p>
          <a:p>
            <a:pPr algn="ctr" rtl="1"/>
            <a:endParaRPr lang="en-US" sz="2000" b="1" dirty="0" smtClean="0">
              <a:solidFill>
                <a:schemeClr val="tx1"/>
              </a:solidFill>
              <a:cs typeface="B Mitra" panose="00000400000000000000" pitchFamily="2" charset="-78"/>
            </a:endParaRPr>
          </a:p>
          <a:p>
            <a:pPr algn="ctr" rtl="1"/>
            <a:endParaRPr lang="fa-IR" sz="2000" b="1" dirty="0">
              <a:solidFill>
                <a:schemeClr val="tx1"/>
              </a:solidFill>
              <a:cs typeface="B Mitra" panose="00000400000000000000" pitchFamily="2" charset="-78"/>
            </a:endParaRPr>
          </a:p>
          <a:p>
            <a:pPr algn="r" rtl="1"/>
            <a:endParaRPr lang="fa-IR" sz="2000" b="1" dirty="0">
              <a:solidFill>
                <a:schemeClr val="tx1"/>
              </a:solidFill>
              <a:cs typeface="B Mitra" panose="00000400000000000000" pitchFamily="2" charset="-78"/>
            </a:endParaRPr>
          </a:p>
        </p:txBody>
      </p:sp>
      <p:pic>
        <p:nvPicPr>
          <p:cNvPr id="1029" name="Picture 5" descr="http://www.hamafza.ir/tinymce/upload-files/pages/31811/km%20scor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49018" y="3349901"/>
            <a:ext cx="3495675" cy="29051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20233048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39592"/>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3366052" y="848139"/>
            <a:ext cx="7461606" cy="5406887"/>
          </a:xfrm>
          <a:prstGeom prst="wedgeRoundRectCallout">
            <a:avLst>
              <a:gd name="adj1" fmla="val -54933"/>
              <a:gd name="adj2" fmla="val 5901"/>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a:solidFill>
                  <a:srgbClr val="0070C0"/>
                </a:solidFill>
                <a:cs typeface="B Mitra" panose="00000400000000000000" pitchFamily="2" charset="-78"/>
              </a:rPr>
              <a:t>وضعیت – شاخص های </a:t>
            </a:r>
            <a:r>
              <a:rPr lang="fa-IR" sz="2400" b="1" dirty="0" smtClean="0">
                <a:solidFill>
                  <a:srgbClr val="0070C0"/>
                </a:solidFill>
                <a:cs typeface="B Mitra" panose="00000400000000000000" pitchFamily="2" charset="-78"/>
              </a:rPr>
              <a:t>کلان</a:t>
            </a:r>
            <a:endParaRPr lang="en-US" sz="2400" b="1" dirty="0" smtClean="0">
              <a:solidFill>
                <a:srgbClr val="0070C0"/>
              </a:solidFill>
              <a:cs typeface="B Mitra" panose="00000400000000000000" pitchFamily="2" charset="-78"/>
            </a:endParaRPr>
          </a:p>
          <a:p>
            <a:pPr lvl="0" algn="ctr" rtl="1"/>
            <a:endParaRPr lang="en-US" sz="2400" b="1" dirty="0" smtClean="0">
              <a:solidFill>
                <a:srgbClr val="0070C0"/>
              </a:solidFill>
              <a:cs typeface="B Mitra" panose="00000400000000000000" pitchFamily="2" charset="-78"/>
            </a:endParaRPr>
          </a:p>
          <a:p>
            <a:pPr lvl="0" algn="ctr" rtl="1"/>
            <a:r>
              <a:rPr lang="fa-IR" sz="2400" dirty="0" smtClean="0">
                <a:solidFill>
                  <a:schemeClr val="tx1"/>
                </a:solidFill>
                <a:cs typeface="B Mitra" panose="00000400000000000000" pitchFamily="2" charset="-78"/>
              </a:rPr>
              <a:t>در الگوی </a:t>
            </a:r>
            <a:r>
              <a:rPr lang="fa-IR" sz="2400" dirty="0">
                <a:solidFill>
                  <a:schemeClr val="tx1"/>
                </a:solidFill>
                <a:cs typeface="B Mitra" panose="00000400000000000000" pitchFamily="2" charset="-78"/>
              </a:rPr>
              <a:t>سازمان بهره‌وری آسیایی</a:t>
            </a:r>
            <a:r>
              <a:rPr lang="en-US" sz="2400" dirty="0">
                <a:solidFill>
                  <a:schemeClr val="tx1"/>
                </a:solidFill>
                <a:cs typeface="B Mitra" panose="00000400000000000000" pitchFamily="2" charset="-78"/>
              </a:rPr>
              <a:t>APO </a:t>
            </a:r>
            <a:r>
              <a:rPr lang="fa-IR" sz="2400" dirty="0" smtClean="0">
                <a:solidFill>
                  <a:schemeClr val="tx1"/>
                </a:solidFill>
                <a:cs typeface="B Mitra" panose="00000400000000000000" pitchFamily="2" charset="-78"/>
              </a:rPr>
              <a:t> هفت </a:t>
            </a:r>
            <a:r>
              <a:rPr lang="fa-IR" sz="2400" dirty="0">
                <a:solidFill>
                  <a:schemeClr val="tx1"/>
                </a:solidFill>
                <a:cs typeface="B Mitra" panose="00000400000000000000" pitchFamily="2" charset="-78"/>
              </a:rPr>
              <a:t>مولفه برای مدیریت دانش در نظر گرفته شده است. </a:t>
            </a:r>
            <a:endParaRPr lang="fa-IR" sz="2400" dirty="0" smtClean="0">
              <a:solidFill>
                <a:schemeClr val="tx1"/>
              </a:solidFill>
              <a:cs typeface="B Mitra" panose="00000400000000000000" pitchFamily="2" charset="-78"/>
            </a:endParaRPr>
          </a:p>
          <a:p>
            <a:pPr lvl="0" algn="ctr" rtl="1"/>
            <a:r>
              <a:rPr lang="fa-IR" dirty="0" smtClean="0">
                <a:solidFill>
                  <a:schemeClr val="tx1"/>
                </a:solidFill>
                <a:cs typeface="B Mitra" panose="00000400000000000000" pitchFamily="2" charset="-78"/>
              </a:rPr>
              <a:t>وضعیت </a:t>
            </a:r>
            <a:r>
              <a:rPr lang="fa-IR" dirty="0">
                <a:solidFill>
                  <a:schemeClr val="tx1"/>
                </a:solidFill>
                <a:cs typeface="B Mitra" panose="00000400000000000000" pitchFamily="2" charset="-78"/>
              </a:rPr>
              <a:t>مدیریت دانش در یک سازمان بر اساس امتیاز بدست آمده، در پنج سطح طبقه‌بندی می‌شود.</a:t>
            </a:r>
            <a:r>
              <a:rPr lang="en-US" b="1" dirty="0" smtClean="0">
                <a:solidFill>
                  <a:schemeClr val="tx1"/>
                </a:solidFill>
                <a:cs typeface="B Mitra" panose="00000400000000000000" pitchFamily="2" charset="-78"/>
              </a:rPr>
              <a:t> </a:t>
            </a:r>
            <a:endParaRPr lang="en-US" sz="2400" b="1" dirty="0">
              <a:solidFill>
                <a:srgbClr val="0070C0"/>
              </a:solidFill>
              <a:cs typeface="B Mitra" panose="00000400000000000000" pitchFamily="2" charset="-78"/>
            </a:endParaRPr>
          </a:p>
          <a:p>
            <a:pPr lvl="0" algn="ctr" rtl="1"/>
            <a:endParaRPr lang="en-US" sz="2400" b="1" dirty="0" smtClean="0">
              <a:solidFill>
                <a:srgbClr val="0070C0"/>
              </a:solidFill>
              <a:cs typeface="B Mitra" panose="00000400000000000000" pitchFamily="2" charset="-78"/>
            </a:endParaRPr>
          </a:p>
          <a:p>
            <a:pPr lvl="0" algn="ctr" rtl="1"/>
            <a:endParaRPr lang="en-US" sz="2400" b="1" dirty="0">
              <a:solidFill>
                <a:srgbClr val="0070C0"/>
              </a:solidFill>
              <a:cs typeface="B Mitra" panose="00000400000000000000" pitchFamily="2" charset="-78"/>
            </a:endParaRPr>
          </a:p>
          <a:p>
            <a:pPr algn="ctr" rtl="1"/>
            <a:endParaRPr lang="en-US" sz="2000" b="1" dirty="0" smtClean="0">
              <a:solidFill>
                <a:schemeClr val="tx1"/>
              </a:solidFill>
              <a:cs typeface="B Mitra" panose="00000400000000000000" pitchFamily="2" charset="-78"/>
            </a:endParaRPr>
          </a:p>
          <a:p>
            <a:pPr algn="ctr" rtl="1"/>
            <a:endParaRPr lang="en-US" sz="2000" b="1" dirty="0">
              <a:solidFill>
                <a:schemeClr val="tx1"/>
              </a:solidFill>
              <a:cs typeface="B Mitra" panose="00000400000000000000" pitchFamily="2" charset="-78"/>
            </a:endParaRPr>
          </a:p>
          <a:p>
            <a:pPr algn="ctr" rtl="1"/>
            <a:endParaRPr lang="en-US" sz="2000" b="1" dirty="0" smtClean="0">
              <a:solidFill>
                <a:schemeClr val="tx1"/>
              </a:solidFill>
              <a:cs typeface="B Mitra" panose="00000400000000000000" pitchFamily="2" charset="-78"/>
            </a:endParaRPr>
          </a:p>
          <a:p>
            <a:pPr algn="ctr" rtl="1"/>
            <a:endParaRPr lang="en-US" sz="2000" b="1" dirty="0">
              <a:solidFill>
                <a:schemeClr val="tx1"/>
              </a:solidFill>
              <a:cs typeface="B Mitra" panose="00000400000000000000" pitchFamily="2" charset="-78"/>
            </a:endParaRPr>
          </a:p>
          <a:p>
            <a:pPr algn="ctr" rtl="1"/>
            <a:endParaRPr lang="en-US" sz="2000" b="1" dirty="0" smtClean="0">
              <a:solidFill>
                <a:schemeClr val="tx1"/>
              </a:solidFill>
              <a:cs typeface="B Mitra" panose="00000400000000000000" pitchFamily="2" charset="-78"/>
            </a:endParaRPr>
          </a:p>
          <a:p>
            <a:pPr algn="ctr" rtl="1"/>
            <a:endParaRPr lang="fa-IR" sz="2000" b="1" dirty="0">
              <a:solidFill>
                <a:schemeClr val="tx1"/>
              </a:solidFill>
              <a:cs typeface="B Mitra" panose="00000400000000000000" pitchFamily="2" charset="-78"/>
            </a:endParaRPr>
          </a:p>
          <a:p>
            <a:pPr algn="r" rtl="1"/>
            <a:endParaRPr lang="fa-IR" sz="2000" b="1" dirty="0">
              <a:solidFill>
                <a:schemeClr val="tx1"/>
              </a:solidFill>
              <a:cs typeface="B Mitra" panose="00000400000000000000" pitchFamily="2" charset="-78"/>
            </a:endParaRPr>
          </a:p>
        </p:txBody>
      </p:sp>
      <p:pic>
        <p:nvPicPr>
          <p:cNvPr id="1031" name="Picture 7" descr="http://www.hamafza.ir/tinymce/upload-files/pages/31811/km%20class1.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5453" y="3115572"/>
            <a:ext cx="6457950" cy="284797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2077001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3438150" y="848139"/>
            <a:ext cx="7461606" cy="5406887"/>
          </a:xfrm>
          <a:prstGeom prst="wedgeRoundRectCallout">
            <a:avLst>
              <a:gd name="adj1" fmla="val -54933"/>
              <a:gd name="adj2" fmla="val 5901"/>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a:solidFill>
                  <a:srgbClr val="0070C0"/>
                </a:solidFill>
                <a:cs typeface="B Mitra" panose="00000400000000000000" pitchFamily="2" charset="-78"/>
              </a:rPr>
              <a:t>وضعیت – شاخص های </a:t>
            </a:r>
            <a:r>
              <a:rPr lang="fa-IR" sz="2400" b="1" dirty="0" smtClean="0">
                <a:solidFill>
                  <a:srgbClr val="0070C0"/>
                </a:solidFill>
                <a:cs typeface="B Mitra" panose="00000400000000000000" pitchFamily="2" charset="-78"/>
              </a:rPr>
              <a:t>بخشی</a:t>
            </a:r>
          </a:p>
          <a:p>
            <a:pPr lvl="0" algn="ctr" rtl="1"/>
            <a:endParaRPr lang="fa-IR" sz="2400" b="1" dirty="0">
              <a:solidFill>
                <a:srgbClr val="0070C0"/>
              </a:solidFill>
              <a:cs typeface="B Mitra" panose="00000400000000000000" pitchFamily="2" charset="-78"/>
            </a:endParaRPr>
          </a:p>
          <a:p>
            <a:pPr marL="457200" lvl="0" indent="-457200" algn="r" rtl="1" eaLnBrk="0" fontAlgn="ctr" hangingPunct="0">
              <a:spcBef>
                <a:spcPct val="0"/>
              </a:spcBef>
              <a:spcAft>
                <a:spcPct val="0"/>
              </a:spcAft>
              <a:buFont typeface="+mj-lt"/>
              <a:buAutoNum type="arabicPeriod"/>
            </a:pPr>
            <a:r>
              <a:rPr lang="fa-IR" sz="2400" dirty="0" smtClean="0">
                <a:solidFill>
                  <a:schemeClr val="tx1"/>
                </a:solidFill>
                <a:cs typeface="B Mitra" panose="00000400000000000000" pitchFamily="2" charset="-78"/>
              </a:rPr>
              <a:t>افراد</a:t>
            </a:r>
          </a:p>
          <a:p>
            <a:pPr marL="457200" lvl="0" indent="-457200" algn="r" rtl="1" eaLnBrk="0" fontAlgn="ctr" hangingPunct="0">
              <a:spcBef>
                <a:spcPct val="0"/>
              </a:spcBef>
              <a:spcAft>
                <a:spcPct val="0"/>
              </a:spcAft>
              <a:buFont typeface="+mj-lt"/>
              <a:buAutoNum type="arabicPeriod"/>
            </a:pPr>
            <a:r>
              <a:rPr lang="fa-IR" sz="2400" dirty="0">
                <a:solidFill>
                  <a:schemeClr val="tx1"/>
                </a:solidFill>
                <a:cs typeface="B Mitra" panose="00000400000000000000" pitchFamily="2" charset="-78"/>
              </a:rPr>
              <a:t>تعامل بین افراد و سبک </a:t>
            </a:r>
            <a:r>
              <a:rPr lang="fa-IR" sz="2400" dirty="0" smtClean="0">
                <a:solidFill>
                  <a:schemeClr val="tx1"/>
                </a:solidFill>
                <a:cs typeface="B Mitra" panose="00000400000000000000" pitchFamily="2" charset="-78"/>
              </a:rPr>
              <a:t>رهبری</a:t>
            </a:r>
          </a:p>
          <a:p>
            <a:pPr marL="457200" lvl="0" indent="-457200" algn="r" rtl="1" eaLnBrk="0" fontAlgn="ctr" hangingPunct="0">
              <a:spcBef>
                <a:spcPct val="0"/>
              </a:spcBef>
              <a:spcAft>
                <a:spcPct val="0"/>
              </a:spcAft>
              <a:buFont typeface="+mj-lt"/>
              <a:buAutoNum type="arabicPeriod"/>
            </a:pPr>
            <a:r>
              <a:rPr lang="fa-IR" sz="2400" dirty="0">
                <a:solidFill>
                  <a:schemeClr val="tx1"/>
                </a:solidFill>
                <a:cs typeface="B Mitra" panose="00000400000000000000" pitchFamily="2" charset="-78"/>
              </a:rPr>
              <a:t>پایگاه‌های اطلاعات و </a:t>
            </a:r>
            <a:r>
              <a:rPr lang="fa-IR" sz="2400" dirty="0" smtClean="0">
                <a:solidFill>
                  <a:schemeClr val="tx1"/>
                </a:solidFill>
                <a:cs typeface="B Mitra" panose="00000400000000000000" pitchFamily="2" charset="-78"/>
              </a:rPr>
              <a:t>مستندات</a:t>
            </a:r>
          </a:p>
          <a:p>
            <a:pPr marL="457200" lvl="0" indent="-457200" algn="r" rtl="1" eaLnBrk="0" fontAlgn="ctr" hangingPunct="0">
              <a:spcBef>
                <a:spcPct val="0"/>
              </a:spcBef>
              <a:spcAft>
                <a:spcPct val="0"/>
              </a:spcAft>
              <a:buFont typeface="+mj-lt"/>
              <a:buAutoNum type="arabicPeriod"/>
            </a:pPr>
            <a:r>
              <a:rPr lang="fa-IR" sz="2400" dirty="0">
                <a:solidFill>
                  <a:schemeClr val="tx1"/>
                </a:solidFill>
                <a:cs typeface="B Mitra" panose="00000400000000000000" pitchFamily="2" charset="-78"/>
              </a:rPr>
              <a:t>پشتوانه دانشی فرایندها، ساختارها، مقررات، </a:t>
            </a:r>
            <a:r>
              <a:rPr lang="fa-IR" sz="2400" dirty="0" smtClean="0">
                <a:solidFill>
                  <a:schemeClr val="tx1"/>
                </a:solidFill>
                <a:cs typeface="B Mitra" panose="00000400000000000000" pitchFamily="2" charset="-78"/>
              </a:rPr>
              <a:t>محصولات</a:t>
            </a:r>
          </a:p>
          <a:p>
            <a:pPr marL="457200" lvl="0" indent="-457200" algn="r" rtl="1" eaLnBrk="0" fontAlgn="ctr" hangingPunct="0">
              <a:spcBef>
                <a:spcPct val="0"/>
              </a:spcBef>
              <a:spcAft>
                <a:spcPct val="0"/>
              </a:spcAft>
              <a:buFont typeface="+mj-lt"/>
              <a:buAutoNum type="arabicPeriod"/>
            </a:pPr>
            <a:r>
              <a:rPr lang="fa-IR" sz="2400" dirty="0">
                <a:solidFill>
                  <a:schemeClr val="tx1"/>
                </a:solidFill>
                <a:cs typeface="B Mitra" panose="00000400000000000000" pitchFamily="2" charset="-78"/>
              </a:rPr>
              <a:t>فرایندها و ساختارهای </a:t>
            </a:r>
            <a:r>
              <a:rPr lang="fa-IR" sz="2400" dirty="0" smtClean="0">
                <a:solidFill>
                  <a:schemeClr val="tx1"/>
                </a:solidFill>
                <a:cs typeface="B Mitra" panose="00000400000000000000" pitchFamily="2" charset="-78"/>
              </a:rPr>
              <a:t>دانشی</a:t>
            </a:r>
          </a:p>
          <a:p>
            <a:pPr marL="457200" lvl="0" indent="-457200" algn="r" rtl="1" eaLnBrk="0" fontAlgn="ctr" hangingPunct="0">
              <a:spcBef>
                <a:spcPct val="0"/>
              </a:spcBef>
              <a:spcAft>
                <a:spcPct val="0"/>
              </a:spcAft>
              <a:buFont typeface="+mj-lt"/>
              <a:buAutoNum type="arabicPeriod"/>
            </a:pPr>
            <a:r>
              <a:rPr lang="fa-IR" sz="2400" dirty="0">
                <a:solidFill>
                  <a:schemeClr val="tx1"/>
                </a:solidFill>
                <a:cs typeface="B Mitra" panose="00000400000000000000" pitchFamily="2" charset="-78"/>
              </a:rPr>
              <a:t>فناوری اطلاعات و </a:t>
            </a:r>
            <a:r>
              <a:rPr lang="fa-IR" sz="2400" dirty="0" smtClean="0">
                <a:solidFill>
                  <a:schemeClr val="tx1"/>
                </a:solidFill>
                <a:cs typeface="B Mitra" panose="00000400000000000000" pitchFamily="2" charset="-78"/>
              </a:rPr>
              <a:t>ارتباطات</a:t>
            </a:r>
          </a:p>
          <a:p>
            <a:pPr marL="457200" lvl="0" indent="-457200" algn="r" rtl="1" eaLnBrk="0" fontAlgn="ctr" hangingPunct="0">
              <a:spcBef>
                <a:spcPct val="0"/>
              </a:spcBef>
              <a:spcAft>
                <a:spcPct val="0"/>
              </a:spcAft>
              <a:buFont typeface="+mj-lt"/>
              <a:buAutoNum type="arabicPeriod"/>
            </a:pPr>
            <a:r>
              <a:rPr lang="fa-IR" sz="2400" dirty="0" smtClean="0">
                <a:solidFill>
                  <a:schemeClr val="tx1"/>
                </a:solidFill>
                <a:cs typeface="B Mitra" panose="00000400000000000000" pitchFamily="2" charset="-78"/>
              </a:rPr>
              <a:t>چارچوب‌ها</a:t>
            </a:r>
          </a:p>
          <a:p>
            <a:pPr marL="457200" lvl="0" indent="-457200" algn="r" rtl="1" eaLnBrk="0" fontAlgn="ctr" hangingPunct="0">
              <a:spcBef>
                <a:spcPct val="0"/>
              </a:spcBef>
              <a:spcAft>
                <a:spcPct val="0"/>
              </a:spcAft>
              <a:buFont typeface="+mj-lt"/>
              <a:buAutoNum type="arabicPeriod"/>
            </a:pPr>
            <a:r>
              <a:rPr lang="fa-IR" sz="2400" dirty="0">
                <a:solidFill>
                  <a:schemeClr val="tx1"/>
                </a:solidFill>
                <a:cs typeface="B Mitra" panose="00000400000000000000" pitchFamily="2" charset="-78"/>
              </a:rPr>
              <a:t>تقسیم‌بندی‌ها</a:t>
            </a:r>
            <a:endParaRPr lang="fa-IR" sz="2400" b="1" dirty="0">
              <a:solidFill>
                <a:schemeClr val="tx1"/>
              </a:solidFill>
              <a:cs typeface="B Mitra" panose="00000400000000000000" pitchFamily="2" charset="-78"/>
            </a:endParaRPr>
          </a:p>
          <a:p>
            <a:pPr algn="r" rtl="1"/>
            <a:endParaRPr lang="fa-IR" sz="2000" b="1" dirty="0">
              <a:solidFill>
                <a:schemeClr val="tx1"/>
              </a:solidFill>
              <a:cs typeface="B Mitra" panose="00000400000000000000" pitchFamily="2" charset="-78"/>
            </a:endParaRPr>
          </a:p>
        </p:txBody>
      </p:sp>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7836752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3438150" y="848139"/>
            <a:ext cx="7461606" cy="5406887"/>
          </a:xfrm>
          <a:prstGeom prst="wedgeRoundRectCallout">
            <a:avLst>
              <a:gd name="adj1" fmla="val -54933"/>
              <a:gd name="adj2" fmla="val 5901"/>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a:solidFill>
                  <a:srgbClr val="0070C0"/>
                </a:solidFill>
                <a:cs typeface="B Mitra" panose="00000400000000000000" pitchFamily="2" charset="-78"/>
              </a:rPr>
              <a:t>وضعیت – </a:t>
            </a:r>
            <a:r>
              <a:rPr lang="fa-IR" sz="2400" b="1" dirty="0" smtClean="0">
                <a:solidFill>
                  <a:srgbClr val="0070C0"/>
                </a:solidFill>
                <a:cs typeface="B Mitra" panose="00000400000000000000" pitchFamily="2" charset="-78"/>
              </a:rPr>
              <a:t>جمع بندی</a:t>
            </a:r>
          </a:p>
          <a:p>
            <a:pPr lvl="0" algn="ctr" rtl="1"/>
            <a:endParaRPr lang="fa-IR" sz="2400" b="1" dirty="0">
              <a:solidFill>
                <a:srgbClr val="0070C0"/>
              </a:solidFill>
              <a:cs typeface="B Mitra" panose="00000400000000000000" pitchFamily="2" charset="-78"/>
            </a:endParaRPr>
          </a:p>
          <a:p>
            <a:pPr marL="342900" lvl="0" indent="-342900" algn="justLow" rtl="1" eaLnBrk="0" fontAlgn="ctr" hangingPunct="0">
              <a:spcBef>
                <a:spcPct val="0"/>
              </a:spcBef>
              <a:spcAft>
                <a:spcPct val="0"/>
              </a:spcAft>
              <a:buFont typeface="Arial" panose="020B0604020202020204" pitchFamily="34" charset="0"/>
              <a:buChar char="•"/>
            </a:pPr>
            <a:r>
              <a:rPr lang="fa-IR" sz="2400" dirty="0">
                <a:solidFill>
                  <a:schemeClr val="tx1"/>
                </a:solidFill>
                <a:cs typeface="B Mitra" panose="00000400000000000000" pitchFamily="2" charset="-78"/>
              </a:rPr>
              <a:t>دیدگاه کلانی که بر اساس جزییات </a:t>
            </a:r>
            <a:r>
              <a:rPr lang="fa-IR" sz="2400" dirty="0" smtClean="0">
                <a:solidFill>
                  <a:schemeClr val="tx1"/>
                </a:solidFill>
                <a:cs typeface="B Mitra" panose="00000400000000000000" pitchFamily="2" charset="-78"/>
              </a:rPr>
              <a:t>بررسی شده شکل </a:t>
            </a:r>
            <a:r>
              <a:rPr lang="fa-IR" sz="2400" dirty="0">
                <a:solidFill>
                  <a:schemeClr val="tx1"/>
                </a:solidFill>
                <a:cs typeface="B Mitra" panose="00000400000000000000" pitchFamily="2" charset="-78"/>
              </a:rPr>
              <a:t>می‌گیرد؛ در این قسمت بیان می‌شود. </a:t>
            </a:r>
            <a:endParaRPr lang="fa-IR" sz="2400" dirty="0" smtClean="0">
              <a:solidFill>
                <a:schemeClr val="tx1"/>
              </a:solidFill>
              <a:cs typeface="B Mitra" panose="00000400000000000000" pitchFamily="2" charset="-78"/>
            </a:endParaRPr>
          </a:p>
          <a:p>
            <a:pPr marL="342900" lvl="0" indent="-342900" algn="justLow" rtl="1" eaLnBrk="0" fontAlgn="ctr" hangingPunct="0">
              <a:spcBef>
                <a:spcPct val="0"/>
              </a:spcBef>
              <a:spcAft>
                <a:spcPct val="0"/>
              </a:spcAft>
              <a:buFont typeface="Arial" panose="020B0604020202020204" pitchFamily="34" charset="0"/>
              <a:buChar char="•"/>
            </a:pPr>
            <a:r>
              <a:rPr lang="fa-IR" sz="2400" dirty="0" smtClean="0">
                <a:solidFill>
                  <a:schemeClr val="tx1"/>
                </a:solidFill>
                <a:cs typeface="B Mitra" panose="00000400000000000000" pitchFamily="2" charset="-78"/>
              </a:rPr>
              <a:t>اهمیت </a:t>
            </a:r>
            <a:r>
              <a:rPr lang="fa-IR" sz="2400" dirty="0">
                <a:solidFill>
                  <a:schemeClr val="tx1"/>
                </a:solidFill>
                <a:cs typeface="B Mitra" panose="00000400000000000000" pitchFamily="2" charset="-78"/>
              </a:rPr>
              <a:t>جمع بندی در این است که از جزییات فراتر رفته و از افقی بالاتر، رویکردی که در </a:t>
            </a:r>
            <a:r>
              <a:rPr lang="fa-IR" sz="2400" dirty="0" smtClean="0">
                <a:solidFill>
                  <a:schemeClr val="tx1"/>
                </a:solidFill>
                <a:cs typeface="B Mitra" panose="00000400000000000000" pitchFamily="2" charset="-78"/>
              </a:rPr>
              <a:t>اهداف راهبردها </a:t>
            </a:r>
            <a:r>
              <a:rPr lang="fa-IR" sz="2400" dirty="0">
                <a:solidFill>
                  <a:schemeClr val="tx1"/>
                </a:solidFill>
                <a:cs typeface="B Mitra" panose="00000400000000000000" pitchFamily="2" charset="-78"/>
              </a:rPr>
              <a:t>باید اتخاذ شود را مشخص می‌کند.</a:t>
            </a:r>
            <a:endParaRPr lang="fa-IR" sz="2000" b="1" dirty="0">
              <a:solidFill>
                <a:schemeClr val="tx1"/>
              </a:solidFill>
              <a:cs typeface="B Mitra" panose="00000400000000000000" pitchFamily="2" charset="-78"/>
            </a:endParaRPr>
          </a:p>
          <a:p>
            <a:pPr algn="r" rtl="1"/>
            <a:endParaRPr lang="fa-IR" sz="2000" b="1" dirty="0">
              <a:solidFill>
                <a:schemeClr val="tx1"/>
              </a:solidFill>
              <a:cs typeface="B Mitra" panose="00000400000000000000" pitchFamily="2" charset="-78"/>
            </a:endParaRPr>
          </a:p>
        </p:txBody>
      </p:sp>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7519731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4829628" y="770076"/>
            <a:ext cx="6985159" cy="5406887"/>
          </a:xfrm>
          <a:prstGeom prst="wedgeRoundRectCallout">
            <a:avLst>
              <a:gd name="adj1" fmla="val -61194"/>
              <a:gd name="adj2" fmla="val -28903"/>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a:solidFill>
                  <a:srgbClr val="0070C0"/>
                </a:solidFill>
                <a:cs typeface="B Mitra" panose="00000400000000000000" pitchFamily="2" charset="-78"/>
              </a:rPr>
              <a:t>اهداف</a:t>
            </a:r>
            <a:endParaRPr lang="en-US" sz="2400" b="1" dirty="0">
              <a:solidFill>
                <a:srgbClr val="0070C0"/>
              </a:solidFill>
              <a:cs typeface="B Mitra" panose="00000400000000000000" pitchFamily="2" charset="-78"/>
            </a:endParaRPr>
          </a:p>
          <a:p>
            <a:pPr algn="ctr" rtl="1"/>
            <a:endParaRPr lang="fa-IR" sz="2400" b="1" dirty="0" smtClean="0">
              <a:solidFill>
                <a:schemeClr val="tx1"/>
              </a:solidFill>
              <a:cs typeface="B Mitra" panose="00000400000000000000" pitchFamily="2" charset="-78"/>
            </a:endParaRPr>
          </a:p>
          <a:p>
            <a:pPr algn="ctr" rtl="1"/>
            <a:endParaRPr lang="fa-IR" sz="2400" b="1" dirty="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400" dirty="0" smtClean="0">
                <a:solidFill>
                  <a:schemeClr val="tx1"/>
                </a:solidFill>
                <a:cs typeface="B Mitra" panose="00000400000000000000" pitchFamily="2" charset="-78"/>
              </a:rPr>
              <a:t>ارزش‌های </a:t>
            </a:r>
            <a:r>
              <a:rPr lang="fa-IR" sz="2400" dirty="0">
                <a:solidFill>
                  <a:schemeClr val="tx1"/>
                </a:solidFill>
                <a:cs typeface="B Mitra" panose="00000400000000000000" pitchFamily="2" charset="-78"/>
              </a:rPr>
              <a:t>ورودی: اهداف </a:t>
            </a:r>
            <a:r>
              <a:rPr lang="fa-IR" sz="2400" dirty="0" smtClean="0">
                <a:solidFill>
                  <a:schemeClr val="tx1"/>
                </a:solidFill>
                <a:cs typeface="B Mitra" panose="00000400000000000000" pitchFamily="2" charset="-78"/>
              </a:rPr>
              <a:t>و </a:t>
            </a:r>
            <a:r>
              <a:rPr lang="fa-IR" sz="2400" dirty="0">
                <a:solidFill>
                  <a:schemeClr val="tx1"/>
                </a:solidFill>
                <a:cs typeface="B Mitra" panose="00000400000000000000" pitchFamily="2" charset="-78"/>
              </a:rPr>
              <a:t>خط‌مشی‌های بالادستی </a:t>
            </a:r>
          </a:p>
          <a:p>
            <a:pPr marL="342900" indent="-342900" algn="just" rtl="1">
              <a:buFont typeface="Arial" panose="020B0604020202020204" pitchFamily="34" charset="0"/>
              <a:buChar char="•"/>
            </a:pPr>
            <a:r>
              <a:rPr lang="fa-IR" sz="2400" dirty="0">
                <a:solidFill>
                  <a:schemeClr val="tx1"/>
                </a:solidFill>
                <a:cs typeface="B Mitra" panose="00000400000000000000" pitchFamily="2" charset="-78"/>
              </a:rPr>
              <a:t>چشم انداز</a:t>
            </a:r>
          </a:p>
          <a:p>
            <a:pPr marL="342900" indent="-342900" algn="just" rtl="1">
              <a:buFont typeface="Arial" panose="020B0604020202020204" pitchFamily="34" charset="0"/>
              <a:buChar char="•"/>
            </a:pPr>
            <a:r>
              <a:rPr lang="fa-IR" sz="2400" dirty="0">
                <a:solidFill>
                  <a:schemeClr val="tx1"/>
                </a:solidFill>
                <a:cs typeface="B Mitra" panose="00000400000000000000" pitchFamily="2" charset="-78"/>
              </a:rPr>
              <a:t>مقاصد: مسیر، اولویت ها و ..</a:t>
            </a:r>
          </a:p>
          <a:p>
            <a:pPr marL="342900" indent="-342900" algn="just" rtl="1">
              <a:buFont typeface="Arial" panose="020B0604020202020204" pitchFamily="34" charset="0"/>
              <a:buChar char="•"/>
            </a:pPr>
            <a:r>
              <a:rPr lang="fa-IR" sz="2400" dirty="0" smtClean="0">
                <a:solidFill>
                  <a:schemeClr val="tx1"/>
                </a:solidFill>
                <a:cs typeface="B Mitra" panose="00000400000000000000" pitchFamily="2" charset="-78"/>
              </a:rPr>
              <a:t>ارزش‌های </a:t>
            </a:r>
            <a:r>
              <a:rPr lang="fa-IR" sz="2400" dirty="0">
                <a:solidFill>
                  <a:schemeClr val="tx1"/>
                </a:solidFill>
                <a:cs typeface="B Mitra" panose="00000400000000000000" pitchFamily="2" charset="-78"/>
              </a:rPr>
              <a:t>خروجی: </a:t>
            </a:r>
            <a:r>
              <a:rPr lang="fa-IR" sz="2400" dirty="0" smtClean="0">
                <a:solidFill>
                  <a:schemeClr val="tx1"/>
                </a:solidFill>
                <a:cs typeface="B Mitra" panose="00000400000000000000" pitchFamily="2" charset="-78"/>
              </a:rPr>
              <a:t>ماموریت‌ها</a:t>
            </a:r>
            <a:r>
              <a:rPr lang="fa-IR" sz="2400" dirty="0">
                <a:solidFill>
                  <a:schemeClr val="tx1"/>
                </a:solidFill>
                <a:cs typeface="B Mitra" panose="00000400000000000000" pitchFamily="2" charset="-78"/>
              </a:rPr>
              <a:t>، منابع، مقررات</a:t>
            </a:r>
            <a:endParaRPr lang="fa-IR" sz="2400" b="1" dirty="0">
              <a:solidFill>
                <a:schemeClr val="tx1"/>
              </a:solidFill>
              <a:cs typeface="B Mitra" panose="00000400000000000000" pitchFamily="2" charset="-78"/>
            </a:endParaRPr>
          </a:p>
          <a:p>
            <a:pPr algn="r" rtl="1"/>
            <a:endParaRPr lang="fa-IR" sz="2000" b="1" dirty="0">
              <a:solidFill>
                <a:schemeClr val="tx1"/>
              </a:solidFill>
              <a:cs typeface="B Mitra" panose="00000400000000000000" pitchFamily="2" charset="-78"/>
            </a:endParaRPr>
          </a:p>
        </p:txBody>
      </p:sp>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3389184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4829628" y="770076"/>
            <a:ext cx="6985159" cy="5406887"/>
          </a:xfrm>
          <a:prstGeom prst="wedgeRoundRectCallout">
            <a:avLst>
              <a:gd name="adj1" fmla="val -61194"/>
              <a:gd name="adj2" fmla="val -28903"/>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smtClean="0">
                <a:solidFill>
                  <a:srgbClr val="0070C0"/>
                </a:solidFill>
                <a:cs typeface="B Mitra" panose="00000400000000000000" pitchFamily="2" charset="-78"/>
              </a:rPr>
              <a:t>اهداف – اهداف بالادستی</a:t>
            </a:r>
            <a:endParaRPr lang="en-US" sz="2400" b="1" dirty="0">
              <a:solidFill>
                <a:srgbClr val="0070C0"/>
              </a:solidFill>
              <a:cs typeface="B Mitra" panose="00000400000000000000" pitchFamily="2" charset="-78"/>
            </a:endParaRPr>
          </a:p>
          <a:p>
            <a:pPr algn="ctr" rtl="1"/>
            <a:endParaRPr lang="fa-IR" sz="2400" b="1" dirty="0">
              <a:solidFill>
                <a:schemeClr val="tx1"/>
              </a:solidFill>
              <a:cs typeface="B Mitra" panose="00000400000000000000" pitchFamily="2" charset="-78"/>
            </a:endParaRPr>
          </a:p>
          <a:p>
            <a:pPr marL="342900" indent="-342900" algn="justLow" rtl="1">
              <a:buFont typeface="Arial" panose="020B0604020202020204" pitchFamily="34" charset="0"/>
              <a:buChar char="•"/>
            </a:pPr>
            <a:r>
              <a:rPr lang="fa-IR" sz="2400" dirty="0">
                <a:solidFill>
                  <a:schemeClr val="tx1"/>
                </a:solidFill>
                <a:cs typeface="B Mitra" panose="00000400000000000000" pitchFamily="2" charset="-78"/>
              </a:rPr>
              <a:t>اگر سازمان دارای برنامه راهبردی (برای کل سازمان) باشد ممکن است جایگاه و مدیریت دانش در آن برنامه مشخص شده باشد؛ در غیر این صورت لازم است با آشنایی و بصیرتی که در ضمن طراحی برنامه دانش حاصل می‌شود؛ بازنگری لازم در برنامه‌های بالادستی سازمان انجام شود</a:t>
            </a:r>
            <a:r>
              <a:rPr lang="fa-IR" sz="2400" dirty="0" smtClean="0">
                <a:solidFill>
                  <a:schemeClr val="tx1"/>
                </a:solidFill>
                <a:cs typeface="B Mitra" panose="00000400000000000000" pitchFamily="2" charset="-78"/>
              </a:rPr>
              <a:t>.</a:t>
            </a:r>
          </a:p>
          <a:p>
            <a:pPr marL="342900" indent="-342900" algn="justLow" rtl="1">
              <a:buFont typeface="Arial" panose="020B0604020202020204" pitchFamily="34" charset="0"/>
              <a:buChar char="•"/>
            </a:pPr>
            <a:endParaRPr lang="fa-IR" sz="2400" dirty="0">
              <a:solidFill>
                <a:schemeClr val="tx1"/>
              </a:solidFill>
              <a:cs typeface="B Mitra" panose="00000400000000000000" pitchFamily="2" charset="-78"/>
            </a:endParaRPr>
          </a:p>
          <a:p>
            <a:pPr marL="342900" indent="-342900" algn="justLow" rtl="1">
              <a:buFont typeface="Arial" panose="020B0604020202020204" pitchFamily="34" charset="0"/>
              <a:buChar char="•"/>
            </a:pPr>
            <a:r>
              <a:rPr lang="fa-IR" sz="2400" dirty="0">
                <a:solidFill>
                  <a:schemeClr val="tx1"/>
                </a:solidFill>
                <a:cs typeface="B Mitra" panose="00000400000000000000" pitchFamily="2" charset="-78"/>
              </a:rPr>
              <a:t>برخی از اهداف بالادستی برای مدیریت دانش عبارتند از: حفظ و ارتقای خزانه استعداد‌های سازمان، کارآفرینی سازمانی، نوآوری باز، کیفیت، بهره‌وری، رشد، سودآوری، انجام </a:t>
            </a:r>
            <a:r>
              <a:rPr lang="fa-IR" sz="2400" dirty="0" smtClean="0">
                <a:solidFill>
                  <a:schemeClr val="tx1"/>
                </a:solidFill>
                <a:cs typeface="B Mitra" panose="00000400000000000000" pitchFamily="2" charset="-78"/>
              </a:rPr>
              <a:t>مسئولیت‌های </a:t>
            </a:r>
            <a:r>
              <a:rPr lang="fa-IR" sz="2400" dirty="0">
                <a:solidFill>
                  <a:schemeClr val="tx1"/>
                </a:solidFill>
                <a:cs typeface="B Mitra" panose="00000400000000000000" pitchFamily="2" charset="-78"/>
              </a:rPr>
              <a:t>اجتماعی و … </a:t>
            </a:r>
            <a:endParaRPr lang="fa-IR" sz="2400" dirty="0" smtClean="0">
              <a:solidFill>
                <a:schemeClr val="tx1"/>
              </a:solidFill>
              <a:cs typeface="B Mitra" panose="00000400000000000000" pitchFamily="2" charset="-78"/>
            </a:endParaRPr>
          </a:p>
          <a:p>
            <a:pPr marL="342900" indent="-342900" algn="justLow" rtl="1">
              <a:buFont typeface="Arial" panose="020B0604020202020204" pitchFamily="34" charset="0"/>
              <a:buChar char="•"/>
            </a:pPr>
            <a:endParaRPr lang="fa-IR" sz="2400" dirty="0">
              <a:solidFill>
                <a:schemeClr val="tx1"/>
              </a:solidFill>
              <a:cs typeface="B Mitra" panose="00000400000000000000" pitchFamily="2" charset="-78"/>
            </a:endParaRPr>
          </a:p>
          <a:p>
            <a:pPr marL="342900" indent="-342900" algn="justLow" rtl="1">
              <a:buFont typeface="Arial" panose="020B0604020202020204" pitchFamily="34" charset="0"/>
              <a:buChar char="•"/>
            </a:pPr>
            <a:r>
              <a:rPr lang="fa-IR" sz="2400" dirty="0" smtClean="0">
                <a:solidFill>
                  <a:schemeClr val="tx1"/>
                </a:solidFill>
                <a:cs typeface="B Mitra" panose="00000400000000000000" pitchFamily="2" charset="-78"/>
              </a:rPr>
              <a:t>تعیین </a:t>
            </a:r>
            <a:r>
              <a:rPr lang="fa-IR" sz="2400" dirty="0">
                <a:solidFill>
                  <a:schemeClr val="tx1"/>
                </a:solidFill>
                <a:cs typeface="B Mitra" panose="00000400000000000000" pitchFamily="2" charset="-78"/>
              </a:rPr>
              <a:t>اهداف بالادستی بستگی به مأموریت‌ها و ویژگی‌های سازمان دارد</a:t>
            </a:r>
            <a:r>
              <a:rPr lang="fa-IR" sz="2400" dirty="0" smtClean="0">
                <a:solidFill>
                  <a:schemeClr val="tx1"/>
                </a:solidFill>
                <a:cs typeface="B Mitra" panose="00000400000000000000" pitchFamily="2" charset="-78"/>
              </a:rPr>
              <a:t>.</a:t>
            </a:r>
            <a:endParaRPr lang="fa-IR" sz="2000" b="1" dirty="0">
              <a:solidFill>
                <a:schemeClr val="tx1"/>
              </a:solidFill>
              <a:cs typeface="B Mitra" panose="00000400000000000000" pitchFamily="2" charset="-78"/>
            </a:endParaRPr>
          </a:p>
        </p:txBody>
      </p:sp>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22336633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4829628" y="770076"/>
            <a:ext cx="6985159" cy="5406887"/>
          </a:xfrm>
          <a:prstGeom prst="wedgeRoundRectCallout">
            <a:avLst>
              <a:gd name="adj1" fmla="val -61194"/>
              <a:gd name="adj2" fmla="val -28903"/>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smtClean="0">
                <a:solidFill>
                  <a:srgbClr val="0070C0"/>
                </a:solidFill>
                <a:cs typeface="B Mitra" panose="00000400000000000000" pitchFamily="2" charset="-78"/>
              </a:rPr>
              <a:t>اهداف – </a:t>
            </a:r>
            <a:r>
              <a:rPr lang="fa-IR" sz="2400" b="1" dirty="0">
                <a:solidFill>
                  <a:srgbClr val="0070C0"/>
                </a:solidFill>
                <a:cs typeface="B Mitra" panose="00000400000000000000" pitchFamily="2" charset="-78"/>
              </a:rPr>
              <a:t>خط مشی های بالادستی</a:t>
            </a:r>
            <a:endParaRPr lang="en-US" sz="2400" b="1" dirty="0">
              <a:solidFill>
                <a:srgbClr val="0070C0"/>
              </a:solidFill>
              <a:cs typeface="B Mitra" panose="00000400000000000000" pitchFamily="2" charset="-78"/>
            </a:endParaRPr>
          </a:p>
          <a:p>
            <a:pPr marL="342900" indent="-342900" algn="justLow" rtl="1">
              <a:buFont typeface="Arial" panose="020B0604020202020204" pitchFamily="34" charset="0"/>
              <a:buChar char="•"/>
            </a:pPr>
            <a:endParaRPr lang="fa-IR" sz="2000" b="1" dirty="0">
              <a:solidFill>
                <a:schemeClr val="tx1"/>
              </a:solidFill>
              <a:cs typeface="B Mitra" panose="00000400000000000000" pitchFamily="2" charset="-78"/>
            </a:endParaRPr>
          </a:p>
          <a:p>
            <a:pPr algn="just" rtl="1"/>
            <a:r>
              <a:rPr lang="fa-IR" sz="2000" dirty="0">
                <a:solidFill>
                  <a:schemeClr val="accent1">
                    <a:lumMod val="75000"/>
                  </a:schemeClr>
                </a:solidFill>
                <a:cs typeface="B Mitra" panose="00000400000000000000" pitchFamily="2" charset="-78"/>
              </a:rPr>
              <a:t>برخی از خط‌مشی‌هایی که در طراحی اهداف و راهبردهای سامانه دانش باید رعایت شوند عبارت‌اند از</a:t>
            </a:r>
            <a:r>
              <a:rPr lang="en-US" sz="2000" dirty="0">
                <a:solidFill>
                  <a:schemeClr val="accent1">
                    <a:lumMod val="75000"/>
                  </a:schemeClr>
                </a:solidFill>
                <a:cs typeface="B Mitra" panose="00000400000000000000" pitchFamily="2" charset="-78"/>
              </a:rPr>
              <a:t>:</a:t>
            </a:r>
          </a:p>
          <a:p>
            <a:pPr marL="457200" lvl="0" indent="-457200" algn="just" rtl="1">
              <a:buFont typeface="+mj-lt"/>
              <a:buAutoNum type="arabicPeriod"/>
            </a:pPr>
            <a:r>
              <a:rPr lang="fa-IR" sz="2000" dirty="0">
                <a:solidFill>
                  <a:schemeClr val="accent1">
                    <a:lumMod val="75000"/>
                  </a:schemeClr>
                </a:solidFill>
                <a:cs typeface="B Mitra" panose="00000400000000000000" pitchFamily="2" charset="-78"/>
              </a:rPr>
              <a:t>یکپارچه‌سازی معلومات مهم‌تر از افزودن به معلومات موجوداست؛</a:t>
            </a:r>
            <a:endParaRPr lang="en-US" sz="2000" dirty="0">
              <a:solidFill>
                <a:schemeClr val="accent1">
                  <a:lumMod val="75000"/>
                </a:schemeClr>
              </a:solidFill>
              <a:cs typeface="B Mitra" panose="00000400000000000000" pitchFamily="2" charset="-78"/>
            </a:endParaRPr>
          </a:p>
          <a:p>
            <a:pPr marL="457200" lvl="0" indent="-457200" algn="just" rtl="1">
              <a:buFont typeface="+mj-lt"/>
              <a:buAutoNum type="arabicPeriod"/>
            </a:pPr>
            <a:r>
              <a:rPr lang="fa-IR" sz="2000" dirty="0">
                <a:solidFill>
                  <a:schemeClr val="accent1">
                    <a:lumMod val="75000"/>
                  </a:schemeClr>
                </a:solidFill>
                <a:cs typeface="B Mitra" panose="00000400000000000000" pitchFamily="2" charset="-78"/>
              </a:rPr>
              <a:t>تفکر قابل برون‌سپاری نیست، باید قابلیت‌های مدیریت دانش درون سازمان‌ها ایجاد شود؛</a:t>
            </a:r>
            <a:endParaRPr lang="en-US" sz="2000" dirty="0">
              <a:solidFill>
                <a:schemeClr val="accent1">
                  <a:lumMod val="75000"/>
                </a:schemeClr>
              </a:solidFill>
              <a:cs typeface="B Mitra" panose="00000400000000000000" pitchFamily="2" charset="-78"/>
            </a:endParaRPr>
          </a:p>
          <a:p>
            <a:pPr marL="457200" lvl="0" indent="-457200" algn="just" rtl="1">
              <a:buFont typeface="+mj-lt"/>
              <a:buAutoNum type="arabicPeriod"/>
            </a:pPr>
            <a:r>
              <a:rPr lang="fa-IR" sz="2000" dirty="0">
                <a:solidFill>
                  <a:schemeClr val="accent1">
                    <a:lumMod val="75000"/>
                  </a:schemeClr>
                </a:solidFill>
                <a:cs typeface="B Mitra" panose="00000400000000000000" pitchFamily="2" charset="-78"/>
              </a:rPr>
              <a:t>نباید با تأکیدهای افراطی برای تدوین گزارش‌های مکتوب، مدیریت دانش را به کاری بیهوده و ملال‌آور تبدیل کرد، اصل اول این است که مزاحمت ایجاد نکنیم؛</a:t>
            </a:r>
            <a:endParaRPr lang="en-US" sz="2000" dirty="0">
              <a:solidFill>
                <a:schemeClr val="accent1">
                  <a:lumMod val="75000"/>
                </a:schemeClr>
              </a:solidFill>
              <a:cs typeface="B Mitra" panose="00000400000000000000" pitchFamily="2" charset="-78"/>
            </a:endParaRPr>
          </a:p>
          <a:p>
            <a:pPr marL="457200" lvl="0" indent="-457200" algn="just" rtl="1">
              <a:buFont typeface="+mj-lt"/>
              <a:buAutoNum type="arabicPeriod"/>
            </a:pPr>
            <a:r>
              <a:rPr lang="fa-IR" sz="2000" dirty="0">
                <a:solidFill>
                  <a:schemeClr val="accent1">
                    <a:lumMod val="75000"/>
                  </a:schemeClr>
                </a:solidFill>
                <a:cs typeface="B Mitra" panose="00000400000000000000" pitchFamily="2" charset="-78"/>
              </a:rPr>
              <a:t>بین حفاظت از اطلاعات و دانش سازمان و سهولت دستیابی به آن‌ها برای کارکنان باید توازن برقرار نمود</a:t>
            </a:r>
            <a:r>
              <a:rPr lang="en-US" sz="2000" dirty="0">
                <a:solidFill>
                  <a:schemeClr val="accent1">
                    <a:lumMod val="75000"/>
                  </a:schemeClr>
                </a:solidFill>
                <a:cs typeface="B Mitra" panose="00000400000000000000" pitchFamily="2" charset="-78"/>
              </a:rPr>
              <a:t>.</a:t>
            </a:r>
          </a:p>
          <a:p>
            <a:pPr marL="457200" lvl="0" indent="-457200" algn="just" rtl="1">
              <a:buFont typeface="+mj-lt"/>
              <a:buAutoNum type="arabicPeriod"/>
            </a:pPr>
            <a:r>
              <a:rPr lang="fa-IR" sz="2000" dirty="0">
                <a:solidFill>
                  <a:schemeClr val="accent1">
                    <a:lumMod val="75000"/>
                  </a:schemeClr>
                </a:solidFill>
                <a:cs typeface="B Mitra" panose="00000400000000000000" pitchFamily="2" charset="-78"/>
              </a:rPr>
              <a:t>فضایل را از بین نبریم؛ رذایل را تشدید نکنیم!</a:t>
            </a:r>
            <a:endParaRPr lang="en-US" sz="2000" dirty="0">
              <a:solidFill>
                <a:schemeClr val="accent1">
                  <a:lumMod val="75000"/>
                </a:schemeClr>
              </a:solidFill>
              <a:cs typeface="B Mitra" panose="00000400000000000000" pitchFamily="2" charset="-78"/>
            </a:endParaRPr>
          </a:p>
          <a:p>
            <a:pPr marL="457200" lvl="0" indent="-457200" algn="just" rtl="1">
              <a:buFont typeface="+mj-lt"/>
              <a:buAutoNum type="arabicPeriod"/>
            </a:pPr>
            <a:r>
              <a:rPr lang="fa-IR" sz="2000" dirty="0">
                <a:solidFill>
                  <a:schemeClr val="accent1">
                    <a:lumMod val="75000"/>
                  </a:schemeClr>
                </a:solidFill>
                <a:cs typeface="B Mitra" panose="00000400000000000000" pitchFamily="2" charset="-78"/>
              </a:rPr>
              <a:t>تفکر، تعطیل نشود.</a:t>
            </a:r>
            <a:endParaRPr lang="en-US" sz="2000" dirty="0">
              <a:solidFill>
                <a:schemeClr val="accent1">
                  <a:lumMod val="75000"/>
                </a:schemeClr>
              </a:solidFill>
              <a:cs typeface="B Mitra" panose="00000400000000000000" pitchFamily="2" charset="-78"/>
            </a:endParaRPr>
          </a:p>
        </p:txBody>
      </p:sp>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33831937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39592"/>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4829628" y="770076"/>
            <a:ext cx="6985159" cy="5406887"/>
          </a:xfrm>
          <a:prstGeom prst="wedgeRoundRectCallout">
            <a:avLst>
              <a:gd name="adj1" fmla="val -61194"/>
              <a:gd name="adj2" fmla="val -28903"/>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smtClean="0">
                <a:solidFill>
                  <a:srgbClr val="0070C0"/>
                </a:solidFill>
                <a:cs typeface="B Mitra" panose="00000400000000000000" pitchFamily="2" charset="-78"/>
              </a:rPr>
              <a:t>اهداف – چشم انداز</a:t>
            </a:r>
            <a:endParaRPr lang="en-US" sz="2400" b="1" dirty="0">
              <a:solidFill>
                <a:srgbClr val="0070C0"/>
              </a:solidFill>
              <a:cs typeface="B Mitra" panose="00000400000000000000" pitchFamily="2" charset="-78"/>
            </a:endParaRPr>
          </a:p>
          <a:p>
            <a:pPr marL="342900" indent="-342900" algn="justLow" rtl="1">
              <a:buFont typeface="Arial" panose="020B0604020202020204" pitchFamily="34" charset="0"/>
              <a:buChar char="•"/>
            </a:pPr>
            <a:endParaRPr lang="fa-IR" sz="2000" b="1" dirty="0">
              <a:solidFill>
                <a:schemeClr val="tx1"/>
              </a:solidFill>
              <a:cs typeface="B Mitra" panose="00000400000000000000" pitchFamily="2" charset="-78"/>
            </a:endParaRPr>
          </a:p>
          <a:p>
            <a:pPr marL="342900" indent="-342900" algn="justLow" rtl="1">
              <a:buFont typeface="Arial" panose="020B0604020202020204" pitchFamily="34" charset="0"/>
              <a:buChar char="•"/>
            </a:pPr>
            <a:r>
              <a:rPr lang="fa-IR" sz="2000" dirty="0">
                <a:solidFill>
                  <a:schemeClr val="tx1"/>
                </a:solidFill>
                <a:cs typeface="B Mitra" panose="00000400000000000000" pitchFamily="2" charset="-78"/>
              </a:rPr>
              <a:t>چشم‌انداز دانش سازمان در راستای چشم‌انداز سازمان و چشم‌انداز علمی کشور با لحاظ محیط و منابع در دسترس تعیین می‌شود. </a:t>
            </a:r>
            <a:endParaRPr lang="fa-IR" sz="2000" dirty="0" smtClean="0">
              <a:solidFill>
                <a:schemeClr val="tx1"/>
              </a:solidFill>
              <a:cs typeface="B Mitra" panose="00000400000000000000" pitchFamily="2" charset="-78"/>
            </a:endParaRPr>
          </a:p>
          <a:p>
            <a:pPr marL="342900" indent="-342900" algn="justLow" rtl="1">
              <a:buFont typeface="Arial" panose="020B0604020202020204" pitchFamily="34" charset="0"/>
              <a:buChar char="•"/>
            </a:pPr>
            <a:r>
              <a:rPr lang="fa-IR" sz="2000" dirty="0" smtClean="0">
                <a:solidFill>
                  <a:schemeClr val="tx1"/>
                </a:solidFill>
                <a:cs typeface="B Mitra" panose="00000400000000000000" pitchFamily="2" charset="-78"/>
              </a:rPr>
              <a:t>در </a:t>
            </a:r>
            <a:r>
              <a:rPr lang="fa-IR" sz="2000" dirty="0">
                <a:solidFill>
                  <a:schemeClr val="tx1"/>
                </a:solidFill>
                <a:cs typeface="B Mitra" panose="00000400000000000000" pitchFamily="2" charset="-78"/>
              </a:rPr>
              <a:t>بررسی محیط، ممکن است لازم باشد چندین سناریو که در آینده احتمال وقوع دارند شناسایی و تحلیل شوند.</a:t>
            </a:r>
          </a:p>
          <a:p>
            <a:pPr marL="342900" indent="-342900" algn="justLow" rtl="1">
              <a:buFont typeface="Arial" panose="020B0604020202020204" pitchFamily="34" charset="0"/>
              <a:buChar char="•"/>
            </a:pPr>
            <a:r>
              <a:rPr lang="fa-IR" sz="2000" dirty="0">
                <a:solidFill>
                  <a:schemeClr val="tx1"/>
                </a:solidFill>
                <a:cs typeface="B Mitra" panose="00000400000000000000" pitchFamily="2" charset="-78"/>
              </a:rPr>
              <a:t>چشم‌انداز بیان جهت‌ها و افق‌هایی است که سازمان مایل است به آن‌ها نزدیک </a:t>
            </a:r>
            <a:r>
              <a:rPr lang="fa-IR" sz="2000" dirty="0" smtClean="0">
                <a:solidFill>
                  <a:schemeClr val="tx1"/>
                </a:solidFill>
                <a:cs typeface="B Mitra" panose="00000400000000000000" pitchFamily="2" charset="-78"/>
              </a:rPr>
              <a:t>شود.</a:t>
            </a:r>
          </a:p>
          <a:p>
            <a:pPr marL="342900" indent="-342900" algn="justLow" rtl="1">
              <a:buFont typeface="Arial" panose="020B0604020202020204" pitchFamily="34" charset="0"/>
              <a:buChar char="•"/>
            </a:pPr>
            <a:r>
              <a:rPr lang="fa-IR" sz="2000" dirty="0" smtClean="0">
                <a:solidFill>
                  <a:schemeClr val="tx1"/>
                </a:solidFill>
                <a:cs typeface="B Mitra" panose="00000400000000000000" pitchFamily="2" charset="-78"/>
              </a:rPr>
              <a:t>چشم‌انداز </a:t>
            </a:r>
            <a:r>
              <a:rPr lang="fa-IR" sz="2000" dirty="0">
                <a:solidFill>
                  <a:schemeClr val="tx1"/>
                </a:solidFill>
                <a:cs typeface="B Mitra" panose="00000400000000000000" pitchFamily="2" charset="-78"/>
              </a:rPr>
              <a:t>باید تا حدا امکان مختصر، معقول و هیجان انگیز باشد. </a:t>
            </a:r>
            <a:endParaRPr lang="fa-IR" sz="2000" dirty="0" smtClean="0">
              <a:solidFill>
                <a:schemeClr val="tx1"/>
              </a:solidFill>
              <a:cs typeface="B Mitra" panose="00000400000000000000" pitchFamily="2" charset="-78"/>
            </a:endParaRPr>
          </a:p>
          <a:p>
            <a:pPr marL="342900" indent="-342900" algn="justLow" rtl="1">
              <a:buFont typeface="Arial" panose="020B0604020202020204" pitchFamily="34" charset="0"/>
              <a:buChar char="•"/>
            </a:pPr>
            <a:endParaRPr lang="fa-IR" sz="2000" dirty="0" smtClean="0">
              <a:solidFill>
                <a:schemeClr val="tx1"/>
              </a:solidFill>
              <a:cs typeface="B Mitra" panose="00000400000000000000" pitchFamily="2" charset="-78"/>
            </a:endParaRPr>
          </a:p>
          <a:p>
            <a:pPr marL="342900" indent="-342900" algn="justLow" rtl="1">
              <a:buFont typeface="Arial" panose="020B0604020202020204" pitchFamily="34" charset="0"/>
              <a:buChar char="•"/>
            </a:pPr>
            <a:r>
              <a:rPr lang="fa-IR" sz="2400" dirty="0" smtClean="0">
                <a:solidFill>
                  <a:schemeClr val="tx1"/>
                </a:solidFill>
                <a:cs typeface="B Mitra" panose="00000400000000000000" pitchFamily="2" charset="-78"/>
              </a:rPr>
              <a:t>مقاصد </a:t>
            </a:r>
            <a:r>
              <a:rPr lang="fa-IR" sz="2400" dirty="0">
                <a:solidFill>
                  <a:schemeClr val="tx1"/>
                </a:solidFill>
                <a:cs typeface="B Mitra" panose="00000400000000000000" pitchFamily="2" charset="-78"/>
              </a:rPr>
              <a:t>(اهداف قابل سنجش و ارزیابی) سازمان در حوزه دانش در راستای این چشم‌انداز طراحی می‌شوند</a:t>
            </a:r>
            <a:r>
              <a:rPr lang="fa-IR" sz="2000" dirty="0"/>
              <a:t>.</a:t>
            </a:r>
          </a:p>
        </p:txBody>
      </p:sp>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3071337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a:t>
            </a:fld>
            <a:endParaRPr lang="en-US" dirty="0"/>
          </a:p>
        </p:txBody>
      </p:sp>
      <p:graphicFrame>
        <p:nvGraphicFramePr>
          <p:cNvPr id="7" name="Diagram 6"/>
          <p:cNvGraphicFramePr/>
          <p:nvPr>
            <p:extLst>
              <p:ext uri="{D42A27DB-BD31-4B8C-83A1-F6EECF244321}">
                <p14:modId xmlns:p14="http://schemas.microsoft.com/office/powerpoint/2010/main" val="130984185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فهرست مطالب فصل سوم</a:t>
            </a:r>
            <a:endParaRPr lang="en-US" b="1" dirty="0">
              <a:solidFill>
                <a:srgbClr val="0070C0"/>
              </a:solidFill>
              <a:cs typeface="B Mitra" panose="00000400000000000000" pitchFamily="2" charset="-78"/>
            </a:endParaRPr>
          </a:p>
        </p:txBody>
      </p:sp>
      <p:pic>
        <p:nvPicPr>
          <p:cNvPr id="10" name="Content Placeholder 9"/>
          <p:cNvPicPr>
            <a:picLocks noChangeAspect="1"/>
          </p:cNvPicPr>
          <p:nvPr/>
        </p:nvPicPr>
        <p:blipFill rotWithShape="1">
          <a:blip r:embed="rId9"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10340609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4829628" y="770076"/>
            <a:ext cx="6985159" cy="5406887"/>
          </a:xfrm>
          <a:prstGeom prst="wedgeRoundRectCallout">
            <a:avLst>
              <a:gd name="adj1" fmla="val -61194"/>
              <a:gd name="adj2" fmla="val -28903"/>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smtClean="0">
                <a:solidFill>
                  <a:srgbClr val="0070C0"/>
                </a:solidFill>
                <a:cs typeface="B Mitra" panose="00000400000000000000" pitchFamily="2" charset="-78"/>
              </a:rPr>
              <a:t>اهداف – مقاصد</a:t>
            </a:r>
            <a:endParaRPr lang="en-US" altLang="en-US" sz="2400" dirty="0">
              <a:solidFill>
                <a:srgbClr val="333333"/>
              </a:solidFill>
              <a:latin typeface="mitra"/>
            </a:endParaRPr>
          </a:p>
          <a:p>
            <a:pPr algn="ctr" rtl="1"/>
            <a:r>
              <a:rPr lang="fa-IR" sz="2000" b="1" dirty="0" smtClean="0">
                <a:solidFill>
                  <a:schemeClr val="accent1">
                    <a:lumMod val="75000"/>
                  </a:schemeClr>
                </a:solidFill>
                <a:cs typeface="B Mitra" panose="00000400000000000000" pitchFamily="2" charset="-78"/>
              </a:rPr>
              <a:t>مقاصد</a:t>
            </a:r>
            <a:r>
              <a:rPr lang="fa-IR" sz="2000" b="1" dirty="0">
                <a:solidFill>
                  <a:schemeClr val="accent1">
                    <a:lumMod val="75000"/>
                  </a:schemeClr>
                </a:solidFill>
                <a:cs typeface="B Mitra" panose="00000400000000000000" pitchFamily="2" charset="-78"/>
              </a:rPr>
              <a:t>؛ بهترین نتایج قابل‌دستیابی در راستای </a:t>
            </a:r>
            <a:r>
              <a:rPr lang="fa-IR" sz="2000" b="1" dirty="0" smtClean="0">
                <a:solidFill>
                  <a:schemeClr val="accent1">
                    <a:lumMod val="75000"/>
                  </a:schemeClr>
                </a:solidFill>
                <a:cs typeface="B Mitra" panose="00000400000000000000" pitchFamily="2" charset="-78"/>
              </a:rPr>
              <a:t>چشم‌انداز</a:t>
            </a:r>
          </a:p>
          <a:p>
            <a:pPr algn="just" rtl="1"/>
            <a:endParaRPr lang="en-US" sz="2000" b="1" dirty="0">
              <a:solidFill>
                <a:schemeClr val="accent1">
                  <a:lumMod val="75000"/>
                </a:schemeClr>
              </a:solidFill>
              <a:cs typeface="B Mitra" panose="00000400000000000000" pitchFamily="2" charset="-78"/>
            </a:endParaRPr>
          </a:p>
          <a:p>
            <a:pPr algn="just" rtl="1"/>
            <a:r>
              <a:rPr lang="fa-IR" sz="2000" dirty="0">
                <a:solidFill>
                  <a:schemeClr val="bg1">
                    <a:lumMod val="50000"/>
                  </a:schemeClr>
                </a:solidFill>
                <a:cs typeface="B Mitra" panose="00000400000000000000" pitchFamily="2" charset="-78"/>
              </a:rPr>
              <a:t>موضوعات اصلی برای هدف‌گذاری در سامانه دانش عبارت‌اند از:</a:t>
            </a:r>
            <a:endParaRPr lang="en-US" sz="2000" dirty="0">
              <a:solidFill>
                <a:schemeClr val="bg1">
                  <a:lumMod val="50000"/>
                </a:schemeClr>
              </a:solidFill>
              <a:cs typeface="B Mitra" panose="00000400000000000000" pitchFamily="2" charset="-78"/>
            </a:endParaRPr>
          </a:p>
          <a:p>
            <a:pPr marL="342900" lvl="0" indent="-342900" algn="just" rtl="1">
              <a:buFont typeface="Arial" panose="020B0604020202020204" pitchFamily="34" charset="0"/>
              <a:buChar char="•"/>
            </a:pPr>
            <a:r>
              <a:rPr lang="fa-IR" sz="2000" b="1" dirty="0">
                <a:solidFill>
                  <a:srgbClr val="00B050"/>
                </a:solidFill>
                <a:cs typeface="B Mitra" panose="00000400000000000000" pitchFamily="2" charset="-78"/>
              </a:rPr>
              <a:t>افراد</a:t>
            </a:r>
            <a:r>
              <a:rPr lang="fa-IR" sz="2000" dirty="0">
                <a:solidFill>
                  <a:schemeClr val="tx1"/>
                </a:solidFill>
                <a:cs typeface="B Mitra" panose="00000400000000000000" pitchFamily="2" charset="-78"/>
              </a:rPr>
              <a:t>: افراد شامل کارکنان، مشتریان، تأمین‌کنندگان، سهامداران و ... هستند. اهداف مرتبط با افراد عبارت‌اند از: آگاهی مورد، آگاهی زمینه، توانایی، به‌کارگیری</a:t>
            </a:r>
            <a:r>
              <a:rPr lang="en-US" sz="2000" dirty="0">
                <a:solidFill>
                  <a:schemeClr val="tx1"/>
                </a:solidFill>
                <a:cs typeface="B Mitra" panose="00000400000000000000" pitchFamily="2" charset="-78"/>
              </a:rPr>
              <a:t>.</a:t>
            </a:r>
          </a:p>
          <a:p>
            <a:pPr marL="342900" lvl="0" indent="-342900" algn="just" rtl="1">
              <a:buFont typeface="Arial" panose="020B0604020202020204" pitchFamily="34" charset="0"/>
              <a:buChar char="•"/>
            </a:pPr>
            <a:r>
              <a:rPr lang="fa-IR" sz="2000" b="1" dirty="0">
                <a:solidFill>
                  <a:srgbClr val="00B050"/>
                </a:solidFill>
                <a:cs typeface="B Mitra" panose="00000400000000000000" pitchFamily="2" charset="-78"/>
              </a:rPr>
              <a:t>گروه‌ها</a:t>
            </a:r>
            <a:r>
              <a:rPr lang="fa-IR" sz="2000" dirty="0">
                <a:solidFill>
                  <a:schemeClr val="tx1"/>
                </a:solidFill>
                <a:cs typeface="B Mitra" panose="00000400000000000000" pitchFamily="2" charset="-78"/>
              </a:rPr>
              <a:t>: علاوه بر افراد، کل سازمان، واحدهای سازمانی و گروه‌ها (به‌عنوان ترکیبی از انسان‌ها) نیز باید موردتوجه باشند. اهداف مرتبط با سازمان و گروه عبارت‌اند از: حافظه مشترک، الگوی ذهنی هماهنگ، توزیع اطلاعات، به‌کارگیری</a:t>
            </a:r>
            <a:endParaRPr lang="en-US" sz="2000" dirty="0">
              <a:solidFill>
                <a:schemeClr val="tx1"/>
              </a:solidFill>
              <a:cs typeface="B Mitra" panose="00000400000000000000" pitchFamily="2" charset="-78"/>
            </a:endParaRPr>
          </a:p>
          <a:p>
            <a:pPr marL="342900" lvl="0" indent="-342900" algn="just" rtl="1">
              <a:buFont typeface="Arial" panose="020B0604020202020204" pitchFamily="34" charset="0"/>
              <a:buChar char="•"/>
            </a:pPr>
            <a:r>
              <a:rPr lang="fa-IR" sz="2000" b="1" dirty="0">
                <a:solidFill>
                  <a:srgbClr val="00B050"/>
                </a:solidFill>
                <a:cs typeface="B Mitra" panose="00000400000000000000" pitchFamily="2" charset="-78"/>
              </a:rPr>
              <a:t>مستندات</a:t>
            </a:r>
            <a:r>
              <a:rPr lang="fa-IR" sz="2000" dirty="0">
                <a:solidFill>
                  <a:schemeClr val="tx1"/>
                </a:solidFill>
                <a:cs typeface="B Mitra" panose="00000400000000000000" pitchFamily="2" charset="-78"/>
              </a:rPr>
              <a:t>: اطلاعاتی که باید برای حفظ حافظه سازمانی مستند شوند.</a:t>
            </a:r>
            <a:endParaRPr lang="en-US" sz="2000" dirty="0">
              <a:solidFill>
                <a:schemeClr val="tx1"/>
              </a:solidFill>
              <a:cs typeface="B Mitra" panose="00000400000000000000" pitchFamily="2" charset="-78"/>
            </a:endParaRPr>
          </a:p>
          <a:p>
            <a:pPr marL="342900" lvl="0" indent="-342900" algn="just" rtl="1">
              <a:buFont typeface="Arial" panose="020B0604020202020204" pitchFamily="34" charset="0"/>
              <a:buChar char="•"/>
            </a:pPr>
            <a:r>
              <a:rPr lang="fa-IR" sz="2000" b="1" dirty="0">
                <a:solidFill>
                  <a:srgbClr val="00B050"/>
                </a:solidFill>
                <a:cs typeface="B Mitra" panose="00000400000000000000" pitchFamily="2" charset="-78"/>
              </a:rPr>
              <a:t>تعبیه و به‌کارگیری دانش </a:t>
            </a:r>
            <a:r>
              <a:rPr lang="fa-IR" sz="2000" dirty="0">
                <a:solidFill>
                  <a:schemeClr val="tx1"/>
                </a:solidFill>
                <a:cs typeface="B Mitra" panose="00000400000000000000" pitchFamily="2" charset="-78"/>
              </a:rPr>
              <a:t>در فعالیت‌های داخلی و محصولات سازمان</a:t>
            </a:r>
            <a:endParaRPr lang="en-US" sz="2000" dirty="0">
              <a:solidFill>
                <a:schemeClr val="tx1"/>
              </a:solidFill>
              <a:cs typeface="B Mitra" panose="00000400000000000000" pitchFamily="2" charset="-78"/>
            </a:endParaRPr>
          </a:p>
        </p:txBody>
      </p:sp>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3338573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4829628" y="770076"/>
            <a:ext cx="6985159" cy="5406887"/>
          </a:xfrm>
          <a:prstGeom prst="wedgeRoundRectCallout">
            <a:avLst>
              <a:gd name="adj1" fmla="val -61194"/>
              <a:gd name="adj2" fmla="val -28903"/>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smtClean="0">
                <a:solidFill>
                  <a:srgbClr val="0070C0"/>
                </a:solidFill>
                <a:cs typeface="B Mitra" panose="00000400000000000000" pitchFamily="2" charset="-78"/>
              </a:rPr>
              <a:t>اهداف – مقاصد</a:t>
            </a:r>
          </a:p>
          <a:p>
            <a:pPr algn="ctr" rtl="1"/>
            <a:r>
              <a:rPr lang="fa-IR" sz="2000" b="1" dirty="0">
                <a:solidFill>
                  <a:schemeClr val="accent1">
                    <a:lumMod val="75000"/>
                  </a:schemeClr>
                </a:solidFill>
                <a:cs typeface="B Mitra" panose="00000400000000000000" pitchFamily="2" charset="-78"/>
              </a:rPr>
              <a:t>مقاصد؛ بهترین نتایج قابل‌دستیابی در راستای چشم‌انداز</a:t>
            </a:r>
          </a:p>
          <a:p>
            <a:pPr lvl="0" algn="ctr" rtl="1"/>
            <a:endParaRPr lang="fa-IR" sz="2400" b="1" dirty="0" smtClean="0">
              <a:solidFill>
                <a:srgbClr val="0070C0"/>
              </a:solidFill>
              <a:cs typeface="B Mitra" panose="00000400000000000000" pitchFamily="2" charset="-78"/>
            </a:endParaRPr>
          </a:p>
          <a:p>
            <a:pPr lvl="0" eaLnBrk="0" fontAlgn="base" hangingPunct="0">
              <a:spcBef>
                <a:spcPct val="0"/>
              </a:spcBef>
              <a:spcAft>
                <a:spcPct val="0"/>
              </a:spcAft>
            </a:pPr>
            <a:endParaRPr lang="en-US" altLang="en-US" sz="2400" dirty="0">
              <a:solidFill>
                <a:srgbClr val="333333"/>
              </a:solidFill>
              <a:latin typeface="mitra"/>
            </a:endParaRPr>
          </a:p>
          <a:p>
            <a:pPr algn="just" rtl="1"/>
            <a:r>
              <a:rPr lang="fa-IR" sz="2000" dirty="0">
                <a:solidFill>
                  <a:schemeClr val="tx1"/>
                </a:solidFill>
                <a:cs typeface="B Mitra" panose="00000400000000000000" pitchFamily="2" charset="-78"/>
              </a:rPr>
              <a:t>در هدف‌گذاری باید تلاش کرد که تا حد امکان نیاز به دانش کاهش یابد؛ چنین چیزی از دو طریق امکان‌پذیر است</a:t>
            </a:r>
            <a:r>
              <a:rPr lang="fa-IR" sz="2000" dirty="0" smtClean="0">
                <a:solidFill>
                  <a:schemeClr val="tx1"/>
                </a:solidFill>
                <a:cs typeface="B Mitra" panose="00000400000000000000" pitchFamily="2" charset="-78"/>
              </a:rPr>
              <a:t>:</a:t>
            </a:r>
          </a:p>
          <a:p>
            <a:pPr algn="just" rtl="1"/>
            <a:endParaRPr lang="en-US" sz="2000" dirty="0">
              <a:solidFill>
                <a:schemeClr val="tx1"/>
              </a:solidFill>
              <a:cs typeface="B Mitra" panose="00000400000000000000" pitchFamily="2" charset="-78"/>
            </a:endParaRPr>
          </a:p>
          <a:p>
            <a:pPr marL="342900" lvl="0" indent="-342900" algn="just" rtl="1">
              <a:buFont typeface="Arial" panose="020B0604020202020204" pitchFamily="34" charset="0"/>
              <a:buChar char="•"/>
            </a:pPr>
            <a:r>
              <a:rPr lang="fa-IR" sz="2000" b="1" dirty="0">
                <a:solidFill>
                  <a:schemeClr val="accent6">
                    <a:lumMod val="50000"/>
                  </a:schemeClr>
                </a:solidFill>
                <a:cs typeface="B Mitra" panose="00000400000000000000" pitchFamily="2" charset="-78"/>
              </a:rPr>
              <a:t>تعبیه دانش در فرایندها، </a:t>
            </a:r>
            <a:r>
              <a:rPr lang="fa-IR" sz="2000" b="1" dirty="0" smtClean="0">
                <a:solidFill>
                  <a:schemeClr val="accent6">
                    <a:lumMod val="50000"/>
                  </a:schemeClr>
                </a:solidFill>
                <a:cs typeface="B Mitra" panose="00000400000000000000" pitchFamily="2" charset="-78"/>
              </a:rPr>
              <a:t>ساختارها</a:t>
            </a:r>
          </a:p>
          <a:p>
            <a:pPr marL="342900" lvl="0" indent="-342900" algn="just" rtl="1">
              <a:buFont typeface="Arial" panose="020B0604020202020204" pitchFamily="34" charset="0"/>
              <a:buChar char="•"/>
            </a:pPr>
            <a:r>
              <a:rPr lang="fa-IR" sz="2000" b="1" dirty="0" smtClean="0">
                <a:solidFill>
                  <a:schemeClr val="accent6">
                    <a:lumMod val="50000"/>
                  </a:schemeClr>
                </a:solidFill>
                <a:cs typeface="B Mitra" panose="00000400000000000000" pitchFamily="2" charset="-78"/>
              </a:rPr>
              <a:t>ارائه </a:t>
            </a:r>
            <a:r>
              <a:rPr lang="fa-IR" sz="2000" b="1" dirty="0">
                <a:solidFill>
                  <a:schemeClr val="accent6">
                    <a:lumMod val="50000"/>
                  </a:schemeClr>
                </a:solidFill>
                <a:cs typeface="B Mitra" panose="00000400000000000000" pitchFamily="2" charset="-78"/>
              </a:rPr>
              <a:t>خدمات </a:t>
            </a:r>
            <a:r>
              <a:rPr lang="fa-IR" sz="2000" b="1" dirty="0" smtClean="0">
                <a:solidFill>
                  <a:schemeClr val="accent6">
                    <a:lumMod val="50000"/>
                  </a:schemeClr>
                </a:solidFill>
                <a:cs typeface="B Mitra" panose="00000400000000000000" pitchFamily="2" charset="-78"/>
              </a:rPr>
              <a:t>دانشی</a:t>
            </a:r>
          </a:p>
          <a:p>
            <a:pPr lvl="0" algn="just" rtl="1"/>
            <a:endParaRPr lang="fa-IR" sz="2000" dirty="0">
              <a:solidFill>
                <a:schemeClr val="tx1"/>
              </a:solidFill>
              <a:cs typeface="B Mitra" panose="00000400000000000000" pitchFamily="2" charset="-78"/>
            </a:endParaRPr>
          </a:p>
          <a:p>
            <a:pPr lvl="0" algn="just" rtl="1"/>
            <a:r>
              <a:rPr lang="fa-IR" sz="2000" dirty="0" smtClean="0">
                <a:solidFill>
                  <a:schemeClr val="tx1"/>
                </a:solidFill>
                <a:cs typeface="B Mitra" panose="00000400000000000000" pitchFamily="2" charset="-78"/>
              </a:rPr>
              <a:t>برای </a:t>
            </a:r>
            <a:r>
              <a:rPr lang="fa-IR" sz="2000" dirty="0">
                <a:solidFill>
                  <a:schemeClr val="tx1"/>
                </a:solidFill>
                <a:cs typeface="B Mitra" panose="00000400000000000000" pitchFamily="2" charset="-78"/>
              </a:rPr>
              <a:t>ارتقای دانش افراد نیز بهتر است تا حد امکان پارادایم و دانش زمینه‌ای افراد و مهارت‌های دانشی افراد تقویت شوند تا قابلیت خودسازمان‌دهی افراد و گروه‌ها ارتقا یابد</a:t>
            </a:r>
            <a:r>
              <a:rPr lang="fa-IR" sz="2000" dirty="0"/>
              <a:t>.</a:t>
            </a:r>
            <a:endParaRPr lang="en-US" sz="2000" dirty="0"/>
          </a:p>
        </p:txBody>
      </p:sp>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7828735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4829628" y="770076"/>
            <a:ext cx="6985159" cy="5406887"/>
          </a:xfrm>
          <a:prstGeom prst="wedgeRoundRectCallout">
            <a:avLst>
              <a:gd name="adj1" fmla="val -61194"/>
              <a:gd name="adj2" fmla="val -28903"/>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smtClean="0">
                <a:solidFill>
                  <a:srgbClr val="0070C0"/>
                </a:solidFill>
                <a:cs typeface="B Mitra" panose="00000400000000000000" pitchFamily="2" charset="-78"/>
              </a:rPr>
              <a:t>اهداف – مقاصد</a:t>
            </a:r>
          </a:p>
          <a:p>
            <a:pPr algn="ctr" eaLnBrk="0" fontAlgn="base" hangingPunct="0">
              <a:spcBef>
                <a:spcPct val="0"/>
              </a:spcBef>
              <a:spcAft>
                <a:spcPct val="0"/>
              </a:spcAft>
            </a:pPr>
            <a:r>
              <a:rPr lang="fa-IR" sz="2000" b="1" dirty="0">
                <a:solidFill>
                  <a:schemeClr val="accent1">
                    <a:lumMod val="75000"/>
                  </a:schemeClr>
                </a:solidFill>
                <a:cs typeface="B Mitra" panose="00000400000000000000" pitchFamily="2" charset="-78"/>
              </a:rPr>
              <a:t>مقاصد؛ بهترین نتایج قابل‌دستیابی در راستای چشم‌انداز</a:t>
            </a:r>
          </a:p>
          <a:p>
            <a:pPr lvl="0" eaLnBrk="0" fontAlgn="base" hangingPunct="0">
              <a:spcBef>
                <a:spcPct val="0"/>
              </a:spcBef>
              <a:spcAft>
                <a:spcPct val="0"/>
              </a:spcAft>
            </a:pPr>
            <a:endParaRPr lang="en-US" altLang="en-US" sz="2400" dirty="0">
              <a:solidFill>
                <a:srgbClr val="333333"/>
              </a:solidFill>
              <a:latin typeface="mitra"/>
            </a:endParaRPr>
          </a:p>
          <a:p>
            <a:pPr lvl="0" algn="r" rtl="1" eaLnBrk="0" fontAlgn="base" hangingPunct="0">
              <a:spcBef>
                <a:spcPct val="0"/>
              </a:spcBef>
              <a:spcAft>
                <a:spcPct val="0"/>
              </a:spcAft>
            </a:pPr>
            <a:endParaRPr lang="fa-IR" altLang="en-US" sz="2000" dirty="0" smtClean="0">
              <a:solidFill>
                <a:schemeClr val="tx1"/>
              </a:solidFill>
              <a:cs typeface="B Mitra" panose="00000400000000000000" pitchFamily="2" charset="-78"/>
            </a:endParaRPr>
          </a:p>
          <a:p>
            <a:pPr marL="342900" lvl="0" indent="-342900" algn="justLow" rtl="1" eaLnBrk="0" fontAlgn="base" hangingPunct="0">
              <a:spcBef>
                <a:spcPct val="0"/>
              </a:spcBef>
              <a:spcAft>
                <a:spcPct val="0"/>
              </a:spcAft>
              <a:buFont typeface="Arial" panose="020B0604020202020204" pitchFamily="34" charset="0"/>
              <a:buChar char="•"/>
            </a:pPr>
            <a:r>
              <a:rPr lang="fa-IR" sz="2000" dirty="0">
                <a:solidFill>
                  <a:schemeClr val="accent6">
                    <a:lumMod val="50000"/>
                  </a:schemeClr>
                </a:solidFill>
                <a:cs typeface="B Mitra" panose="00000400000000000000" pitchFamily="2" charset="-78"/>
              </a:rPr>
              <a:t>مسیری که تا افق چشم‌انداز باید طی شود را می‌توان به چند مرحله تقسیم نمود؛ که در هر مرحله بخشی از نتایج مورد انتظار حاصل شود. </a:t>
            </a:r>
            <a:endParaRPr lang="fa-IR" sz="2000" dirty="0" smtClean="0">
              <a:solidFill>
                <a:schemeClr val="accent6">
                  <a:lumMod val="50000"/>
                </a:schemeClr>
              </a:solidFill>
              <a:cs typeface="B Mitra" panose="00000400000000000000" pitchFamily="2" charset="-78"/>
            </a:endParaRPr>
          </a:p>
          <a:p>
            <a:pPr marL="342900" lvl="0" indent="-342900" algn="justLow" rtl="1" eaLnBrk="0" fontAlgn="base" hangingPunct="0">
              <a:spcBef>
                <a:spcPct val="0"/>
              </a:spcBef>
              <a:spcAft>
                <a:spcPct val="0"/>
              </a:spcAft>
              <a:buFont typeface="Arial" panose="020B0604020202020204" pitchFamily="34" charset="0"/>
              <a:buChar char="•"/>
            </a:pPr>
            <a:endParaRPr lang="fa-IR" sz="2000" dirty="0">
              <a:solidFill>
                <a:schemeClr val="accent6">
                  <a:lumMod val="50000"/>
                </a:schemeClr>
              </a:solidFill>
              <a:cs typeface="B Mitra" panose="00000400000000000000" pitchFamily="2" charset="-78"/>
            </a:endParaRPr>
          </a:p>
          <a:p>
            <a:pPr marL="342900" lvl="0" indent="-342900" algn="justLow" rtl="1" eaLnBrk="0" fontAlgn="base" hangingPunct="0">
              <a:spcBef>
                <a:spcPct val="0"/>
              </a:spcBef>
              <a:spcAft>
                <a:spcPct val="0"/>
              </a:spcAft>
              <a:buFont typeface="Arial" panose="020B0604020202020204" pitchFamily="34" charset="0"/>
              <a:buChar char="•"/>
            </a:pPr>
            <a:r>
              <a:rPr lang="fa-IR" sz="2000" dirty="0">
                <a:solidFill>
                  <a:schemeClr val="accent6">
                    <a:lumMod val="50000"/>
                  </a:schemeClr>
                </a:solidFill>
                <a:cs typeface="B Mitra" panose="00000400000000000000" pitchFamily="2" charset="-78"/>
              </a:rPr>
              <a:t>علاوه بر مقادیر اهداف برای کل سازمان، اهداف را به تفکیک واحدهای و یا فعالیت‌ها نیز بیان کرد. </a:t>
            </a:r>
            <a:r>
              <a:rPr lang="fa-IR" sz="2000" dirty="0" smtClean="0">
                <a:solidFill>
                  <a:schemeClr val="accent6">
                    <a:lumMod val="50000"/>
                  </a:schemeClr>
                </a:solidFill>
                <a:cs typeface="B Mitra" panose="00000400000000000000" pitchFamily="2" charset="-78"/>
              </a:rPr>
              <a:t>در </a:t>
            </a:r>
            <a:r>
              <a:rPr lang="fa-IR" sz="2000" dirty="0">
                <a:solidFill>
                  <a:schemeClr val="accent6">
                    <a:lumMod val="50000"/>
                  </a:schemeClr>
                </a:solidFill>
                <a:cs typeface="B Mitra" panose="00000400000000000000" pitchFamily="2" charset="-78"/>
              </a:rPr>
              <a:t>مواردی که حجم و تنوع مأموریت‌ها و فعالیت‌های یک سازمان زیاد باشد تعیین مقاصد بخشی امکان ارزیابی عملکرد و اطمینان از توزیع مناسب مسئولیت دستیابی به اهداف کلان را بهبود می‌بخشد</a:t>
            </a:r>
            <a:r>
              <a:rPr lang="fa-IR" sz="2000" dirty="0" smtClean="0">
                <a:solidFill>
                  <a:schemeClr val="accent6">
                    <a:lumMod val="50000"/>
                  </a:schemeClr>
                </a:solidFill>
                <a:cs typeface="B Mitra" panose="00000400000000000000" pitchFamily="2" charset="-78"/>
              </a:rPr>
              <a:t>.</a:t>
            </a:r>
            <a:endParaRPr lang="fa-IR" sz="2000" b="1" dirty="0">
              <a:solidFill>
                <a:schemeClr val="accent6">
                  <a:lumMod val="50000"/>
                </a:schemeClr>
              </a:solidFill>
              <a:cs typeface="B Mitra" panose="00000400000000000000" pitchFamily="2" charset="-78"/>
            </a:endParaRPr>
          </a:p>
        </p:txBody>
      </p:sp>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5181650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4829628" y="770076"/>
            <a:ext cx="6985159" cy="5406887"/>
          </a:xfrm>
          <a:prstGeom prst="wedgeRoundRectCallout">
            <a:avLst>
              <a:gd name="adj1" fmla="val -61194"/>
              <a:gd name="adj2" fmla="val -28903"/>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smtClean="0">
                <a:solidFill>
                  <a:srgbClr val="0070C0"/>
                </a:solidFill>
                <a:cs typeface="B Mitra" panose="00000400000000000000" pitchFamily="2" charset="-78"/>
              </a:rPr>
              <a:t>اهداف – الزامات</a:t>
            </a:r>
          </a:p>
          <a:p>
            <a:pPr lvl="0" eaLnBrk="0" fontAlgn="base" hangingPunct="0">
              <a:spcBef>
                <a:spcPct val="0"/>
              </a:spcBef>
              <a:spcAft>
                <a:spcPct val="0"/>
              </a:spcAft>
            </a:pPr>
            <a:endParaRPr lang="en-US" altLang="en-US" sz="2400" dirty="0">
              <a:solidFill>
                <a:srgbClr val="333333"/>
              </a:solidFill>
              <a:latin typeface="mitra"/>
            </a:endParaRPr>
          </a:p>
          <a:p>
            <a:pPr lvl="0" algn="ctr" rtl="1" eaLnBrk="0" fontAlgn="base" hangingPunct="0">
              <a:spcBef>
                <a:spcPct val="0"/>
              </a:spcBef>
              <a:spcAft>
                <a:spcPct val="0"/>
              </a:spcAft>
            </a:pPr>
            <a:r>
              <a:rPr lang="fa-IR" sz="2000" dirty="0">
                <a:solidFill>
                  <a:schemeClr val="tx1"/>
                </a:solidFill>
                <a:cs typeface="B Mitra" panose="00000400000000000000" pitchFamily="2" charset="-78"/>
              </a:rPr>
              <a:t>برای دستیابی به اهداف مدیریت دانش مستلزم همکاری واحدهای سازمانی، تأمین منابع، تصویب یا اصلاح برخی مقررات، ساختار و فرایندها است. این الزامات باید به خوبی شناسایی شده و پیگیری شوند.</a:t>
            </a:r>
            <a:endParaRPr lang="fa-IR" sz="2000" b="1" dirty="0">
              <a:solidFill>
                <a:schemeClr val="tx1"/>
              </a:solidFill>
              <a:cs typeface="B Mitra" panose="00000400000000000000" pitchFamily="2" charset="-78"/>
            </a:endParaRPr>
          </a:p>
        </p:txBody>
      </p:sp>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13330519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6"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5667827" y="770076"/>
            <a:ext cx="6146960" cy="5406887"/>
          </a:xfrm>
          <a:prstGeom prst="wedgeRoundRectCallout">
            <a:avLst>
              <a:gd name="adj1" fmla="val -56938"/>
              <a:gd name="adj2" fmla="val 4339"/>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a:solidFill>
                  <a:srgbClr val="0070C0"/>
                </a:solidFill>
                <a:cs typeface="B Mitra" panose="00000400000000000000" pitchFamily="2" charset="-78"/>
              </a:rPr>
              <a:t>راهبردها</a:t>
            </a:r>
            <a:endParaRPr lang="en-US" sz="2400" b="1" dirty="0">
              <a:solidFill>
                <a:srgbClr val="0070C0"/>
              </a:solidFill>
              <a:cs typeface="B Mitra" panose="00000400000000000000" pitchFamily="2" charset="-78"/>
            </a:endParaRPr>
          </a:p>
          <a:p>
            <a:pPr algn="ctr" rtl="1"/>
            <a:endParaRPr lang="fa-IR" sz="2400" b="1" dirty="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400" dirty="0">
                <a:solidFill>
                  <a:schemeClr val="tx1"/>
                </a:solidFill>
                <a:cs typeface="B Mitra" panose="00000400000000000000" pitchFamily="2" charset="-78"/>
              </a:rPr>
              <a:t>راهبردهای میانی</a:t>
            </a:r>
          </a:p>
          <a:p>
            <a:pPr marL="342900" indent="-342900" algn="just" rtl="1">
              <a:buFont typeface="Arial" panose="020B0604020202020204" pitchFamily="34" charset="0"/>
              <a:buChar char="•"/>
            </a:pPr>
            <a:r>
              <a:rPr lang="fa-IR" sz="2400" dirty="0">
                <a:solidFill>
                  <a:schemeClr val="tx1"/>
                </a:solidFill>
                <a:cs typeface="B Mitra" panose="00000400000000000000" pitchFamily="2" charset="-78"/>
              </a:rPr>
              <a:t>راهبردهای نهایی</a:t>
            </a:r>
          </a:p>
          <a:p>
            <a:pPr marL="342900" indent="-342900" algn="just" rtl="1">
              <a:buFont typeface="Arial" panose="020B0604020202020204" pitchFamily="34" charset="0"/>
              <a:buChar char="•"/>
            </a:pPr>
            <a:r>
              <a:rPr lang="fa-IR" sz="2400" dirty="0">
                <a:solidFill>
                  <a:schemeClr val="tx1"/>
                </a:solidFill>
                <a:cs typeface="B Mitra" panose="00000400000000000000" pitchFamily="2" charset="-78"/>
              </a:rPr>
              <a:t>ارتباط بین اهداف، راهبردها و خط مشی ها</a:t>
            </a:r>
          </a:p>
          <a:p>
            <a:pPr marL="342900" indent="-342900" algn="just" rtl="1">
              <a:buFont typeface="Arial" panose="020B0604020202020204" pitchFamily="34" charset="0"/>
              <a:buChar char="•"/>
            </a:pPr>
            <a:r>
              <a:rPr lang="fa-IR" sz="2400" dirty="0">
                <a:solidFill>
                  <a:schemeClr val="tx1"/>
                </a:solidFill>
                <a:cs typeface="B Mitra" panose="00000400000000000000" pitchFamily="2" charset="-78"/>
              </a:rPr>
              <a:t>راهبردها از منظر </a:t>
            </a:r>
            <a:r>
              <a:rPr lang="fa-IR" sz="2400" dirty="0" smtClean="0">
                <a:solidFill>
                  <a:schemeClr val="tx1"/>
                </a:solidFill>
                <a:cs typeface="B Mitra" panose="00000400000000000000" pitchFamily="2" charset="-78"/>
              </a:rPr>
              <a:t>عوامل</a:t>
            </a:r>
          </a:p>
          <a:p>
            <a:pPr marL="342900" indent="-342900" algn="just" rtl="1">
              <a:buFont typeface="Arial" panose="020B0604020202020204" pitchFamily="34" charset="0"/>
              <a:buChar char="•"/>
            </a:pPr>
            <a:endParaRPr lang="fa-IR" sz="2400" dirty="0">
              <a:solidFill>
                <a:schemeClr val="tx1"/>
              </a:solidFill>
              <a:cs typeface="B Mitra" panose="00000400000000000000" pitchFamily="2" charset="-78"/>
            </a:endParaRPr>
          </a:p>
          <a:p>
            <a:pPr marL="342900" indent="-342900" algn="justLow" rtl="1">
              <a:buFont typeface="Arial" panose="020B0604020202020204" pitchFamily="34" charset="0"/>
              <a:buChar char="•"/>
            </a:pPr>
            <a:r>
              <a:rPr lang="fa-IR" sz="2000" dirty="0">
                <a:solidFill>
                  <a:schemeClr val="accent6">
                    <a:lumMod val="50000"/>
                  </a:schemeClr>
                </a:solidFill>
                <a:cs typeface="B Mitra" panose="00000400000000000000" pitchFamily="2" charset="-78"/>
              </a:rPr>
              <a:t>راهبردها، برای دستیابی به اهداف طراحی می‌شوند و هر چه بهتر طراحی شوند، مقاصد بهتری در راستای چشم انداز قابل دستیابی خواهند بود. </a:t>
            </a:r>
            <a:endParaRPr lang="fa-IR" sz="2000" dirty="0" smtClean="0">
              <a:solidFill>
                <a:schemeClr val="accent6">
                  <a:lumMod val="50000"/>
                </a:schemeClr>
              </a:solidFill>
              <a:cs typeface="B Mitra" panose="00000400000000000000" pitchFamily="2" charset="-78"/>
            </a:endParaRPr>
          </a:p>
          <a:p>
            <a:pPr marL="342900" indent="-342900" algn="justLow" rtl="1">
              <a:buFont typeface="Arial" panose="020B0604020202020204" pitchFamily="34" charset="0"/>
              <a:buChar char="•"/>
            </a:pPr>
            <a:r>
              <a:rPr lang="fa-IR" sz="2000" dirty="0" smtClean="0">
                <a:solidFill>
                  <a:schemeClr val="accent6">
                    <a:lumMod val="50000"/>
                  </a:schemeClr>
                </a:solidFill>
                <a:cs typeface="B Mitra" panose="00000400000000000000" pitchFamily="2" charset="-78"/>
              </a:rPr>
              <a:t>در </a:t>
            </a:r>
            <a:r>
              <a:rPr lang="fa-IR" sz="2000" dirty="0">
                <a:solidFill>
                  <a:schemeClr val="accent6">
                    <a:lumMod val="50000"/>
                  </a:schemeClr>
                </a:solidFill>
                <a:cs typeface="B Mitra" panose="00000400000000000000" pitchFamily="2" charset="-78"/>
              </a:rPr>
              <a:t>طراحی راهبردها، به «منابع» و «خط </a:t>
            </a:r>
            <a:r>
              <a:rPr lang="fa-IR" sz="2000" dirty="0" smtClean="0">
                <a:solidFill>
                  <a:schemeClr val="accent6">
                    <a:lumMod val="50000"/>
                  </a:schemeClr>
                </a:solidFill>
                <a:cs typeface="B Mitra" panose="00000400000000000000" pitchFamily="2" charset="-78"/>
              </a:rPr>
              <a:t>مشی‌ها</a:t>
            </a:r>
            <a:r>
              <a:rPr lang="fa-IR" sz="2000" dirty="0">
                <a:solidFill>
                  <a:schemeClr val="accent6">
                    <a:lumMod val="50000"/>
                  </a:schemeClr>
                </a:solidFill>
                <a:cs typeface="B Mitra" panose="00000400000000000000" pitchFamily="2" charset="-78"/>
              </a:rPr>
              <a:t>» نیز باید توجه داشت</a:t>
            </a:r>
            <a:r>
              <a:rPr lang="fa-IR" sz="2000" dirty="0" smtClean="0">
                <a:solidFill>
                  <a:schemeClr val="accent6">
                    <a:lumMod val="50000"/>
                  </a:schemeClr>
                </a:solidFill>
                <a:cs typeface="B Mitra" panose="00000400000000000000" pitchFamily="2" charset="-78"/>
              </a:rPr>
              <a:t>.</a:t>
            </a:r>
          </a:p>
          <a:p>
            <a:pPr marL="342900" indent="-342900" algn="justLow" rtl="1">
              <a:buFont typeface="Arial" panose="020B0604020202020204" pitchFamily="34" charset="0"/>
              <a:buChar char="•"/>
            </a:pPr>
            <a:endParaRPr lang="fa-IR" sz="2000" dirty="0">
              <a:solidFill>
                <a:schemeClr val="tx1"/>
              </a:solidFill>
              <a:cs typeface="B Mitra" panose="00000400000000000000" pitchFamily="2" charset="-78"/>
            </a:endParaRPr>
          </a:p>
        </p:txBody>
      </p:sp>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38127412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5652229" y="595440"/>
            <a:ext cx="6367493" cy="5842340"/>
          </a:xfrm>
          <a:prstGeom prst="wedgeRoundRectCallout">
            <a:avLst>
              <a:gd name="adj1" fmla="val -56938"/>
              <a:gd name="adj2" fmla="val 4339"/>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smtClean="0">
                <a:solidFill>
                  <a:srgbClr val="0070C0"/>
                </a:solidFill>
                <a:cs typeface="B Mitra" panose="00000400000000000000" pitchFamily="2" charset="-78"/>
              </a:rPr>
              <a:t>راهبردها – راهبردهای میانی</a:t>
            </a:r>
            <a:endParaRPr lang="en-US" sz="2400" b="1" dirty="0">
              <a:solidFill>
                <a:srgbClr val="0070C0"/>
              </a:solidFill>
              <a:cs typeface="B Mitra" panose="00000400000000000000" pitchFamily="2" charset="-78"/>
            </a:endParaRPr>
          </a:p>
          <a:p>
            <a:pPr algn="ctr" rtl="1"/>
            <a:endParaRPr lang="fa-IR" sz="2400" b="1" dirty="0">
              <a:solidFill>
                <a:schemeClr val="tx1"/>
              </a:solidFill>
              <a:cs typeface="B Mitra" panose="00000400000000000000" pitchFamily="2" charset="-78"/>
            </a:endParaRPr>
          </a:p>
          <a:p>
            <a:pPr algn="ctr" rtl="1"/>
            <a:r>
              <a:rPr lang="fa-IR" sz="2000" dirty="0">
                <a:solidFill>
                  <a:schemeClr val="bg1">
                    <a:lumMod val="50000"/>
                  </a:schemeClr>
                </a:solidFill>
                <a:cs typeface="B Mitra" panose="00000400000000000000" pitchFamily="2" charset="-78"/>
              </a:rPr>
              <a:t>راهبردهای میانی روش‌های انجام فعالیت‌های علمی هستند که اجرای آن‌ها اهداف را محقق می‌کند</a:t>
            </a:r>
            <a:r>
              <a:rPr lang="fa-IR" sz="2000" dirty="0" smtClean="0">
                <a:solidFill>
                  <a:schemeClr val="bg1">
                    <a:lumMod val="50000"/>
                  </a:schemeClr>
                </a:solidFill>
                <a:cs typeface="B Mitra" panose="00000400000000000000" pitchFamily="2" charset="-78"/>
              </a:rPr>
              <a:t>.</a:t>
            </a:r>
          </a:p>
          <a:p>
            <a:pPr algn="ctr" rtl="1"/>
            <a:endParaRPr lang="en-US" sz="2000" dirty="0">
              <a:solidFill>
                <a:schemeClr val="bg1">
                  <a:lumMod val="50000"/>
                </a:schemeClr>
              </a:solidFill>
              <a:cs typeface="B Mitra" panose="00000400000000000000" pitchFamily="2" charset="-78"/>
            </a:endParaRPr>
          </a:p>
          <a:p>
            <a:pPr marL="342900" indent="-342900" algn="just" rtl="1">
              <a:buFont typeface="Arial" panose="020B0604020202020204" pitchFamily="34" charset="0"/>
              <a:buChar char="•"/>
            </a:pPr>
            <a:r>
              <a:rPr lang="fa-IR" sz="2400" dirty="0">
                <a:solidFill>
                  <a:srgbClr val="0070C0"/>
                </a:solidFill>
                <a:cs typeface="B Mitra" panose="00000400000000000000" pitchFamily="2" charset="-78"/>
              </a:rPr>
              <a:t>برای طراحی راهبردهای میانی، باید ویژگی‌های عمومی پروژه‌های </a:t>
            </a:r>
            <a:r>
              <a:rPr lang="fa-IR" sz="2400" b="1" dirty="0">
                <a:solidFill>
                  <a:srgbClr val="0070C0"/>
                </a:solidFill>
                <a:cs typeface="B Mitra" panose="00000400000000000000" pitchFamily="2" charset="-78"/>
              </a:rPr>
              <a:t>تولید، انتقال و بهره‌برداری </a:t>
            </a:r>
            <a:r>
              <a:rPr lang="fa-IR" sz="2400" dirty="0">
                <a:solidFill>
                  <a:srgbClr val="0070C0"/>
                </a:solidFill>
                <a:cs typeface="B Mitra" panose="00000400000000000000" pitchFamily="2" charset="-78"/>
              </a:rPr>
              <a:t>از دانش که </a:t>
            </a:r>
            <a:r>
              <a:rPr lang="fa-IR" sz="2400" dirty="0" smtClean="0">
                <a:solidFill>
                  <a:srgbClr val="0070C0"/>
                </a:solidFill>
                <a:cs typeface="B Mitra" panose="00000400000000000000" pitchFamily="2" charset="-78"/>
              </a:rPr>
              <a:t>به‌طور معمول </a:t>
            </a:r>
            <a:r>
              <a:rPr lang="fa-IR" sz="2400" dirty="0">
                <a:solidFill>
                  <a:srgbClr val="0070C0"/>
                </a:solidFill>
                <a:cs typeface="B Mitra" panose="00000400000000000000" pitchFamily="2" charset="-78"/>
              </a:rPr>
              <a:t>در سازمان انجام‌شده یا باید انجام شود شناسایی‌شده و با توجه به مشخصات سازمان، سازوکارهای لازم پیش‌بینی شوند.</a:t>
            </a:r>
            <a:endParaRPr lang="en-US" sz="2400" dirty="0">
              <a:solidFill>
                <a:srgbClr val="0070C0"/>
              </a:solidFill>
              <a:cs typeface="B Mitra" panose="00000400000000000000" pitchFamily="2" charset="-78"/>
            </a:endParaRPr>
          </a:p>
          <a:p>
            <a:pPr marL="342900" indent="-342900" algn="just" rtl="1">
              <a:buFont typeface="Arial" panose="020B0604020202020204" pitchFamily="34" charset="0"/>
              <a:buChar char="•"/>
            </a:pPr>
            <a:r>
              <a:rPr lang="fa-IR" sz="2400" dirty="0">
                <a:solidFill>
                  <a:srgbClr val="0070C0"/>
                </a:solidFill>
                <a:cs typeface="B Mitra" panose="00000400000000000000" pitchFamily="2" charset="-78"/>
              </a:rPr>
              <a:t>برخی از روش‌ها عبارت‌اند از: کانون تفکر، اجتماع یادگیری، استاد و شاگردی، جانشین پروری، دوره‌های آموزشی، استخدام نیروهای جدید و </a:t>
            </a:r>
            <a:r>
              <a:rPr lang="fa-IR" sz="2400" dirty="0" smtClean="0">
                <a:solidFill>
                  <a:srgbClr val="0070C0"/>
                </a:solidFill>
                <a:cs typeface="B Mitra" panose="00000400000000000000" pitchFamily="2" charset="-78"/>
              </a:rPr>
              <a:t>...</a:t>
            </a:r>
          </a:p>
          <a:p>
            <a:pPr marL="342900" indent="-342900" algn="just" rtl="1">
              <a:buFont typeface="Arial" panose="020B0604020202020204" pitchFamily="34" charset="0"/>
              <a:buChar char="•"/>
            </a:pPr>
            <a:endParaRPr lang="fa-IR" sz="2400" dirty="0" smtClean="0">
              <a:solidFill>
                <a:srgbClr val="0070C0"/>
              </a:solidFill>
              <a:cs typeface="B Mitra" panose="00000400000000000000" pitchFamily="2" charset="-78"/>
            </a:endParaRPr>
          </a:p>
          <a:p>
            <a:pPr algn="ctr" rtl="1"/>
            <a:r>
              <a:rPr lang="fa-IR" sz="2400" dirty="0">
                <a:solidFill>
                  <a:srgbClr val="C00000"/>
                </a:solidFill>
                <a:cs typeface="B Mitra" panose="00000400000000000000" pitchFamily="2" charset="-78"/>
              </a:rPr>
              <a:t>اجرای راهبردهای میانی به عهده عوامل (کارکنان، مشاوران، پیمانکاران و ... ) است</a:t>
            </a:r>
            <a:r>
              <a:rPr lang="fa-IR" sz="2400" dirty="0" smtClean="0">
                <a:solidFill>
                  <a:srgbClr val="C00000"/>
                </a:solidFill>
                <a:cs typeface="B Mitra" panose="00000400000000000000" pitchFamily="2" charset="-78"/>
              </a:rPr>
              <a:t>.</a:t>
            </a:r>
            <a:endParaRPr lang="fa-IR" sz="2000" dirty="0">
              <a:solidFill>
                <a:schemeClr val="accent6">
                  <a:lumMod val="50000"/>
                </a:schemeClr>
              </a:solidFill>
              <a:cs typeface="B Mitra" panose="00000400000000000000" pitchFamily="2" charset="-78"/>
            </a:endParaRPr>
          </a:p>
        </p:txBody>
      </p:sp>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61821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5667827" y="770076"/>
            <a:ext cx="6146960" cy="5406887"/>
          </a:xfrm>
          <a:prstGeom prst="wedgeRoundRectCallout">
            <a:avLst>
              <a:gd name="adj1" fmla="val -56938"/>
              <a:gd name="adj2" fmla="val 4339"/>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smtClean="0">
                <a:solidFill>
                  <a:srgbClr val="0070C0"/>
                </a:solidFill>
                <a:cs typeface="B Mitra" panose="00000400000000000000" pitchFamily="2" charset="-78"/>
              </a:rPr>
              <a:t>راهبردها – راهبردهای نهایی</a:t>
            </a:r>
            <a:endParaRPr lang="en-US" sz="2400" b="1" dirty="0">
              <a:solidFill>
                <a:srgbClr val="0070C0"/>
              </a:solidFill>
              <a:cs typeface="B Mitra" panose="00000400000000000000" pitchFamily="2" charset="-78"/>
            </a:endParaRPr>
          </a:p>
          <a:p>
            <a:pPr algn="ctr" rtl="1"/>
            <a:endParaRPr lang="fa-IR" sz="2400" b="1" dirty="0">
              <a:solidFill>
                <a:schemeClr val="tx1"/>
              </a:solidFill>
              <a:cs typeface="B Mitra" panose="00000400000000000000" pitchFamily="2" charset="-78"/>
            </a:endParaRPr>
          </a:p>
          <a:p>
            <a:pPr algn="r" rtl="1"/>
            <a:r>
              <a:rPr lang="fa-IR" sz="2400" dirty="0" smtClean="0">
                <a:solidFill>
                  <a:schemeClr val="tx1">
                    <a:lumMod val="95000"/>
                    <a:lumOff val="5000"/>
                  </a:schemeClr>
                </a:solidFill>
                <a:cs typeface="B Mitra" panose="00000400000000000000" pitchFamily="2" charset="-78"/>
              </a:rPr>
              <a:t>راهبردهای نهایی عبارتند </a:t>
            </a:r>
            <a:r>
              <a:rPr lang="fa-IR" sz="2400" dirty="0">
                <a:solidFill>
                  <a:schemeClr val="tx1">
                    <a:lumMod val="95000"/>
                    <a:lumOff val="5000"/>
                  </a:schemeClr>
                </a:solidFill>
                <a:cs typeface="B Mitra" panose="00000400000000000000" pitchFamily="2" charset="-78"/>
              </a:rPr>
              <a:t>از:</a:t>
            </a:r>
          </a:p>
          <a:p>
            <a:pPr marL="342900" indent="-342900" algn="r" rtl="1">
              <a:buFont typeface="Arial" panose="020B0604020202020204" pitchFamily="34" charset="0"/>
              <a:buChar char="•"/>
            </a:pPr>
            <a:r>
              <a:rPr lang="fa-IR" sz="2400" dirty="0" smtClean="0">
                <a:solidFill>
                  <a:schemeClr val="tx1"/>
                </a:solidFill>
                <a:cs typeface="B Mitra" panose="00000400000000000000" pitchFamily="2" charset="-78"/>
              </a:rPr>
              <a:t>تولید </a:t>
            </a:r>
            <a:r>
              <a:rPr lang="fa-IR" sz="2400" dirty="0">
                <a:solidFill>
                  <a:schemeClr val="tx1"/>
                </a:solidFill>
                <a:cs typeface="B Mitra" panose="00000400000000000000" pitchFamily="2" charset="-78"/>
              </a:rPr>
              <a:t>و انتشار اطلاعات؛</a:t>
            </a:r>
          </a:p>
          <a:p>
            <a:pPr marL="342900" indent="-342900" algn="r" rtl="1">
              <a:buFont typeface="Arial" panose="020B0604020202020204" pitchFamily="34" charset="0"/>
              <a:buChar char="•"/>
            </a:pPr>
            <a:r>
              <a:rPr lang="fa-IR" sz="2400" dirty="0">
                <a:solidFill>
                  <a:schemeClr val="tx1"/>
                </a:solidFill>
                <a:cs typeface="B Mitra" panose="00000400000000000000" pitchFamily="2" charset="-78"/>
              </a:rPr>
              <a:t>تنظیم مشوق‌ها و تنبیه‌ها؛</a:t>
            </a:r>
          </a:p>
          <a:p>
            <a:pPr marL="342900" indent="-342900" algn="r" rtl="1">
              <a:buFont typeface="Arial" panose="020B0604020202020204" pitchFamily="34" charset="0"/>
              <a:buChar char="•"/>
            </a:pPr>
            <a:r>
              <a:rPr lang="fa-IR" sz="2400" dirty="0">
                <a:solidFill>
                  <a:schemeClr val="tx1"/>
                </a:solidFill>
                <a:cs typeface="B Mitra" panose="00000400000000000000" pitchFamily="2" charset="-78"/>
              </a:rPr>
              <a:t>تنظیم شرایط فعالیت‌ها و محصولات؛</a:t>
            </a:r>
          </a:p>
          <a:p>
            <a:pPr marL="342900" indent="-342900" algn="r" rtl="1">
              <a:buFont typeface="Arial" panose="020B0604020202020204" pitchFamily="34" charset="0"/>
              <a:buChar char="•"/>
            </a:pPr>
            <a:r>
              <a:rPr lang="fa-IR" sz="2400" dirty="0">
                <a:solidFill>
                  <a:schemeClr val="tx1"/>
                </a:solidFill>
                <a:cs typeface="B Mitra" panose="00000400000000000000" pitchFamily="2" charset="-78"/>
              </a:rPr>
              <a:t>تخصیص منابع</a:t>
            </a:r>
            <a:r>
              <a:rPr lang="fa-IR" sz="2400" dirty="0" smtClean="0">
                <a:solidFill>
                  <a:schemeClr val="tx1"/>
                </a:solidFill>
                <a:cs typeface="B Mitra" panose="00000400000000000000" pitchFamily="2" charset="-78"/>
              </a:rPr>
              <a:t>.</a:t>
            </a:r>
          </a:p>
          <a:p>
            <a:pPr marL="342900" indent="-342900" algn="r" rtl="1">
              <a:buFont typeface="Arial" panose="020B0604020202020204" pitchFamily="34" charset="0"/>
              <a:buChar char="•"/>
            </a:pPr>
            <a:endParaRPr lang="fa-IR" sz="2800" dirty="0" smtClean="0">
              <a:solidFill>
                <a:schemeClr val="tx1"/>
              </a:solidFill>
              <a:cs typeface="B Mitra" panose="00000400000000000000" pitchFamily="2" charset="-78"/>
            </a:endParaRPr>
          </a:p>
          <a:p>
            <a:pPr marL="342900" indent="-342900" algn="r" rtl="1">
              <a:buFont typeface="Arial" panose="020B0604020202020204" pitchFamily="34" charset="0"/>
              <a:buChar char="•"/>
            </a:pPr>
            <a:endParaRPr lang="fa-IR" sz="2800" dirty="0">
              <a:solidFill>
                <a:schemeClr val="tx1"/>
              </a:solidFill>
              <a:cs typeface="B Mitra" panose="00000400000000000000" pitchFamily="2" charset="-78"/>
            </a:endParaRPr>
          </a:p>
          <a:p>
            <a:pPr marL="342900" indent="-342900" algn="r" rtl="1">
              <a:buFont typeface="Arial" panose="020B0604020202020204" pitchFamily="34" charset="0"/>
              <a:buChar char="•"/>
            </a:pPr>
            <a:endParaRPr lang="fa-IR" sz="2800" dirty="0">
              <a:solidFill>
                <a:schemeClr val="tx1"/>
              </a:solidFill>
              <a:cs typeface="B Mitra" panose="00000400000000000000" pitchFamily="2" charset="-78"/>
            </a:endParaRPr>
          </a:p>
          <a:p>
            <a:pPr marL="342900" indent="-342900" algn="r" rtl="1">
              <a:buFont typeface="Arial" panose="020B0604020202020204" pitchFamily="34" charset="0"/>
              <a:buChar char="•"/>
            </a:pPr>
            <a:endParaRPr lang="fa-IR" sz="2800" dirty="0">
              <a:solidFill>
                <a:schemeClr val="tx1"/>
              </a:solidFill>
              <a:cs typeface="B Mitra" panose="00000400000000000000" pitchFamily="2" charset="-78"/>
            </a:endParaRPr>
          </a:p>
        </p:txBody>
      </p:sp>
      <p:sp>
        <p:nvSpPr>
          <p:cNvPr id="2" name="TextBox 1"/>
          <p:cNvSpPr txBox="1"/>
          <p:nvPr/>
        </p:nvSpPr>
        <p:spPr>
          <a:xfrm>
            <a:off x="6134584" y="4236455"/>
            <a:ext cx="5213445" cy="1754326"/>
          </a:xfrm>
          <a:prstGeom prst="rect">
            <a:avLst/>
          </a:prstGeom>
          <a:noFill/>
        </p:spPr>
        <p:txBody>
          <a:bodyPr wrap="square" rtlCol="0">
            <a:spAutoFit/>
          </a:bodyPr>
          <a:lstStyle/>
          <a:p>
            <a:pPr algn="ctr" rtl="1">
              <a:lnSpc>
                <a:spcPct val="150000"/>
              </a:lnSpc>
            </a:pPr>
            <a:r>
              <a:rPr lang="fa-IR" dirty="0">
                <a:cs typeface="B Mitra" panose="00000400000000000000" pitchFamily="2" charset="-78"/>
              </a:rPr>
              <a:t>رهبر سازمان می‌تواند انگیزه و توانایی عوامل را به‌گونه‌ای تنظیم کند تا رفتارهای عوامل، در راستای اجرای راهبردهای میانی و اهداف قرار گیرد. البته هر یک از عوامل دارای اختیار بوده، معمولاً به‌طور کامل در راستای موردنظر حرکت نمی‌کنند. </a:t>
            </a:r>
            <a:endParaRPr lang="en-US" dirty="0">
              <a:cs typeface="B Mitra" panose="00000400000000000000" pitchFamily="2" charset="-78"/>
            </a:endParaRPr>
          </a:p>
        </p:txBody>
      </p:sp>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3029171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5667826" y="595440"/>
            <a:ext cx="6351895" cy="5775364"/>
          </a:xfrm>
          <a:prstGeom prst="wedgeRoundRectCallout">
            <a:avLst>
              <a:gd name="adj1" fmla="val -56938"/>
              <a:gd name="adj2" fmla="val 4339"/>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a:solidFill>
                  <a:srgbClr val="0070C0"/>
                </a:solidFill>
                <a:cs typeface="B Mitra" panose="00000400000000000000" pitchFamily="2" charset="-78"/>
              </a:rPr>
              <a:t>راهبردها – راهبردهای </a:t>
            </a:r>
            <a:r>
              <a:rPr lang="fa-IR" sz="2400" b="1" dirty="0" smtClean="0">
                <a:solidFill>
                  <a:srgbClr val="0070C0"/>
                </a:solidFill>
                <a:cs typeface="B Mitra" panose="00000400000000000000" pitchFamily="2" charset="-78"/>
              </a:rPr>
              <a:t>نهایی؛ مشوق </a:t>
            </a:r>
            <a:r>
              <a:rPr lang="fa-IR" sz="2400" b="1" dirty="0">
                <a:solidFill>
                  <a:srgbClr val="0070C0"/>
                </a:solidFill>
                <a:cs typeface="B Mitra" panose="00000400000000000000" pitchFamily="2" charset="-78"/>
              </a:rPr>
              <a:t>ها</a:t>
            </a:r>
            <a:endParaRPr lang="en-US" sz="2400" b="1" dirty="0">
              <a:solidFill>
                <a:srgbClr val="0070C0"/>
              </a:solidFill>
              <a:cs typeface="B Mitra" panose="00000400000000000000" pitchFamily="2" charset="-78"/>
            </a:endParaRPr>
          </a:p>
          <a:p>
            <a:pPr algn="justLow" rtl="1"/>
            <a:r>
              <a:rPr lang="en-US" dirty="0">
                <a:solidFill>
                  <a:schemeClr val="tx1"/>
                </a:solidFill>
                <a:cs typeface="B Mitra" panose="00000400000000000000" pitchFamily="2" charset="-78"/>
              </a:rPr>
              <a:t> </a:t>
            </a:r>
          </a:p>
          <a:p>
            <a:pPr algn="just" rtl="1"/>
            <a:r>
              <a:rPr lang="fa-IR" sz="2000" dirty="0">
                <a:solidFill>
                  <a:schemeClr val="bg1">
                    <a:lumMod val="50000"/>
                  </a:schemeClr>
                </a:solidFill>
                <a:cs typeface="B Mitra" panose="00000400000000000000" pitchFamily="2" charset="-78"/>
              </a:rPr>
              <a:t>مشوق‌ها شامل چنین مواردی می‌شوند:</a:t>
            </a:r>
            <a:endParaRPr lang="en-US" sz="2000" dirty="0">
              <a:solidFill>
                <a:schemeClr val="bg1">
                  <a:lumMod val="50000"/>
                </a:schemeClr>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chemeClr val="tx1"/>
                </a:solidFill>
                <a:cs typeface="B Mitra" panose="00000400000000000000" pitchFamily="2" charset="-78"/>
              </a:rPr>
              <a:t>پاداش مالی</a:t>
            </a:r>
            <a:endParaRPr lang="en-US" sz="2000" dirty="0">
              <a:solidFill>
                <a:schemeClr val="tx1"/>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chemeClr val="tx1"/>
                </a:solidFill>
                <a:cs typeface="B Mitra" panose="00000400000000000000" pitchFamily="2" charset="-78"/>
              </a:rPr>
              <a:t>دیده شدن، شناخته شدن</a:t>
            </a:r>
            <a:endParaRPr lang="en-US" sz="2000" dirty="0">
              <a:solidFill>
                <a:schemeClr val="tx1"/>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chemeClr val="tx1"/>
                </a:solidFill>
                <a:cs typeface="B Mitra" panose="00000400000000000000" pitchFamily="2" charset="-78"/>
              </a:rPr>
              <a:t>کسب رتبه</a:t>
            </a:r>
            <a:endParaRPr lang="en-US" sz="2000" dirty="0">
              <a:solidFill>
                <a:schemeClr val="tx1"/>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chemeClr val="tx1"/>
                </a:solidFill>
                <a:cs typeface="B Mitra" panose="00000400000000000000" pitchFamily="2" charset="-78"/>
              </a:rPr>
              <a:t>قرار گرفتن در جایگاه استادی</a:t>
            </a:r>
            <a:endParaRPr lang="en-US" sz="2000" dirty="0">
              <a:solidFill>
                <a:schemeClr val="tx1"/>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chemeClr val="tx1"/>
                </a:solidFill>
                <a:cs typeface="B Mitra" panose="00000400000000000000" pitchFamily="2" charset="-78"/>
              </a:rPr>
              <a:t>برخورداری از امکانات بیشتر: دسترسی به محتواها و ...</a:t>
            </a:r>
            <a:endParaRPr lang="en-US" sz="2000" dirty="0">
              <a:solidFill>
                <a:schemeClr val="tx1"/>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chemeClr val="tx1"/>
                </a:solidFill>
                <a:cs typeface="B Mitra" panose="00000400000000000000" pitchFamily="2" charset="-78"/>
              </a:rPr>
              <a:t>کسب مراتب اداری بالاتر</a:t>
            </a:r>
            <a:endParaRPr lang="en-US" sz="2000" dirty="0">
              <a:solidFill>
                <a:schemeClr val="tx1"/>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chemeClr val="tx1"/>
                </a:solidFill>
                <a:cs typeface="B Mitra" panose="00000400000000000000" pitchFamily="2" charset="-78"/>
              </a:rPr>
              <a:t>یکپارچگی و سهولت فضای کار در سامانه‌های نرم‌افزاری مدیریت دانش؛ ارائه ابزارهای متنوع برای رفع نیازهای فعلی و آتی در فعالیت‌های دانشی</a:t>
            </a:r>
            <a:endParaRPr lang="en-US" sz="2000" dirty="0">
              <a:solidFill>
                <a:schemeClr val="tx1"/>
              </a:solidFill>
              <a:cs typeface="B Mitra" panose="00000400000000000000" pitchFamily="2" charset="-78"/>
            </a:endParaRPr>
          </a:p>
          <a:p>
            <a:pPr algn="just" rtl="1"/>
            <a:r>
              <a:rPr lang="en-US" sz="2000" dirty="0">
                <a:solidFill>
                  <a:schemeClr val="tx1"/>
                </a:solidFill>
                <a:cs typeface="B Mitra" panose="00000400000000000000" pitchFamily="2" charset="-78"/>
              </a:rPr>
              <a:t> </a:t>
            </a:r>
          </a:p>
          <a:p>
            <a:pPr algn="ctr" rtl="1"/>
            <a:r>
              <a:rPr lang="fa-IR" sz="2000" dirty="0" smtClean="0">
                <a:solidFill>
                  <a:schemeClr val="tx1"/>
                </a:solidFill>
                <a:cs typeface="B Mitra" panose="00000400000000000000" pitchFamily="2" charset="-78"/>
              </a:rPr>
              <a:t>برخی </a:t>
            </a:r>
            <a:r>
              <a:rPr lang="fa-IR" sz="2000" dirty="0">
                <a:solidFill>
                  <a:schemeClr val="tx1"/>
                </a:solidFill>
                <a:cs typeface="B Mitra" panose="00000400000000000000" pitchFamily="2" charset="-78"/>
              </a:rPr>
              <a:t>از کارکنان تمایل ذاتی برای همکاری و مشارکت دارند که باید این کارکنان را شناسایی نمود و روی آن‌ها حساب کرد.</a:t>
            </a:r>
            <a:endParaRPr lang="en-US" sz="2000" dirty="0">
              <a:solidFill>
                <a:schemeClr val="tx1"/>
              </a:solidFill>
              <a:cs typeface="B Mitra" panose="00000400000000000000" pitchFamily="2" charset="-78"/>
            </a:endParaRPr>
          </a:p>
          <a:p>
            <a:pPr algn="just" rtl="1"/>
            <a:r>
              <a:rPr lang="en-US" dirty="0">
                <a:solidFill>
                  <a:schemeClr val="tx1"/>
                </a:solidFill>
                <a:cs typeface="B Mitra" panose="00000400000000000000" pitchFamily="2" charset="-78"/>
              </a:rPr>
              <a:t> </a:t>
            </a:r>
          </a:p>
          <a:p>
            <a:pPr marL="285750" indent="-285750" algn="justLow" rtl="1">
              <a:lnSpc>
                <a:spcPct val="150000"/>
              </a:lnSpc>
              <a:buFont typeface="Arial" panose="020B0604020202020204" pitchFamily="34" charset="0"/>
              <a:buChar char="•"/>
            </a:pPr>
            <a:r>
              <a:rPr lang="en-US" dirty="0" smtClean="0">
                <a:solidFill>
                  <a:srgbClr val="FF0000"/>
                </a:solidFill>
                <a:cs typeface="B Mitra" panose="00000400000000000000" pitchFamily="2" charset="-78"/>
              </a:rPr>
              <a:t> </a:t>
            </a:r>
            <a:r>
              <a:rPr lang="fa-IR" dirty="0">
                <a:solidFill>
                  <a:srgbClr val="FF0000"/>
                </a:solidFill>
                <a:cs typeface="B Mitra" panose="00000400000000000000" pitchFamily="2" charset="-78"/>
              </a:rPr>
              <a:t>نحوه نفوذ مدیریت دانش: کار اضافی، بخشی از کار، همه </a:t>
            </a:r>
            <a:r>
              <a:rPr lang="fa-IR" dirty="0" smtClean="0">
                <a:solidFill>
                  <a:srgbClr val="FF0000"/>
                </a:solidFill>
                <a:cs typeface="B Mitra" panose="00000400000000000000" pitchFamily="2" charset="-78"/>
              </a:rPr>
              <a:t>کار</a:t>
            </a:r>
          </a:p>
          <a:p>
            <a:pPr marL="285750" indent="-285750" algn="justLow" rtl="1">
              <a:lnSpc>
                <a:spcPct val="150000"/>
              </a:lnSpc>
              <a:buFont typeface="Arial" panose="020B0604020202020204" pitchFamily="34" charset="0"/>
              <a:buChar char="•"/>
            </a:pPr>
            <a:r>
              <a:rPr lang="fa-IR" dirty="0" smtClean="0">
                <a:solidFill>
                  <a:srgbClr val="FF0000"/>
                </a:solidFill>
                <a:cs typeface="B Mitra" panose="00000400000000000000" pitchFamily="2" charset="-78"/>
              </a:rPr>
              <a:t>فضایل </a:t>
            </a:r>
            <a:r>
              <a:rPr lang="fa-IR" dirty="0" smtClean="0">
                <a:solidFill>
                  <a:srgbClr val="FF0000"/>
                </a:solidFill>
                <a:cs typeface="B Mitra" panose="00000400000000000000" pitchFamily="2" charset="-78"/>
              </a:rPr>
              <a:t>را از بین نبریم؛ رذایل را تشدید نکنیم! نوع دوستی خود بزرگ بینی، ریا و ...</a:t>
            </a:r>
            <a:endParaRPr lang="fa-IR" dirty="0">
              <a:solidFill>
                <a:schemeClr val="tx1"/>
              </a:solidFill>
              <a:cs typeface="B Mitra" panose="00000400000000000000" pitchFamily="2" charset="-78"/>
            </a:endParaRPr>
          </a:p>
        </p:txBody>
      </p:sp>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8036861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5667827" y="770076"/>
            <a:ext cx="6146960" cy="5406887"/>
          </a:xfrm>
          <a:prstGeom prst="wedgeRoundRectCallout">
            <a:avLst>
              <a:gd name="adj1" fmla="val -56938"/>
              <a:gd name="adj2" fmla="val 4339"/>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a:solidFill>
                  <a:srgbClr val="0070C0"/>
                </a:solidFill>
                <a:cs typeface="B Mitra" panose="00000400000000000000" pitchFamily="2" charset="-78"/>
              </a:rPr>
              <a:t>راهبردها – محیط کار، راهبردها از منظر عوامل</a:t>
            </a:r>
          </a:p>
          <a:p>
            <a:pPr algn="just" rtl="1"/>
            <a:r>
              <a:rPr lang="en-US" dirty="0">
                <a:solidFill>
                  <a:schemeClr val="tx1"/>
                </a:solidFill>
                <a:cs typeface="B Mitra" panose="00000400000000000000" pitchFamily="2" charset="-78"/>
              </a:rPr>
              <a:t> </a:t>
            </a:r>
          </a:p>
          <a:p>
            <a:pPr algn="ctr" rtl="1"/>
            <a:endParaRPr lang="fa-IR" sz="2000" dirty="0" smtClean="0">
              <a:solidFill>
                <a:srgbClr val="FF0000"/>
              </a:solidFill>
              <a:cs typeface="B Mitra" panose="00000400000000000000" pitchFamily="2" charset="-78"/>
            </a:endParaRPr>
          </a:p>
          <a:p>
            <a:pPr algn="ctr" rtl="1"/>
            <a:r>
              <a:rPr lang="fa-IR" sz="2000" dirty="0" smtClean="0">
                <a:solidFill>
                  <a:srgbClr val="FF0000"/>
                </a:solidFill>
                <a:cs typeface="B Mitra" panose="00000400000000000000" pitchFamily="2" charset="-78"/>
              </a:rPr>
              <a:t>اگر </a:t>
            </a:r>
            <a:r>
              <a:rPr lang="fa-IR" sz="2000" dirty="0">
                <a:solidFill>
                  <a:srgbClr val="FF0000"/>
                </a:solidFill>
                <a:cs typeface="B Mitra" panose="00000400000000000000" pitchFamily="2" charset="-78"/>
              </a:rPr>
              <a:t>راهبردها انگیزه کافی را برای عوامل فراهم نکنند، آن‌ها را در شرایط نامتعادلی قرار داده یا اطلاعات موردنیاز آن‌ها را فراهم نسازند، عوامل نه‌تنها عملکرد مورد انتظار را بروز نمی‌دهند، بلکه با مسائل جدیدی که خارج از حوزه اختیار آن‌ها است، روبرو می‌شوند</a:t>
            </a:r>
            <a:r>
              <a:rPr lang="en-US" sz="2000" dirty="0" smtClean="0">
                <a:solidFill>
                  <a:srgbClr val="FF0000"/>
                </a:solidFill>
                <a:cs typeface="B Mitra" panose="00000400000000000000" pitchFamily="2" charset="-78"/>
              </a:rPr>
              <a:t>.</a:t>
            </a:r>
            <a:endParaRPr lang="fa-IR" sz="2000" dirty="0" smtClean="0">
              <a:solidFill>
                <a:srgbClr val="FF0000"/>
              </a:solidFill>
              <a:cs typeface="B Mitra" panose="00000400000000000000" pitchFamily="2" charset="-78"/>
            </a:endParaRPr>
          </a:p>
          <a:p>
            <a:pPr algn="just" rtl="1"/>
            <a:endParaRPr lang="en-US" sz="2000" dirty="0">
              <a:solidFill>
                <a:schemeClr val="tx1"/>
              </a:solidFill>
              <a:cs typeface="B Mitra" panose="00000400000000000000" pitchFamily="2" charset="-78"/>
            </a:endParaRPr>
          </a:p>
          <a:p>
            <a:pPr algn="just" rtl="1"/>
            <a:r>
              <a:rPr lang="fa-IR" sz="2000" dirty="0">
                <a:solidFill>
                  <a:schemeClr val="tx1"/>
                </a:solidFill>
                <a:cs typeface="B Mitra" panose="00000400000000000000" pitchFamily="2" charset="-78"/>
              </a:rPr>
              <a:t>در این قسمت عواملی که در قسمت محدوده مشخص‌شده‌اند (کارکنان، تأمین‌کنندگان، مشتریان، واحدهای سازمانی و ...) به چند گروه تقسیم‌شده و آثار (مثبت، خنثی و منفی) راهبردها بر روی آن‌ها تحلیل شود.</a:t>
            </a:r>
            <a:endParaRPr lang="en-US" sz="2000" dirty="0">
              <a:solidFill>
                <a:schemeClr val="tx1"/>
              </a:solidFill>
              <a:cs typeface="B Mitra" panose="00000400000000000000" pitchFamily="2" charset="-78"/>
            </a:endParaRPr>
          </a:p>
          <a:p>
            <a:pPr marL="285750" indent="-285750" algn="justLow" rtl="1">
              <a:lnSpc>
                <a:spcPct val="150000"/>
              </a:lnSpc>
              <a:buFont typeface="Arial" panose="020B0604020202020204" pitchFamily="34" charset="0"/>
              <a:buChar char="•"/>
            </a:pPr>
            <a:endParaRPr lang="fa-IR" dirty="0">
              <a:solidFill>
                <a:schemeClr val="tx1"/>
              </a:solidFill>
              <a:cs typeface="B Mitra" panose="00000400000000000000" pitchFamily="2" charset="-78"/>
            </a:endParaRPr>
          </a:p>
        </p:txBody>
      </p:sp>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18086499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4" name="Diagram 3"/>
          <p:cNvGraphicFramePr/>
          <p:nvPr>
            <p:extLst/>
          </p:nvPr>
        </p:nvGraphicFramePr>
        <p:xfrm>
          <a:off x="838200" y="1690688"/>
          <a:ext cx="9746343" cy="430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idx="1"/>
            <p:extLst/>
          </p:nvPr>
        </p:nvGraphicFramePr>
        <p:xfrm>
          <a:off x="0" y="1027906"/>
          <a:ext cx="6161649" cy="41630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Oval 5"/>
          <p:cNvSpPr/>
          <p:nvPr/>
        </p:nvSpPr>
        <p:spPr>
          <a:xfrm>
            <a:off x="10827658" y="1825625"/>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طراحی برنامه</a:t>
            </a:r>
            <a:endParaRPr lang="en-US" sz="2800" dirty="0">
              <a:solidFill>
                <a:schemeClr val="tx1"/>
              </a:solidFill>
              <a:cs typeface="B Mitra" panose="00000400000000000000" pitchFamily="2" charset="-78"/>
            </a:endParaRPr>
          </a:p>
        </p:txBody>
      </p:sp>
      <p:sp>
        <p:nvSpPr>
          <p:cNvPr id="7" name="Oval 6"/>
          <p:cNvSpPr/>
          <p:nvPr/>
        </p:nvSpPr>
        <p:spPr>
          <a:xfrm rot="5400000">
            <a:off x="2449285" y="4181249"/>
            <a:ext cx="769257" cy="3991428"/>
          </a:xfrm>
          <a:prstGeom prst="ellipse">
            <a:avLst/>
          </a:prstGeom>
          <a:solidFill>
            <a:schemeClr val="accent5">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a-IR" sz="2800" dirty="0" smtClean="0">
                <a:solidFill>
                  <a:schemeClr val="tx1"/>
                </a:solidFill>
                <a:cs typeface="B Mitra" panose="00000400000000000000" pitchFamily="2" charset="-78"/>
              </a:rPr>
              <a:t>سند برنامه</a:t>
            </a:r>
            <a:endParaRPr lang="en-US" sz="2800" dirty="0">
              <a:solidFill>
                <a:schemeClr val="tx1"/>
              </a:solidFill>
              <a:cs typeface="B Mitra" panose="00000400000000000000" pitchFamily="2" charset="-78"/>
            </a:endParaRPr>
          </a:p>
        </p:txBody>
      </p:sp>
      <p:sp>
        <p:nvSpPr>
          <p:cNvPr id="11" name="Rounded Rectangular Callout 10"/>
          <p:cNvSpPr/>
          <p:nvPr/>
        </p:nvSpPr>
        <p:spPr>
          <a:xfrm>
            <a:off x="5477722" y="770076"/>
            <a:ext cx="4933912" cy="5406887"/>
          </a:xfrm>
          <a:prstGeom prst="wedgeRoundRectCallout">
            <a:avLst>
              <a:gd name="adj1" fmla="val -63105"/>
              <a:gd name="adj2" fmla="val 23058"/>
              <a:gd name="adj3" fmla="val 16667"/>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fa-IR" sz="2400" b="1" dirty="0">
                <a:solidFill>
                  <a:srgbClr val="0070C0"/>
                </a:solidFill>
                <a:cs typeface="B Mitra" panose="00000400000000000000" pitchFamily="2" charset="-78"/>
              </a:rPr>
              <a:t>روش پژوهش</a:t>
            </a:r>
            <a:endParaRPr lang="en-US" sz="2400" b="1" dirty="0">
              <a:solidFill>
                <a:srgbClr val="0070C0"/>
              </a:solidFill>
              <a:cs typeface="B Mitra" panose="00000400000000000000" pitchFamily="2" charset="-78"/>
            </a:endParaRPr>
          </a:p>
          <a:p>
            <a:pPr algn="ctr" rtl="1"/>
            <a:r>
              <a:rPr lang="fa-IR" sz="2400" dirty="0">
                <a:solidFill>
                  <a:schemeClr val="tx1"/>
                </a:solidFill>
                <a:cs typeface="B Mitra" panose="00000400000000000000" pitchFamily="2" charset="-78"/>
              </a:rPr>
              <a:t>بیان محتوای برنامه به سبک مسئله محور همراه با استدلال ها</a:t>
            </a:r>
          </a:p>
          <a:p>
            <a:pPr algn="just" rtl="1"/>
            <a:endParaRPr lang="fa-IR" sz="2400" dirty="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400" dirty="0">
                <a:solidFill>
                  <a:schemeClr val="tx1"/>
                </a:solidFill>
                <a:cs typeface="B Mitra" panose="00000400000000000000" pitchFamily="2" charset="-78"/>
              </a:rPr>
              <a:t>مقدمه</a:t>
            </a:r>
          </a:p>
          <a:p>
            <a:pPr marL="342900" indent="-342900" algn="just" rtl="1">
              <a:buFont typeface="Arial" panose="020B0604020202020204" pitchFamily="34" charset="0"/>
              <a:buChar char="•"/>
            </a:pPr>
            <a:r>
              <a:rPr lang="fa-IR" sz="2400" dirty="0">
                <a:solidFill>
                  <a:schemeClr val="tx1"/>
                </a:solidFill>
                <a:cs typeface="B Mitra" panose="00000400000000000000" pitchFamily="2" charset="-78"/>
              </a:rPr>
              <a:t>مبانی نظری</a:t>
            </a:r>
          </a:p>
          <a:p>
            <a:pPr marL="342900" indent="-342900" algn="just" rtl="1">
              <a:buFont typeface="Arial" panose="020B0604020202020204" pitchFamily="34" charset="0"/>
              <a:buChar char="•"/>
            </a:pPr>
            <a:r>
              <a:rPr lang="fa-IR" sz="2400" dirty="0">
                <a:solidFill>
                  <a:schemeClr val="tx1"/>
                </a:solidFill>
                <a:cs typeface="B Mitra" panose="00000400000000000000" pitchFamily="2" charset="-78"/>
              </a:rPr>
              <a:t>روش تحقیق</a:t>
            </a:r>
          </a:p>
          <a:p>
            <a:pPr marL="342900" indent="-342900" algn="just" rtl="1">
              <a:buFont typeface="Arial" panose="020B0604020202020204" pitchFamily="34" charset="0"/>
              <a:buChar char="•"/>
            </a:pPr>
            <a:r>
              <a:rPr lang="fa-IR" sz="2400" dirty="0">
                <a:solidFill>
                  <a:schemeClr val="tx1"/>
                </a:solidFill>
                <a:cs typeface="B Mitra" panose="00000400000000000000" pitchFamily="2" charset="-78"/>
              </a:rPr>
              <a:t>تحلیل</a:t>
            </a:r>
          </a:p>
          <a:p>
            <a:pPr marL="342900" indent="-342900" algn="just" rtl="1">
              <a:buFont typeface="Arial" panose="020B0604020202020204" pitchFamily="34" charset="0"/>
              <a:buChar char="•"/>
            </a:pPr>
            <a:r>
              <a:rPr lang="fa-IR" sz="2400" dirty="0">
                <a:solidFill>
                  <a:schemeClr val="tx1"/>
                </a:solidFill>
                <a:cs typeface="B Mitra" panose="00000400000000000000" pitchFamily="2" charset="-78"/>
              </a:rPr>
              <a:t>نتیجه گیری </a:t>
            </a:r>
          </a:p>
          <a:p>
            <a:pPr marL="342900" indent="-342900" algn="just" rtl="1">
              <a:buFont typeface="Arial" panose="020B0604020202020204" pitchFamily="34" charset="0"/>
              <a:buChar char="•"/>
            </a:pPr>
            <a:r>
              <a:rPr lang="fa-IR" sz="2400" dirty="0">
                <a:solidFill>
                  <a:schemeClr val="tx1"/>
                </a:solidFill>
                <a:cs typeface="B Mitra" panose="00000400000000000000" pitchFamily="2" charset="-78"/>
              </a:rPr>
              <a:t>پژوهش های تکمیلی</a:t>
            </a:r>
          </a:p>
        </p:txBody>
      </p:sp>
      <p:sp>
        <p:nvSpPr>
          <p:cNvPr id="14" name="TextBox 13"/>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چارچوب برنامه دانش سازمان</a:t>
            </a:r>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2994573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r" rtl="1">
              <a:buNone/>
            </a:pPr>
            <a:endParaRPr lang="fa-IR" dirty="0" smtClean="0">
              <a:cs typeface="B Mitra" panose="00000400000000000000" pitchFamily="2" charset="-78"/>
            </a:endParaRPr>
          </a:p>
          <a:p>
            <a:pPr algn="just" rtl="1"/>
            <a:r>
              <a:rPr lang="fa-IR" dirty="0" smtClean="0">
                <a:cs typeface="B Mitra" panose="00000400000000000000" pitchFamily="2" charset="-78"/>
              </a:rPr>
              <a:t>مدیریت </a:t>
            </a:r>
            <a:r>
              <a:rPr lang="fa-IR" dirty="0">
                <a:cs typeface="B Mitra" panose="00000400000000000000" pitchFamily="2" charset="-78"/>
              </a:rPr>
              <a:t>دانش، مدیریت سامانه دانش است. </a:t>
            </a:r>
            <a:endParaRPr lang="fa-IR" dirty="0" smtClean="0">
              <a:cs typeface="B Mitra" panose="00000400000000000000" pitchFamily="2" charset="-78"/>
            </a:endParaRPr>
          </a:p>
          <a:p>
            <a:pPr algn="just" rtl="1"/>
            <a:r>
              <a:rPr lang="fa-IR" dirty="0" smtClean="0">
                <a:cs typeface="B Mitra" panose="00000400000000000000" pitchFamily="2" charset="-78"/>
              </a:rPr>
              <a:t>کار </a:t>
            </a:r>
            <a:r>
              <a:rPr lang="fa-IR" dirty="0">
                <a:cs typeface="B Mitra" panose="00000400000000000000" pitchFamily="2" charset="-78"/>
              </a:rPr>
              <a:t>مدیریت دانش طراحی سامانه دانش، پیاده‌سازی و پایش آن است. </a:t>
            </a:r>
            <a:endParaRPr lang="fa-IR" dirty="0" smtClean="0">
              <a:cs typeface="B Mitra" panose="00000400000000000000" pitchFamily="2" charset="-78"/>
            </a:endParaRPr>
          </a:p>
          <a:p>
            <a:pPr algn="just" rtl="1"/>
            <a:r>
              <a:rPr lang="fa-IR" dirty="0" smtClean="0">
                <a:cs typeface="B Mitra" panose="00000400000000000000" pitchFamily="2" charset="-78"/>
              </a:rPr>
              <a:t>مدیریت </a:t>
            </a:r>
            <a:r>
              <a:rPr lang="fa-IR" dirty="0">
                <a:cs typeface="B Mitra" panose="00000400000000000000" pitchFamily="2" charset="-78"/>
              </a:rPr>
              <a:t>دانش، به سامانه دانش نظم می‌دهد</a:t>
            </a:r>
            <a:r>
              <a:rPr lang="fa-IR" dirty="0" smtClean="0">
                <a:cs typeface="B Mitra" panose="00000400000000000000" pitchFamily="2" charset="-78"/>
              </a:rPr>
              <a:t>.</a:t>
            </a:r>
          </a:p>
          <a:p>
            <a:pPr algn="just" rtl="1"/>
            <a:endParaRPr lang="en-US" dirty="0">
              <a:cs typeface="B Mitra" panose="00000400000000000000" pitchFamily="2" charset="-78"/>
            </a:endParaRPr>
          </a:p>
          <a:p>
            <a:pPr algn="just" rtl="1"/>
            <a:r>
              <a:rPr lang="fa-IR" dirty="0">
                <a:cs typeface="B Mitra" panose="00000400000000000000" pitchFamily="2" charset="-78"/>
              </a:rPr>
              <a:t>مدیریت دانش یعنی مدیریت فعالیت‌های دانشی؛ مدیریت دانش یعنی مدیریت اذهان و مستندات. </a:t>
            </a:r>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مفهوم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4</a:t>
            </a:fld>
            <a:endParaRPr lang="en-US"/>
          </a:p>
        </p:txBody>
      </p:sp>
    </p:spTree>
    <p:extLst>
      <p:ext uri="{BB962C8B-B14F-4D97-AF65-F5344CB8AC3E}">
        <p14:creationId xmlns:p14="http://schemas.microsoft.com/office/powerpoint/2010/main" val="2020671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r" rtl="1">
              <a:buNone/>
            </a:pPr>
            <a:endParaRPr lang="fa-IR" dirty="0" smtClean="0">
              <a:cs typeface="B Mitra" panose="00000400000000000000" pitchFamily="2" charset="-78"/>
            </a:endParaRPr>
          </a:p>
          <a:p>
            <a:pPr marL="0" indent="0" algn="ctr" rtl="1">
              <a:buNone/>
            </a:pPr>
            <a:r>
              <a:rPr lang="fa-IR" sz="2400" dirty="0">
                <a:solidFill>
                  <a:schemeClr val="accent1">
                    <a:lumMod val="75000"/>
                  </a:schemeClr>
                </a:solidFill>
                <a:cs typeface="B Mitra" panose="00000400000000000000" pitchFamily="2" charset="-78"/>
              </a:rPr>
              <a:t>پیاده‌سازی مدیریت دانش </a:t>
            </a:r>
            <a:r>
              <a:rPr lang="fa-IR" sz="2400" dirty="0" smtClean="0">
                <a:solidFill>
                  <a:schemeClr val="accent1">
                    <a:lumMod val="75000"/>
                  </a:schemeClr>
                </a:solidFill>
                <a:cs typeface="B Mitra" panose="00000400000000000000" pitchFamily="2" charset="-78"/>
              </a:rPr>
              <a:t>یعنی:</a:t>
            </a:r>
          </a:p>
          <a:p>
            <a:pPr marL="0" indent="0" algn="ctr" rtl="1">
              <a:buNone/>
            </a:pPr>
            <a:r>
              <a:rPr lang="fa-IR" sz="2400" b="1" dirty="0" smtClean="0">
                <a:solidFill>
                  <a:schemeClr val="accent1">
                    <a:lumMod val="75000"/>
                  </a:schemeClr>
                </a:solidFill>
                <a:cs typeface="B Mitra" panose="00000400000000000000" pitchFamily="2" charset="-78"/>
              </a:rPr>
              <a:t> </a:t>
            </a:r>
            <a:r>
              <a:rPr lang="fa-IR" sz="2400" b="1" dirty="0">
                <a:solidFill>
                  <a:schemeClr val="accent1">
                    <a:lumMod val="75000"/>
                  </a:schemeClr>
                </a:solidFill>
                <a:cs typeface="B Mitra" panose="00000400000000000000" pitchFamily="2" charset="-78"/>
              </a:rPr>
              <a:t>طراحی سامانه </a:t>
            </a:r>
            <a:r>
              <a:rPr lang="fa-IR" sz="2400" b="1" dirty="0" smtClean="0">
                <a:solidFill>
                  <a:schemeClr val="accent1">
                    <a:lumMod val="75000"/>
                  </a:schemeClr>
                </a:solidFill>
                <a:cs typeface="B Mitra" panose="00000400000000000000" pitchFamily="2" charset="-78"/>
              </a:rPr>
              <a:t>دانش، </a:t>
            </a:r>
            <a:r>
              <a:rPr lang="fa-IR" sz="2400" b="1" dirty="0">
                <a:solidFill>
                  <a:schemeClr val="accent1">
                    <a:lumMod val="75000"/>
                  </a:schemeClr>
                </a:solidFill>
                <a:cs typeface="B Mitra" panose="00000400000000000000" pitchFamily="2" charset="-78"/>
              </a:rPr>
              <a:t>اجرای سامانه دانش و پایش آن</a:t>
            </a:r>
            <a:r>
              <a:rPr lang="fa-IR" sz="2400" b="1" dirty="0" smtClean="0">
                <a:solidFill>
                  <a:schemeClr val="accent1">
                    <a:lumMod val="75000"/>
                  </a:schemeClr>
                </a:solidFill>
                <a:cs typeface="B Mitra" panose="00000400000000000000" pitchFamily="2" charset="-78"/>
              </a:rPr>
              <a:t>.</a:t>
            </a:r>
          </a:p>
          <a:p>
            <a:pPr algn="just" rtl="1"/>
            <a:endParaRPr lang="fa-IR" sz="2400" dirty="0">
              <a:cs typeface="B Mitra" panose="00000400000000000000" pitchFamily="2" charset="-78"/>
            </a:endParaRPr>
          </a:p>
          <a:p>
            <a:pPr algn="just" rtl="1"/>
            <a:r>
              <a:rPr lang="fa-IR" sz="2400" dirty="0" smtClean="0">
                <a:cs typeface="B Mitra" panose="00000400000000000000" pitchFamily="2" charset="-78"/>
              </a:rPr>
              <a:t>پیاده‌سازی </a:t>
            </a:r>
            <a:r>
              <a:rPr lang="fa-IR" sz="2400" dirty="0">
                <a:cs typeface="B Mitra" panose="00000400000000000000" pitchFamily="2" charset="-78"/>
              </a:rPr>
              <a:t>مدیریت دانش، یک پروژه است و باید در قالب یک پروژه و با استانداردهایی مانند پی‌ام </a:t>
            </a:r>
            <a:r>
              <a:rPr lang="fa-IR" sz="2400" dirty="0" smtClean="0">
                <a:cs typeface="B Mitra" panose="00000400000000000000" pitchFamily="2" charset="-78"/>
              </a:rPr>
              <a:t>‌باک یا پرینس </a:t>
            </a:r>
            <a:r>
              <a:rPr lang="fa-IR" sz="2400" dirty="0">
                <a:cs typeface="B Mitra" panose="00000400000000000000" pitchFamily="2" charset="-78"/>
              </a:rPr>
              <a:t>مدیریت شود؛ که البته استاندارد پرینس با ماهیت پروژه‌های مدیریت دانش (در دوران فعلی) سازگارتر است</a:t>
            </a:r>
            <a:r>
              <a:rPr lang="fa-IR" sz="2400" dirty="0" smtClean="0">
                <a:cs typeface="B Mitra" panose="00000400000000000000" pitchFamily="2" charset="-78"/>
              </a:rPr>
              <a:t>.</a:t>
            </a:r>
          </a:p>
          <a:p>
            <a:pPr algn="just" rtl="1"/>
            <a:endParaRPr lang="fa-IR" sz="2400" dirty="0">
              <a:cs typeface="B Mitra" panose="00000400000000000000" pitchFamily="2" charset="-78"/>
            </a:endParaRPr>
          </a:p>
          <a:p>
            <a:pPr algn="just" rtl="1"/>
            <a:r>
              <a:rPr lang="fa-IR" sz="2000" dirty="0">
                <a:solidFill>
                  <a:srgbClr val="FF0000"/>
                </a:solidFill>
                <a:cs typeface="B Mitra" panose="00000400000000000000" pitchFamily="2" charset="-78"/>
              </a:rPr>
              <a:t>استفاده از واژه پروژه برای مدیریت دانش نباید چنین تصوری را ایجاد کند که مدیریت دانش یک پروژه است و شروع و پایان دارد</a:t>
            </a:r>
            <a:r>
              <a:rPr lang="fa-IR" sz="2000" dirty="0" smtClean="0">
                <a:solidFill>
                  <a:srgbClr val="FF0000"/>
                </a:solidFill>
                <a:cs typeface="B Mitra" panose="00000400000000000000" pitchFamily="2" charset="-78"/>
              </a:rPr>
              <a:t>.</a:t>
            </a:r>
          </a:p>
          <a:p>
            <a:pPr algn="just" rtl="1"/>
            <a:r>
              <a:rPr lang="fa-IR" sz="2000" dirty="0" smtClean="0">
                <a:solidFill>
                  <a:srgbClr val="FF0000"/>
                </a:solidFill>
                <a:cs typeface="B Mitra" panose="00000400000000000000" pitchFamily="2" charset="-78"/>
              </a:rPr>
              <a:t>سامانه </a:t>
            </a:r>
            <a:r>
              <a:rPr lang="fa-IR" sz="2000" dirty="0">
                <a:solidFill>
                  <a:srgbClr val="FF0000"/>
                </a:solidFill>
                <a:cs typeface="B Mitra" panose="00000400000000000000" pitchFamily="2" charset="-78"/>
              </a:rPr>
              <a:t>دانش قبل و بعد از پروژه پیاده‌سازی وجود دارد و با اجرای پروژه ارتقا می‌یابد. </a:t>
            </a:r>
            <a:endParaRPr lang="en-US" sz="2000" dirty="0">
              <a:solidFill>
                <a:srgbClr val="FF0000"/>
              </a:solidFill>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پروژه پیاده‌سازی </a:t>
            </a:r>
            <a:r>
              <a:rPr lang="fa-IR" b="1" dirty="0">
                <a:solidFill>
                  <a:srgbClr val="0070C0"/>
                </a:solidFill>
                <a:cs typeface="B Mitra" panose="00000400000000000000" pitchFamily="2" charset="-78"/>
              </a:rPr>
              <a:t>مدیریت </a:t>
            </a:r>
            <a:r>
              <a:rPr lang="fa-IR" b="1" dirty="0" smtClean="0">
                <a:solidFill>
                  <a:srgbClr val="0070C0"/>
                </a:solidFill>
                <a:cs typeface="B Mitra" panose="00000400000000000000" pitchFamily="2" charset="-78"/>
              </a:rPr>
              <a:t>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40</a:t>
            </a:fld>
            <a:endParaRPr lang="en-US"/>
          </a:p>
        </p:txBody>
      </p:sp>
    </p:spTree>
    <p:extLst>
      <p:ext uri="{BB962C8B-B14F-4D97-AF65-F5344CB8AC3E}">
        <p14:creationId xmlns:p14="http://schemas.microsoft.com/office/powerpoint/2010/main" val="733402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22" name="Content Placeholder 2"/>
          <p:cNvSpPr>
            <a:spLocks noGrp="1"/>
          </p:cNvSpPr>
          <p:nvPr>
            <p:ph idx="1"/>
          </p:nvPr>
        </p:nvSpPr>
        <p:spPr>
          <a:xfrm>
            <a:off x="675861" y="887896"/>
            <a:ext cx="10117561" cy="4757530"/>
          </a:xfrm>
        </p:spPr>
        <p:txBody>
          <a:bodyPr>
            <a:normAutofit/>
          </a:bodyPr>
          <a:lstStyle/>
          <a:p>
            <a:pPr marL="0" indent="0" algn="r" rtl="1">
              <a:buNone/>
            </a:pPr>
            <a:endParaRPr lang="fa-IR" dirty="0" smtClean="0">
              <a:cs typeface="B Mitra" panose="00000400000000000000" pitchFamily="2" charset="-78"/>
            </a:endParaRPr>
          </a:p>
          <a:p>
            <a:pPr marL="0" indent="0" algn="ctr" rtl="1" fontAlgn="base">
              <a:buNone/>
            </a:pPr>
            <a:r>
              <a:rPr lang="fa-IR" sz="2400" dirty="0" smtClean="0">
                <a:cs typeface="B Mitra" panose="00000400000000000000" pitchFamily="2" charset="-78"/>
              </a:rPr>
              <a:t>منشور </a:t>
            </a:r>
            <a:r>
              <a:rPr lang="fa-IR" sz="2400" dirty="0">
                <a:cs typeface="B Mitra" panose="00000400000000000000" pitchFamily="2" charset="-78"/>
              </a:rPr>
              <a:t>پروژه شامل یک طرح اولیه از فعالیت‌های اصلی، اهداف اصلی که اجرای پروژه ذی‌نفعان اصلی پروژه و … است. </a:t>
            </a:r>
            <a:endParaRPr lang="fa-IR" sz="2400" dirty="0" smtClean="0">
              <a:cs typeface="B Mitra" panose="00000400000000000000" pitchFamily="2" charset="-78"/>
            </a:endParaRPr>
          </a:p>
          <a:p>
            <a:pPr marL="0" indent="0" algn="ctr" rtl="1" fontAlgn="base">
              <a:buNone/>
            </a:pPr>
            <a:endParaRPr lang="fa-IR" sz="2400" dirty="0" smtClean="0">
              <a:cs typeface="B Mitra" panose="00000400000000000000" pitchFamily="2" charset="-78"/>
            </a:endParaRPr>
          </a:p>
          <a:p>
            <a:pPr marL="0" indent="0" algn="ctr" rtl="1" fontAlgn="base">
              <a:buNone/>
            </a:pPr>
            <a:endParaRPr lang="fa-IR" sz="2400" dirty="0" smtClean="0">
              <a:cs typeface="B Mitra" panose="00000400000000000000" pitchFamily="2" charset="-78"/>
            </a:endParaRPr>
          </a:p>
          <a:p>
            <a:pPr marL="0" indent="0" algn="ctr" rtl="1" fontAlgn="base">
              <a:lnSpc>
                <a:spcPct val="150000"/>
              </a:lnSpc>
              <a:buNone/>
            </a:pPr>
            <a:r>
              <a:rPr lang="fa-IR" sz="2400" dirty="0" smtClean="0">
                <a:solidFill>
                  <a:srgbClr val="FF0000"/>
                </a:solidFill>
                <a:cs typeface="B Mitra" panose="00000400000000000000" pitchFamily="2" charset="-78"/>
              </a:rPr>
              <a:t>شروع </a:t>
            </a:r>
            <a:r>
              <a:rPr lang="fa-IR" sz="2400" dirty="0">
                <a:solidFill>
                  <a:srgbClr val="FF0000"/>
                </a:solidFill>
                <a:cs typeface="B Mitra" panose="00000400000000000000" pitchFamily="2" charset="-78"/>
              </a:rPr>
              <a:t>پروژه بدون منشور توصیه </a:t>
            </a:r>
            <a:r>
              <a:rPr lang="fa-IR" sz="2400" dirty="0" smtClean="0">
                <a:solidFill>
                  <a:srgbClr val="FF0000"/>
                </a:solidFill>
                <a:cs typeface="B Mitra" panose="00000400000000000000" pitchFamily="2" charset="-78"/>
              </a:rPr>
              <a:t>نمی‌شود</a:t>
            </a:r>
          </a:p>
          <a:p>
            <a:pPr marL="0" indent="0" algn="ctr" rtl="1" fontAlgn="base">
              <a:lnSpc>
                <a:spcPct val="150000"/>
              </a:lnSpc>
              <a:buNone/>
            </a:pPr>
            <a:r>
              <a:rPr lang="fa-IR" sz="2400" dirty="0" smtClean="0">
                <a:solidFill>
                  <a:srgbClr val="FF0000"/>
                </a:solidFill>
                <a:cs typeface="B Mitra" panose="00000400000000000000" pitchFamily="2" charset="-78"/>
              </a:rPr>
              <a:t> </a:t>
            </a:r>
            <a:r>
              <a:rPr lang="fa-IR" sz="2400" dirty="0">
                <a:solidFill>
                  <a:srgbClr val="FF0000"/>
                </a:solidFill>
                <a:cs typeface="B Mitra" panose="00000400000000000000" pitchFamily="2" charset="-78"/>
              </a:rPr>
              <a:t>زیرا اگر از همان اول توافق شفاف بر روی فرضیات، محدودیت‌ها، اختیارات مدیر پروژه و اهداف و خواسته‌های ذی‌نفعان کلیدی صورت نگرفته باشد تمامی مراحل انجام‌شده توسط مدیر پروژه و گروه پروژه می‌تواند با عدم پذیرش و رضایت دی نفعان پروژه روبرو شود</a:t>
            </a:r>
            <a:r>
              <a:rPr lang="fa-IR" sz="2400" dirty="0" smtClean="0">
                <a:solidFill>
                  <a:srgbClr val="FF0000"/>
                </a:solidFill>
                <a:cs typeface="B Mitra" panose="00000400000000000000" pitchFamily="2" charset="-78"/>
              </a:rPr>
              <a:t>.</a:t>
            </a: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پروژه پیاده‌سازی </a:t>
            </a:r>
            <a:r>
              <a:rPr lang="fa-IR" b="1" dirty="0">
                <a:solidFill>
                  <a:srgbClr val="0070C0"/>
                </a:solidFill>
                <a:cs typeface="B Mitra" panose="00000400000000000000" pitchFamily="2" charset="-78"/>
              </a:rPr>
              <a:t>مدیریت </a:t>
            </a:r>
            <a:r>
              <a:rPr lang="fa-IR" b="1" dirty="0" smtClean="0">
                <a:solidFill>
                  <a:srgbClr val="0070C0"/>
                </a:solidFill>
                <a:cs typeface="B Mitra" panose="00000400000000000000" pitchFamily="2" charset="-78"/>
              </a:rPr>
              <a:t>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41</a:t>
            </a:fld>
            <a:endParaRPr lang="en-US"/>
          </a:p>
        </p:txBody>
      </p:sp>
    </p:spTree>
    <p:extLst>
      <p:ext uri="{BB962C8B-B14F-4D97-AF65-F5344CB8AC3E}">
        <p14:creationId xmlns:p14="http://schemas.microsoft.com/office/powerpoint/2010/main" val="106339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just" rtl="1">
              <a:buNone/>
            </a:pPr>
            <a:r>
              <a:rPr lang="ar-SA" sz="2400" dirty="0" smtClean="0">
                <a:cs typeface="B Mitra" panose="00000400000000000000" pitchFamily="2" charset="-78"/>
              </a:rPr>
              <a:t>منشور </a:t>
            </a:r>
            <a:r>
              <a:rPr lang="ar-SA" sz="2400" dirty="0">
                <a:cs typeface="B Mitra" panose="00000400000000000000" pitchFamily="2" charset="-78"/>
              </a:rPr>
              <a:t>«پروژه پیاده‌‌سازی سامانه دانش در یک سازمان» شامل 8 قسمت است</a:t>
            </a:r>
            <a:r>
              <a:rPr lang="en-US" sz="2400" dirty="0">
                <a:cs typeface="B Mitra" panose="00000400000000000000" pitchFamily="2" charset="-78"/>
              </a:rPr>
              <a:t>:</a:t>
            </a:r>
          </a:p>
          <a:p>
            <a:pPr marL="457200" lvl="0" indent="-457200" algn="just" rtl="1">
              <a:buFont typeface="+mj-lt"/>
              <a:buAutoNum type="arabicPeriod"/>
            </a:pPr>
            <a:r>
              <a:rPr lang="ar-SA" sz="2400" dirty="0">
                <a:cs typeface="B Mitra" panose="00000400000000000000" pitchFamily="2" charset="-78"/>
              </a:rPr>
              <a:t>اهداف بالادستی: نتایج مورد انتظار از پیاده‌‌سازی سامان دانش، مسئله پروژه، اهمیت و ضرورت</a:t>
            </a:r>
            <a:endParaRPr lang="en-US" sz="2400" dirty="0">
              <a:cs typeface="B Mitra" panose="00000400000000000000" pitchFamily="2" charset="-78"/>
            </a:endParaRPr>
          </a:p>
          <a:p>
            <a:pPr marL="457200" lvl="0" indent="-457200" algn="just" rtl="1">
              <a:buFont typeface="+mj-lt"/>
              <a:buAutoNum type="arabicPeriod"/>
            </a:pPr>
            <a:r>
              <a:rPr lang="ar-SA" sz="2400" dirty="0">
                <a:cs typeface="B Mitra" panose="00000400000000000000" pitchFamily="2" charset="-78"/>
              </a:rPr>
              <a:t>محدوده پروژه</a:t>
            </a:r>
            <a:endParaRPr lang="en-US" sz="2400" dirty="0">
              <a:cs typeface="B Mitra" panose="00000400000000000000" pitchFamily="2" charset="-78"/>
            </a:endParaRPr>
          </a:p>
          <a:p>
            <a:pPr marL="457200" lvl="0" indent="-457200" algn="just" rtl="1">
              <a:buFont typeface="+mj-lt"/>
              <a:buAutoNum type="arabicPeriod"/>
            </a:pPr>
            <a:r>
              <a:rPr lang="ar-SA" sz="2400" dirty="0">
                <a:cs typeface="B Mitra" panose="00000400000000000000" pitchFamily="2" charset="-78"/>
              </a:rPr>
              <a:t>اهداف پروژه</a:t>
            </a:r>
            <a:endParaRPr lang="en-US" sz="2400" dirty="0">
              <a:cs typeface="B Mitra" panose="00000400000000000000" pitchFamily="2" charset="-78"/>
            </a:endParaRPr>
          </a:p>
          <a:p>
            <a:pPr marL="457200" lvl="0" indent="-457200" algn="just" rtl="1">
              <a:buFont typeface="+mj-lt"/>
              <a:buAutoNum type="arabicPeriod"/>
            </a:pPr>
            <a:r>
              <a:rPr lang="ar-SA" sz="2400" dirty="0">
                <a:cs typeface="B Mitra" panose="00000400000000000000" pitchFamily="2" charset="-78"/>
              </a:rPr>
              <a:t>فعالیت‌های اصلی، زمان‌بندی و منابع</a:t>
            </a:r>
            <a:endParaRPr lang="en-US" sz="2400" dirty="0">
              <a:cs typeface="B Mitra" panose="00000400000000000000" pitchFamily="2" charset="-78"/>
            </a:endParaRPr>
          </a:p>
          <a:p>
            <a:pPr marL="457200" lvl="0" indent="-457200" algn="just" rtl="1">
              <a:buFont typeface="+mj-lt"/>
              <a:buAutoNum type="arabicPeriod"/>
            </a:pPr>
            <a:r>
              <a:rPr lang="ar-SA" sz="2400" dirty="0">
                <a:cs typeface="B Mitra" panose="00000400000000000000" pitchFamily="2" charset="-78"/>
              </a:rPr>
              <a:t>سازمان‌دهی</a:t>
            </a:r>
            <a:endParaRPr lang="en-US" sz="2400" dirty="0">
              <a:cs typeface="B Mitra" panose="00000400000000000000" pitchFamily="2" charset="-78"/>
            </a:endParaRPr>
          </a:p>
          <a:p>
            <a:pPr marL="457200" lvl="0" indent="-457200" algn="just" rtl="1">
              <a:buFont typeface="+mj-lt"/>
              <a:buAutoNum type="arabicPeriod"/>
            </a:pPr>
            <a:r>
              <a:rPr lang="ar-SA" sz="2400" dirty="0">
                <a:cs typeface="B Mitra" panose="00000400000000000000" pitchFamily="2" charset="-78"/>
              </a:rPr>
              <a:t>کیفیت: نحوه کنترل و تضمین کیفیت پروژه</a:t>
            </a:r>
            <a:endParaRPr lang="en-US" sz="2400" dirty="0">
              <a:cs typeface="B Mitra" panose="00000400000000000000" pitchFamily="2" charset="-78"/>
            </a:endParaRPr>
          </a:p>
          <a:p>
            <a:pPr marL="457200" lvl="0" indent="-457200" algn="just" rtl="1">
              <a:buFont typeface="+mj-lt"/>
              <a:buAutoNum type="arabicPeriod"/>
            </a:pPr>
            <a:r>
              <a:rPr lang="ar-SA" sz="2400" dirty="0">
                <a:cs typeface="B Mitra" panose="00000400000000000000" pitchFamily="2" charset="-78"/>
              </a:rPr>
              <a:t>رهنمودها و الزامات: مواردی که باید در حین اجرای پروژه موردتوجه باشند</a:t>
            </a:r>
            <a:r>
              <a:rPr lang="en-US" sz="2400" dirty="0">
                <a:cs typeface="B Mitra" panose="00000400000000000000" pitchFamily="2" charset="-78"/>
              </a:rPr>
              <a:t>.</a:t>
            </a:r>
          </a:p>
          <a:p>
            <a:pPr marL="457200" lvl="0" indent="-457200" algn="just" rtl="1">
              <a:buFont typeface="+mj-lt"/>
              <a:buAutoNum type="arabicPeriod"/>
            </a:pPr>
            <a:r>
              <a:rPr lang="ar-SA" sz="2400" dirty="0">
                <a:cs typeface="B Mitra" panose="00000400000000000000" pitchFamily="2" charset="-78"/>
              </a:rPr>
              <a:t>محدودیت‌ها، مخاطره‌ها و مفروضات</a:t>
            </a:r>
            <a:endParaRPr lang="en-US" sz="2400"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پروژه پیاده‌سازی </a:t>
            </a:r>
            <a:r>
              <a:rPr lang="fa-IR" b="1" dirty="0">
                <a:solidFill>
                  <a:srgbClr val="0070C0"/>
                </a:solidFill>
                <a:cs typeface="B Mitra" panose="00000400000000000000" pitchFamily="2" charset="-78"/>
              </a:rPr>
              <a:t>مدیریت </a:t>
            </a:r>
            <a:r>
              <a:rPr lang="fa-IR" b="1" dirty="0" smtClean="0">
                <a:solidFill>
                  <a:srgbClr val="0070C0"/>
                </a:solidFill>
                <a:cs typeface="B Mitra" panose="00000400000000000000" pitchFamily="2" charset="-78"/>
              </a:rPr>
              <a:t>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42</a:t>
            </a:fld>
            <a:endParaRPr lang="en-US"/>
          </a:p>
        </p:txBody>
      </p:sp>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1909369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22" name="Content Placeholder 2"/>
          <p:cNvSpPr>
            <a:spLocks noGrp="1"/>
          </p:cNvSpPr>
          <p:nvPr>
            <p:ph idx="1"/>
          </p:nvPr>
        </p:nvSpPr>
        <p:spPr>
          <a:xfrm>
            <a:off x="1378226" y="887896"/>
            <a:ext cx="9415196" cy="1669774"/>
          </a:xfrm>
        </p:spPr>
        <p:txBody>
          <a:bodyPr>
            <a:normAutofit/>
          </a:bodyPr>
          <a:lstStyle/>
          <a:p>
            <a:pPr marL="0" indent="0" algn="ctr" rtl="1" fontAlgn="base">
              <a:buNone/>
            </a:pPr>
            <a:r>
              <a:rPr lang="fa-IR" sz="2000" dirty="0" smtClean="0">
                <a:cs typeface="B Mitra" panose="00000400000000000000" pitchFamily="2" charset="-78"/>
              </a:rPr>
              <a:t>برنامه </a:t>
            </a:r>
            <a:r>
              <a:rPr lang="fa-IR" sz="2000" dirty="0">
                <a:cs typeface="B Mitra" panose="00000400000000000000" pitchFamily="2" charset="-78"/>
              </a:rPr>
              <a:t>مدیریت پروژه، یک برنامه عملیاتی است که باید متوازن اجرا شود. </a:t>
            </a: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پروژه پیاده‌سازی </a:t>
            </a:r>
            <a:r>
              <a:rPr lang="fa-IR" b="1" dirty="0">
                <a:solidFill>
                  <a:srgbClr val="0070C0"/>
                </a:solidFill>
                <a:cs typeface="B Mitra" panose="00000400000000000000" pitchFamily="2" charset="-78"/>
              </a:rPr>
              <a:t>مدیریت </a:t>
            </a:r>
            <a:r>
              <a:rPr lang="fa-IR" b="1" dirty="0" smtClean="0">
                <a:solidFill>
                  <a:srgbClr val="0070C0"/>
                </a:solidFill>
                <a:cs typeface="B Mitra" panose="00000400000000000000" pitchFamily="2" charset="-78"/>
              </a:rPr>
              <a:t>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43</a:t>
            </a:fld>
            <a:endParaRPr lang="en-US"/>
          </a:p>
        </p:txBody>
      </p:sp>
      <p:pic>
        <p:nvPicPr>
          <p:cNvPr id="7" name="Picture 6"/>
          <p:cNvPicPr>
            <a:picLocks noChangeAspect="1"/>
          </p:cNvPicPr>
          <p:nvPr/>
        </p:nvPicPr>
        <p:blipFill>
          <a:blip r:embed="rId5"/>
          <a:stretch>
            <a:fillRect/>
          </a:stretch>
        </p:blipFill>
        <p:spPr>
          <a:xfrm>
            <a:off x="1968137" y="1749828"/>
            <a:ext cx="8825285" cy="4220168"/>
          </a:xfrm>
          <a:prstGeom prst="rect">
            <a:avLst/>
          </a:prstGeom>
        </p:spPr>
      </p:pic>
    </p:spTree>
    <p:extLst>
      <p:ext uri="{BB962C8B-B14F-4D97-AF65-F5344CB8AC3E}">
        <p14:creationId xmlns:p14="http://schemas.microsoft.com/office/powerpoint/2010/main" val="54920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fontScale="85000" lnSpcReduction="20000"/>
          </a:bodyPr>
          <a:lstStyle/>
          <a:p>
            <a:pPr marL="0" indent="0" algn="r" rtl="1">
              <a:buNone/>
            </a:pPr>
            <a:endParaRPr lang="fa-IR" sz="3200" dirty="0" smtClean="0">
              <a:cs typeface="B Mitra" panose="00000400000000000000" pitchFamily="2" charset="-78"/>
            </a:endParaRPr>
          </a:p>
          <a:p>
            <a:pPr marL="0" indent="0" algn="ctr" rtl="1" fontAlgn="base">
              <a:buNone/>
            </a:pPr>
            <a:r>
              <a:rPr lang="fa-IR" sz="2400" b="1" dirty="0" smtClean="0">
                <a:solidFill>
                  <a:srgbClr val="FF0000"/>
                </a:solidFill>
                <a:cs typeface="B Mitra" panose="00000400000000000000" pitchFamily="2" charset="-78"/>
              </a:rPr>
              <a:t>هرچند </a:t>
            </a:r>
            <a:r>
              <a:rPr lang="fa-IR" sz="2400" b="1" dirty="0">
                <a:solidFill>
                  <a:srgbClr val="FF0000"/>
                </a:solidFill>
                <a:cs typeface="B Mitra" panose="00000400000000000000" pitchFamily="2" charset="-78"/>
              </a:rPr>
              <a:t>برخی از فعالیت‌ها را می‌توان به‌طور منفرد اجرا نمود، اما اجرای هماهنگ آن‌ها، کارایی و اثربخشی را افزایش می‌دهد</a:t>
            </a:r>
            <a:r>
              <a:rPr lang="fa-IR" sz="2400" b="1" dirty="0" smtClean="0">
                <a:solidFill>
                  <a:srgbClr val="FF0000"/>
                </a:solidFill>
                <a:cs typeface="B Mitra" panose="00000400000000000000" pitchFamily="2" charset="-78"/>
              </a:rPr>
              <a:t>.</a:t>
            </a:r>
          </a:p>
          <a:p>
            <a:pPr marL="0" indent="0" algn="ctr" rtl="1" fontAlgn="base">
              <a:buNone/>
            </a:pPr>
            <a:endParaRPr lang="fa-IR" sz="2400" dirty="0">
              <a:solidFill>
                <a:srgbClr val="FF0000"/>
              </a:solidFill>
              <a:cs typeface="B Mitra" panose="00000400000000000000" pitchFamily="2" charset="-78"/>
            </a:endParaRPr>
          </a:p>
          <a:p>
            <a:pPr algn="r" rtl="1" fontAlgn="base">
              <a:lnSpc>
                <a:spcPct val="160000"/>
              </a:lnSpc>
            </a:pPr>
            <a:r>
              <a:rPr lang="fa-IR" sz="2400" dirty="0">
                <a:cs typeface="B Mitra" panose="00000400000000000000" pitchFamily="2" charset="-78"/>
              </a:rPr>
              <a:t>مثال: برگزاری دوره‌های آموزش مدیریت دانش </a:t>
            </a:r>
            <a:r>
              <a:rPr lang="fa-IR" sz="2400" dirty="0" smtClean="0">
                <a:cs typeface="B Mitra" panose="00000400000000000000" pitchFamily="2" charset="-78"/>
              </a:rPr>
              <a:t>همزمان </a:t>
            </a:r>
            <a:r>
              <a:rPr lang="fa-IR" sz="2400" dirty="0">
                <a:cs typeface="B Mitra" panose="00000400000000000000" pitchFamily="2" charset="-78"/>
              </a:rPr>
              <a:t>با طراحی برنامه دانش، باعث درک بهتر برنامه و غنای آن (به دلیل ایجاد فهم مشترک) و جلب همراهی بیشتر می‌شود. همچنین افراد مستعد و مطلع سازمان در دوره‌های آموزشی شناسایی می‌شوند که می‌توان از همکاری آن‌ها در طراحی برنامه دانش استفاده کرد.</a:t>
            </a:r>
          </a:p>
          <a:p>
            <a:pPr algn="r" rtl="1" fontAlgn="base">
              <a:lnSpc>
                <a:spcPct val="160000"/>
              </a:lnSpc>
            </a:pPr>
            <a:r>
              <a:rPr lang="fa-IR" sz="2400" dirty="0">
                <a:cs typeface="B Mitra" panose="00000400000000000000" pitchFamily="2" charset="-78"/>
              </a:rPr>
              <a:t>مثال: با بررسی‌هایی که پیش از آغاز پروژه انجام می‌شود می‌توان نرم‌افزار مناسب را انتخاب کرد. اگر نرم‌افزار در مراحل اولیه راه‌اندازی شود نه‌تنها برای مدیریت دانش پروژه قابل‌استفاده خواهد بود؛ بلکه مدیریت دانش پروژه را برای کارکنان ملموس‌تر کرده و مهم‌تر این‌که برخی از اطلاعات لازم برای برنامه دانش را فراهم خواهد کرد. به‌عنوان نمونه اگر نرم‌افزار دارای قابلیت شبکه اجتماعی باشد، با فعالیت کارکنان در شبکه اجتماعی، نقشه دانش سازمانی را آشکار می‌شود.</a:t>
            </a: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پروژه پیاده‌سازی </a:t>
            </a:r>
            <a:r>
              <a:rPr lang="fa-IR" b="1" dirty="0">
                <a:solidFill>
                  <a:srgbClr val="0070C0"/>
                </a:solidFill>
                <a:cs typeface="B Mitra" panose="00000400000000000000" pitchFamily="2" charset="-78"/>
              </a:rPr>
              <a:t>مدیریت </a:t>
            </a:r>
            <a:r>
              <a:rPr lang="fa-IR" b="1" dirty="0" smtClean="0">
                <a:solidFill>
                  <a:srgbClr val="0070C0"/>
                </a:solidFill>
                <a:cs typeface="B Mitra" panose="00000400000000000000" pitchFamily="2" charset="-78"/>
              </a:rPr>
              <a:t>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44</a:t>
            </a:fld>
            <a:endParaRPr lang="en-US"/>
          </a:p>
        </p:txBody>
      </p:sp>
    </p:spTree>
    <p:extLst>
      <p:ext uri="{BB962C8B-B14F-4D97-AF65-F5344CB8AC3E}">
        <p14:creationId xmlns:p14="http://schemas.microsoft.com/office/powerpoint/2010/main" val="135762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45</a:t>
            </a:fld>
            <a:endParaRPr lang="en-US" dirty="0"/>
          </a:p>
        </p:txBody>
      </p:sp>
      <p:sp>
        <p:nvSpPr>
          <p:cNvPr id="7" name="TextBox 6"/>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کتاب مبانی مدیریت دانش هم‌افزا </a:t>
            </a:r>
            <a:endParaRPr lang="en-US" b="1" dirty="0">
              <a:solidFill>
                <a:srgbClr val="0070C0"/>
              </a:solidFill>
              <a:cs typeface="B Mitra" panose="00000400000000000000" pitchFamily="2" charset="-78"/>
            </a:endParaRPr>
          </a:p>
        </p:txBody>
      </p:sp>
      <p:pic>
        <p:nvPicPr>
          <p:cNvPr id="14"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1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47270" y="4931285"/>
            <a:ext cx="733425" cy="9620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36106" y="4755388"/>
            <a:ext cx="6096000" cy="1313821"/>
          </a:xfrm>
          <a:prstGeom prst="rect">
            <a:avLst/>
          </a:prstGeom>
        </p:spPr>
        <p:txBody>
          <a:bodyPr>
            <a:spAutoFit/>
          </a:bodyPr>
          <a:lstStyle/>
          <a:p>
            <a:pPr indent="180340" algn="r" rtl="1">
              <a:lnSpc>
                <a:spcPct val="107000"/>
              </a:lnSpc>
              <a:spcAft>
                <a:spcPts val="0"/>
              </a:spcAft>
            </a:pPr>
            <a:r>
              <a:rPr lang="ar-SA" dirty="0">
                <a:cs typeface="B Mitra" panose="00000400000000000000" pitchFamily="2" charset="-78"/>
              </a:rPr>
              <a:t>نشر هم‌افزا</a:t>
            </a:r>
            <a:endParaRPr lang="en-US" sz="1600" dirty="0">
              <a:cs typeface="B Mitra" panose="00000400000000000000" pitchFamily="2" charset="-78"/>
            </a:endParaRPr>
          </a:p>
          <a:p>
            <a:pPr indent="180340" algn="r" rtl="1">
              <a:lnSpc>
                <a:spcPct val="107000"/>
              </a:lnSpc>
              <a:spcAft>
                <a:spcPts val="0"/>
              </a:spcAft>
            </a:pPr>
            <a:r>
              <a:rPr lang="ar-SA" dirty="0">
                <a:cs typeface="B Mitra" panose="00000400000000000000" pitchFamily="2" charset="-78"/>
              </a:rPr>
              <a:t>تلفن: </a:t>
            </a:r>
            <a:r>
              <a:rPr lang="fa-IR" dirty="0" smtClean="0">
                <a:cs typeface="B Mitra" panose="00000400000000000000" pitchFamily="2" charset="-78"/>
              </a:rPr>
              <a:t>44745489 021 </a:t>
            </a:r>
            <a:endParaRPr lang="fa-IR" dirty="0">
              <a:cs typeface="B Mitra" panose="00000400000000000000" pitchFamily="2" charset="-78"/>
            </a:endParaRPr>
          </a:p>
          <a:p>
            <a:pPr indent="180340" algn="r" rtl="1">
              <a:lnSpc>
                <a:spcPct val="107000"/>
              </a:lnSpc>
              <a:spcAft>
                <a:spcPts val="0"/>
              </a:spcAft>
            </a:pPr>
            <a:r>
              <a:rPr lang="ar-SA" dirty="0">
                <a:cs typeface="B Mitra" panose="00000400000000000000" pitchFamily="2" charset="-78"/>
              </a:rPr>
              <a:t>وب: </a:t>
            </a:r>
            <a:r>
              <a:rPr lang="en-US" dirty="0">
                <a:cs typeface="B Mitra" panose="00000400000000000000" pitchFamily="2" charset="-78"/>
              </a:rPr>
              <a:t>www.hamafza.ir/nashrehamafza</a:t>
            </a:r>
            <a:endParaRPr lang="en-US" sz="1600" dirty="0">
              <a:cs typeface="B Mitra" panose="00000400000000000000" pitchFamily="2" charset="-78"/>
            </a:endParaRPr>
          </a:p>
          <a:p>
            <a:pPr algn="r" rtl="1">
              <a:lnSpc>
                <a:spcPct val="120000"/>
              </a:lnSpc>
              <a:spcAft>
                <a:spcPts val="0"/>
              </a:spcAft>
            </a:pPr>
            <a:r>
              <a:rPr lang="en-US" dirty="0" smtClean="0">
                <a:cs typeface="B Mitra" panose="00000400000000000000" pitchFamily="2" charset="-78"/>
              </a:rPr>
              <a:t>    </a:t>
            </a:r>
            <a:r>
              <a:rPr lang="fa-IR" dirty="0" smtClean="0">
                <a:cs typeface="B Mitra" panose="00000400000000000000" pitchFamily="2" charset="-78"/>
              </a:rPr>
              <a:t>ف</a:t>
            </a:r>
            <a:r>
              <a:rPr lang="ar-YE" dirty="0" smtClean="0">
                <a:cs typeface="B Mitra" panose="00000400000000000000" pitchFamily="2" charset="-78"/>
              </a:rPr>
              <a:t>روش اينترنتي</a:t>
            </a:r>
            <a:r>
              <a:rPr lang="fa-IR" dirty="0" smtClean="0">
                <a:cs typeface="B Mitra" panose="00000400000000000000" pitchFamily="2" charset="-78"/>
              </a:rPr>
              <a:t>:38990</a:t>
            </a:r>
            <a:r>
              <a:rPr lang="en-US" dirty="0" smtClean="0">
                <a:cs typeface="B Mitra" panose="00000400000000000000" pitchFamily="2" charset="-78"/>
              </a:rPr>
              <a:t>  </a:t>
            </a:r>
            <a:r>
              <a:rPr lang="en-US" sz="1600" dirty="0" smtClean="0">
                <a:cs typeface="B Mitra" panose="00000400000000000000" pitchFamily="2" charset="-78"/>
              </a:rPr>
              <a:t>www</a:t>
            </a:r>
            <a:r>
              <a:rPr lang="en-US" sz="1600" dirty="0">
                <a:cs typeface="B Mitra" panose="00000400000000000000" pitchFamily="2" charset="-78"/>
              </a:rPr>
              <a:t>. hamafza.ir/</a:t>
            </a:r>
            <a:endParaRPr lang="en-US" dirty="0">
              <a:cs typeface="B Mitra" panose="00000400000000000000" pitchFamily="2" charset="-78"/>
            </a:endParaRPr>
          </a:p>
        </p:txBody>
      </p:sp>
      <p:sp>
        <p:nvSpPr>
          <p:cNvPr id="4" name="TextBox 3"/>
          <p:cNvSpPr txBox="1"/>
          <p:nvPr/>
        </p:nvSpPr>
        <p:spPr>
          <a:xfrm>
            <a:off x="1921565" y="1838512"/>
            <a:ext cx="7752519" cy="1938992"/>
          </a:xfrm>
          <a:prstGeom prst="rect">
            <a:avLst/>
          </a:prstGeom>
          <a:noFill/>
        </p:spPr>
        <p:txBody>
          <a:bodyPr wrap="square" rtlCol="0">
            <a:spAutoFit/>
          </a:bodyPr>
          <a:lstStyle/>
          <a:p>
            <a:pPr algn="ctr" rtl="1">
              <a:lnSpc>
                <a:spcPct val="150000"/>
              </a:lnSpc>
            </a:pPr>
            <a:r>
              <a:rPr lang="fa-IR" sz="2400" dirty="0" smtClean="0">
                <a:cs typeface="B Mitra" panose="00000400000000000000" pitchFamily="2" charset="-78"/>
              </a:rPr>
              <a:t>برای ارتباط با مولف، بحث درباره محتوای کتاب، دریافت اسلایدها، فیلم آموزشی و نرم‌افزار مدیریت دانش هم‌افزا به این نشانی </a:t>
            </a:r>
            <a:r>
              <a:rPr lang="fa-IR" sz="2400" dirty="0">
                <a:cs typeface="B Mitra" panose="00000400000000000000" pitchFamily="2" charset="-78"/>
              </a:rPr>
              <a:t>مراجعه </a:t>
            </a:r>
            <a:r>
              <a:rPr lang="fa-IR" sz="2400" dirty="0" smtClean="0">
                <a:cs typeface="B Mitra" panose="00000400000000000000" pitchFamily="2" charset="-78"/>
              </a:rPr>
              <a:t>نمایید:</a:t>
            </a:r>
            <a:endParaRPr lang="en-US" sz="2400" dirty="0">
              <a:cs typeface="B Mitra" panose="00000400000000000000" pitchFamily="2" charset="-78"/>
            </a:endParaRPr>
          </a:p>
          <a:p>
            <a:pPr algn="ctr" rtl="1">
              <a:lnSpc>
                <a:spcPct val="150000"/>
              </a:lnSpc>
            </a:pPr>
            <a:r>
              <a:rPr lang="fa-IR" sz="3200" u="sng" dirty="0" smtClean="0">
                <a:solidFill>
                  <a:srgbClr val="0070C0"/>
                </a:solidFill>
                <a:cs typeface="B Mitra" panose="00000400000000000000" pitchFamily="2" charset="-78"/>
              </a:rPr>
              <a:t>38990</a:t>
            </a:r>
            <a:r>
              <a:rPr lang="en-US" sz="2800" u="sng" dirty="0" smtClean="0">
                <a:solidFill>
                  <a:srgbClr val="0070C0"/>
                </a:solidFill>
                <a:cs typeface="B Mitra" panose="00000400000000000000" pitchFamily="2" charset="-78"/>
              </a:rPr>
              <a:t>www</a:t>
            </a:r>
            <a:r>
              <a:rPr lang="en-US" sz="2800" u="sng" dirty="0">
                <a:solidFill>
                  <a:srgbClr val="0070C0"/>
                </a:solidFill>
                <a:cs typeface="B Mitra" panose="00000400000000000000" pitchFamily="2" charset="-78"/>
              </a:rPr>
              <a:t>. hamafza.ir</a:t>
            </a:r>
            <a:r>
              <a:rPr lang="en-US" sz="2800" u="sng" dirty="0" smtClean="0">
                <a:solidFill>
                  <a:srgbClr val="0070C0"/>
                </a:solidFill>
                <a:cs typeface="B Mitra" panose="00000400000000000000" pitchFamily="2" charset="-78"/>
              </a:rPr>
              <a:t>/</a:t>
            </a:r>
            <a:endParaRPr lang="fa-IR" sz="3200" u="sng" dirty="0">
              <a:solidFill>
                <a:srgbClr val="0070C0"/>
              </a:solidFill>
              <a:cs typeface="B Mitra" panose="00000400000000000000" pitchFamily="2" charset="-78"/>
            </a:endParaRPr>
          </a:p>
        </p:txBody>
      </p:sp>
    </p:spTree>
    <p:extLst>
      <p:ext uri="{BB962C8B-B14F-4D97-AF65-F5344CB8AC3E}">
        <p14:creationId xmlns:p14="http://schemas.microsoft.com/office/powerpoint/2010/main" val="118667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5738190" y="887896"/>
            <a:ext cx="5055231" cy="4757530"/>
          </a:xfrm>
        </p:spPr>
        <p:txBody>
          <a:bodyPr>
            <a:normAutofit fontScale="92500" lnSpcReduction="20000"/>
          </a:bodyPr>
          <a:lstStyle/>
          <a:p>
            <a:pPr marL="0" indent="0" algn="r" rtl="1">
              <a:buNone/>
            </a:pPr>
            <a:endParaRPr lang="fa-IR" dirty="0" smtClean="0">
              <a:cs typeface="B Mitra" panose="00000400000000000000" pitchFamily="2" charset="-78"/>
            </a:endParaRPr>
          </a:p>
          <a:p>
            <a:pPr algn="just" rtl="1"/>
            <a:r>
              <a:rPr lang="fa-IR" dirty="0" smtClean="0">
                <a:cs typeface="B Mitra" panose="00000400000000000000" pitchFamily="2" charset="-78"/>
              </a:rPr>
              <a:t>مدیریت </a:t>
            </a:r>
            <a:r>
              <a:rPr lang="fa-IR" dirty="0">
                <a:cs typeface="B Mitra" panose="00000400000000000000" pitchFamily="2" charset="-78"/>
              </a:rPr>
              <a:t>دانش فراتر از انجام فعالیت‌های دانشی است. </a:t>
            </a:r>
            <a:endParaRPr lang="fa-IR" dirty="0" smtClean="0">
              <a:cs typeface="B Mitra" panose="00000400000000000000" pitchFamily="2" charset="-78"/>
            </a:endParaRPr>
          </a:p>
          <a:p>
            <a:pPr algn="just" rtl="1"/>
            <a:r>
              <a:rPr lang="fa-IR" dirty="0" smtClean="0">
                <a:cs typeface="B Mitra" panose="00000400000000000000" pitchFamily="2" charset="-78"/>
              </a:rPr>
              <a:t>مدیریت </a:t>
            </a:r>
            <a:r>
              <a:rPr lang="fa-IR" dirty="0">
                <a:cs typeface="B Mitra" panose="00000400000000000000" pitchFamily="2" charset="-78"/>
              </a:rPr>
              <a:t>دانش لایه‌ای فراتر از فعالیت‌های دانشی بوده و متمرکز بر اهداف و راهبردهایی است که فعالیت‌های دانشی را بهبود دهد. </a:t>
            </a:r>
            <a:endParaRPr lang="fa-IR" dirty="0" smtClean="0">
              <a:cs typeface="B Mitra" panose="00000400000000000000" pitchFamily="2" charset="-78"/>
            </a:endParaRPr>
          </a:p>
          <a:p>
            <a:pPr algn="just" rtl="1"/>
            <a:endParaRPr lang="en-US" dirty="0">
              <a:cs typeface="B Mitra" panose="00000400000000000000" pitchFamily="2" charset="-78"/>
            </a:endParaRPr>
          </a:p>
          <a:p>
            <a:pPr algn="just" rtl="1"/>
            <a:r>
              <a:rPr lang="fa-IR" dirty="0">
                <a:cs typeface="B Mitra" panose="00000400000000000000" pitchFamily="2" charset="-78"/>
              </a:rPr>
              <a:t>اگر مدیریت دانش انجام فعالیت‌های خلق، اشتراک، بهره‌برداری و ... تعریف شود؛ تعریفی اشتباه ارائه‌شده است</a:t>
            </a:r>
            <a:r>
              <a:rPr lang="fa-IR" dirty="0" smtClean="0">
                <a:cs typeface="B Mitra" panose="00000400000000000000" pitchFamily="2" charset="-78"/>
              </a:rPr>
              <a:t>.</a:t>
            </a:r>
          </a:p>
          <a:p>
            <a:pPr algn="just" rtl="1"/>
            <a:endParaRPr lang="en-US" dirty="0">
              <a:cs typeface="B Mitra" panose="00000400000000000000" pitchFamily="2" charset="-78"/>
            </a:endParaRPr>
          </a:p>
          <a:p>
            <a:pPr marL="0" indent="0" algn="just" rtl="1">
              <a:buNone/>
            </a:pPr>
            <a:r>
              <a:rPr lang="fa-IR" sz="2600" dirty="0">
                <a:cs typeface="B Mitra" panose="00000400000000000000" pitchFamily="2" charset="-78"/>
              </a:rPr>
              <a:t>‌مثال: اشتراک دانش در لایه فعالیت‌ها قرار می‌گیرد نه در لایه مدیریت دانش؛ نقش مدیریت دانش، ارتقاء اشتراک دانش است، نه انجام آن.</a:t>
            </a:r>
            <a:endParaRPr lang="en-US" sz="2600" dirty="0">
              <a:cs typeface="B Mitra" panose="00000400000000000000" pitchFamily="2" charset="-78"/>
            </a:endParaRPr>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مفهوم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5</a:t>
            </a:fld>
            <a:endParaRPr lang="en-US"/>
          </a:p>
        </p:txBody>
      </p:sp>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593229" y="1185199"/>
            <a:ext cx="4548614" cy="4274697"/>
          </a:xfrm>
          <a:prstGeom prst="rect">
            <a:avLst/>
          </a:prstGeom>
        </p:spPr>
      </p:pic>
      <p:pic>
        <p:nvPicPr>
          <p:cNvPr id="8" name="Content Placeholder 9"/>
          <p:cNvPicPr>
            <a:picLocks noChangeAspect="1"/>
          </p:cNvPicPr>
          <p:nvPr/>
        </p:nvPicPr>
        <p:blipFill rotWithShape="1">
          <a:blip r:embed="rId5"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3654680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r" rtl="1">
              <a:buNone/>
            </a:pPr>
            <a:endParaRPr lang="fa-IR" dirty="0" smtClean="0">
              <a:cs typeface="B Mitra" panose="00000400000000000000" pitchFamily="2" charset="-78"/>
            </a:endParaRPr>
          </a:p>
          <a:p>
            <a:pPr marL="0" indent="0" algn="ctr" rtl="1">
              <a:buNone/>
            </a:pPr>
            <a:r>
              <a:rPr lang="fa-IR" sz="2400" dirty="0" smtClean="0">
                <a:cs typeface="B Mitra" panose="00000400000000000000" pitchFamily="2" charset="-78"/>
              </a:rPr>
              <a:t>مدیریت </a:t>
            </a:r>
            <a:r>
              <a:rPr lang="fa-IR" sz="2400" dirty="0">
                <a:cs typeface="B Mitra" panose="00000400000000000000" pitchFamily="2" charset="-78"/>
              </a:rPr>
              <a:t>دانش ابعاد گسترده‌ای </a:t>
            </a:r>
            <a:r>
              <a:rPr lang="fa-IR" sz="2400" dirty="0" smtClean="0">
                <a:cs typeface="B Mitra" panose="00000400000000000000" pitchFamily="2" charset="-78"/>
              </a:rPr>
              <a:t>دارد</a:t>
            </a:r>
            <a:r>
              <a:rPr lang="fa-IR" sz="2400" dirty="0">
                <a:cs typeface="B Mitra" panose="00000400000000000000" pitchFamily="2" charset="-78"/>
              </a:rPr>
              <a:t>؛</a:t>
            </a:r>
            <a:r>
              <a:rPr lang="fa-IR" sz="2400" dirty="0" smtClean="0">
                <a:cs typeface="B Mitra" panose="00000400000000000000" pitchFamily="2" charset="-78"/>
              </a:rPr>
              <a:t> </a:t>
            </a:r>
            <a:r>
              <a:rPr lang="fa-IR" sz="2400" dirty="0">
                <a:cs typeface="B Mitra" panose="00000400000000000000" pitchFamily="2" charset="-78"/>
              </a:rPr>
              <a:t>زیرا دانش ابعاد گسترده‌ای داشته و تقریباً در همه‌جا موضوعیت دارد. </a:t>
            </a:r>
            <a:endParaRPr lang="fa-IR" sz="2400" dirty="0" smtClean="0">
              <a:cs typeface="B Mitra" panose="00000400000000000000" pitchFamily="2" charset="-78"/>
            </a:endParaRPr>
          </a:p>
          <a:p>
            <a:pPr marL="0" indent="0" algn="ctr" rtl="1">
              <a:buNone/>
            </a:pPr>
            <a:r>
              <a:rPr lang="fa-IR" sz="2400" dirty="0" smtClean="0">
                <a:cs typeface="B Mitra" panose="00000400000000000000" pitchFamily="2" charset="-78"/>
              </a:rPr>
              <a:t>البته </a:t>
            </a:r>
            <a:r>
              <a:rPr lang="fa-IR" sz="2400" dirty="0">
                <a:cs typeface="B Mitra" panose="00000400000000000000" pitchFamily="2" charset="-78"/>
              </a:rPr>
              <a:t>منظور این نیست که همه‌چیز در دانش و مدیریت دانش خلاصه می‌شود</a:t>
            </a:r>
            <a:r>
              <a:rPr lang="fa-IR" sz="2400" dirty="0" smtClean="0">
                <a:cs typeface="B Mitra" panose="00000400000000000000" pitchFamily="2" charset="-78"/>
              </a:rPr>
              <a:t>.</a:t>
            </a:r>
          </a:p>
          <a:p>
            <a:pPr marL="0" indent="0" algn="ctr" rtl="1">
              <a:buNone/>
            </a:pPr>
            <a:endParaRPr lang="en-US" sz="2400" dirty="0">
              <a:cs typeface="B Mitra" panose="00000400000000000000" pitchFamily="2" charset="-78"/>
            </a:endParaRPr>
          </a:p>
          <a:p>
            <a:pPr algn="just" rtl="1"/>
            <a:r>
              <a:rPr lang="fa-IR" dirty="0">
                <a:solidFill>
                  <a:schemeClr val="accent1">
                    <a:lumMod val="50000"/>
                  </a:schemeClr>
                </a:solidFill>
                <a:cs typeface="B Mitra" panose="00000400000000000000" pitchFamily="2" charset="-78"/>
              </a:rPr>
              <a:t>برای هر سامانه دانش، مدیریت دانش موضوعیت </a:t>
            </a:r>
            <a:r>
              <a:rPr lang="fa-IR" dirty="0" smtClean="0">
                <a:solidFill>
                  <a:schemeClr val="accent1">
                    <a:lumMod val="50000"/>
                  </a:schemeClr>
                </a:solidFill>
                <a:cs typeface="B Mitra" panose="00000400000000000000" pitchFamily="2" charset="-78"/>
              </a:rPr>
              <a:t>دارد.</a:t>
            </a:r>
          </a:p>
          <a:p>
            <a:pPr algn="just" rtl="1"/>
            <a:endParaRPr lang="fa-IR" dirty="0" smtClean="0">
              <a:solidFill>
                <a:schemeClr val="accent1">
                  <a:lumMod val="50000"/>
                </a:schemeClr>
              </a:solidFill>
              <a:cs typeface="B Mitra" panose="00000400000000000000" pitchFamily="2" charset="-78"/>
            </a:endParaRPr>
          </a:p>
          <a:p>
            <a:pPr algn="just" rtl="1"/>
            <a:r>
              <a:rPr lang="fa-IR" dirty="0" smtClean="0">
                <a:solidFill>
                  <a:schemeClr val="accent1">
                    <a:lumMod val="50000"/>
                  </a:schemeClr>
                </a:solidFill>
                <a:cs typeface="B Mitra" panose="00000400000000000000" pitchFamily="2" charset="-78"/>
              </a:rPr>
              <a:t>هر </a:t>
            </a:r>
            <a:r>
              <a:rPr lang="fa-IR" dirty="0">
                <a:solidFill>
                  <a:schemeClr val="accent1">
                    <a:lumMod val="50000"/>
                  </a:schemeClr>
                </a:solidFill>
                <a:cs typeface="B Mitra" panose="00000400000000000000" pitchFamily="2" charset="-78"/>
              </a:rPr>
              <a:t>فعالیت اختیاری نیز با دانش ارتباط دارد.</a:t>
            </a:r>
            <a:endParaRPr lang="en-US" dirty="0">
              <a:solidFill>
                <a:schemeClr val="accent1">
                  <a:lumMod val="50000"/>
                </a:schemeClr>
              </a:solidFill>
              <a:cs typeface="B Mitra" panose="00000400000000000000" pitchFamily="2" charset="-78"/>
            </a:endParaRPr>
          </a:p>
          <a:p>
            <a:pPr algn="just"/>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ابعاد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6</a:t>
            </a:fld>
            <a:endParaRPr lang="en-US"/>
          </a:p>
        </p:txBody>
      </p:sp>
    </p:spTree>
    <p:extLst>
      <p:ext uri="{BB962C8B-B14F-4D97-AF65-F5344CB8AC3E}">
        <p14:creationId xmlns:p14="http://schemas.microsoft.com/office/powerpoint/2010/main" val="1356585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r" rtl="1">
              <a:buNone/>
            </a:pPr>
            <a:endParaRPr lang="fa-IR" dirty="0" smtClean="0">
              <a:cs typeface="B Mitra" panose="00000400000000000000" pitchFamily="2" charset="-78"/>
            </a:endParaRPr>
          </a:p>
          <a:p>
            <a:pPr marL="0" indent="0" algn="ctr" rtl="1">
              <a:buNone/>
            </a:pPr>
            <a:r>
              <a:rPr lang="fa-IR" sz="2400" dirty="0" smtClean="0">
                <a:cs typeface="B Mitra" panose="00000400000000000000" pitchFamily="2" charset="-78"/>
              </a:rPr>
              <a:t>مدیریت </a:t>
            </a:r>
            <a:r>
              <a:rPr lang="fa-IR" sz="2400" dirty="0">
                <a:cs typeface="B Mitra" panose="00000400000000000000" pitchFamily="2" charset="-78"/>
              </a:rPr>
              <a:t>دانش ابعاد گسترده‌ای دارد زیرا دانش ابعاد گسترده‌ای داشته و تقریباً در همه‌جا موضوعیت دارد. </a:t>
            </a:r>
            <a:endParaRPr lang="fa-IR" sz="2400" dirty="0" smtClean="0">
              <a:cs typeface="B Mitra" panose="00000400000000000000" pitchFamily="2" charset="-78"/>
            </a:endParaRPr>
          </a:p>
          <a:p>
            <a:pPr marL="0" indent="0" algn="ctr" rtl="1">
              <a:buNone/>
            </a:pPr>
            <a:r>
              <a:rPr lang="fa-IR" sz="2400" dirty="0" smtClean="0">
                <a:cs typeface="B Mitra" panose="00000400000000000000" pitchFamily="2" charset="-78"/>
              </a:rPr>
              <a:t>البته </a:t>
            </a:r>
            <a:r>
              <a:rPr lang="fa-IR" sz="2400" dirty="0">
                <a:cs typeface="B Mitra" panose="00000400000000000000" pitchFamily="2" charset="-78"/>
              </a:rPr>
              <a:t>منظور این نیست که همه‌چیز در دانش و مدیریت دانش خلاصه می‌شود</a:t>
            </a:r>
            <a:r>
              <a:rPr lang="fa-IR" sz="2400" dirty="0" smtClean="0">
                <a:cs typeface="B Mitra" panose="00000400000000000000" pitchFamily="2" charset="-78"/>
              </a:rPr>
              <a:t>.</a:t>
            </a:r>
          </a:p>
          <a:p>
            <a:pPr marL="0" indent="0" algn="ctr" rtl="1">
              <a:buNone/>
            </a:pPr>
            <a:endParaRPr lang="en-US" sz="2400" dirty="0">
              <a:cs typeface="B Mitra" panose="00000400000000000000" pitchFamily="2" charset="-78"/>
            </a:endParaRPr>
          </a:p>
          <a:p>
            <a:pPr algn="just" rtl="1"/>
            <a:r>
              <a:rPr lang="fa-IR" dirty="0">
                <a:solidFill>
                  <a:schemeClr val="accent1">
                    <a:lumMod val="50000"/>
                  </a:schemeClr>
                </a:solidFill>
                <a:cs typeface="B Mitra" panose="00000400000000000000" pitchFamily="2" charset="-78"/>
              </a:rPr>
              <a:t>برای هر سامانه دانش، مدیریت دانش موضوعیت </a:t>
            </a:r>
            <a:r>
              <a:rPr lang="fa-IR" dirty="0" smtClean="0">
                <a:solidFill>
                  <a:schemeClr val="accent1">
                    <a:lumMod val="50000"/>
                  </a:schemeClr>
                </a:solidFill>
                <a:cs typeface="B Mitra" panose="00000400000000000000" pitchFamily="2" charset="-78"/>
              </a:rPr>
              <a:t>دارد.</a:t>
            </a:r>
          </a:p>
          <a:p>
            <a:pPr algn="just" rtl="1"/>
            <a:endParaRPr lang="fa-IR" dirty="0" smtClean="0">
              <a:solidFill>
                <a:schemeClr val="accent1">
                  <a:lumMod val="50000"/>
                </a:schemeClr>
              </a:solidFill>
              <a:cs typeface="B Mitra" panose="00000400000000000000" pitchFamily="2" charset="-78"/>
            </a:endParaRPr>
          </a:p>
          <a:p>
            <a:pPr algn="just" rtl="1"/>
            <a:r>
              <a:rPr lang="fa-IR" dirty="0" smtClean="0">
                <a:solidFill>
                  <a:schemeClr val="accent1">
                    <a:lumMod val="50000"/>
                  </a:schemeClr>
                </a:solidFill>
                <a:cs typeface="B Mitra" panose="00000400000000000000" pitchFamily="2" charset="-78"/>
              </a:rPr>
              <a:t>هر </a:t>
            </a:r>
            <a:r>
              <a:rPr lang="fa-IR" dirty="0">
                <a:solidFill>
                  <a:schemeClr val="accent1">
                    <a:lumMod val="50000"/>
                  </a:schemeClr>
                </a:solidFill>
                <a:cs typeface="B Mitra" panose="00000400000000000000" pitchFamily="2" charset="-78"/>
              </a:rPr>
              <a:t>فعالیت اختیاری نیز با دانش ارتباط دارد.</a:t>
            </a:r>
            <a:endParaRPr lang="en-US" dirty="0">
              <a:solidFill>
                <a:schemeClr val="accent1">
                  <a:lumMod val="50000"/>
                </a:schemeClr>
              </a:solidFill>
              <a:cs typeface="B Mitra" panose="00000400000000000000" pitchFamily="2" charset="-78"/>
            </a:endParaRPr>
          </a:p>
          <a:p>
            <a:pPr algn="just"/>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ابعاد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7</a:t>
            </a:fld>
            <a:endParaRPr lang="en-US"/>
          </a:p>
        </p:txBody>
      </p:sp>
      <p:sp>
        <p:nvSpPr>
          <p:cNvPr id="7" name="Rounded Rectangular Callout 6"/>
          <p:cNvSpPr/>
          <p:nvPr/>
        </p:nvSpPr>
        <p:spPr>
          <a:xfrm>
            <a:off x="593494" y="909169"/>
            <a:ext cx="6946994" cy="5091719"/>
          </a:xfrm>
          <a:prstGeom prst="wedgeRoundRectCallout">
            <a:avLst>
              <a:gd name="adj1" fmla="val 61450"/>
              <a:gd name="adj2" fmla="val 3566"/>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a:defRPr/>
            </a:pPr>
            <a:r>
              <a:rPr lang="fa-IR" sz="2000" b="1" dirty="0">
                <a:solidFill>
                  <a:schemeClr val="accent1">
                    <a:lumMod val="50000"/>
                  </a:schemeClr>
                </a:solidFill>
                <a:cs typeface="B Mitra" panose="00000400000000000000" pitchFamily="2" charset="-78"/>
              </a:rPr>
              <a:t>مدیریت دانش در انواع سامانه‌ها؛ مدیریت دانش شخصی، سازمانی و </a:t>
            </a:r>
            <a:r>
              <a:rPr lang="fa-IR" sz="2000" b="1" dirty="0" smtClean="0">
                <a:solidFill>
                  <a:schemeClr val="accent1">
                    <a:lumMod val="50000"/>
                  </a:schemeClr>
                </a:solidFill>
                <a:cs typeface="B Mitra" panose="00000400000000000000" pitchFamily="2" charset="-78"/>
              </a:rPr>
              <a:t>...</a:t>
            </a:r>
            <a:endParaRPr lang="en-US" sz="2000" b="1" dirty="0" smtClean="0">
              <a:solidFill>
                <a:schemeClr val="accent1">
                  <a:lumMod val="50000"/>
                </a:schemeClr>
              </a:solidFill>
              <a:cs typeface="B Mitra" panose="00000400000000000000" pitchFamily="2" charset="-78"/>
            </a:endParaRPr>
          </a:p>
          <a:p>
            <a:pPr algn="ctr">
              <a:defRPr/>
            </a:pPr>
            <a:endParaRPr lang="en-US" sz="2000" b="1" dirty="0">
              <a:solidFill>
                <a:schemeClr val="accent1">
                  <a:lumMod val="50000"/>
                </a:schemeClr>
              </a:solidFill>
              <a:cs typeface="B Mitra" panose="00000400000000000000" pitchFamily="2" charset="-78"/>
            </a:endParaRPr>
          </a:p>
          <a:p>
            <a:pPr algn="ctr" rtl="1">
              <a:defRPr/>
            </a:pPr>
            <a:endParaRPr lang="fa-IR" sz="2000" dirty="0" smtClean="0">
              <a:solidFill>
                <a:schemeClr val="bg1">
                  <a:lumMod val="50000"/>
                </a:schemeClr>
              </a:solidFill>
              <a:cs typeface="B Mitra" panose="00000400000000000000" pitchFamily="2" charset="-78"/>
            </a:endParaRPr>
          </a:p>
          <a:p>
            <a:pPr algn="ctr" rtl="1">
              <a:defRPr/>
            </a:pPr>
            <a:endParaRPr lang="fa-IR" sz="2000" dirty="0">
              <a:solidFill>
                <a:schemeClr val="bg1">
                  <a:lumMod val="50000"/>
                </a:schemeClr>
              </a:solidFill>
              <a:cs typeface="B Mitra" panose="00000400000000000000" pitchFamily="2" charset="-78"/>
            </a:endParaRPr>
          </a:p>
          <a:p>
            <a:pPr algn="ctr" rtl="1">
              <a:defRPr/>
            </a:pPr>
            <a:endParaRPr lang="fa-IR" sz="2000" dirty="0" smtClean="0">
              <a:solidFill>
                <a:schemeClr val="bg1">
                  <a:lumMod val="50000"/>
                </a:schemeClr>
              </a:solidFill>
              <a:cs typeface="B Mitra" panose="00000400000000000000" pitchFamily="2" charset="-78"/>
            </a:endParaRPr>
          </a:p>
          <a:p>
            <a:pPr algn="ctr" rtl="1">
              <a:lnSpc>
                <a:spcPct val="150000"/>
              </a:lnSpc>
              <a:defRPr/>
            </a:pPr>
            <a:r>
              <a:rPr lang="fa-IR" sz="2000" b="1" dirty="0" smtClean="0">
                <a:solidFill>
                  <a:schemeClr val="accent1">
                    <a:lumMod val="75000"/>
                  </a:schemeClr>
                </a:solidFill>
                <a:cs typeface="B Mitra" panose="00000400000000000000" pitchFamily="2" charset="-78"/>
              </a:rPr>
              <a:t>مدیریت </a:t>
            </a:r>
            <a:r>
              <a:rPr lang="fa-IR" sz="2000" b="1" dirty="0">
                <a:solidFill>
                  <a:schemeClr val="accent1">
                    <a:lumMod val="75000"/>
                  </a:schemeClr>
                </a:solidFill>
                <a:cs typeface="B Mitra" panose="00000400000000000000" pitchFamily="2" charset="-78"/>
              </a:rPr>
              <a:t>دانش شخصی با محوریت </a:t>
            </a:r>
            <a:r>
              <a:rPr lang="fa-IR" sz="2000" b="1" dirty="0" smtClean="0">
                <a:solidFill>
                  <a:schemeClr val="accent1">
                    <a:lumMod val="75000"/>
                  </a:schemeClr>
                </a:solidFill>
                <a:cs typeface="B Mitra" panose="00000400000000000000" pitchFamily="2" charset="-78"/>
              </a:rPr>
              <a:t>فرد؛ </a:t>
            </a:r>
          </a:p>
          <a:p>
            <a:pPr algn="ctr" rtl="1">
              <a:lnSpc>
                <a:spcPct val="150000"/>
              </a:lnSpc>
              <a:defRPr/>
            </a:pPr>
            <a:r>
              <a:rPr lang="fa-IR" sz="2000" b="1" dirty="0" smtClean="0">
                <a:solidFill>
                  <a:schemeClr val="accent1">
                    <a:lumMod val="75000"/>
                  </a:schemeClr>
                </a:solidFill>
                <a:cs typeface="B Mitra" panose="00000400000000000000" pitchFamily="2" charset="-78"/>
              </a:rPr>
              <a:t>مدیریت دانش گروهی با محوریت گروه معنا پیدا می‌کند؛ </a:t>
            </a:r>
          </a:p>
          <a:p>
            <a:pPr algn="ctr" rtl="1">
              <a:lnSpc>
                <a:spcPct val="150000"/>
              </a:lnSpc>
              <a:defRPr/>
            </a:pPr>
            <a:r>
              <a:rPr lang="fa-IR" sz="2000" b="1" dirty="0" smtClean="0">
                <a:solidFill>
                  <a:schemeClr val="accent1">
                    <a:lumMod val="75000"/>
                  </a:schemeClr>
                </a:solidFill>
                <a:cs typeface="B Mitra" panose="00000400000000000000" pitchFamily="2" charset="-78"/>
              </a:rPr>
              <a:t>و </a:t>
            </a:r>
            <a:r>
              <a:rPr lang="fa-IR" sz="2000" b="1" dirty="0">
                <a:solidFill>
                  <a:schemeClr val="accent1">
                    <a:lumMod val="75000"/>
                  </a:schemeClr>
                </a:solidFill>
                <a:cs typeface="B Mitra" panose="00000400000000000000" pitchFamily="2" charset="-78"/>
              </a:rPr>
              <a:t>همین‌طور مدیریت دانش یک سازمان، یک اجتماع حرفه‌ای (مانند متخصصان تعلیم تربیت)، یک شهر، یک کشور و ...</a:t>
            </a:r>
            <a:endParaRPr lang="en-US" sz="2000" b="1" dirty="0">
              <a:solidFill>
                <a:schemeClr val="accent1">
                  <a:lumMod val="75000"/>
                </a:schemeClr>
              </a:solidFill>
              <a:cs typeface="B Mitra" panose="00000400000000000000" pitchFamily="2" charset="-78"/>
            </a:endParaRPr>
          </a:p>
          <a:p>
            <a:pPr algn="ctr">
              <a:defRPr/>
            </a:pPr>
            <a:endParaRPr lang="fa-IR" sz="2000" b="1" dirty="0" smtClean="0">
              <a:solidFill>
                <a:schemeClr val="accent1">
                  <a:lumMod val="50000"/>
                </a:schemeClr>
              </a:solidFill>
              <a:cs typeface="B Mitra" pitchFamily="2" charset="-78"/>
            </a:endParaRPr>
          </a:p>
          <a:p>
            <a:pPr algn="ctr">
              <a:defRPr/>
            </a:pPr>
            <a:endParaRPr lang="fa-IR" sz="2000" b="1" dirty="0">
              <a:solidFill>
                <a:schemeClr val="tx1"/>
              </a:solidFill>
              <a:cs typeface="B Mitra" pitchFamily="2" charset="-78"/>
            </a:endParaRPr>
          </a:p>
        </p:txBody>
      </p:sp>
    </p:spTree>
    <p:extLst>
      <p:ext uri="{BB962C8B-B14F-4D97-AF65-F5344CB8AC3E}">
        <p14:creationId xmlns:p14="http://schemas.microsoft.com/office/powerpoint/2010/main" val="530277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r" rtl="1">
              <a:buNone/>
            </a:pPr>
            <a:endParaRPr lang="fa-IR" dirty="0" smtClean="0">
              <a:cs typeface="B Mitra" panose="00000400000000000000" pitchFamily="2" charset="-78"/>
            </a:endParaRPr>
          </a:p>
          <a:p>
            <a:pPr marL="0" indent="0" algn="ctr" rtl="1">
              <a:buNone/>
            </a:pPr>
            <a:r>
              <a:rPr lang="fa-IR" sz="2400" dirty="0" smtClean="0">
                <a:cs typeface="B Mitra" panose="00000400000000000000" pitchFamily="2" charset="-78"/>
              </a:rPr>
              <a:t>مدیریت </a:t>
            </a:r>
            <a:r>
              <a:rPr lang="fa-IR" sz="2400" dirty="0">
                <a:cs typeface="B Mitra" panose="00000400000000000000" pitchFamily="2" charset="-78"/>
              </a:rPr>
              <a:t>دانش ابعاد گسترده‌ای دارد زیرا دانش ابعاد گسترده‌ای داشته و تقریباً در همه‌جا موضوعیت دارد. </a:t>
            </a:r>
            <a:endParaRPr lang="fa-IR" sz="2400" dirty="0" smtClean="0">
              <a:cs typeface="B Mitra" panose="00000400000000000000" pitchFamily="2" charset="-78"/>
            </a:endParaRPr>
          </a:p>
          <a:p>
            <a:pPr marL="0" indent="0" algn="ctr" rtl="1">
              <a:buNone/>
            </a:pPr>
            <a:r>
              <a:rPr lang="fa-IR" sz="2400" dirty="0" smtClean="0">
                <a:cs typeface="B Mitra" panose="00000400000000000000" pitchFamily="2" charset="-78"/>
              </a:rPr>
              <a:t>البته </a:t>
            </a:r>
            <a:r>
              <a:rPr lang="fa-IR" sz="2400" dirty="0">
                <a:cs typeface="B Mitra" panose="00000400000000000000" pitchFamily="2" charset="-78"/>
              </a:rPr>
              <a:t>منظور این نیست که همه‌چیز در دانش و مدیریت دانش خلاصه می‌شود</a:t>
            </a:r>
            <a:r>
              <a:rPr lang="fa-IR" sz="2400" dirty="0" smtClean="0">
                <a:cs typeface="B Mitra" panose="00000400000000000000" pitchFamily="2" charset="-78"/>
              </a:rPr>
              <a:t>.</a:t>
            </a:r>
          </a:p>
          <a:p>
            <a:pPr marL="0" indent="0" algn="ctr" rtl="1">
              <a:buNone/>
            </a:pPr>
            <a:endParaRPr lang="en-US" sz="2400" dirty="0">
              <a:cs typeface="B Mitra" panose="00000400000000000000" pitchFamily="2" charset="-78"/>
            </a:endParaRPr>
          </a:p>
          <a:p>
            <a:pPr algn="just" rtl="1"/>
            <a:r>
              <a:rPr lang="fa-IR" dirty="0">
                <a:solidFill>
                  <a:schemeClr val="accent1">
                    <a:lumMod val="50000"/>
                  </a:schemeClr>
                </a:solidFill>
                <a:cs typeface="B Mitra" panose="00000400000000000000" pitchFamily="2" charset="-78"/>
              </a:rPr>
              <a:t>برای هر سامانه دانش، مدیریت دانش موضوعیت </a:t>
            </a:r>
            <a:r>
              <a:rPr lang="fa-IR" dirty="0" smtClean="0">
                <a:solidFill>
                  <a:schemeClr val="accent1">
                    <a:lumMod val="50000"/>
                  </a:schemeClr>
                </a:solidFill>
                <a:cs typeface="B Mitra" panose="00000400000000000000" pitchFamily="2" charset="-78"/>
              </a:rPr>
              <a:t>دارد.</a:t>
            </a:r>
          </a:p>
          <a:p>
            <a:pPr algn="just" rtl="1"/>
            <a:endParaRPr lang="fa-IR" dirty="0" smtClean="0">
              <a:solidFill>
                <a:schemeClr val="accent1">
                  <a:lumMod val="50000"/>
                </a:schemeClr>
              </a:solidFill>
              <a:cs typeface="B Mitra" panose="00000400000000000000" pitchFamily="2" charset="-78"/>
            </a:endParaRPr>
          </a:p>
          <a:p>
            <a:pPr algn="just" rtl="1"/>
            <a:r>
              <a:rPr lang="fa-IR" dirty="0" smtClean="0">
                <a:solidFill>
                  <a:schemeClr val="accent1">
                    <a:lumMod val="50000"/>
                  </a:schemeClr>
                </a:solidFill>
                <a:cs typeface="B Mitra" panose="00000400000000000000" pitchFamily="2" charset="-78"/>
              </a:rPr>
              <a:t>هر </a:t>
            </a:r>
            <a:r>
              <a:rPr lang="fa-IR" dirty="0">
                <a:solidFill>
                  <a:schemeClr val="accent1">
                    <a:lumMod val="50000"/>
                  </a:schemeClr>
                </a:solidFill>
                <a:cs typeface="B Mitra" panose="00000400000000000000" pitchFamily="2" charset="-78"/>
              </a:rPr>
              <a:t>فعالیت اختیاری نیز با دانش ارتباط دارد.</a:t>
            </a:r>
            <a:endParaRPr lang="en-US" dirty="0">
              <a:solidFill>
                <a:schemeClr val="accent1">
                  <a:lumMod val="50000"/>
                </a:schemeClr>
              </a:solidFill>
              <a:cs typeface="B Mitra" panose="00000400000000000000" pitchFamily="2" charset="-78"/>
            </a:endParaRPr>
          </a:p>
          <a:p>
            <a:pPr algn="just"/>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ابعاد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8</a:t>
            </a:fld>
            <a:endParaRPr lang="en-US"/>
          </a:p>
        </p:txBody>
      </p:sp>
      <p:sp>
        <p:nvSpPr>
          <p:cNvPr id="7" name="Rounded Rectangular Callout 6"/>
          <p:cNvSpPr/>
          <p:nvPr/>
        </p:nvSpPr>
        <p:spPr>
          <a:xfrm>
            <a:off x="593494" y="909169"/>
            <a:ext cx="6946994" cy="5091719"/>
          </a:xfrm>
          <a:prstGeom prst="wedgeRoundRectCallout">
            <a:avLst>
              <a:gd name="adj1" fmla="val 61450"/>
              <a:gd name="adj2" fmla="val 3566"/>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a:defRPr/>
            </a:pPr>
            <a:r>
              <a:rPr lang="fa-IR" sz="2000" dirty="0">
                <a:solidFill>
                  <a:schemeClr val="accent1">
                    <a:lumMod val="50000"/>
                  </a:schemeClr>
                </a:solidFill>
                <a:cs typeface="B Mitra" panose="00000400000000000000" pitchFamily="2" charset="-78"/>
              </a:rPr>
              <a:t>مدیریت دانش در انواع سامانه‌ها؛ </a:t>
            </a:r>
            <a:r>
              <a:rPr lang="fa-IR" sz="2000" b="1" dirty="0">
                <a:solidFill>
                  <a:srgbClr val="FF0000"/>
                </a:solidFill>
                <a:cs typeface="B Mitra" panose="00000400000000000000" pitchFamily="2" charset="-78"/>
              </a:rPr>
              <a:t>مدیریت دانش شخصی</a:t>
            </a:r>
            <a:r>
              <a:rPr lang="fa-IR" sz="2000" dirty="0">
                <a:solidFill>
                  <a:schemeClr val="accent1">
                    <a:lumMod val="50000"/>
                  </a:schemeClr>
                </a:solidFill>
                <a:cs typeface="B Mitra" panose="00000400000000000000" pitchFamily="2" charset="-78"/>
              </a:rPr>
              <a:t>، سازمانی و </a:t>
            </a:r>
            <a:r>
              <a:rPr lang="fa-IR" sz="2000" dirty="0" smtClean="0">
                <a:solidFill>
                  <a:schemeClr val="accent1">
                    <a:lumMod val="50000"/>
                  </a:schemeClr>
                </a:solidFill>
                <a:cs typeface="B Mitra" panose="00000400000000000000" pitchFamily="2" charset="-78"/>
              </a:rPr>
              <a:t>...</a:t>
            </a:r>
            <a:endParaRPr lang="en-US" sz="2000" dirty="0" smtClean="0">
              <a:solidFill>
                <a:schemeClr val="accent1">
                  <a:lumMod val="50000"/>
                </a:schemeClr>
              </a:solidFill>
              <a:cs typeface="B Mitra" panose="00000400000000000000" pitchFamily="2" charset="-78"/>
            </a:endParaRPr>
          </a:p>
          <a:p>
            <a:pPr algn="ctr">
              <a:defRPr/>
            </a:pPr>
            <a:endParaRPr lang="fa-IR" sz="2000" b="1" dirty="0" smtClean="0">
              <a:solidFill>
                <a:schemeClr val="accent1">
                  <a:lumMod val="50000"/>
                </a:schemeClr>
              </a:solidFill>
              <a:cs typeface="B Mitra" pitchFamily="2" charset="-78"/>
            </a:endParaRPr>
          </a:p>
          <a:p>
            <a:pPr algn="ctr">
              <a:defRPr/>
            </a:pPr>
            <a:endParaRPr lang="fa-IR" sz="2000" b="1" dirty="0">
              <a:solidFill>
                <a:schemeClr val="tx1"/>
              </a:solidFill>
              <a:cs typeface="B Mitra" pitchFamily="2" charset="-78"/>
            </a:endParaRPr>
          </a:p>
          <a:p>
            <a:pPr algn="ctr" rtl="1">
              <a:defRPr/>
            </a:pPr>
            <a:r>
              <a:rPr lang="fa-IR" sz="2000" dirty="0">
                <a:solidFill>
                  <a:schemeClr val="tx1"/>
                </a:solidFill>
                <a:cs typeface="B Mitra" panose="00000400000000000000" pitchFamily="2" charset="-78"/>
              </a:rPr>
              <a:t>اهداف و راهبردهایی که هر فرد برای دستیابی به آگاهی‌های موردنیاز پیگیری می‌کند، برنامه دانش اوست؛ که لزومی ندارد حتماً مکتوب و مدون باشد اما باید اثربخش و کارا باشد</a:t>
            </a:r>
            <a:r>
              <a:rPr lang="fa-IR" sz="2000" dirty="0" smtClean="0">
                <a:solidFill>
                  <a:schemeClr val="tx1"/>
                </a:solidFill>
                <a:cs typeface="B Mitra" panose="00000400000000000000" pitchFamily="2" charset="-78"/>
              </a:rPr>
              <a:t>.</a:t>
            </a:r>
          </a:p>
          <a:p>
            <a:pPr algn="ctr" rtl="1">
              <a:defRPr/>
            </a:pPr>
            <a:endParaRPr lang="fa-IR" sz="2000" dirty="0" smtClean="0">
              <a:solidFill>
                <a:schemeClr val="tx1"/>
              </a:solidFill>
              <a:cs typeface="B Mitra" panose="00000400000000000000" pitchFamily="2" charset="-78"/>
            </a:endParaRPr>
          </a:p>
          <a:p>
            <a:pPr algn="ctr" rtl="1">
              <a:defRPr/>
            </a:pPr>
            <a:r>
              <a:rPr lang="fa-IR" sz="2000" b="1" dirty="0">
                <a:solidFill>
                  <a:schemeClr val="accent1">
                    <a:lumMod val="50000"/>
                  </a:schemeClr>
                </a:solidFill>
                <a:cs typeface="B Mitra" panose="00000400000000000000" pitchFamily="2" charset="-78"/>
              </a:rPr>
              <a:t>داشتن برنامه دانش، اجرای آن و پایش نتایج و عملکردها برای امور شخصی، مدیریت دانش شخصی نامیده می‌شود. </a:t>
            </a:r>
            <a:endParaRPr lang="fa-IR" sz="2000" b="1" dirty="0" smtClean="0">
              <a:solidFill>
                <a:schemeClr val="accent1">
                  <a:lumMod val="50000"/>
                </a:schemeClr>
              </a:solidFill>
              <a:cs typeface="B Mitra" panose="00000400000000000000" pitchFamily="2" charset="-78"/>
            </a:endParaRPr>
          </a:p>
          <a:p>
            <a:pPr algn="ctr" rtl="1">
              <a:defRPr/>
            </a:pPr>
            <a:endParaRPr lang="fa-IR" sz="2000" b="1" dirty="0">
              <a:solidFill>
                <a:schemeClr val="accent1">
                  <a:lumMod val="50000"/>
                </a:schemeClr>
              </a:solidFill>
              <a:cs typeface="B Mitra" panose="00000400000000000000" pitchFamily="2" charset="-78"/>
            </a:endParaRPr>
          </a:p>
          <a:p>
            <a:pPr algn="ctr" rtl="1">
              <a:defRPr/>
            </a:pPr>
            <a:endParaRPr lang="fa-IR" sz="2000" b="1" dirty="0" smtClean="0">
              <a:solidFill>
                <a:schemeClr val="accent1">
                  <a:lumMod val="50000"/>
                </a:schemeClr>
              </a:solidFill>
              <a:cs typeface="B Mitra" panose="00000400000000000000" pitchFamily="2" charset="-78"/>
            </a:endParaRPr>
          </a:p>
          <a:p>
            <a:pPr algn="ctr">
              <a:defRPr/>
            </a:pPr>
            <a:r>
              <a:rPr lang="fa-IR" sz="2000" dirty="0" smtClean="0">
                <a:solidFill>
                  <a:srgbClr val="FF0000"/>
                </a:solidFill>
                <a:cs typeface="B Mitra" panose="00000400000000000000" pitchFamily="2" charset="-78"/>
              </a:rPr>
              <a:t>مدیریت </a:t>
            </a:r>
            <a:r>
              <a:rPr lang="fa-IR" sz="2000" dirty="0">
                <a:solidFill>
                  <a:srgbClr val="FF0000"/>
                </a:solidFill>
                <a:cs typeface="B Mitra" panose="00000400000000000000" pitchFamily="2" charset="-78"/>
              </a:rPr>
              <a:t>دانش شخصی به معنای فعالیت انفرادی و منفصل از دیگران نیست؛ بلکه  نظم در اهداف و فعالیت‌های شخصی برای دستیابی </a:t>
            </a:r>
            <a:r>
              <a:rPr lang="fa-IR" sz="2000" dirty="0" smtClean="0">
                <a:solidFill>
                  <a:srgbClr val="FF0000"/>
                </a:solidFill>
                <a:cs typeface="B Mitra" panose="00000400000000000000" pitchFamily="2" charset="-78"/>
              </a:rPr>
              <a:t>به اهداف فردی </a:t>
            </a:r>
            <a:r>
              <a:rPr lang="fa-IR" sz="2000" dirty="0">
                <a:solidFill>
                  <a:srgbClr val="FF0000"/>
                </a:solidFill>
                <a:cs typeface="B Mitra" panose="00000400000000000000" pitchFamily="2" charset="-78"/>
              </a:rPr>
              <a:t>و جمعی در امور دانشی است. </a:t>
            </a:r>
            <a:endParaRPr lang="fa-IR" sz="2000" b="1" dirty="0">
              <a:solidFill>
                <a:srgbClr val="FF0000"/>
              </a:solidFill>
              <a:cs typeface="B Mitra" pitchFamily="2" charset="-78"/>
            </a:endParaRPr>
          </a:p>
        </p:txBody>
      </p:sp>
    </p:spTree>
    <p:extLst>
      <p:ext uri="{BB962C8B-B14F-4D97-AF65-F5344CB8AC3E}">
        <p14:creationId xmlns:p14="http://schemas.microsoft.com/office/powerpoint/2010/main" val="4113636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r" rtl="1">
              <a:buNone/>
            </a:pPr>
            <a:endParaRPr lang="fa-IR" dirty="0" smtClean="0">
              <a:cs typeface="B Mitra" panose="00000400000000000000" pitchFamily="2" charset="-78"/>
            </a:endParaRPr>
          </a:p>
          <a:p>
            <a:pPr marL="0" indent="0" algn="ctr" rtl="1">
              <a:buNone/>
            </a:pPr>
            <a:r>
              <a:rPr lang="fa-IR" sz="2400" dirty="0" smtClean="0">
                <a:cs typeface="B Mitra" panose="00000400000000000000" pitchFamily="2" charset="-78"/>
              </a:rPr>
              <a:t>مدیریت </a:t>
            </a:r>
            <a:r>
              <a:rPr lang="fa-IR" sz="2400" dirty="0">
                <a:cs typeface="B Mitra" panose="00000400000000000000" pitchFamily="2" charset="-78"/>
              </a:rPr>
              <a:t>دانش ابعاد گسترده‌ای دارد زیرا دانش ابعاد گسترده‌ای داشته و تقریباً در همه‌جا موضوعیت دارد. </a:t>
            </a:r>
            <a:endParaRPr lang="fa-IR" sz="2400" dirty="0" smtClean="0">
              <a:cs typeface="B Mitra" panose="00000400000000000000" pitchFamily="2" charset="-78"/>
            </a:endParaRPr>
          </a:p>
          <a:p>
            <a:pPr marL="0" indent="0" algn="ctr" rtl="1">
              <a:buNone/>
            </a:pPr>
            <a:r>
              <a:rPr lang="fa-IR" sz="2400" dirty="0" smtClean="0">
                <a:cs typeface="B Mitra" panose="00000400000000000000" pitchFamily="2" charset="-78"/>
              </a:rPr>
              <a:t>البته </a:t>
            </a:r>
            <a:r>
              <a:rPr lang="fa-IR" sz="2400" dirty="0">
                <a:cs typeface="B Mitra" panose="00000400000000000000" pitchFamily="2" charset="-78"/>
              </a:rPr>
              <a:t>منظور این نیست که همه‌چیز در دانش و مدیریت دانش خلاصه می‌شود</a:t>
            </a:r>
            <a:r>
              <a:rPr lang="fa-IR" sz="2400" dirty="0" smtClean="0">
                <a:cs typeface="B Mitra" panose="00000400000000000000" pitchFamily="2" charset="-78"/>
              </a:rPr>
              <a:t>.</a:t>
            </a:r>
          </a:p>
          <a:p>
            <a:pPr marL="0" indent="0" algn="ctr" rtl="1">
              <a:buNone/>
            </a:pPr>
            <a:endParaRPr lang="en-US" sz="2400" dirty="0">
              <a:cs typeface="B Mitra" panose="00000400000000000000" pitchFamily="2" charset="-78"/>
            </a:endParaRPr>
          </a:p>
          <a:p>
            <a:pPr algn="just" rtl="1"/>
            <a:r>
              <a:rPr lang="fa-IR" dirty="0">
                <a:solidFill>
                  <a:schemeClr val="accent1">
                    <a:lumMod val="50000"/>
                  </a:schemeClr>
                </a:solidFill>
                <a:cs typeface="B Mitra" panose="00000400000000000000" pitchFamily="2" charset="-78"/>
              </a:rPr>
              <a:t>برای هر سامانه دانش، مدیریت دانش موضوعیت </a:t>
            </a:r>
            <a:r>
              <a:rPr lang="fa-IR" dirty="0" smtClean="0">
                <a:solidFill>
                  <a:schemeClr val="accent1">
                    <a:lumMod val="50000"/>
                  </a:schemeClr>
                </a:solidFill>
                <a:cs typeface="B Mitra" panose="00000400000000000000" pitchFamily="2" charset="-78"/>
              </a:rPr>
              <a:t>دارد.</a:t>
            </a:r>
          </a:p>
          <a:p>
            <a:pPr algn="just" rtl="1"/>
            <a:endParaRPr lang="fa-IR" dirty="0" smtClean="0">
              <a:solidFill>
                <a:schemeClr val="accent1">
                  <a:lumMod val="50000"/>
                </a:schemeClr>
              </a:solidFill>
              <a:cs typeface="B Mitra" panose="00000400000000000000" pitchFamily="2" charset="-78"/>
            </a:endParaRPr>
          </a:p>
          <a:p>
            <a:pPr algn="just" rtl="1"/>
            <a:r>
              <a:rPr lang="fa-IR" dirty="0" smtClean="0">
                <a:solidFill>
                  <a:schemeClr val="accent1">
                    <a:lumMod val="50000"/>
                  </a:schemeClr>
                </a:solidFill>
                <a:cs typeface="B Mitra" panose="00000400000000000000" pitchFamily="2" charset="-78"/>
              </a:rPr>
              <a:t>هر </a:t>
            </a:r>
            <a:r>
              <a:rPr lang="fa-IR" dirty="0">
                <a:solidFill>
                  <a:schemeClr val="accent1">
                    <a:lumMod val="50000"/>
                  </a:schemeClr>
                </a:solidFill>
                <a:cs typeface="B Mitra" panose="00000400000000000000" pitchFamily="2" charset="-78"/>
              </a:rPr>
              <a:t>فعالیت اختیاری نیز با دانش ارتباط دارد.</a:t>
            </a:r>
            <a:endParaRPr lang="en-US" dirty="0">
              <a:solidFill>
                <a:schemeClr val="accent1">
                  <a:lumMod val="50000"/>
                </a:schemeClr>
              </a:solidFill>
              <a:cs typeface="B Mitra" panose="00000400000000000000" pitchFamily="2" charset="-78"/>
            </a:endParaRPr>
          </a:p>
          <a:p>
            <a:pPr algn="just"/>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ابعاد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9</a:t>
            </a:fld>
            <a:endParaRPr lang="en-US"/>
          </a:p>
        </p:txBody>
      </p:sp>
      <p:sp>
        <p:nvSpPr>
          <p:cNvPr id="7" name="Rounded Rectangular Callout 6"/>
          <p:cNvSpPr/>
          <p:nvPr/>
        </p:nvSpPr>
        <p:spPr>
          <a:xfrm>
            <a:off x="593494" y="909169"/>
            <a:ext cx="6946994" cy="5091719"/>
          </a:xfrm>
          <a:prstGeom prst="wedgeRoundRectCallout">
            <a:avLst>
              <a:gd name="adj1" fmla="val 61450"/>
              <a:gd name="adj2" fmla="val 3566"/>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a:defRPr/>
            </a:pPr>
            <a:r>
              <a:rPr lang="fa-IR" sz="2000" dirty="0">
                <a:solidFill>
                  <a:schemeClr val="accent1">
                    <a:lumMod val="50000"/>
                  </a:schemeClr>
                </a:solidFill>
                <a:cs typeface="B Mitra" panose="00000400000000000000" pitchFamily="2" charset="-78"/>
              </a:rPr>
              <a:t>مدیریت دانش در انواع سامانه‌ها؛ </a:t>
            </a:r>
            <a:r>
              <a:rPr lang="fa-IR" sz="2000" b="1" dirty="0">
                <a:solidFill>
                  <a:srgbClr val="FF0000"/>
                </a:solidFill>
                <a:cs typeface="B Mitra" panose="00000400000000000000" pitchFamily="2" charset="-78"/>
              </a:rPr>
              <a:t>مدیریت دانش شخصی</a:t>
            </a:r>
            <a:r>
              <a:rPr lang="fa-IR" sz="2000" dirty="0">
                <a:solidFill>
                  <a:schemeClr val="accent1">
                    <a:lumMod val="50000"/>
                  </a:schemeClr>
                </a:solidFill>
                <a:cs typeface="B Mitra" panose="00000400000000000000" pitchFamily="2" charset="-78"/>
              </a:rPr>
              <a:t>، سازمانی و </a:t>
            </a:r>
            <a:r>
              <a:rPr lang="fa-IR" sz="2000" dirty="0" smtClean="0">
                <a:solidFill>
                  <a:schemeClr val="accent1">
                    <a:lumMod val="50000"/>
                  </a:schemeClr>
                </a:solidFill>
                <a:cs typeface="B Mitra" panose="00000400000000000000" pitchFamily="2" charset="-78"/>
              </a:rPr>
              <a:t>...</a:t>
            </a:r>
            <a:endParaRPr lang="en-US" sz="2000" dirty="0" smtClean="0">
              <a:solidFill>
                <a:schemeClr val="accent1">
                  <a:lumMod val="50000"/>
                </a:schemeClr>
              </a:solidFill>
              <a:cs typeface="B Mitra" panose="00000400000000000000" pitchFamily="2" charset="-78"/>
            </a:endParaRPr>
          </a:p>
          <a:p>
            <a:pPr algn="ctr">
              <a:defRPr/>
            </a:pPr>
            <a:endParaRPr lang="fa-IR" sz="2000" b="1" dirty="0" smtClean="0">
              <a:solidFill>
                <a:schemeClr val="accent1">
                  <a:lumMod val="50000"/>
                </a:schemeClr>
              </a:solidFill>
              <a:cs typeface="B Mitra" pitchFamily="2" charset="-78"/>
            </a:endParaRPr>
          </a:p>
          <a:p>
            <a:pPr algn="ctr">
              <a:defRPr/>
            </a:pPr>
            <a:endParaRPr lang="fa-IR" sz="2000" b="1" dirty="0">
              <a:solidFill>
                <a:schemeClr val="tx1"/>
              </a:solidFill>
              <a:cs typeface="B Mitra" pitchFamily="2" charset="-78"/>
            </a:endParaRPr>
          </a:p>
          <a:p>
            <a:pPr algn="ctr" rtl="1"/>
            <a:r>
              <a:rPr lang="fa-IR" sz="2000" b="1" dirty="0">
                <a:solidFill>
                  <a:schemeClr val="tx1"/>
                </a:solidFill>
                <a:cs typeface="B Mitra" pitchFamily="2" charset="-78"/>
              </a:rPr>
              <a:t>توجه به ارتباط بین سامانه‌های دانش اهمیت ویژه‌ای </a:t>
            </a:r>
            <a:r>
              <a:rPr lang="fa-IR" sz="2000" b="1" dirty="0" smtClean="0">
                <a:solidFill>
                  <a:schemeClr val="tx1"/>
                </a:solidFill>
                <a:cs typeface="B Mitra" pitchFamily="2" charset="-78"/>
              </a:rPr>
              <a:t>دارد.</a:t>
            </a:r>
          </a:p>
          <a:p>
            <a:pPr algn="ctr" rtl="1"/>
            <a:endParaRPr lang="fa-IR" sz="2000" b="1" dirty="0" smtClean="0">
              <a:solidFill>
                <a:schemeClr val="tx1"/>
              </a:solidFill>
              <a:cs typeface="B Mitra" pitchFamily="2" charset="-78"/>
            </a:endParaRPr>
          </a:p>
          <a:p>
            <a:pPr algn="just" rtl="1"/>
            <a:endParaRPr lang="fa-IR" sz="2000" dirty="0">
              <a:solidFill>
                <a:schemeClr val="tx1"/>
              </a:solidFill>
              <a:cs typeface="B Mitra" panose="00000400000000000000" pitchFamily="2" charset="-78"/>
            </a:endParaRPr>
          </a:p>
          <a:p>
            <a:pPr algn="just" rtl="1"/>
            <a:r>
              <a:rPr lang="fa-IR" sz="2000" dirty="0" smtClean="0">
                <a:solidFill>
                  <a:schemeClr val="tx1"/>
                </a:solidFill>
                <a:cs typeface="B Mitra" panose="00000400000000000000" pitchFamily="2" charset="-78"/>
              </a:rPr>
              <a:t>به‌عنوان نمونه:</a:t>
            </a:r>
          </a:p>
          <a:p>
            <a:pPr marL="342900" indent="-342900" algn="just" rtl="1">
              <a:buFont typeface="Arial" panose="020B0604020202020204" pitchFamily="34" charset="0"/>
              <a:buChar char="•"/>
            </a:pPr>
            <a:r>
              <a:rPr lang="fa-IR" sz="2000" dirty="0" smtClean="0">
                <a:solidFill>
                  <a:schemeClr val="tx1"/>
                </a:solidFill>
                <a:cs typeface="B Mitra" panose="00000400000000000000" pitchFamily="2" charset="-78"/>
              </a:rPr>
              <a:t>مدیریت </a:t>
            </a:r>
            <a:r>
              <a:rPr lang="fa-IR" sz="2000" dirty="0">
                <a:solidFill>
                  <a:schemeClr val="tx1"/>
                </a:solidFill>
                <a:cs typeface="B Mitra" panose="00000400000000000000" pitchFamily="2" charset="-78"/>
              </a:rPr>
              <a:t>دانش شخصی، از مؤلفه‌های ضروری و بنیادین برای پیاده‌سازی مدیریت دانش در هر سازمان است. </a:t>
            </a:r>
            <a:endParaRPr lang="fa-IR" sz="2000" dirty="0" smtClean="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000" dirty="0" smtClean="0">
                <a:solidFill>
                  <a:schemeClr val="tx1"/>
                </a:solidFill>
                <a:cs typeface="B Mitra" panose="00000400000000000000" pitchFamily="2" charset="-78"/>
              </a:rPr>
              <a:t>اگر </a:t>
            </a:r>
            <a:r>
              <a:rPr lang="fa-IR" sz="2000" dirty="0">
                <a:solidFill>
                  <a:schemeClr val="tx1"/>
                </a:solidFill>
                <a:cs typeface="B Mitra" panose="00000400000000000000" pitchFamily="2" charset="-78"/>
              </a:rPr>
              <a:t>سازمانی از سامانه دانش منظمی برخوردار نباشد، ضرورت مدیریت دانش شخصی بیشتر می‌شود؛ در این حالت تأکید مدیریت دانش، بیشتر بر مدیریت دانش توسط خود افراد است تا بر مدیریت دانش از طریق سازوکارهای سازمان.</a:t>
            </a:r>
            <a:endParaRPr lang="en-US" sz="2000" dirty="0">
              <a:solidFill>
                <a:schemeClr val="tx1"/>
              </a:solidFill>
              <a:cs typeface="B Mitra" panose="00000400000000000000" pitchFamily="2" charset="-78"/>
            </a:endParaRPr>
          </a:p>
          <a:p>
            <a:pPr algn="just" rtl="1">
              <a:defRPr/>
            </a:pPr>
            <a:r>
              <a:rPr lang="fa-IR" sz="2000" dirty="0" smtClean="0">
                <a:solidFill>
                  <a:schemeClr val="tx1"/>
                </a:solidFill>
                <a:cs typeface="B Mitra" panose="00000400000000000000" pitchFamily="2" charset="-78"/>
              </a:rPr>
              <a:t> </a:t>
            </a:r>
            <a:endParaRPr lang="fa-IR" sz="2000" b="1" dirty="0">
              <a:solidFill>
                <a:schemeClr val="tx1"/>
              </a:solidFill>
              <a:cs typeface="B Mitra" pitchFamily="2" charset="-78"/>
            </a:endParaRPr>
          </a:p>
        </p:txBody>
      </p:sp>
    </p:spTree>
    <p:extLst>
      <p:ext uri="{BB962C8B-B14F-4D97-AF65-F5344CB8AC3E}">
        <p14:creationId xmlns:p14="http://schemas.microsoft.com/office/powerpoint/2010/main" val="4064716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3756</Words>
  <Application>Microsoft Office PowerPoint</Application>
  <PresentationFormat>Widescreen</PresentationFormat>
  <Paragraphs>735</Paragraphs>
  <Slides>45</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B Mitra</vt:lpstr>
      <vt:lpstr>Calibri</vt:lpstr>
      <vt:lpstr>Calibri Light</vt:lpstr>
      <vt:lpstr>mitra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dc:creator>
  <cp:lastModifiedBy>Hamafza1</cp:lastModifiedBy>
  <cp:revision>67</cp:revision>
  <dcterms:created xsi:type="dcterms:W3CDTF">2015-01-26T18:18:04Z</dcterms:created>
  <dcterms:modified xsi:type="dcterms:W3CDTF">2015-05-01T14:23:09Z</dcterms:modified>
</cp:coreProperties>
</file>