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9" r:id="rId3"/>
    <p:sldId id="260" r:id="rId4"/>
    <p:sldId id="261" r:id="rId5"/>
    <p:sldId id="262" r:id="rId6"/>
    <p:sldId id="263" r:id="rId7"/>
    <p:sldId id="267"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6E4EF-465B-4EEA-96C9-5216DF9F60CB}" v="474" dt="2024-01-08T00:46:44.584"/>
    <p1510:client id="{814B39E8-5AF5-4AD4-B5DF-37E0853B0C11}" v="20" dt="2024-01-08T01:25:43.30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varScale="1">
        <p:scale>
          <a:sx n="86" d="100"/>
          <a:sy n="86" d="100"/>
        </p:scale>
        <p:origin x="114" y="19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pPr rtl="0"/>
          <a:r>
            <a:rPr lang="en-US" dirty="0">
              <a:latin typeface="Century Schoolbook" panose="02040604050505020304"/>
            </a:rPr>
            <a:t>Only English</a:t>
          </a:r>
          <a:endParaRPr lang="en-US" dirty="0"/>
        </a:p>
      </dgm:t>
      <dgm:extLst>
        <a:ext uri="{E40237B7-FDA0-4F09-8148-C483321AD2D9}">
          <dgm14:cNvPr xmlns:dgm14="http://schemas.microsoft.com/office/drawing/2010/diagram" id="0" name="" title="Step 1 title"/>
        </a:ext>
      </dgm:extLs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phldr="0"/>
      <dgm:spPr/>
      <dgm:t>
        <a:bodyPr/>
        <a:lstStyle/>
        <a:p>
          <a:pPr rtl="0"/>
          <a:r>
            <a:rPr lang="en-US" dirty="0">
              <a:latin typeface="Century Schoolbook" panose="02040604050505020304"/>
            </a:rPr>
            <a:t>Only In Miami</a:t>
          </a:r>
          <a:endParaRPr lang="en-US" dirty="0"/>
        </a:p>
      </dgm:t>
      <dgm:extLst>
        <a:ext uri="{E40237B7-FDA0-4F09-8148-C483321AD2D9}">
          <dgm14:cNvPr xmlns:dgm14="http://schemas.microsoft.com/office/drawing/2010/diagram" id="0" name="" title="Step 2 title"/>
        </a:ext>
      </dgm:extLs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rtl="0"/>
          <a:r>
            <a:rPr lang="en-US" dirty="0">
              <a:latin typeface="Century Schoolbook" panose="02040604050505020304"/>
            </a:rPr>
            <a:t>Slow Response</a:t>
          </a:r>
          <a:endParaRPr lang="en-US" dirty="0"/>
        </a:p>
      </dgm:t>
      <dgm:extLst>
        <a:ext uri="{E40237B7-FDA0-4F09-8148-C483321AD2D9}">
          <dgm14:cNvPr xmlns:dgm14="http://schemas.microsoft.com/office/drawing/2010/diagram" id="0" name="" title="Step 3 title"/>
        </a:ext>
      </dgm:extLs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634913B9-0A46-4846-A240-E4B890655F61}" type="pres">
      <dgm:prSet presAssocID="{356F6FEF-38C8-437A-8562-86A5ED3F5885}" presName="boxAndChildren" presStyleCnt="0"/>
      <dgm:spPr/>
    </dgm:pt>
    <dgm:pt modelId="{57CAF4D3-C59B-4881-B1B5-CD82235A4297}"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79EE9E02-BFF5-41D3-86F8-33470970BFCE}" type="presOf" srcId="{2EFB202A-8611-4DDC-831D-D12EB67B6CF7}" destId="{812F39FC-2D1E-4DD1-A1A6-C7F9287A4AA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25854E52-E56A-4BFD-8743-A069F3B30B24}" type="presOf" srcId="{356F6FEF-38C8-437A-8562-86A5ED3F5885}" destId="{57CAF4D3-C59B-4881-B1B5-CD82235A429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F84E583-0DAA-4E9A-BA50-10AA76AB34C2}" type="presParOf" srcId="{812F39FC-2D1E-4DD1-A1A6-C7F9287A4AAB}" destId="{634913B9-0A46-4846-A240-E4B890655F61}" srcOrd="0" destOrd="0" presId="urn:microsoft.com/office/officeart/2005/8/layout/process4"/>
    <dgm:cxn modelId="{BC9A6F81-9AA2-451E-A1C0-443B362F63C8}" type="presParOf" srcId="{634913B9-0A46-4846-A240-E4B890655F61}" destId="{57CAF4D3-C59B-4881-B1B5-CD82235A4297}"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AF4D3-C59B-4881-B1B5-CD82235A4297}">
      <dsp:nvSpPr>
        <dsp:cNvPr id="0" name=""/>
        <dsp:cNvSpPr/>
      </dsp:nvSpPr>
      <dsp:spPr>
        <a:xfrm>
          <a:off x="0" y="3275482"/>
          <a:ext cx="5029199" cy="107508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rtl="0">
            <a:lnSpc>
              <a:spcPct val="90000"/>
            </a:lnSpc>
            <a:spcBef>
              <a:spcPct val="0"/>
            </a:spcBef>
            <a:spcAft>
              <a:spcPct val="35000"/>
            </a:spcAft>
            <a:buNone/>
          </a:pPr>
          <a:r>
            <a:rPr lang="en-US" sz="3800" kern="1200" dirty="0">
              <a:latin typeface="Century Schoolbook" panose="02040604050505020304"/>
            </a:rPr>
            <a:t>Slow Response</a:t>
          </a:r>
          <a:endParaRPr lang="en-US" sz="3800" kern="1200" dirty="0"/>
        </a:p>
      </dsp:txBody>
      <dsp:txXfrm>
        <a:off x="0" y="3275482"/>
        <a:ext cx="5029199" cy="1075086"/>
      </dsp:txXfrm>
    </dsp:sp>
    <dsp:sp modelId="{D5473CBC-EEC3-408A-B4A6-07882F253A8B}">
      <dsp:nvSpPr>
        <dsp:cNvPr id="0" name=""/>
        <dsp:cNvSpPr/>
      </dsp:nvSpPr>
      <dsp:spPr>
        <a:xfrm rot="10800000">
          <a:off x="0" y="1638125"/>
          <a:ext cx="5029199" cy="1653482"/>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rtl="0">
            <a:lnSpc>
              <a:spcPct val="90000"/>
            </a:lnSpc>
            <a:spcBef>
              <a:spcPct val="0"/>
            </a:spcBef>
            <a:spcAft>
              <a:spcPct val="35000"/>
            </a:spcAft>
            <a:buNone/>
          </a:pPr>
          <a:r>
            <a:rPr lang="en-US" sz="3800" kern="1200" dirty="0">
              <a:latin typeface="Century Schoolbook" panose="02040604050505020304"/>
            </a:rPr>
            <a:t>Only In Miami</a:t>
          </a:r>
          <a:endParaRPr lang="en-US" sz="3800" kern="1200" dirty="0"/>
        </a:p>
      </dsp:txBody>
      <dsp:txXfrm rot="10800000">
        <a:off x="0" y="1638125"/>
        <a:ext cx="5029199" cy="1074383"/>
      </dsp:txXfrm>
    </dsp:sp>
    <dsp:sp modelId="{32FA43B7-34B4-4881-9A79-E3EDEC9D4CBF}">
      <dsp:nvSpPr>
        <dsp:cNvPr id="0" name=""/>
        <dsp:cNvSpPr/>
      </dsp:nvSpPr>
      <dsp:spPr>
        <a:xfrm rot="10800000">
          <a:off x="0" y="769"/>
          <a:ext cx="5029199" cy="1653482"/>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rtl="0">
            <a:lnSpc>
              <a:spcPct val="90000"/>
            </a:lnSpc>
            <a:spcBef>
              <a:spcPct val="0"/>
            </a:spcBef>
            <a:spcAft>
              <a:spcPct val="35000"/>
            </a:spcAft>
            <a:buNone/>
          </a:pPr>
          <a:r>
            <a:rPr lang="en-US" sz="3800" kern="1200" dirty="0">
              <a:latin typeface="Century Schoolbook" panose="02040604050505020304"/>
            </a:rPr>
            <a:t>Only English</a:t>
          </a:r>
          <a:endParaRPr lang="en-US" sz="3800" kern="1200" dirty="0"/>
        </a:p>
      </dsp:txBody>
      <dsp:txXfrm rot="10800000">
        <a:off x="0" y="769"/>
        <a:ext cx="5029199" cy="10743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1/7/2024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1/7/2024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1/7/2024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1/7/2024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1/7/2024</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1/7/2024</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1/7/2024</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dirty="0"/>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1/7/2024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dirty="0"/>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1/7/2024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1/7/2024</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Miami Houses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Buy Your Dream House                                                            Credit: LIU </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Picture Placeholder 4" title="An empty placeholder to add an image. Click on the placeholder and select the image that you wish to add"/>
          <p:cNvSpPr>
            <a:spLocks noGrp="1"/>
          </p:cNvSpPr>
          <p:nvPr>
            <p:ph type="pic" idx="1"/>
          </p:nvPr>
        </p:nvSpPr>
        <p:spPr/>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Choose Us ?</a:t>
            </a:r>
          </a:p>
        </p:txBody>
      </p:sp>
      <p:sp>
        <p:nvSpPr>
          <p:cNvPr id="3" name="Content Placeholder 2"/>
          <p:cNvSpPr>
            <a:spLocks noGrp="1"/>
          </p:cNvSpPr>
          <p:nvPr>
            <p:ph sz="half" idx="1"/>
          </p:nvPr>
        </p:nvSpPr>
        <p:spPr/>
        <p:txBody>
          <a:bodyPr vert="horz" lIns="91440" tIns="45720" rIns="91440" bIns="45720" rtlCol="0" anchor="t">
            <a:normAutofit/>
          </a:bodyPr>
          <a:lstStyle/>
          <a:p>
            <a:r>
              <a:rPr lang="en-US" sz="2400" dirty="0">
                <a:ea typeface="+mn-lt"/>
                <a:cs typeface="+mn-lt"/>
              </a:rPr>
              <a:t>our aim is to simplify this process, making it more accessible and less stressful for homeowners.</a:t>
            </a:r>
            <a:endParaRPr lang="en-US" sz="2400" dirty="0"/>
          </a:p>
        </p:txBody>
      </p:sp>
      <p:sp>
        <p:nvSpPr>
          <p:cNvPr id="6" name="Content Placeholder 5">
            <a:extLst>
              <a:ext uri="{FF2B5EF4-FFF2-40B4-BE49-F238E27FC236}">
                <a16:creationId xmlns:a16="http://schemas.microsoft.com/office/drawing/2014/main" id="{05D5DA63-7E59-BD4D-4C2B-E2A59F52C9E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4"/>
          <p:cNvSpPr>
            <a:spLocks noGrp="1"/>
          </p:cNvSpPr>
          <p:nvPr>
            <p:ph sz="half" idx="1"/>
          </p:nvPr>
        </p:nvSpPr>
        <p:spPr/>
        <p:txBody>
          <a:bodyPr vert="horz" lIns="91440" tIns="45720" rIns="91440" bIns="45720" rtlCol="0" anchor="t">
            <a:normAutofit/>
          </a:bodyPr>
          <a:lstStyle/>
          <a:p>
            <a:r>
              <a:rPr lang="en-US" dirty="0"/>
              <a:t>Booking.com</a:t>
            </a:r>
          </a:p>
          <a:p>
            <a:r>
              <a:rPr lang="en-US" dirty="0"/>
              <a:t>Houses.com</a:t>
            </a:r>
          </a:p>
          <a:p>
            <a:r>
              <a:rPr lang="en-US" dirty="0"/>
              <a:t>Zillow.com</a:t>
            </a:r>
          </a:p>
        </p:txBody>
      </p:sp>
      <p:graphicFrame>
        <p:nvGraphicFramePr>
          <p:cNvPr id="6" name="Content Placeholder 5" title="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734700642"/>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system">
            <a:extLst>
              <a:ext uri="{FF2B5EF4-FFF2-40B4-BE49-F238E27FC236}">
                <a16:creationId xmlns:a16="http://schemas.microsoft.com/office/drawing/2014/main" id="{318F7D16-D36C-EB10-1E92-774241C54500}"/>
              </a:ext>
            </a:extLst>
          </p:cNvPr>
          <p:cNvPicPr>
            <a:picLocks noChangeAspect="1"/>
          </p:cNvPicPr>
          <p:nvPr/>
        </p:nvPicPr>
        <p:blipFill>
          <a:blip r:embed="rId2"/>
          <a:stretch>
            <a:fillRect/>
          </a:stretch>
        </p:blipFill>
        <p:spPr>
          <a:xfrm>
            <a:off x="1205201" y="71387"/>
            <a:ext cx="9203378" cy="6889630"/>
          </a:xfrm>
          <a:prstGeom prst="rect">
            <a:avLst/>
          </a:prstGeom>
        </p:spPr>
      </p:pic>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B63B74-B0D5-1723-1E92-36B854AF5B93}"/>
              </a:ext>
            </a:extLst>
          </p:cNvPr>
          <p:cNvSpPr>
            <a:spLocks noGrp="1"/>
          </p:cNvSpPr>
          <p:nvPr>
            <p:ph type="title"/>
          </p:nvPr>
        </p:nvSpPr>
        <p:spPr/>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82466F0B-3CDE-792D-EF1E-9184E57D0105}"/>
              </a:ext>
            </a:extLst>
          </p:cNvPr>
          <p:cNvPicPr>
            <a:picLocks noChangeAspect="1"/>
          </p:cNvPicPr>
          <p:nvPr/>
        </p:nvPicPr>
        <p:blipFill>
          <a:blip r:embed="rId2"/>
          <a:stretch>
            <a:fillRect/>
          </a:stretch>
        </p:blipFill>
        <p:spPr>
          <a:xfrm>
            <a:off x="-271607" y="253684"/>
            <a:ext cx="12407659" cy="6093714"/>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Demo&gt;&gt;&gt;&gt;&gt;</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A3786-9B62-A478-871F-5DB5169E69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91F1F-6E24-8593-235E-7E6D2B6FACCA}"/>
              </a:ext>
            </a:extLst>
          </p:cNvPr>
          <p:cNvSpPr>
            <a:spLocks noGrp="1"/>
          </p:cNvSpPr>
          <p:nvPr>
            <p:ph type="title"/>
          </p:nvPr>
        </p:nvSpPr>
        <p:spPr/>
        <p:txBody>
          <a:bodyPr>
            <a:normAutofit fontScale="90000"/>
          </a:bodyPr>
          <a:lstStyle/>
          <a:p>
            <a:r>
              <a:rPr lang="en-US" dirty="0"/>
              <a:t>Our site may not </a:t>
            </a:r>
            <a:r>
              <a:rPr lang="en-US" dirty="0">
                <a:ea typeface="+mj-lt"/>
                <a:cs typeface="+mj-lt"/>
              </a:rPr>
              <a:t>definitely </a:t>
            </a:r>
            <a:r>
              <a:rPr lang="en-US" dirty="0"/>
              <a:t>be the best, but it will </a:t>
            </a:r>
            <a:r>
              <a:rPr lang="en-US" dirty="0">
                <a:ea typeface="+mj-lt"/>
                <a:cs typeface="+mj-lt"/>
              </a:rPr>
              <a:t>definitely make it easier and faster for you to find your dream house.</a:t>
            </a:r>
            <a:endParaRPr lang="en-US"/>
          </a:p>
        </p:txBody>
      </p:sp>
      <p:sp>
        <p:nvSpPr>
          <p:cNvPr id="4" name="Title 1">
            <a:extLst>
              <a:ext uri="{FF2B5EF4-FFF2-40B4-BE49-F238E27FC236}">
                <a16:creationId xmlns:a16="http://schemas.microsoft.com/office/drawing/2014/main" id="{95158E96-BBD3-967B-C04E-489CD27ACEAB}"/>
              </a:ext>
            </a:extLst>
          </p:cNvPr>
          <p:cNvSpPr txBox="1">
            <a:spLocks/>
          </p:cNvSpPr>
          <p:nvPr/>
        </p:nvSpPr>
        <p:spPr>
          <a:xfrm>
            <a:off x="832449" y="3623036"/>
            <a:ext cx="10515600" cy="11452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800" dirty="0"/>
              <a:t>We learned so many things in designing sites and about how to make it easier access them later on such as such as  the navbar we did.</a:t>
            </a:r>
          </a:p>
          <a:p>
            <a:endParaRPr lang="en-US" sz="2800" dirty="0"/>
          </a:p>
          <a:p>
            <a:r>
              <a:rPr lang="en-US" sz="2800" dirty="0"/>
              <a:t>Along with Team work some </a:t>
            </a:r>
            <a:r>
              <a:rPr lang="en-US" sz="2800" dirty="0" err="1"/>
              <a:t>Css</a:t>
            </a:r>
            <a:r>
              <a:rPr lang="en-US" sz="2800" dirty="0"/>
              <a:t> and some Html which we may not have learned otherwise.</a:t>
            </a:r>
          </a:p>
          <a:p>
            <a:endParaRPr lang="en-US" sz="2800" dirty="0"/>
          </a:p>
          <a:p>
            <a:endParaRPr lang="en-US" sz="2000" dirty="0"/>
          </a:p>
        </p:txBody>
      </p:sp>
      <p:sp>
        <p:nvSpPr>
          <p:cNvPr id="6" name="Title 1">
            <a:extLst>
              <a:ext uri="{FF2B5EF4-FFF2-40B4-BE49-F238E27FC236}">
                <a16:creationId xmlns:a16="http://schemas.microsoft.com/office/drawing/2014/main" id="{C45F3B70-80FA-4B7C-67F8-4FA89E1AA7A5}"/>
              </a:ext>
            </a:extLst>
          </p:cNvPr>
          <p:cNvSpPr txBox="1">
            <a:spLocks/>
          </p:cNvSpPr>
          <p:nvPr/>
        </p:nvSpPr>
        <p:spPr>
          <a:xfrm>
            <a:off x="832449" y="4111866"/>
            <a:ext cx="10515600" cy="114522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500" dirty="0">
                <a:ea typeface="+mj-lt"/>
                <a:cs typeface="+mj-lt"/>
              </a:rPr>
              <a:t>Thank you for your time and thank you for being amazing Coaches for us. </a:t>
            </a:r>
            <a:endParaRPr lang="en-US" sz="2500"/>
          </a:p>
        </p:txBody>
      </p:sp>
    </p:spTree>
    <p:extLst>
      <p:ext uri="{BB962C8B-B14F-4D97-AF65-F5344CB8AC3E}">
        <p14:creationId xmlns:p14="http://schemas.microsoft.com/office/powerpoint/2010/main" val="221034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128</Words>
  <Application>Microsoft Office PowerPoint</Application>
  <PresentationFormat>Widescreen</PresentationFormat>
  <Paragraphs>37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CITY SKETCH 16X9</vt:lpstr>
      <vt:lpstr>Miami Houses</vt:lpstr>
      <vt:lpstr>Why Choose Us ?</vt:lpstr>
      <vt:lpstr>Two Content Layout with SmartArt</vt:lpstr>
      <vt:lpstr>PowerPoint Presentation</vt:lpstr>
      <vt:lpstr>PowerPoint Presentation</vt:lpstr>
      <vt:lpstr>Live Demo&gt;&gt;&gt;&gt;&gt;</vt:lpstr>
      <vt:lpstr>Our site may not definitely be the best, but it will definitely make it easier and faster for you to find your dream house.</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78</cp:revision>
  <dcterms:created xsi:type="dcterms:W3CDTF">2024-01-08T00:08:47Z</dcterms:created>
  <dcterms:modified xsi:type="dcterms:W3CDTF">2024-01-08T01:25:55Z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